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44E6C-0EE8-4DA9-9A05-E0A45C4CC46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9D485-7022-49A7-B2C9-CB3961CEE4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9D485-7022-49A7-B2C9-CB3961CEE4D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E0941-5376-45E5-8295-CDFBAF997EFE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2D32-81C7-4A60-AF86-99F947B24B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Kết quả hình ảnh cho xe dap min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28600"/>
            <a:ext cx="8686800" cy="54102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14400" y="5534561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/>
              <a:t>Xe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đạp</a:t>
            </a:r>
            <a:endParaRPr lang="en-US" sz="8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04800"/>
            <a:ext cx="7391400" cy="5638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90800" y="5657671"/>
            <a:ext cx="358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/>
              <a:t>Xe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máy</a:t>
            </a:r>
            <a:endParaRPr lang="en-US" sz="7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194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196" name="Picture 4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33400"/>
            <a:ext cx="7848600" cy="51054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743200" y="5657671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/>
              <a:t>Xe</a:t>
            </a:r>
            <a:r>
              <a:rPr lang="en-US" sz="7200" b="1" dirty="0" smtClean="0"/>
              <a:t> ô </a:t>
            </a:r>
            <a:r>
              <a:rPr lang="en-US" sz="7200" b="1" dirty="0" err="1" smtClean="0"/>
              <a:t>tô</a:t>
            </a:r>
            <a:endParaRPr lang="en-US" sz="7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Kết quả hình ảnh cho xe tả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0"/>
            <a:ext cx="7467600" cy="5486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90800" y="5657671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/>
              <a:t>Xe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tải</a:t>
            </a:r>
            <a:endParaRPr lang="en-US" sz="7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9458" name="Picture 2" descr="Kết quả hình ảnh cho xe buy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1000"/>
            <a:ext cx="7543800" cy="5181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00200" y="5657671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/>
              <a:t>Xe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buýt</a:t>
            </a:r>
            <a:endParaRPr lang="en-US" sz="7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Kết quả hình ảnh cho xe cuu h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305800" cy="5562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95400" y="5657671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/>
              <a:t>Xe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cứu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hoả</a:t>
            </a:r>
            <a:endParaRPr lang="en-US" sz="7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Kết quả hình ảnh cho xe cap cuu 1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57200"/>
            <a:ext cx="8001000" cy="5486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0" y="5657671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/>
              <a:t>Xe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cấp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cứu</a:t>
            </a:r>
            <a:endParaRPr lang="en-US" sz="7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</Words>
  <Application>Microsoft Office PowerPoint</Application>
  <PresentationFormat>On-screen Show (4:3)</PresentationFormat>
  <Paragraphs>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4</cp:revision>
  <dcterms:created xsi:type="dcterms:W3CDTF">2017-02-23T06:19:57Z</dcterms:created>
  <dcterms:modified xsi:type="dcterms:W3CDTF">2017-02-23T06:43:19Z</dcterms:modified>
</cp:coreProperties>
</file>