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CA0FC3-8A9B-4838-AF5C-3E41F2081704}" v="195" dt="2021-09-21T09:20:15.2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ảo Phạm" userId="c13d0051d5ff312b" providerId="LiveId" clId="{A5CA0FC3-8A9B-4838-AF5C-3E41F2081704}"/>
    <pc:docChg chg="custSel addSld modSld sldOrd">
      <pc:chgData name="Hảo Phạm" userId="c13d0051d5ff312b" providerId="LiveId" clId="{A5CA0FC3-8A9B-4838-AF5C-3E41F2081704}" dt="2021-09-21T09:20:15.210" v="1627"/>
      <pc:docMkLst>
        <pc:docMk/>
      </pc:docMkLst>
      <pc:sldChg chg="addSp modSp">
        <pc:chgData name="Hảo Phạm" userId="c13d0051d5ff312b" providerId="LiveId" clId="{A5CA0FC3-8A9B-4838-AF5C-3E41F2081704}" dt="2021-09-21T09:14:37.897" v="1619" actId="20577"/>
        <pc:sldMkLst>
          <pc:docMk/>
          <pc:sldMk cId="1513174563" sldId="256"/>
        </pc:sldMkLst>
        <pc:spChg chg="mod">
          <ac:chgData name="Hảo Phạm" userId="c13d0051d5ff312b" providerId="LiveId" clId="{A5CA0FC3-8A9B-4838-AF5C-3E41F2081704}" dt="2021-09-21T09:14:37.897" v="1619" actId="20577"/>
          <ac:spMkLst>
            <pc:docMk/>
            <pc:sldMk cId="1513174563" sldId="256"/>
            <ac:spMk id="5" creationId="{CF6E7E87-FDE8-4FD9-BA52-A6C007DC6CD9}"/>
          </ac:spMkLst>
        </pc:spChg>
        <pc:picChg chg="add mod">
          <ac:chgData name="Hảo Phạm" userId="c13d0051d5ff312b" providerId="LiveId" clId="{A5CA0FC3-8A9B-4838-AF5C-3E41F2081704}" dt="2021-09-21T09:14:31.787" v="1615"/>
          <ac:picMkLst>
            <pc:docMk/>
            <pc:sldMk cId="1513174563" sldId="256"/>
            <ac:picMk id="29" creationId="{4403D1C7-668B-4BA3-953B-5BC43102135A}"/>
          </ac:picMkLst>
        </pc:picChg>
      </pc:sldChg>
      <pc:sldChg chg="addSp delSp modSp new mod setBg modAnim">
        <pc:chgData name="Hảo Phạm" userId="c13d0051d5ff312b" providerId="LiveId" clId="{A5CA0FC3-8A9B-4838-AF5C-3E41F2081704}" dt="2021-09-21T09:15:32.508" v="1620"/>
        <pc:sldMkLst>
          <pc:docMk/>
          <pc:sldMk cId="451331660" sldId="257"/>
        </pc:sldMkLst>
        <pc:spChg chg="del">
          <ac:chgData name="Hảo Phạm" userId="c13d0051d5ff312b" providerId="LiveId" clId="{A5CA0FC3-8A9B-4838-AF5C-3E41F2081704}" dt="2021-09-21T08:26:15.742" v="3" actId="478"/>
          <ac:spMkLst>
            <pc:docMk/>
            <pc:sldMk cId="451331660" sldId="257"/>
            <ac:spMk id="2" creationId="{DAF3BA08-F39F-411C-B920-71EB2CE89457}"/>
          </ac:spMkLst>
        </pc:spChg>
        <pc:spChg chg="del">
          <ac:chgData name="Hảo Phạm" userId="c13d0051d5ff312b" providerId="LiveId" clId="{A5CA0FC3-8A9B-4838-AF5C-3E41F2081704}" dt="2021-09-21T08:26:17.336" v="4" actId="478"/>
          <ac:spMkLst>
            <pc:docMk/>
            <pc:sldMk cId="451331660" sldId="257"/>
            <ac:spMk id="3" creationId="{86712E84-8E4C-4FCF-BE5D-3F03F6C86A81}"/>
          </ac:spMkLst>
        </pc:spChg>
        <pc:spChg chg="add mod">
          <ac:chgData name="Hảo Phạm" userId="c13d0051d5ff312b" providerId="LiveId" clId="{A5CA0FC3-8A9B-4838-AF5C-3E41F2081704}" dt="2021-09-21T08:31:08.291" v="156" actId="1076"/>
          <ac:spMkLst>
            <pc:docMk/>
            <pc:sldMk cId="451331660" sldId="257"/>
            <ac:spMk id="6" creationId="{F526DC04-38A8-490E-8CE0-35502C5743C6}"/>
          </ac:spMkLst>
        </pc:spChg>
        <pc:spChg chg="add mod">
          <ac:chgData name="Hảo Phạm" userId="c13d0051d5ff312b" providerId="LiveId" clId="{A5CA0FC3-8A9B-4838-AF5C-3E41F2081704}" dt="2021-09-21T08:30:26.271" v="151" actId="207"/>
          <ac:spMkLst>
            <pc:docMk/>
            <pc:sldMk cId="451331660" sldId="257"/>
            <ac:spMk id="7" creationId="{E2C4FB49-1730-4A56-89C3-4D15C10816B2}"/>
          </ac:spMkLst>
        </pc:spChg>
        <pc:spChg chg="add mod">
          <ac:chgData name="Hảo Phạm" userId="c13d0051d5ff312b" providerId="LiveId" clId="{A5CA0FC3-8A9B-4838-AF5C-3E41F2081704}" dt="2021-09-21T08:32:22.979" v="298" actId="1076"/>
          <ac:spMkLst>
            <pc:docMk/>
            <pc:sldMk cId="451331660" sldId="257"/>
            <ac:spMk id="8" creationId="{C5BE6FD9-42A3-4EC2-8456-C20508FD49BC}"/>
          </ac:spMkLst>
        </pc:spChg>
        <pc:spChg chg="add">
          <ac:chgData name="Hảo Phạm" userId="c13d0051d5ff312b" providerId="LiveId" clId="{A5CA0FC3-8A9B-4838-AF5C-3E41F2081704}" dt="2021-09-21T08:27:40.902" v="11" actId="26606"/>
          <ac:spMkLst>
            <pc:docMk/>
            <pc:sldMk cId="451331660" sldId="257"/>
            <ac:spMk id="10" creationId="{A169D286-F4D7-4C8B-A6BD-D05384C7F1D8}"/>
          </ac:spMkLst>
        </pc:spChg>
        <pc:spChg chg="add">
          <ac:chgData name="Hảo Phạm" userId="c13d0051d5ff312b" providerId="LiveId" clId="{A5CA0FC3-8A9B-4838-AF5C-3E41F2081704}" dt="2021-09-21T08:27:40.902" v="11" actId="26606"/>
          <ac:spMkLst>
            <pc:docMk/>
            <pc:sldMk cId="451331660" sldId="257"/>
            <ac:spMk id="12" creationId="{39E8235E-135E-4261-8F54-2B316E493C42}"/>
          </ac:spMkLst>
        </pc:spChg>
        <pc:spChg chg="add">
          <ac:chgData name="Hảo Phạm" userId="c13d0051d5ff312b" providerId="LiveId" clId="{A5CA0FC3-8A9B-4838-AF5C-3E41F2081704}" dt="2021-09-21T08:27:40.902" v="11" actId="26606"/>
          <ac:spMkLst>
            <pc:docMk/>
            <pc:sldMk cId="451331660" sldId="257"/>
            <ac:spMk id="14" creationId="{D4ED8EC3-4D57-4620-93CE-4E6661F09A3E}"/>
          </ac:spMkLst>
        </pc:spChg>
        <pc:spChg chg="add">
          <ac:chgData name="Hảo Phạm" userId="c13d0051d5ff312b" providerId="LiveId" clId="{A5CA0FC3-8A9B-4838-AF5C-3E41F2081704}" dt="2021-09-21T08:27:40.902" v="11" actId="26606"/>
          <ac:spMkLst>
            <pc:docMk/>
            <pc:sldMk cId="451331660" sldId="257"/>
            <ac:spMk id="16" creationId="{83BCB34A-2F40-4F41-8488-A134C1C155B7}"/>
          </ac:spMkLst>
        </pc:spChg>
        <pc:spChg chg="add">
          <ac:chgData name="Hảo Phạm" userId="c13d0051d5ff312b" providerId="LiveId" clId="{A5CA0FC3-8A9B-4838-AF5C-3E41F2081704}" dt="2021-09-21T08:27:40.902" v="11" actId="26606"/>
          <ac:spMkLst>
            <pc:docMk/>
            <pc:sldMk cId="451331660" sldId="257"/>
            <ac:spMk id="18" creationId="{F78382DC-4207-465E-B379-1E16448AA222}"/>
          </ac:spMkLst>
        </pc:spChg>
        <pc:picChg chg="add mod">
          <ac:chgData name="Hảo Phạm" userId="c13d0051d5ff312b" providerId="LiveId" clId="{A5CA0FC3-8A9B-4838-AF5C-3E41F2081704}" dt="2021-09-21T08:29:14.824" v="115" actId="1076"/>
          <ac:picMkLst>
            <pc:docMk/>
            <pc:sldMk cId="451331660" sldId="257"/>
            <ac:picMk id="4" creationId="{A283AE0A-3E28-443C-BBA6-99B39530F220}"/>
          </ac:picMkLst>
        </pc:picChg>
        <pc:picChg chg="add mod">
          <ac:chgData name="Hảo Phạm" userId="c13d0051d5ff312b" providerId="LiveId" clId="{A5CA0FC3-8A9B-4838-AF5C-3E41F2081704}" dt="2021-09-21T08:27:50.665" v="16" actId="962"/>
          <ac:picMkLst>
            <pc:docMk/>
            <pc:sldMk cId="451331660" sldId="257"/>
            <ac:picMk id="5" creationId="{53A28D67-808D-42A6-AF2F-D87653372954}"/>
          </ac:picMkLst>
        </pc:picChg>
        <pc:picChg chg="add mod">
          <ac:chgData name="Hảo Phạm" userId="c13d0051d5ff312b" providerId="LiveId" clId="{A5CA0FC3-8A9B-4838-AF5C-3E41F2081704}" dt="2021-09-21T09:15:32.508" v="1620"/>
          <ac:picMkLst>
            <pc:docMk/>
            <pc:sldMk cId="451331660" sldId="257"/>
            <ac:picMk id="9" creationId="{1C94ED06-72B1-4EED-8CE6-8C030A949C93}"/>
          </ac:picMkLst>
        </pc:picChg>
      </pc:sldChg>
      <pc:sldChg chg="addSp delSp modSp new mod setBg modAnim">
        <pc:chgData name="Hảo Phạm" userId="c13d0051d5ff312b" providerId="LiveId" clId="{A5CA0FC3-8A9B-4838-AF5C-3E41F2081704}" dt="2021-09-21T09:16:08.846" v="1621"/>
        <pc:sldMkLst>
          <pc:docMk/>
          <pc:sldMk cId="2048761502" sldId="258"/>
        </pc:sldMkLst>
        <pc:spChg chg="del">
          <ac:chgData name="Hảo Phạm" userId="c13d0051d5ff312b" providerId="LiveId" clId="{A5CA0FC3-8A9B-4838-AF5C-3E41F2081704}" dt="2021-09-21T08:31:02.765" v="154" actId="478"/>
          <ac:spMkLst>
            <pc:docMk/>
            <pc:sldMk cId="2048761502" sldId="258"/>
            <ac:spMk id="2" creationId="{9B2E1DD2-95B0-4814-AE24-D52E9BD20985}"/>
          </ac:spMkLst>
        </pc:spChg>
        <pc:spChg chg="del">
          <ac:chgData name="Hảo Phạm" userId="c13d0051d5ff312b" providerId="LiveId" clId="{A5CA0FC3-8A9B-4838-AF5C-3E41F2081704}" dt="2021-09-21T08:31:03.999" v="155" actId="478"/>
          <ac:spMkLst>
            <pc:docMk/>
            <pc:sldMk cId="2048761502" sldId="258"/>
            <ac:spMk id="3" creationId="{04179146-03D7-4AA9-B1A9-2B0E548046A9}"/>
          </ac:spMkLst>
        </pc:spChg>
        <pc:spChg chg="add mod">
          <ac:chgData name="Hảo Phạm" userId="c13d0051d5ff312b" providerId="LiveId" clId="{A5CA0FC3-8A9B-4838-AF5C-3E41F2081704}" dt="2021-09-21T08:40:04.178" v="450" actId="1076"/>
          <ac:spMkLst>
            <pc:docMk/>
            <pc:sldMk cId="2048761502" sldId="258"/>
            <ac:spMk id="7" creationId="{861C2F6C-9AA8-42E3-A087-4B4ED6A36791}"/>
          </ac:spMkLst>
        </pc:spChg>
        <pc:spChg chg="add mod">
          <ac:chgData name="Hảo Phạm" userId="c13d0051d5ff312b" providerId="LiveId" clId="{A5CA0FC3-8A9B-4838-AF5C-3E41F2081704}" dt="2021-09-21T08:42:09.407" v="664" actId="20577"/>
          <ac:spMkLst>
            <pc:docMk/>
            <pc:sldMk cId="2048761502" sldId="258"/>
            <ac:spMk id="8" creationId="{64D93F91-F694-4421-AF74-1AC10135F74F}"/>
          </ac:spMkLst>
        </pc:spChg>
        <pc:picChg chg="add mod ord">
          <ac:chgData name="Hảo Phạm" userId="c13d0051d5ff312b" providerId="LiveId" clId="{A5CA0FC3-8A9B-4838-AF5C-3E41F2081704}" dt="2021-09-21T08:38:35.281" v="322" actId="1076"/>
          <ac:picMkLst>
            <pc:docMk/>
            <pc:sldMk cId="2048761502" sldId="258"/>
            <ac:picMk id="4" creationId="{38639506-8235-4A6E-87A9-0D87BB076833}"/>
          </ac:picMkLst>
        </pc:picChg>
        <pc:picChg chg="add mod ord">
          <ac:chgData name="Hảo Phạm" userId="c13d0051d5ff312b" providerId="LiveId" clId="{A5CA0FC3-8A9B-4838-AF5C-3E41F2081704}" dt="2021-09-21T08:38:26.114" v="318" actId="1076"/>
          <ac:picMkLst>
            <pc:docMk/>
            <pc:sldMk cId="2048761502" sldId="258"/>
            <ac:picMk id="5" creationId="{FCD35157-2C35-4DB7-9286-825A366CE18A}"/>
          </ac:picMkLst>
        </pc:picChg>
        <pc:picChg chg="add mod">
          <ac:chgData name="Hảo Phạm" userId="c13d0051d5ff312b" providerId="LiveId" clId="{A5CA0FC3-8A9B-4838-AF5C-3E41F2081704}" dt="2021-09-21T08:38:23.185" v="317" actId="1076"/>
          <ac:picMkLst>
            <pc:docMk/>
            <pc:sldMk cId="2048761502" sldId="258"/>
            <ac:picMk id="6" creationId="{A59D683B-323E-461F-BC91-0C7C5AC0259D}"/>
          </ac:picMkLst>
        </pc:picChg>
        <pc:picChg chg="add mod">
          <ac:chgData name="Hảo Phạm" userId="c13d0051d5ff312b" providerId="LiveId" clId="{A5CA0FC3-8A9B-4838-AF5C-3E41F2081704}" dt="2021-09-21T09:16:08.846" v="1621"/>
          <ac:picMkLst>
            <pc:docMk/>
            <pc:sldMk cId="2048761502" sldId="258"/>
            <ac:picMk id="9" creationId="{98ABE4E0-6F5C-4FE2-A863-072E07825769}"/>
          </ac:picMkLst>
        </pc:picChg>
      </pc:sldChg>
      <pc:sldChg chg="addSp delSp modSp new mod setBg modAnim">
        <pc:chgData name="Hảo Phạm" userId="c13d0051d5ff312b" providerId="LiveId" clId="{A5CA0FC3-8A9B-4838-AF5C-3E41F2081704}" dt="2021-09-21T09:16:33.579" v="1622"/>
        <pc:sldMkLst>
          <pc:docMk/>
          <pc:sldMk cId="3294149090" sldId="259"/>
        </pc:sldMkLst>
        <pc:spChg chg="del">
          <ac:chgData name="Hảo Phạm" userId="c13d0051d5ff312b" providerId="LiveId" clId="{A5CA0FC3-8A9B-4838-AF5C-3E41F2081704}" dt="2021-09-21T08:42:44.505" v="679" actId="478"/>
          <ac:spMkLst>
            <pc:docMk/>
            <pc:sldMk cId="3294149090" sldId="259"/>
            <ac:spMk id="2" creationId="{BD12F8AF-7580-4A4B-99D6-E522AB85A46C}"/>
          </ac:spMkLst>
        </pc:spChg>
        <pc:spChg chg="del">
          <ac:chgData name="Hảo Phạm" userId="c13d0051d5ff312b" providerId="LiveId" clId="{A5CA0FC3-8A9B-4838-AF5C-3E41F2081704}" dt="2021-09-21T08:42:46.318" v="680" actId="478"/>
          <ac:spMkLst>
            <pc:docMk/>
            <pc:sldMk cId="3294149090" sldId="259"/>
            <ac:spMk id="3" creationId="{C8D33676-1A82-4102-A6F1-32EDA1C87D18}"/>
          </ac:spMkLst>
        </pc:spChg>
        <pc:spChg chg="add mod ord">
          <ac:chgData name="Hảo Phạm" userId="c13d0051d5ff312b" providerId="LiveId" clId="{A5CA0FC3-8A9B-4838-AF5C-3E41F2081704}" dt="2021-09-21T08:44:50.657" v="801" actId="1076"/>
          <ac:spMkLst>
            <pc:docMk/>
            <pc:sldMk cId="3294149090" sldId="259"/>
            <ac:spMk id="4" creationId="{8630E4A7-1962-49E5-A3A4-2760F276FC96}"/>
          </ac:spMkLst>
        </pc:spChg>
        <pc:spChg chg="add">
          <ac:chgData name="Hảo Phạm" userId="c13d0051d5ff312b" providerId="LiveId" clId="{A5CA0FC3-8A9B-4838-AF5C-3E41F2081704}" dt="2021-09-21T08:44:32.295" v="795" actId="26606"/>
          <ac:spMkLst>
            <pc:docMk/>
            <pc:sldMk cId="3294149090" sldId="259"/>
            <ac:spMk id="10" creationId="{87CC2527-562A-4F69-B487-4371E5B243E7}"/>
          </ac:spMkLst>
        </pc:spChg>
        <pc:picChg chg="add mod">
          <ac:chgData name="Hảo Phạm" userId="c13d0051d5ff312b" providerId="LiveId" clId="{A5CA0FC3-8A9B-4838-AF5C-3E41F2081704}" dt="2021-09-21T08:44:40.239" v="797" actId="27614"/>
          <ac:picMkLst>
            <pc:docMk/>
            <pc:sldMk cId="3294149090" sldId="259"/>
            <ac:picMk id="5" creationId="{29A8DEC2-06FF-441F-BF35-6CD88D8285A5}"/>
          </ac:picMkLst>
        </pc:picChg>
        <pc:picChg chg="add mod">
          <ac:chgData name="Hảo Phạm" userId="c13d0051d5ff312b" providerId="LiveId" clId="{A5CA0FC3-8A9B-4838-AF5C-3E41F2081704}" dt="2021-09-21T09:16:33.579" v="1622"/>
          <ac:picMkLst>
            <pc:docMk/>
            <pc:sldMk cId="3294149090" sldId="259"/>
            <ac:picMk id="6" creationId="{5D73C714-376D-4F1D-821E-404A9A04ECEE}"/>
          </ac:picMkLst>
        </pc:picChg>
        <pc:cxnChg chg="add">
          <ac:chgData name="Hảo Phạm" userId="c13d0051d5ff312b" providerId="LiveId" clId="{A5CA0FC3-8A9B-4838-AF5C-3E41F2081704}" dt="2021-09-21T08:44:32.295" v="795" actId="26606"/>
          <ac:cxnSpMkLst>
            <pc:docMk/>
            <pc:sldMk cId="3294149090" sldId="259"/>
            <ac:cxnSpMk id="12" creationId="{BCDAEC91-5BCE-4B55-9CC0-43EF94CB734B}"/>
          </ac:cxnSpMkLst>
        </pc:cxnChg>
      </pc:sldChg>
      <pc:sldChg chg="addSp delSp modSp new mod setBg delAnim modAnim">
        <pc:chgData name="Hảo Phạm" userId="c13d0051d5ff312b" providerId="LiveId" clId="{A5CA0FC3-8A9B-4838-AF5C-3E41F2081704}" dt="2021-09-21T09:18:25.958" v="1625"/>
        <pc:sldMkLst>
          <pc:docMk/>
          <pc:sldMk cId="1766076160" sldId="260"/>
        </pc:sldMkLst>
        <pc:spChg chg="del">
          <ac:chgData name="Hảo Phạm" userId="c13d0051d5ff312b" providerId="LiveId" clId="{A5CA0FC3-8A9B-4838-AF5C-3E41F2081704}" dt="2021-09-21T08:45:20.079" v="805" actId="478"/>
          <ac:spMkLst>
            <pc:docMk/>
            <pc:sldMk cId="1766076160" sldId="260"/>
            <ac:spMk id="2" creationId="{0297C5E1-2665-491D-91B6-E99DD8692526}"/>
          </ac:spMkLst>
        </pc:spChg>
        <pc:spChg chg="del">
          <ac:chgData name="Hảo Phạm" userId="c13d0051d5ff312b" providerId="LiveId" clId="{A5CA0FC3-8A9B-4838-AF5C-3E41F2081704}" dt="2021-09-21T08:45:21.793" v="806" actId="478"/>
          <ac:spMkLst>
            <pc:docMk/>
            <pc:sldMk cId="1766076160" sldId="260"/>
            <ac:spMk id="3" creationId="{D23D2699-E817-42F4-8CEE-7FD98DF8A6EC}"/>
          </ac:spMkLst>
        </pc:spChg>
        <pc:spChg chg="add mod">
          <ac:chgData name="Hảo Phạm" userId="c13d0051d5ff312b" providerId="LiveId" clId="{A5CA0FC3-8A9B-4838-AF5C-3E41F2081704}" dt="2021-09-21T08:47:02.865" v="872" actId="403"/>
          <ac:spMkLst>
            <pc:docMk/>
            <pc:sldMk cId="1766076160" sldId="260"/>
            <ac:spMk id="6" creationId="{3F35662B-ACEE-4FCA-9D49-8CB1852AFD66}"/>
          </ac:spMkLst>
        </pc:spChg>
        <pc:spChg chg="add mod">
          <ac:chgData name="Hảo Phạm" userId="c13d0051d5ff312b" providerId="LiveId" clId="{A5CA0FC3-8A9B-4838-AF5C-3E41F2081704}" dt="2021-09-21T08:50:21.049" v="956" actId="1076"/>
          <ac:spMkLst>
            <pc:docMk/>
            <pc:sldMk cId="1766076160" sldId="260"/>
            <ac:spMk id="7" creationId="{A3FFA06F-77D7-4140-91C3-1CEDD3F06183}"/>
          </ac:spMkLst>
        </pc:spChg>
        <pc:spChg chg="add">
          <ac:chgData name="Hảo Phạm" userId="c13d0051d5ff312b" providerId="LiveId" clId="{A5CA0FC3-8A9B-4838-AF5C-3E41F2081704}" dt="2021-09-21T08:46:00.841" v="808" actId="26606"/>
          <ac:spMkLst>
            <pc:docMk/>
            <pc:sldMk cId="1766076160" sldId="260"/>
            <ac:spMk id="10" creationId="{42A4FC2C-047E-45A5-965D-8E1E3BF09BC6}"/>
          </ac:spMkLst>
        </pc:spChg>
        <pc:picChg chg="add mod">
          <ac:chgData name="Hảo Phạm" userId="c13d0051d5ff312b" providerId="LiveId" clId="{A5CA0FC3-8A9B-4838-AF5C-3E41F2081704}" dt="2021-09-21T08:49:16.588" v="880" actId="14100"/>
          <ac:picMkLst>
            <pc:docMk/>
            <pc:sldMk cId="1766076160" sldId="260"/>
            <ac:picMk id="5" creationId="{637AF0BC-FB30-4D7E-A793-AABD2C07E44A}"/>
          </ac:picMkLst>
        </pc:picChg>
        <pc:picChg chg="add del mod">
          <ac:chgData name="Hảo Phạm" userId="c13d0051d5ff312b" providerId="LiveId" clId="{A5CA0FC3-8A9B-4838-AF5C-3E41F2081704}" dt="2021-09-21T09:16:56.520" v="1624" actId="21"/>
          <ac:picMkLst>
            <pc:docMk/>
            <pc:sldMk cId="1766076160" sldId="260"/>
            <ac:picMk id="8" creationId="{95E84990-7ACB-4D34-9D14-7993A47CC668}"/>
          </ac:picMkLst>
        </pc:picChg>
        <pc:picChg chg="add mod">
          <ac:chgData name="Hảo Phạm" userId="c13d0051d5ff312b" providerId="LiveId" clId="{A5CA0FC3-8A9B-4838-AF5C-3E41F2081704}" dt="2021-09-21T09:18:25.958" v="1625"/>
          <ac:picMkLst>
            <pc:docMk/>
            <pc:sldMk cId="1766076160" sldId="260"/>
            <ac:picMk id="9" creationId="{211C62ED-EBB9-4011-A307-91D73D26127F}"/>
          </ac:picMkLst>
        </pc:picChg>
        <pc:picChg chg="add mod">
          <ac:chgData name="Hảo Phạm" userId="c13d0051d5ff312b" providerId="LiveId" clId="{A5CA0FC3-8A9B-4838-AF5C-3E41F2081704}" dt="2021-09-21T08:50:43.608" v="960" actId="1076"/>
          <ac:picMkLst>
            <pc:docMk/>
            <pc:sldMk cId="1766076160" sldId="260"/>
            <ac:picMk id="2050" creationId="{D054E739-2D0E-49D5-8857-C8472252DBD0}"/>
          </ac:picMkLst>
        </pc:picChg>
        <pc:picChg chg="add mod">
          <ac:chgData name="Hảo Phạm" userId="c13d0051d5ff312b" providerId="LiveId" clId="{A5CA0FC3-8A9B-4838-AF5C-3E41F2081704}" dt="2021-09-21T08:49:42.041" v="891" actId="1076"/>
          <ac:picMkLst>
            <pc:docMk/>
            <pc:sldMk cId="1766076160" sldId="260"/>
            <ac:picMk id="2052" creationId="{B0A640AB-5E10-47BD-B492-CA003F9DCD86}"/>
          </ac:picMkLst>
        </pc:picChg>
      </pc:sldChg>
      <pc:sldChg chg="addSp delSp modSp new mod modAnim">
        <pc:chgData name="Hảo Phạm" userId="c13d0051d5ff312b" providerId="LiveId" clId="{A5CA0FC3-8A9B-4838-AF5C-3E41F2081704}" dt="2021-09-21T09:20:15.210" v="1627"/>
        <pc:sldMkLst>
          <pc:docMk/>
          <pc:sldMk cId="3862193927" sldId="261"/>
        </pc:sldMkLst>
        <pc:spChg chg="del">
          <ac:chgData name="Hảo Phạm" userId="c13d0051d5ff312b" providerId="LiveId" clId="{A5CA0FC3-8A9B-4838-AF5C-3E41F2081704}" dt="2021-09-21T08:59:21.805" v="1072" actId="478"/>
          <ac:spMkLst>
            <pc:docMk/>
            <pc:sldMk cId="3862193927" sldId="261"/>
            <ac:spMk id="2" creationId="{72A29009-682F-48F5-AD06-1416CEB633C1}"/>
          </ac:spMkLst>
        </pc:spChg>
        <pc:spChg chg="del">
          <ac:chgData name="Hảo Phạm" userId="c13d0051d5ff312b" providerId="LiveId" clId="{A5CA0FC3-8A9B-4838-AF5C-3E41F2081704}" dt="2021-09-21T08:59:23.179" v="1073" actId="478"/>
          <ac:spMkLst>
            <pc:docMk/>
            <pc:sldMk cId="3862193927" sldId="261"/>
            <ac:spMk id="3" creationId="{90299378-2E46-4416-AAB8-50891B47FB29}"/>
          </ac:spMkLst>
        </pc:spChg>
        <pc:spChg chg="add mod">
          <ac:chgData name="Hảo Phạm" userId="c13d0051d5ff312b" providerId="LiveId" clId="{A5CA0FC3-8A9B-4838-AF5C-3E41F2081704}" dt="2021-09-21T09:04:52.649" v="1600" actId="1076"/>
          <ac:spMkLst>
            <pc:docMk/>
            <pc:sldMk cId="3862193927" sldId="261"/>
            <ac:spMk id="6" creationId="{D37D0B2C-335E-4C97-AC25-CEA2D752B5A6}"/>
          </ac:spMkLst>
        </pc:spChg>
        <pc:picChg chg="add mod">
          <ac:chgData name="Hảo Phạm" userId="c13d0051d5ff312b" providerId="LiveId" clId="{A5CA0FC3-8A9B-4838-AF5C-3E41F2081704}" dt="2021-09-21T08:59:49.057" v="1074" actId="931"/>
          <ac:picMkLst>
            <pc:docMk/>
            <pc:sldMk cId="3862193927" sldId="261"/>
            <ac:picMk id="5" creationId="{1478F346-38FD-490D-8002-EA3EB7C787E8}"/>
          </ac:picMkLst>
        </pc:picChg>
        <pc:picChg chg="add mod">
          <ac:chgData name="Hảo Phạm" userId="c13d0051d5ff312b" providerId="LiveId" clId="{A5CA0FC3-8A9B-4838-AF5C-3E41F2081704}" dt="2021-09-21T09:05:30.601" v="1609" actId="1076"/>
          <ac:picMkLst>
            <pc:docMk/>
            <pc:sldMk cId="3862193927" sldId="261"/>
            <ac:picMk id="7" creationId="{D630915A-1CF4-41BF-B738-7F6E41683490}"/>
          </ac:picMkLst>
        </pc:picChg>
        <pc:picChg chg="add mod">
          <ac:chgData name="Hảo Phạm" userId="c13d0051d5ff312b" providerId="LiveId" clId="{A5CA0FC3-8A9B-4838-AF5C-3E41F2081704}" dt="2021-09-21T09:20:15.210" v="1627"/>
          <ac:picMkLst>
            <pc:docMk/>
            <pc:sldMk cId="3862193927" sldId="261"/>
            <ac:picMk id="8" creationId="{EDD32182-B570-4596-BF83-ED2191CD4633}"/>
          </ac:picMkLst>
        </pc:picChg>
      </pc:sldChg>
      <pc:sldChg chg="addSp delSp modSp add mod ord modAnim">
        <pc:chgData name="Hảo Phạm" userId="c13d0051d5ff312b" providerId="LiveId" clId="{A5CA0FC3-8A9B-4838-AF5C-3E41F2081704}" dt="2021-09-21T09:19:08.972" v="1626"/>
        <pc:sldMkLst>
          <pc:docMk/>
          <pc:sldMk cId="1035341666" sldId="262"/>
        </pc:sldMkLst>
        <pc:spChg chg="mod">
          <ac:chgData name="Hảo Phạm" userId="c13d0051d5ff312b" providerId="LiveId" clId="{A5CA0FC3-8A9B-4838-AF5C-3E41F2081704}" dt="2021-09-21T08:56:42.351" v="1044" actId="20577"/>
          <ac:spMkLst>
            <pc:docMk/>
            <pc:sldMk cId="1035341666" sldId="262"/>
            <ac:spMk id="7" creationId="{A3FFA06F-77D7-4140-91C3-1CEDD3F06183}"/>
          </ac:spMkLst>
        </pc:spChg>
        <pc:picChg chg="add mod">
          <ac:chgData name="Hảo Phạm" userId="c13d0051d5ff312b" providerId="LiveId" clId="{A5CA0FC3-8A9B-4838-AF5C-3E41F2081704}" dt="2021-09-21T08:58:37.745" v="1065" actId="1076"/>
          <ac:picMkLst>
            <pc:docMk/>
            <pc:sldMk cId="1035341666" sldId="262"/>
            <ac:picMk id="2" creationId="{8F5BCB70-0BBE-49D3-AEA2-C87951F6EECC}"/>
          </ac:picMkLst>
        </pc:picChg>
        <pc:picChg chg="add mod">
          <ac:chgData name="Hảo Phạm" userId="c13d0051d5ff312b" providerId="LiveId" clId="{A5CA0FC3-8A9B-4838-AF5C-3E41F2081704}" dt="2021-09-21T09:19:08.972" v="1626"/>
          <ac:picMkLst>
            <pc:docMk/>
            <pc:sldMk cId="1035341666" sldId="262"/>
            <ac:picMk id="3" creationId="{44C86EAB-545C-4A7E-AE49-D1CAE660C213}"/>
          </ac:picMkLst>
        </pc:picChg>
        <pc:picChg chg="del">
          <ac:chgData name="Hảo Phạm" userId="c13d0051d5ff312b" providerId="LiveId" clId="{A5CA0FC3-8A9B-4838-AF5C-3E41F2081704}" dt="2021-09-21T08:52:17.590" v="969" actId="478"/>
          <ac:picMkLst>
            <pc:docMk/>
            <pc:sldMk cId="1035341666" sldId="262"/>
            <ac:picMk id="2050" creationId="{D054E739-2D0E-49D5-8857-C8472252DBD0}"/>
          </ac:picMkLst>
        </pc:picChg>
        <pc:picChg chg="del">
          <ac:chgData name="Hảo Phạm" userId="c13d0051d5ff312b" providerId="LiveId" clId="{A5CA0FC3-8A9B-4838-AF5C-3E41F2081704}" dt="2021-09-21T08:52:18.341" v="970" actId="478"/>
          <ac:picMkLst>
            <pc:docMk/>
            <pc:sldMk cId="1035341666" sldId="262"/>
            <ac:picMk id="2052" creationId="{B0A640AB-5E10-47BD-B492-CA003F9DCD86}"/>
          </ac:picMkLst>
        </pc:picChg>
        <pc:picChg chg="add mod">
          <ac:chgData name="Hảo Phạm" userId="c13d0051d5ff312b" providerId="LiveId" clId="{A5CA0FC3-8A9B-4838-AF5C-3E41F2081704}" dt="2021-09-21T08:58:39.041" v="1066" actId="1076"/>
          <ac:picMkLst>
            <pc:docMk/>
            <pc:sldMk cId="1035341666" sldId="262"/>
            <ac:picMk id="3074" creationId="{52D61E2D-9B02-4B5F-BCB5-83C3B365F9B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F4944C-5EB1-449F-8E5C-F635BBA1C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799B4B4-D0EB-43D1-9D60-BA2B655C2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E3DB137-7A21-46FE-8BE2-BBE037888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3826-898E-4B81-9458-2ED01646561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F0C5207-8C5E-4FE7-9549-DBFB7F9A7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2F71FA-8260-4FEB-95B2-310CA4642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A538-1A10-471C-BB5D-B977FAA2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3060A5-23EF-446C-A8B9-FEDCBFBBF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F10841E-9554-4417-A74F-2AA55B83B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2F91BC4-7CAE-4FFF-A65A-4846854E0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3826-898E-4B81-9458-2ED01646561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2D953F-3A83-4DE4-8159-328240DEF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D073B51-9443-4A7C-BC7C-A5652215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A538-1A10-471C-BB5D-B977FAA2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13D09BC-E17A-469A-9692-6CFE3AE63E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E338E7C-9ADB-485B-8589-7E79EBF32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70842E-C6F1-498A-898D-5EEA9BBB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3826-898E-4B81-9458-2ED01646561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E7A1BD0-400F-4C53-A53C-141A7F72F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AF0867-FF76-424E-A93B-D0DFFDF95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A538-1A10-471C-BB5D-B977FAA2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1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2BEF57-BFA8-440D-8B81-DFFC7DB7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2A8BF0C-FC2B-4A84-8C45-51D184CF1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11800A-FD1F-4701-9FCC-C030B5115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3826-898E-4B81-9458-2ED01646561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9DBDFA-A380-45ED-BF64-25613F33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617BB5-6671-4A4E-B66D-A6B7488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A538-1A10-471C-BB5D-B977FAA2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21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9289AE-1C96-4531-8F30-D249C3E6F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2C67783-AF5A-4E30-B82A-149A698FD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8CA2E79-4403-4D7C-9300-1739903ED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3826-898E-4B81-9458-2ED01646561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20FEDAA-23D8-4303-8ABD-56013ED31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3A187A3-E104-4520-B200-E5ABAD926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A538-1A10-471C-BB5D-B977FAA2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5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1D6579-4756-4F25-8247-9ACFAE021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D97DD2-B34F-42E4-8749-522143C96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BD127BF-E5B1-4321-937E-B508849A3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2868242-DF1E-491C-950B-8A806A7F7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3826-898E-4B81-9458-2ED01646561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A170037-982A-4E5A-A6D2-236CD620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4447E47-64C5-449B-86D5-93FB1BE6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A538-1A10-471C-BB5D-B977FAA2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0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07719-C83B-43E4-A4FD-B64948E51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D806B90-2B46-409E-8F02-91E216C43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630951C-04C2-475F-9974-7BCDF8316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979F64D-800E-4BE0-947F-064EA796A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5939024-F6FD-4530-A66B-CB690A2CEF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13AA71F-C844-41D7-A24F-BAA7FA1C7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3826-898E-4B81-9458-2ED01646561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AD7FC9C-7832-49C8-9C92-B5DD8267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F0C8D20-BB9D-4255-AF2E-BC5E4342D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A538-1A10-471C-BB5D-B977FAA2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07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C29E19-B231-4E74-8156-6A8533CC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EC335BA-DA8E-4583-982B-476CD33E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3826-898E-4B81-9458-2ED01646561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D18BA7C-078D-4543-BDCA-B8EEA907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F0B569D-A0D2-4AD6-80E2-110F7AF36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A538-1A10-471C-BB5D-B977FAA2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9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9DB11B1-16AB-4D27-A2EC-C2C543859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3826-898E-4B81-9458-2ED01646561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D13FC2F-48E6-47CD-9247-6C4ADC4A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53B39EA-A417-4793-9E4D-D4DC59C79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A538-1A10-471C-BB5D-B977FAA2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5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7AF032-DC0C-43BD-80D4-6362DFEC5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924B38C-03E7-4405-B542-868BD6A06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190C843-E19D-4CC1-BF73-9012034EC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2D99CDE-10AE-4ED8-A5E0-314BCC40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3826-898E-4B81-9458-2ED01646561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15C25C2-0E8E-4352-A908-F30FF50B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7882781-59C7-43A4-86A9-3931061A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A538-1A10-471C-BB5D-B977FAA2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2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6E7183-3B29-4F2C-B6D9-66C33E07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64A6F2F-C90A-4074-A044-22CC4799A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00F3FC7-DEE6-4712-A136-3097D7FD3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8B94CC4-1E21-43B9-B27E-CA19C5F5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3826-898E-4B81-9458-2ED01646561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ECA3AB-F18F-45A1-BEE2-050DCA34E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477801C-0E70-43B5-B7DD-D779F7FE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A538-1A10-471C-BB5D-B977FAA2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0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CD302D3-6084-4934-81A3-27594F19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509E61C-19DF-419F-A5C6-44FA918B3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BF678DA-81C3-4263-AB34-CF7CE82B0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93826-898E-4B81-9458-2ED01646561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3CB9EE5-A0C4-4121-A1C1-52879AFB1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50D1701-24C7-40B0-9D32-3ABDAF556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9A538-1A10-471C-BB5D-B977FAA2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6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4a"/><Relationship Id="rId7" Type="http://schemas.openxmlformats.org/officeDocument/2006/relationships/image" Target="../media/image14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m4a"/><Relationship Id="rId7" Type="http://schemas.openxmlformats.org/officeDocument/2006/relationships/image" Target="../media/image16.jpe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206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397BCFD-3E65-428F-94A1-B5246D78AF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89" t="25870" r="27461" b="3202"/>
          <a:stretch/>
        </p:blipFill>
        <p:spPr>
          <a:xfrm>
            <a:off x="0" y="952811"/>
            <a:ext cx="4919038" cy="4308302"/>
          </a:xfrm>
          <a:prstGeom prst="flowChartDelay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F6E7E87-FDE8-4FD9-BA52-A6C007DC6CD9}"/>
              </a:ext>
            </a:extLst>
          </p:cNvPr>
          <p:cNvSpPr txBox="1"/>
          <p:nvPr/>
        </p:nvSpPr>
        <p:spPr>
          <a:xfrm>
            <a:off x="4695931" y="-42552"/>
            <a:ext cx="83395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 err="1">
                <a:solidFill>
                  <a:srgbClr val="002060"/>
                </a:solidFill>
              </a:rPr>
              <a:t>Đây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là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cái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gì</a:t>
            </a:r>
            <a:r>
              <a:rPr lang="en-US" b="1" i="1" dirty="0">
                <a:solidFill>
                  <a:srgbClr val="002060"/>
                </a:solidFill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b="1" i="1" dirty="0" err="1">
                <a:solidFill>
                  <a:srgbClr val="002060"/>
                </a:solidFill>
              </a:rPr>
              <a:t>Có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mấy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cái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mũi</a:t>
            </a:r>
            <a:r>
              <a:rPr lang="en-US" b="1" i="1" dirty="0">
                <a:solidFill>
                  <a:srgbClr val="002060"/>
                </a:solidFill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b="1" i="1" dirty="0" err="1">
                <a:solidFill>
                  <a:srgbClr val="002060"/>
                </a:solidFill>
              </a:rPr>
              <a:t>Mũi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nằm</a:t>
            </a:r>
            <a:r>
              <a:rPr lang="en-US" b="1" i="1" dirty="0">
                <a:solidFill>
                  <a:srgbClr val="002060"/>
                </a:solidFill>
              </a:rPr>
              <a:t> ở </a:t>
            </a:r>
            <a:r>
              <a:rPr lang="en-US" b="1" i="1" dirty="0" err="1">
                <a:solidFill>
                  <a:srgbClr val="002060"/>
                </a:solidFill>
              </a:rPr>
              <a:t>đâu</a:t>
            </a:r>
            <a:r>
              <a:rPr lang="en-US" b="1" i="1" dirty="0">
                <a:solidFill>
                  <a:srgbClr val="002060"/>
                </a:solidFill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b="1" i="1" dirty="0" err="1">
                <a:solidFill>
                  <a:srgbClr val="002060"/>
                </a:solidFill>
              </a:rPr>
              <a:t>Mũi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nằm</a:t>
            </a:r>
            <a:r>
              <a:rPr lang="en-US" b="1" i="1" dirty="0">
                <a:solidFill>
                  <a:srgbClr val="002060"/>
                </a:solidFill>
              </a:rPr>
              <a:t> ở </a:t>
            </a:r>
            <a:r>
              <a:rPr lang="en-US" b="1" i="1" dirty="0" err="1">
                <a:solidFill>
                  <a:srgbClr val="002060"/>
                </a:solidFill>
              </a:rPr>
              <a:t>trên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khuôn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mặt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dưới</a:t>
            </a:r>
            <a:r>
              <a:rPr lang="en-US" b="1" i="1" dirty="0">
                <a:solidFill>
                  <a:srgbClr val="002060"/>
                </a:solidFill>
              </a:rPr>
              <a:t> 2 </a:t>
            </a:r>
            <a:r>
              <a:rPr lang="en-US" b="1" i="1" dirty="0" err="1">
                <a:solidFill>
                  <a:srgbClr val="002060"/>
                </a:solidFill>
              </a:rPr>
              <a:t>mắt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và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trên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miệng</a:t>
            </a:r>
            <a:r>
              <a:rPr lang="en-US" b="1" i="1" dirty="0">
                <a:solidFill>
                  <a:srgbClr val="002060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b="1" i="1" dirty="0" err="1">
                <a:solidFill>
                  <a:srgbClr val="002060"/>
                </a:solidFill>
              </a:rPr>
              <a:t>Đây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là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sống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mũi</a:t>
            </a:r>
            <a:endParaRPr lang="en-US" b="1" i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i="1" dirty="0" err="1">
                <a:solidFill>
                  <a:srgbClr val="002060"/>
                </a:solidFill>
              </a:rPr>
              <a:t>Còn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đây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là</a:t>
            </a:r>
            <a:r>
              <a:rPr lang="en-US" b="1" i="1" dirty="0">
                <a:solidFill>
                  <a:srgbClr val="002060"/>
                </a:solidFill>
              </a:rPr>
              <a:t> 2 </a:t>
            </a:r>
            <a:r>
              <a:rPr lang="en-US" b="1" i="1" dirty="0" err="1">
                <a:solidFill>
                  <a:srgbClr val="002060"/>
                </a:solidFill>
              </a:rPr>
              <a:t>cánh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mũi</a:t>
            </a:r>
            <a:endParaRPr lang="en-US" b="1" i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i="1" dirty="0" err="1">
                <a:solidFill>
                  <a:srgbClr val="002060"/>
                </a:solidFill>
              </a:rPr>
              <a:t>Đây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là</a:t>
            </a:r>
            <a:r>
              <a:rPr lang="en-US" b="1" i="1" dirty="0">
                <a:solidFill>
                  <a:srgbClr val="002060"/>
                </a:solidFill>
              </a:rPr>
              <a:t> 2 </a:t>
            </a:r>
            <a:r>
              <a:rPr lang="en-US" b="1" i="1" dirty="0" err="1">
                <a:solidFill>
                  <a:srgbClr val="002060"/>
                </a:solidFill>
              </a:rPr>
              <a:t>lỗ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mũi</a:t>
            </a:r>
            <a:endParaRPr lang="en-US" b="1" i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i="1" dirty="0" err="1">
                <a:solidFill>
                  <a:srgbClr val="002060"/>
                </a:solidFill>
              </a:rPr>
              <a:t>Bên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trong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lỗ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mũi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còn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có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lông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mũi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nữa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đấy</a:t>
            </a:r>
            <a:r>
              <a:rPr lang="en-US" b="1" i="1" dirty="0">
                <a:solidFill>
                  <a:srgbClr val="002060"/>
                </a:solidFill>
              </a:rPr>
              <a:t>!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060F7242-B207-47DE-AD07-179586837541}"/>
              </a:ext>
            </a:extLst>
          </p:cNvPr>
          <p:cNvCxnSpPr>
            <a:cxnSpLocks/>
          </p:cNvCxnSpPr>
          <p:nvPr/>
        </p:nvCxnSpPr>
        <p:spPr>
          <a:xfrm flipH="1">
            <a:off x="2663687" y="2777004"/>
            <a:ext cx="662608" cy="3299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id="{3EE52D01-06F5-4627-B481-C905AE459F96}"/>
              </a:ext>
            </a:extLst>
          </p:cNvPr>
          <p:cNvCxnSpPr>
            <a:cxnSpLocks/>
          </p:cNvCxnSpPr>
          <p:nvPr/>
        </p:nvCxnSpPr>
        <p:spPr>
          <a:xfrm flipH="1">
            <a:off x="2663687" y="3235834"/>
            <a:ext cx="55120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D1157829-05ED-41A4-9FCF-E63CC605280A}"/>
              </a:ext>
            </a:extLst>
          </p:cNvPr>
          <p:cNvCxnSpPr>
            <a:cxnSpLocks/>
          </p:cNvCxnSpPr>
          <p:nvPr/>
        </p:nvCxnSpPr>
        <p:spPr>
          <a:xfrm flipV="1">
            <a:off x="1828800" y="3429000"/>
            <a:ext cx="331304" cy="34014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D73EB5C8-0F5E-4910-BC98-B022ABE05D87}"/>
              </a:ext>
            </a:extLst>
          </p:cNvPr>
          <p:cNvCxnSpPr>
            <a:cxnSpLocks/>
          </p:cNvCxnSpPr>
          <p:nvPr/>
        </p:nvCxnSpPr>
        <p:spPr>
          <a:xfrm>
            <a:off x="2160104" y="2508310"/>
            <a:ext cx="198783" cy="5373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67DC9E12-FCD9-4DC7-B1C7-C3DBA3308FDE}"/>
              </a:ext>
            </a:extLst>
          </p:cNvPr>
          <p:cNvCxnSpPr>
            <a:cxnSpLocks/>
          </p:cNvCxnSpPr>
          <p:nvPr/>
        </p:nvCxnSpPr>
        <p:spPr>
          <a:xfrm flipH="1" flipV="1">
            <a:off x="2323063" y="3410371"/>
            <a:ext cx="46383" cy="40193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38C06416-B5FE-40F9-87DC-9BC945F1D5AF}"/>
              </a:ext>
            </a:extLst>
          </p:cNvPr>
          <p:cNvCxnSpPr>
            <a:cxnSpLocks/>
          </p:cNvCxnSpPr>
          <p:nvPr/>
        </p:nvCxnSpPr>
        <p:spPr>
          <a:xfrm flipH="1" flipV="1">
            <a:off x="2637183" y="3329994"/>
            <a:ext cx="194849" cy="4155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BAB3B3D4-74A3-42F3-BA6F-933440794BF9}"/>
              </a:ext>
            </a:extLst>
          </p:cNvPr>
          <p:cNvSpPr/>
          <p:nvPr/>
        </p:nvSpPr>
        <p:spPr>
          <a:xfrm>
            <a:off x="4627490" y="3437792"/>
            <a:ext cx="5857462" cy="32422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Giải Đáp Lông Mũi Dài Thì Cần Làm Sao Để Loại Bỏ? Lông Mũi Bị Mọc Dài Thì  Cần Làm Sao Để Loại Bỏ">
            <a:extLst>
              <a:ext uri="{FF2B5EF4-FFF2-40B4-BE49-F238E27FC236}">
                <a16:creationId xmlns:a16="http://schemas.microsoft.com/office/drawing/2014/main" id="{90CD58DC-5E14-429E-B63C-284020E05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775" y="3618414"/>
            <a:ext cx="4558429" cy="27571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FCAE6FE-8DE1-4608-8017-6C637DA82B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97" t="5000" r="24332" b="5000"/>
          <a:stretch/>
        </p:blipFill>
        <p:spPr>
          <a:xfrm>
            <a:off x="4118078" y="9127"/>
            <a:ext cx="1856935" cy="1852938"/>
          </a:xfrm>
          <a:prstGeom prst="flowChartConnector">
            <a:avLst/>
          </a:prstGeom>
        </p:spPr>
      </p:pic>
      <p:sp>
        <p:nvSpPr>
          <p:cNvPr id="24" name="Lưu đồ: Đường kết nối 23">
            <a:extLst>
              <a:ext uri="{FF2B5EF4-FFF2-40B4-BE49-F238E27FC236}">
                <a16:creationId xmlns:a16="http://schemas.microsoft.com/office/drawing/2014/main" id="{13AA0639-5BE9-42B0-825D-1D39C4975CF3}"/>
              </a:ext>
            </a:extLst>
          </p:cNvPr>
          <p:cNvSpPr/>
          <p:nvPr/>
        </p:nvSpPr>
        <p:spPr>
          <a:xfrm>
            <a:off x="-562708" y="5629940"/>
            <a:ext cx="2076960" cy="1899138"/>
          </a:xfrm>
          <a:prstGeom prst="flowChartConnec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ưu đồ: Đường kết nối 25">
            <a:extLst>
              <a:ext uri="{FF2B5EF4-FFF2-40B4-BE49-F238E27FC236}">
                <a16:creationId xmlns:a16="http://schemas.microsoft.com/office/drawing/2014/main" id="{A8AA7F48-1814-46E8-A89F-0D2954774D55}"/>
              </a:ext>
            </a:extLst>
          </p:cNvPr>
          <p:cNvSpPr/>
          <p:nvPr/>
        </p:nvSpPr>
        <p:spPr>
          <a:xfrm>
            <a:off x="10958522" y="-595410"/>
            <a:ext cx="2076960" cy="1899138"/>
          </a:xfrm>
          <a:prstGeom prst="flowChartConnec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ưu đồ: Đường kết nối 24">
            <a:extLst>
              <a:ext uri="{FF2B5EF4-FFF2-40B4-BE49-F238E27FC236}">
                <a16:creationId xmlns:a16="http://schemas.microsoft.com/office/drawing/2014/main" id="{BB6A1B6F-63B0-4C5F-ADF2-C89940F232B5}"/>
              </a:ext>
            </a:extLst>
          </p:cNvPr>
          <p:cNvSpPr/>
          <p:nvPr/>
        </p:nvSpPr>
        <p:spPr>
          <a:xfrm>
            <a:off x="-558282" y="6026773"/>
            <a:ext cx="1690253" cy="16624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ưu đồ: Đường kết nối 27">
            <a:extLst>
              <a:ext uri="{FF2B5EF4-FFF2-40B4-BE49-F238E27FC236}">
                <a16:creationId xmlns:a16="http://schemas.microsoft.com/office/drawing/2014/main" id="{67D8FACD-DC29-4F47-B2CB-004F0E38B228}"/>
              </a:ext>
            </a:extLst>
          </p:cNvPr>
          <p:cNvSpPr/>
          <p:nvPr/>
        </p:nvSpPr>
        <p:spPr>
          <a:xfrm>
            <a:off x="11345229" y="-726857"/>
            <a:ext cx="1690253" cy="16624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Đừng lơ là khi bé không ngửi được mùi thối | Medonthan">
            <a:extLst>
              <a:ext uri="{FF2B5EF4-FFF2-40B4-BE49-F238E27FC236}">
                <a16:creationId xmlns:a16="http://schemas.microsoft.com/office/drawing/2014/main" id="{4331F1AD-4274-445F-B24D-5B1358BB1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668" y="5357632"/>
            <a:ext cx="1887511" cy="150036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Mũi tên: Trái 26">
            <a:extLst>
              <a:ext uri="{FF2B5EF4-FFF2-40B4-BE49-F238E27FC236}">
                <a16:creationId xmlns:a16="http://schemas.microsoft.com/office/drawing/2014/main" id="{84D9328B-A837-43F1-B988-ECAE6C24D711}"/>
              </a:ext>
            </a:extLst>
          </p:cNvPr>
          <p:cNvSpPr/>
          <p:nvPr/>
        </p:nvSpPr>
        <p:spPr>
          <a:xfrm rot="2690196">
            <a:off x="7177174" y="5663636"/>
            <a:ext cx="814814" cy="448882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29" name="Âm thanh 28">
            <a:hlinkClick r:id="" action="ppaction://media"/>
            <a:extLst>
              <a:ext uri="{FF2B5EF4-FFF2-40B4-BE49-F238E27FC236}">
                <a16:creationId xmlns:a16="http://schemas.microsoft.com/office/drawing/2014/main" id="{4403D1C7-668B-4BA3-953B-5BC4310213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17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46"/>
    </mc:Choice>
    <mc:Fallback>
      <p:transition spd="slow" advTm="62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A283AE0A-3E28-443C-BBA6-99B39530F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70" y="1308853"/>
            <a:ext cx="3343202" cy="334320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53A28D67-808D-42A6-AF2F-D876533729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387" b="10387"/>
          <a:stretch/>
        </p:blipFill>
        <p:spPr>
          <a:xfrm>
            <a:off x="5761872" y="2127110"/>
            <a:ext cx="5587472" cy="314295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526DC04-38A8-490E-8CE0-35502C5743C6}"/>
              </a:ext>
            </a:extLst>
          </p:cNvPr>
          <p:cNvSpPr txBox="1"/>
          <p:nvPr/>
        </p:nvSpPr>
        <p:spPr>
          <a:xfrm>
            <a:off x="5174492" y="148648"/>
            <a:ext cx="646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Các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hãy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thử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bịt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mũi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trong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vòng</a:t>
            </a:r>
            <a:r>
              <a:rPr lang="en-US" sz="2400" b="1" dirty="0">
                <a:solidFill>
                  <a:srgbClr val="002060"/>
                </a:solidFill>
              </a:rPr>
              <a:t> 5 </a:t>
            </a:r>
            <a:r>
              <a:rPr lang="en-US" sz="2400" b="1" dirty="0" err="1">
                <a:solidFill>
                  <a:srgbClr val="002060"/>
                </a:solidFill>
              </a:rPr>
              <a:t>giây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nhé</a:t>
            </a:r>
            <a:r>
              <a:rPr lang="en-US" sz="2400" b="1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2C4FB49-1730-4A56-89C3-4D15C10816B2}"/>
              </a:ext>
            </a:extLst>
          </p:cNvPr>
          <p:cNvSpPr/>
          <p:nvPr/>
        </p:nvSpPr>
        <p:spPr>
          <a:xfrm>
            <a:off x="0" y="5850081"/>
            <a:ext cx="50032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002060"/>
                </a:solidFill>
              </a:rPr>
              <a:t>Ôi</a:t>
            </a:r>
            <a:r>
              <a:rPr lang="en-US" sz="5400" b="1" dirty="0">
                <a:ln/>
                <a:solidFill>
                  <a:srgbClr val="002060"/>
                </a:solidFill>
              </a:rPr>
              <a:t>! </a:t>
            </a:r>
            <a:r>
              <a:rPr lang="en-US" sz="5400" b="1" dirty="0" err="1">
                <a:ln/>
                <a:solidFill>
                  <a:srgbClr val="002060"/>
                </a:solidFill>
              </a:rPr>
              <a:t>Khó</a:t>
            </a:r>
            <a:r>
              <a:rPr lang="en-US" sz="5400" b="1" dirty="0">
                <a:ln/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</a:rPr>
              <a:t>thở</a:t>
            </a:r>
            <a:r>
              <a:rPr lang="en-US" sz="5400" b="1" dirty="0">
                <a:ln/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</a:rPr>
              <a:t>quá</a:t>
            </a:r>
            <a:r>
              <a:rPr lang="en-US" sz="5400" b="1" dirty="0">
                <a:ln/>
                <a:solidFill>
                  <a:srgbClr val="002060"/>
                </a:solidFill>
              </a:rPr>
              <a:t>!</a:t>
            </a:r>
            <a:endParaRPr lang="vi-VN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5BE6FD9-42A3-4EC2-8456-C20508FD49BC}"/>
              </a:ext>
            </a:extLst>
          </p:cNvPr>
          <p:cNvSpPr txBox="1"/>
          <p:nvPr/>
        </p:nvSpPr>
        <p:spPr>
          <a:xfrm>
            <a:off x="4707086" y="602896"/>
            <a:ext cx="7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Mũi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giúp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chúng</a:t>
            </a:r>
            <a:r>
              <a:rPr lang="en-US" b="1" dirty="0">
                <a:solidFill>
                  <a:srgbClr val="002060"/>
                </a:solidFill>
              </a:rPr>
              <a:t> ta </a:t>
            </a:r>
            <a:r>
              <a:rPr lang="en-US" b="1" dirty="0" err="1">
                <a:solidFill>
                  <a:srgbClr val="002060"/>
                </a:solidFill>
              </a:rPr>
              <a:t>thở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nhưng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khi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bịt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mũi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lại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chúng</a:t>
            </a:r>
            <a:r>
              <a:rPr lang="en-US" b="1" dirty="0">
                <a:solidFill>
                  <a:srgbClr val="002060"/>
                </a:solidFill>
              </a:rPr>
              <a:t> ta </a:t>
            </a:r>
            <a:r>
              <a:rPr lang="en-US" b="1" dirty="0" err="1">
                <a:solidFill>
                  <a:srgbClr val="002060"/>
                </a:solidFill>
              </a:rPr>
              <a:t>sẽ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không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thể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thở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được</a:t>
            </a:r>
            <a:r>
              <a:rPr lang="en-US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1C94ED06-72B1-4EED-8CE6-8C030A949C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133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22"/>
    </mc:Choice>
    <mc:Fallback>
      <p:transition spd="slow" advTm="37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uild="allAtOnce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59D683B-323E-461F-BC91-0C7C5AC025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01" r="3997" b="-3"/>
          <a:stretch/>
        </p:blipFill>
        <p:spPr>
          <a:xfrm>
            <a:off x="3910443" y="1954166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CD35157-2C35-4DB7-9286-825A366CE1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56" r="4563" b="5"/>
          <a:stretch/>
        </p:blipFill>
        <p:spPr>
          <a:xfrm>
            <a:off x="1432247" y="3023787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8639506-8235-4A6E-87A9-0D87BB0768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14" r="27277"/>
          <a:stretch/>
        </p:blipFill>
        <p:spPr>
          <a:xfrm rot="194990">
            <a:off x="8357564" y="3178579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861C2F6C-9AA8-42E3-A087-4B4ED6A36791}"/>
              </a:ext>
            </a:extLst>
          </p:cNvPr>
          <p:cNvSpPr/>
          <p:nvPr/>
        </p:nvSpPr>
        <p:spPr>
          <a:xfrm>
            <a:off x="1019225" y="96975"/>
            <a:ext cx="99132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Mũi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ngoài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tác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dụng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để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thở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thì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còn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tác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dụng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nào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khá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nữa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vi-VN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4D93F91-F694-4421-AF74-1AC10135F74F}"/>
              </a:ext>
            </a:extLst>
          </p:cNvPr>
          <p:cNvSpPr/>
          <p:nvPr/>
        </p:nvSpPr>
        <p:spPr>
          <a:xfrm>
            <a:off x="83396" y="669200"/>
            <a:ext cx="1220718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Mũi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còn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phân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biệt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tất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mùi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khác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nhau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quả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thức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ăn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rất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nhiều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mùi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khác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nữa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vi-VN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98ABE4E0-6F5C-4FE2-A863-072E078257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876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69"/>
    </mc:Choice>
    <mc:Fallback>
      <p:transition spd="slow" advTm="23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ngoài trời, cỏ, người, rất ít&#10;&#10;Mô tả được tạo tự động">
            <a:extLst>
              <a:ext uri="{FF2B5EF4-FFF2-40B4-BE49-F238E27FC236}">
                <a16:creationId xmlns:a16="http://schemas.microsoft.com/office/drawing/2014/main" id="{29A8DEC2-06FF-441F-BF35-6CD88D8285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630E4A7-1962-49E5-A3A4-2760F276FC96}"/>
              </a:ext>
            </a:extLst>
          </p:cNvPr>
          <p:cNvSpPr/>
          <p:nvPr/>
        </p:nvSpPr>
        <p:spPr>
          <a:xfrm>
            <a:off x="8022020" y="3239813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Mũi</a:t>
            </a:r>
            <a:r>
              <a:rPr lang="en-US" sz="31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là</a:t>
            </a:r>
            <a:r>
              <a:rPr lang="en-US" sz="31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1 </a:t>
            </a:r>
            <a:r>
              <a:rPr lang="en-US" sz="31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trong</a:t>
            </a:r>
            <a:r>
              <a:rPr lang="en-US" sz="31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5 </a:t>
            </a:r>
            <a:r>
              <a:rPr lang="en-US" sz="31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giác</a:t>
            </a:r>
            <a:r>
              <a:rPr lang="en-US" sz="31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quan</a:t>
            </a:r>
            <a:r>
              <a:rPr lang="en-US" sz="31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của</a:t>
            </a:r>
            <a:r>
              <a:rPr lang="en-US" sz="31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cơ</a:t>
            </a:r>
            <a:r>
              <a:rPr lang="en-US" sz="31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thể</a:t>
            </a:r>
            <a:r>
              <a:rPr lang="en-US" sz="31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được</a:t>
            </a:r>
            <a:r>
              <a:rPr lang="en-US" sz="31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gọi</a:t>
            </a:r>
            <a:r>
              <a:rPr lang="en-US" sz="31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là</a:t>
            </a:r>
            <a:r>
              <a:rPr lang="en-US" sz="31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khứu</a:t>
            </a:r>
            <a:r>
              <a:rPr lang="en-US" sz="31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giác</a:t>
            </a:r>
            <a:endParaRPr lang="en-US" sz="31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5D73C714-376D-4F1D-821E-404A9A04EC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414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23"/>
    </mc:Choice>
    <mc:Fallback>
      <p:transition spd="slow" advTm="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37AF0BC-FB30-4D7E-A793-AABD2C07E4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F35662B-ACEE-4FCA-9D49-8CB1852AFD66}"/>
              </a:ext>
            </a:extLst>
          </p:cNvPr>
          <p:cNvSpPr/>
          <p:nvPr/>
        </p:nvSpPr>
        <p:spPr>
          <a:xfrm>
            <a:off x="3737021" y="294474"/>
            <a:ext cx="4717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36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36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Ai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nhanh</a:t>
            </a:r>
            <a:r>
              <a:rPr lang="en-US" sz="36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nhất</a:t>
            </a:r>
            <a:endParaRPr lang="vi-VN" sz="36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 descr="Little Girl Child Smelling Lilac Flowers In The Garden. Selective Focus.  Stock Photo, Picture And Royalty Free Image. Image 96731214.">
            <a:extLst>
              <a:ext uri="{FF2B5EF4-FFF2-40B4-BE49-F238E27FC236}">
                <a16:creationId xmlns:a16="http://schemas.microsoft.com/office/drawing/2014/main" id="{D054E739-2D0E-49D5-8857-C8472252D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0" y="1261844"/>
            <a:ext cx="3253242" cy="216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sử dụng tai nghe để có đôi tai khỏe - Viettel Telecom">
            <a:extLst>
              <a:ext uri="{FF2B5EF4-FFF2-40B4-BE49-F238E27FC236}">
                <a16:creationId xmlns:a16="http://schemas.microsoft.com/office/drawing/2014/main" id="{B0A640AB-5E10-47BD-B492-CA003F9DC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822" y="1382619"/>
            <a:ext cx="3253242" cy="218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FFA06F-77D7-4140-91C3-1CEDD3F06183}"/>
              </a:ext>
            </a:extLst>
          </p:cNvPr>
          <p:cNvSpPr txBox="1"/>
          <p:nvPr/>
        </p:nvSpPr>
        <p:spPr>
          <a:xfrm>
            <a:off x="2898837" y="5894978"/>
            <a:ext cx="707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Mũi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211C62ED-EBB9-4011-A307-91D73D2612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07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78"/>
    </mc:Choice>
    <mc:Fallback>
      <p:transition spd="slow" advTm="48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37AF0BC-FB30-4D7E-A793-AABD2C07E4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F35662B-ACEE-4FCA-9D49-8CB1852AFD66}"/>
              </a:ext>
            </a:extLst>
          </p:cNvPr>
          <p:cNvSpPr/>
          <p:nvPr/>
        </p:nvSpPr>
        <p:spPr>
          <a:xfrm>
            <a:off x="3737021" y="294474"/>
            <a:ext cx="4717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Ai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FFA06F-77D7-4140-91C3-1CEDD3F06183}"/>
              </a:ext>
            </a:extLst>
          </p:cNvPr>
          <p:cNvSpPr txBox="1"/>
          <p:nvPr/>
        </p:nvSpPr>
        <p:spPr>
          <a:xfrm>
            <a:off x="2898837" y="5894978"/>
            <a:ext cx="707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Mũi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nằm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F5BCB70-0BBE-49D3-AEA2-C87951F6E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8271" y="856113"/>
            <a:ext cx="3472982" cy="3042625"/>
          </a:xfrm>
          <a:prstGeom prst="flowChartConnector">
            <a:avLst/>
          </a:prstGeom>
        </p:spPr>
      </p:pic>
      <p:pic>
        <p:nvPicPr>
          <p:cNvPr id="3074" name="Picture 2" descr="Giải thích ý nghĩa câu nói: Chúng ta có hai tai và một miệng để nghe nhiều  hơn và nói ít hơn">
            <a:extLst>
              <a:ext uri="{FF2B5EF4-FFF2-40B4-BE49-F238E27FC236}">
                <a16:creationId xmlns:a16="http://schemas.microsoft.com/office/drawing/2014/main" id="{52D61E2D-9B02-4B5F-BCB5-83C3B365F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4" r="49109" b="-3064"/>
          <a:stretch/>
        </p:blipFill>
        <p:spPr bwMode="auto">
          <a:xfrm>
            <a:off x="1510747" y="1061761"/>
            <a:ext cx="3229305" cy="283697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44C86EAB-545C-4A7E-AE49-D1CAE660C2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34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11"/>
    </mc:Choice>
    <mc:Fallback>
      <p:transition spd="slow" advTm="30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478F346-38FD-490D-8002-EA3EB7C78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7D0B2C-335E-4C97-AC25-CEA2D752B5A6}"/>
              </a:ext>
            </a:extLst>
          </p:cNvPr>
          <p:cNvSpPr txBox="1"/>
          <p:nvPr/>
        </p:nvSpPr>
        <p:spPr>
          <a:xfrm>
            <a:off x="5223396" y="0"/>
            <a:ext cx="6822831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 err="1">
                <a:solidFill>
                  <a:srgbClr val="002060"/>
                </a:solidFill>
              </a:rPr>
              <a:t>Hôm</a:t>
            </a:r>
            <a:r>
              <a:rPr lang="en-US" b="1" i="1" dirty="0">
                <a:solidFill>
                  <a:srgbClr val="002060"/>
                </a:solidFill>
              </a:rPr>
              <a:t> nay </a:t>
            </a:r>
            <a:r>
              <a:rPr lang="en-US" b="1" i="1" dirty="0" err="1">
                <a:solidFill>
                  <a:srgbClr val="002060"/>
                </a:solidFill>
              </a:rPr>
              <a:t>các</a:t>
            </a:r>
            <a:r>
              <a:rPr lang="en-US" b="1" i="1" dirty="0">
                <a:solidFill>
                  <a:srgbClr val="002060"/>
                </a:solidFill>
              </a:rPr>
              <a:t> con </a:t>
            </a:r>
            <a:r>
              <a:rPr lang="en-US" b="1" i="1" dirty="0" err="1">
                <a:solidFill>
                  <a:srgbClr val="002060"/>
                </a:solidFill>
              </a:rPr>
              <a:t>được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tìm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hiểu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về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cái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gì</a:t>
            </a:r>
            <a:r>
              <a:rPr lang="en-US" b="1" i="1" dirty="0">
                <a:solidFill>
                  <a:srgbClr val="002060"/>
                </a:solidFill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b="1" i="1" dirty="0" err="1">
                <a:solidFill>
                  <a:srgbClr val="002060"/>
                </a:solidFill>
              </a:rPr>
              <a:t>Các</a:t>
            </a:r>
            <a:r>
              <a:rPr lang="en-US" b="1" i="1" dirty="0">
                <a:solidFill>
                  <a:srgbClr val="002060"/>
                </a:solidFill>
              </a:rPr>
              <a:t> con </a:t>
            </a:r>
            <a:r>
              <a:rPr lang="en-US" b="1" i="1" dirty="0" err="1">
                <a:solidFill>
                  <a:srgbClr val="002060"/>
                </a:solidFill>
              </a:rPr>
              <a:t>sẽ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làm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gì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để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bảo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vệ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mũi</a:t>
            </a:r>
            <a:r>
              <a:rPr lang="en-US" b="1" i="1" dirty="0">
                <a:solidFill>
                  <a:srgbClr val="002060"/>
                </a:solidFill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b="1" i="1" dirty="0" err="1">
                <a:solidFill>
                  <a:srgbClr val="002060"/>
                </a:solidFill>
              </a:rPr>
              <a:t>Phải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nhỏ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mũi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bằng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nước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muối</a:t>
            </a:r>
            <a:r>
              <a:rPr lang="en-US" b="1" i="1" dirty="0">
                <a:solidFill>
                  <a:srgbClr val="002060"/>
                </a:solidFill>
              </a:rPr>
              <a:t>, </a:t>
            </a:r>
            <a:r>
              <a:rPr lang="en-US" b="1" i="1" dirty="0" err="1">
                <a:solidFill>
                  <a:srgbClr val="002060"/>
                </a:solidFill>
              </a:rPr>
              <a:t>không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thò</a:t>
            </a:r>
            <a:r>
              <a:rPr lang="en-US" b="1" i="1" dirty="0">
                <a:solidFill>
                  <a:srgbClr val="002060"/>
                </a:solidFill>
              </a:rPr>
              <a:t>  </a:t>
            </a:r>
            <a:r>
              <a:rPr lang="en-US" b="1" i="1" dirty="0" err="1">
                <a:solidFill>
                  <a:srgbClr val="002060"/>
                </a:solidFill>
              </a:rPr>
              <a:t>tay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vào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ngoáy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mũi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như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vậy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rất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mất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vệ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sinh</a:t>
            </a:r>
            <a:r>
              <a:rPr lang="en-US" b="1" i="1" dirty="0">
                <a:solidFill>
                  <a:srgbClr val="002060"/>
                </a:solidFill>
              </a:rPr>
              <a:t>, </a:t>
            </a:r>
            <a:r>
              <a:rPr lang="en-US" b="1" i="1" dirty="0" err="1">
                <a:solidFill>
                  <a:srgbClr val="002060"/>
                </a:solidFill>
              </a:rPr>
              <a:t>khi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đi</a:t>
            </a:r>
            <a:r>
              <a:rPr lang="en-US" b="1" i="1" dirty="0">
                <a:solidFill>
                  <a:srgbClr val="002060"/>
                </a:solidFill>
              </a:rPr>
              <a:t> ra </a:t>
            </a:r>
            <a:r>
              <a:rPr lang="en-US" b="1" i="1" dirty="0" err="1">
                <a:solidFill>
                  <a:srgbClr val="002060"/>
                </a:solidFill>
              </a:rPr>
              <a:t>ngoài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đường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nhớ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bịt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khẩu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trang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nếu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không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bụi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bẩn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bám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vào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trong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cơ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thể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khiến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chúng</a:t>
            </a:r>
            <a:r>
              <a:rPr lang="en-US" b="1" i="1" dirty="0">
                <a:solidFill>
                  <a:srgbClr val="002060"/>
                </a:solidFill>
              </a:rPr>
              <a:t> ta </a:t>
            </a:r>
            <a:r>
              <a:rPr lang="en-US" b="1" i="1" dirty="0" err="1">
                <a:solidFill>
                  <a:srgbClr val="002060"/>
                </a:solidFill>
              </a:rPr>
              <a:t>bị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ốm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đấy</a:t>
            </a:r>
            <a:r>
              <a:rPr lang="en-US" b="1" i="1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630915A-1CF4-41BF-B738-7F6E41683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121" y="2203064"/>
            <a:ext cx="3164425" cy="2772303"/>
          </a:xfrm>
          <a:prstGeom prst="flowChartConnector">
            <a:avLst/>
          </a:prstGeom>
        </p:spPr>
      </p:pic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EDD32182-B570-4596-BF83-ED2191CD46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19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75"/>
    </mc:Choice>
    <mc:Fallback>
      <p:transition spd="slow" advTm="54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4|8.6|1.2|6|7.8|4|1.1|3.1|1.1|2.4|1.4|3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4.8|2.8|2|1.5|1.7|1.9|1.4|0.8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0.4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8.1|3.7|4|9.1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5.8|4|13.7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|4.9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240</Words>
  <Application>Microsoft Office PowerPoint</Application>
  <PresentationFormat>Màn hình rộng</PresentationFormat>
  <Paragraphs>25</Paragraphs>
  <Slides>7</Slides>
  <Notes>0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Hảo Phạm</dc:creator>
  <cp:lastModifiedBy>Hảo Phạm</cp:lastModifiedBy>
  <cp:revision>1</cp:revision>
  <dcterms:created xsi:type="dcterms:W3CDTF">2021-09-21T07:33:07Z</dcterms:created>
  <dcterms:modified xsi:type="dcterms:W3CDTF">2021-09-21T09:20:15Z</dcterms:modified>
</cp:coreProperties>
</file>