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5" r:id="rId4"/>
    <p:sldId id="257" r:id="rId5"/>
    <p:sldId id="258" r:id="rId6"/>
    <p:sldId id="259" r:id="rId7"/>
    <p:sldId id="260" r:id="rId8"/>
    <p:sldId id="264" r:id="rId9"/>
    <p:sldId id="266" r:id="rId10"/>
    <p:sldId id="267" r:id="rId11"/>
    <p:sldId id="268" r:id="rId12"/>
    <p:sldId id="269" r:id="rId13"/>
    <p:sldId id="271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0E613-5CB2-464C-9D58-37C74BF5E8B1}" v="19" dt="2021-09-17T12:38:09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5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9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49FC-738C-4C5F-AC68-A8B2A6C2900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19FA-2AA1-454A-A972-708FF16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5.jp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16.jpeg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openxmlformats.org/officeDocument/2006/relationships/image" Target="../media/image14.jpg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260063" y="779752"/>
            <a:ext cx="9087729" cy="4276579"/>
          </a:xfrm>
          <a:prstGeom prst="cloudCallout">
            <a:avLst>
              <a:gd name="adj1" fmla="val -52035"/>
              <a:gd name="adj2" fmla="val 5643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6912" y="1644485"/>
            <a:ext cx="7518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trò mình vừa nghe bài hát có tên là gì?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5186" y="2227024"/>
            <a:ext cx="632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nói về ngày gì?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4208" y="2811799"/>
            <a:ext cx="7916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Tết Trung Thu đến, chúng mình thường làm gì nhỉ?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0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02"/>
    </mc:Choice>
    <mc:Fallback xmlns="">
      <p:transition spd="slow" advTm="38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52" y="1921464"/>
            <a:ext cx="6640482" cy="4374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1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D80CA63-3BAD-4C17-892E-1AC0E2F6FDBD}"/>
              </a:ext>
            </a:extLst>
          </p:cNvPr>
          <p:cNvSpPr/>
          <p:nvPr/>
        </p:nvSpPr>
        <p:spPr>
          <a:xfrm>
            <a:off x="3452884" y="152400"/>
            <a:ext cx="6428095" cy="12144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91D9D1-8981-4485-8F2E-3555A530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790" y="412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Bạn nhỏ đi rước đèn với ai?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7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4"/>
    </mc:Choice>
    <mc:Fallback xmlns="">
      <p:transition spd="slow" advTm="20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402" y="428603"/>
            <a:ext cx="7145385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Các bạn nhỏ đã làm gì trong đêm Rằm Trung Thu?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79" y="1931795"/>
            <a:ext cx="7023751" cy="474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5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8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6"/>
    </mc:Choice>
    <mc:Fallback xmlns="">
      <p:transition spd="slow" advTm="15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914" y="111629"/>
            <a:ext cx="776645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Ai đã xuống chơi với các bạn nhỏ?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0464" y="6120825"/>
            <a:ext cx="176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Chị Hằng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26" name="Picture 2" descr="TONG DOAN SAO BAC DAU - SỰ TÍCH CHỊ HẰNG NGA - SU TICH CHI HANG NGA">
            <a:extLst>
              <a:ext uri="{FF2B5EF4-FFF2-40B4-BE49-F238E27FC236}">
                <a16:creationId xmlns:a16="http://schemas.microsoft.com/office/drawing/2014/main" id="{74FE48BF-0E82-48BB-8547-72204CF9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7531"/>
            <a:ext cx="3792193" cy="497846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8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1"/>
    </mc:Choice>
    <mc:Fallback xmlns="">
      <p:transition spd="slow" advTm="20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8448" y="1631853"/>
            <a:ext cx="608662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Rước Đèn Tháng Tám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Hôm nay là Tết trung thu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Lòng vui như hội em đi rước đèn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Đèn cá chép, đèn ông sao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Muôn màu muôn vẻ lung linh phố phường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cùng chúng bạn đi chơi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 cầm đèn sáng, miệng thì hát vang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Múa ca cho hết đêm rằm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Tươi vui chào đón chị Hằng xuống chơi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8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336">
        <p:blinds dir="vert"/>
      </p:transition>
    </mc:Choice>
    <mc:Fallback xmlns="">
      <p:transition spd="slow" advTm="4233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7BF582B-07D3-4843-8214-2C84B5F69BC7}"/>
              </a:ext>
            </a:extLst>
          </p:cNvPr>
          <p:cNvSpPr/>
          <p:nvPr/>
        </p:nvSpPr>
        <p:spPr>
          <a:xfrm>
            <a:off x="1815152" y="152400"/>
            <a:ext cx="9614848" cy="1307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E02D9A4-4B08-49E4-B425-AB822C8E2CDC}"/>
              </a:ext>
            </a:extLst>
          </p:cNvPr>
          <p:cNvSpPr txBox="1"/>
          <p:nvPr/>
        </p:nvSpPr>
        <p:spPr>
          <a:xfrm>
            <a:off x="2320119" y="483189"/>
            <a:ext cx="1040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5070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5"/>
    </mc:Choice>
    <mc:Fallback xmlns="">
      <p:transition spd="slow" advTm="25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AF6D62C-AA87-4E90-843C-A505B59F44BE}"/>
              </a:ext>
            </a:extLst>
          </p:cNvPr>
          <p:cNvSpPr/>
          <p:nvPr/>
        </p:nvSpPr>
        <p:spPr>
          <a:xfrm>
            <a:off x="6325976" y="0"/>
            <a:ext cx="593697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4C6E4E7-33D1-400C-9CA5-E52100473853}"/>
              </a:ext>
            </a:extLst>
          </p:cNvPr>
          <p:cNvSpPr txBox="1"/>
          <p:nvPr/>
        </p:nvSpPr>
        <p:spPr>
          <a:xfrm>
            <a:off x="6251152" y="431896"/>
            <a:ext cx="60866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Rước Đèn Tháng Tám</a:t>
            </a:r>
            <a:endParaRPr lang="vi-VN" sz="36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400" i="1" dirty="0">
                <a:solidFill>
                  <a:srgbClr val="002060"/>
                </a:solidFill>
              </a:rPr>
              <a:t>Hôm nay là Tết trung thu</a:t>
            </a:r>
            <a:br>
              <a:rPr lang="vi-VN" sz="2400" i="1" dirty="0">
                <a:solidFill>
                  <a:srgbClr val="002060"/>
                </a:solidFill>
              </a:rPr>
            </a:br>
            <a:r>
              <a:rPr lang="vi-VN" sz="2400" i="1" dirty="0">
                <a:solidFill>
                  <a:srgbClr val="002060"/>
                </a:solidFill>
              </a:rPr>
              <a:t>Lòng vui như hội em đi rước đèn</a:t>
            </a:r>
            <a:br>
              <a:rPr lang="vi-VN" sz="2400" i="1" dirty="0">
                <a:solidFill>
                  <a:srgbClr val="002060"/>
                </a:solidFill>
              </a:rPr>
            </a:br>
            <a:r>
              <a:rPr lang="vi-VN" sz="2400" i="1" dirty="0">
                <a:solidFill>
                  <a:srgbClr val="002060"/>
                </a:solidFill>
              </a:rPr>
              <a:t>Đèn cá chép, đèn ông sao</a:t>
            </a:r>
            <a:br>
              <a:rPr lang="vi-VN" sz="2400" i="1" dirty="0">
                <a:solidFill>
                  <a:srgbClr val="002060"/>
                </a:solidFill>
              </a:rPr>
            </a:br>
            <a:r>
              <a:rPr lang="vi-VN" sz="2400" i="1" dirty="0">
                <a:solidFill>
                  <a:srgbClr val="002060"/>
                </a:solidFill>
              </a:rPr>
              <a:t>Muôn màu muôn vẻ lung linh phố phường</a:t>
            </a:r>
            <a:br>
              <a:rPr lang="vi-VN" sz="2400" i="1" dirty="0">
                <a:solidFill>
                  <a:srgbClr val="002060"/>
                </a:solidFill>
              </a:rPr>
            </a:br>
            <a:r>
              <a:rPr lang="vi-VN" sz="2400" i="1" dirty="0">
                <a:solidFill>
                  <a:srgbClr val="002060"/>
                </a:solidFill>
              </a:rPr>
              <a:t>Em cùng chúng bạn đi chơi</a:t>
            </a:r>
            <a:br>
              <a:rPr lang="vi-VN" sz="2400" i="1" dirty="0">
                <a:solidFill>
                  <a:srgbClr val="002060"/>
                </a:solidFill>
              </a:rPr>
            </a:br>
            <a:r>
              <a:rPr lang="vi-VN" sz="2400" i="1" dirty="0">
                <a:solidFill>
                  <a:srgbClr val="002060"/>
                </a:solidFill>
              </a:rPr>
              <a:t>Tay cầm đèn sáng, miệng thì hát vang</a:t>
            </a:r>
            <a:br>
              <a:rPr lang="vi-VN" sz="2400" i="1" dirty="0">
                <a:solidFill>
                  <a:srgbClr val="002060"/>
                </a:solidFill>
              </a:rPr>
            </a:br>
            <a:r>
              <a:rPr lang="vi-VN" sz="2400" i="1" dirty="0">
                <a:solidFill>
                  <a:srgbClr val="002060"/>
                </a:solidFill>
              </a:rPr>
              <a:t>Múa ca cho hết đêm rằm</a:t>
            </a:r>
            <a:br>
              <a:rPr lang="vi-VN" sz="2400" i="1" dirty="0">
                <a:solidFill>
                  <a:srgbClr val="002060"/>
                </a:solidFill>
              </a:rPr>
            </a:br>
            <a:r>
              <a:rPr lang="vi-VN" sz="2400" i="1" dirty="0">
                <a:solidFill>
                  <a:srgbClr val="002060"/>
                </a:solidFill>
              </a:rPr>
              <a:t>Tươi vui chào đón chị Hằng xuống chơi</a:t>
            </a:r>
          </a:p>
          <a:p>
            <a:endParaRPr lang="en-US" dirty="0"/>
          </a:p>
        </p:txBody>
      </p:sp>
      <p:pic>
        <p:nvPicPr>
          <p:cNvPr id="6" name="Audio 1">
            <a:hlinkClick r:id="" action="ppaction://media"/>
            <a:extLst>
              <a:ext uri="{FF2B5EF4-FFF2-40B4-BE49-F238E27FC236}">
                <a16:creationId xmlns:a16="http://schemas.microsoft.com/office/drawing/2014/main" id="{A3FD0BD1-27D9-4563-BF33-3F28044B5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5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4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835">
        <p:blinds dir="vert"/>
      </p:transition>
    </mc:Choice>
    <mc:Fallback xmlns="">
      <p:transition spd="slow" advTm="4083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5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69" y="1153552"/>
            <a:ext cx="9894780" cy="50543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chúng mình bài thơ có tên là gì?</a:t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77" y="2230109"/>
            <a:ext cx="6917635" cy="4368157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4692" y="660449"/>
            <a:ext cx="8298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ai xuất hiện trong bài thơ?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8">
            <a:hlinkClick r:id="" action="ppaction://media"/>
            <a:extLst>
              <a:ext uri="{FF2B5EF4-FFF2-40B4-BE49-F238E27FC236}">
                <a16:creationId xmlns:a16="http://schemas.microsoft.com/office/drawing/2014/main" id="{14BEF83E-3E0B-4FC4-91AB-49E878794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4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6753" y="584720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2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55"/>
    </mc:Choice>
    <mc:Fallback xmlns="">
      <p:transition spd="slow" advTm="25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469" y="2745129"/>
            <a:ext cx="6333470" cy="1367741"/>
          </a:xfrm>
        </p:spPr>
        <p:txBody>
          <a:bodyPr/>
          <a:lstStyle/>
          <a:p>
            <a:pPr marL="0" indent="0" algn="ctr">
              <a:buNone/>
            </a:pPr>
            <a:r>
              <a:rPr lang="vi-VN" b="1" dirty="0">
                <a:solidFill>
                  <a:schemeClr val="bg1"/>
                </a:solidFill>
              </a:rPr>
              <a:t>Hôm nay là Tết trung thu</a:t>
            </a:r>
            <a:br>
              <a:rPr lang="vi-VN" b="1" dirty="0">
                <a:solidFill>
                  <a:schemeClr val="bg1"/>
                </a:solidFill>
              </a:rPr>
            </a:br>
            <a:r>
              <a:rPr lang="vi-VN" b="1" dirty="0">
                <a:solidFill>
                  <a:schemeClr val="bg1"/>
                </a:solidFill>
              </a:rPr>
              <a:t>Lòng vui như hội em đi rước đèn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55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275342"/>
      </p:ext>
    </p:extLst>
  </p:cSld>
  <p:clrMapOvr>
    <a:masterClrMapping/>
  </p:clrMapOvr>
  <p:transition spd="slow" advTm="2035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9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D83E7AB0-AF82-4D65-A920-A4D45D7A5447}"/>
              </a:ext>
            </a:extLst>
          </p:cNvPr>
          <p:cNvSpPr/>
          <p:nvPr/>
        </p:nvSpPr>
        <p:spPr>
          <a:xfrm>
            <a:off x="4048539" y="152401"/>
            <a:ext cx="7381461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356CF8-79DB-4CCB-9F22-58C1CC37A865}"/>
              </a:ext>
            </a:extLst>
          </p:cNvPr>
          <p:cNvSpPr txBox="1">
            <a:spLocks/>
          </p:cNvSpPr>
          <p:nvPr/>
        </p:nvSpPr>
        <p:spPr>
          <a:xfrm>
            <a:off x="3617843" y="443603"/>
            <a:ext cx="8242852" cy="121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 err="1">
                <a:solidFill>
                  <a:srgbClr val="002060"/>
                </a:solidFill>
              </a:rPr>
              <a:t>Đèn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 err="1">
                <a:solidFill>
                  <a:srgbClr val="002060"/>
                </a:solidFill>
              </a:rPr>
              <a:t>cá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 err="1">
                <a:solidFill>
                  <a:srgbClr val="002060"/>
                </a:solidFill>
              </a:rPr>
              <a:t>chép</a:t>
            </a:r>
            <a:r>
              <a:rPr lang="vi-VN" sz="2800" b="1" dirty="0">
                <a:solidFill>
                  <a:srgbClr val="002060"/>
                </a:solidFill>
              </a:rPr>
              <a:t>, </a:t>
            </a:r>
            <a:r>
              <a:rPr lang="vi-VN" sz="2800" b="1" dirty="0" err="1">
                <a:solidFill>
                  <a:srgbClr val="002060"/>
                </a:solidFill>
              </a:rPr>
              <a:t>đèn</a:t>
            </a:r>
            <a:r>
              <a:rPr lang="vi-VN" sz="2800" b="1" dirty="0">
                <a:solidFill>
                  <a:srgbClr val="002060"/>
                </a:solidFill>
              </a:rPr>
              <a:t> ông sao</a:t>
            </a:r>
            <a:br>
              <a:rPr lang="vi-VN" sz="2800" b="1" dirty="0">
                <a:solidFill>
                  <a:srgbClr val="002060"/>
                </a:solidFill>
              </a:rPr>
            </a:br>
            <a:r>
              <a:rPr lang="vi-VN" sz="2800" b="1" dirty="0">
                <a:solidFill>
                  <a:srgbClr val="002060"/>
                </a:solidFill>
              </a:rPr>
              <a:t>Muôn </a:t>
            </a:r>
            <a:r>
              <a:rPr lang="vi-VN" sz="2800" b="1" dirty="0" err="1">
                <a:solidFill>
                  <a:srgbClr val="002060"/>
                </a:solidFill>
              </a:rPr>
              <a:t>màu</a:t>
            </a:r>
            <a:r>
              <a:rPr lang="vi-VN" sz="2800" b="1" dirty="0">
                <a:solidFill>
                  <a:srgbClr val="002060"/>
                </a:solidFill>
              </a:rPr>
              <a:t> muôn </a:t>
            </a:r>
            <a:r>
              <a:rPr lang="vi-VN" sz="2800" b="1" dirty="0" err="1">
                <a:solidFill>
                  <a:srgbClr val="002060"/>
                </a:solidFill>
              </a:rPr>
              <a:t>vẻ</a:t>
            </a:r>
            <a:r>
              <a:rPr lang="vi-VN" sz="2800" b="1" dirty="0">
                <a:solidFill>
                  <a:srgbClr val="002060"/>
                </a:solidFill>
              </a:rPr>
              <a:t> lung linh </a:t>
            </a:r>
            <a:r>
              <a:rPr lang="vi-VN" sz="2800" b="1" dirty="0" err="1">
                <a:solidFill>
                  <a:srgbClr val="002060"/>
                </a:solidFill>
              </a:rPr>
              <a:t>phố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 err="1">
                <a:solidFill>
                  <a:srgbClr val="002060"/>
                </a:solidFill>
              </a:rPr>
              <a:t>phường</a:t>
            </a:r>
            <a:br>
              <a:rPr lang="vi-VN" sz="3600" dirty="0">
                <a:solidFill>
                  <a:srgbClr val="002060"/>
                </a:solidFill>
              </a:rPr>
            </a:b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702157"/>
      </p:ext>
    </p:extLst>
  </p:cSld>
  <p:clrMapOvr>
    <a:masterClrMapping/>
  </p:clrMapOvr>
  <p:transition spd="slow" advTm="112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618" end="661.696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F3E9BA0-82B6-4F95-94B9-0942E79ECBC8}"/>
              </a:ext>
            </a:extLst>
          </p:cNvPr>
          <p:cNvSpPr/>
          <p:nvPr/>
        </p:nvSpPr>
        <p:spPr>
          <a:xfrm>
            <a:off x="99286" y="132522"/>
            <a:ext cx="5996714" cy="13119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872CBF-2DA2-462B-AD95-738938944EEC}"/>
              </a:ext>
            </a:extLst>
          </p:cNvPr>
          <p:cNvSpPr txBox="1">
            <a:spLocks/>
          </p:cNvSpPr>
          <p:nvPr/>
        </p:nvSpPr>
        <p:spPr>
          <a:xfrm>
            <a:off x="-334875" y="0"/>
            <a:ext cx="68650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C00000"/>
                </a:solidFill>
              </a:rPr>
              <a:t>Em </a:t>
            </a:r>
            <a:r>
              <a:rPr lang="vi-VN" sz="2800" b="1" dirty="0" err="1">
                <a:solidFill>
                  <a:srgbClr val="C00000"/>
                </a:solidFill>
              </a:rPr>
              <a:t>cùng</a:t>
            </a:r>
            <a:r>
              <a:rPr lang="vi-VN" sz="2800" b="1" dirty="0">
                <a:solidFill>
                  <a:srgbClr val="C00000"/>
                </a:solidFill>
              </a:rPr>
              <a:t> </a:t>
            </a:r>
            <a:r>
              <a:rPr lang="vi-VN" sz="2800" b="1" dirty="0" err="1">
                <a:solidFill>
                  <a:srgbClr val="C00000"/>
                </a:solidFill>
              </a:rPr>
              <a:t>chúng</a:t>
            </a:r>
            <a:r>
              <a:rPr lang="vi-VN" sz="2800" b="1" dirty="0">
                <a:solidFill>
                  <a:srgbClr val="C00000"/>
                </a:solidFill>
              </a:rPr>
              <a:t> </a:t>
            </a:r>
            <a:r>
              <a:rPr lang="vi-VN" sz="2800" b="1" dirty="0" err="1">
                <a:solidFill>
                  <a:srgbClr val="C00000"/>
                </a:solidFill>
              </a:rPr>
              <a:t>bạn</a:t>
            </a:r>
            <a:r>
              <a:rPr lang="vi-VN" sz="2800" b="1" dirty="0">
                <a:solidFill>
                  <a:srgbClr val="C00000"/>
                </a:solidFill>
              </a:rPr>
              <a:t> đi chơi</a:t>
            </a:r>
            <a:br>
              <a:rPr lang="vi-VN" sz="2800" b="1" dirty="0">
                <a:solidFill>
                  <a:srgbClr val="C00000"/>
                </a:solidFill>
              </a:rPr>
            </a:br>
            <a:r>
              <a:rPr lang="vi-VN" sz="2800" b="1" dirty="0">
                <a:solidFill>
                  <a:srgbClr val="C00000"/>
                </a:solidFill>
              </a:rPr>
              <a:t>Tay </a:t>
            </a:r>
            <a:r>
              <a:rPr lang="vi-VN" sz="2800" b="1" dirty="0" err="1">
                <a:solidFill>
                  <a:srgbClr val="C00000"/>
                </a:solidFill>
              </a:rPr>
              <a:t>cầm</a:t>
            </a:r>
            <a:r>
              <a:rPr lang="vi-VN" sz="2800" b="1" dirty="0">
                <a:solidFill>
                  <a:srgbClr val="C00000"/>
                </a:solidFill>
              </a:rPr>
              <a:t> </a:t>
            </a:r>
            <a:r>
              <a:rPr lang="vi-VN" sz="2800" b="1" dirty="0" err="1">
                <a:solidFill>
                  <a:srgbClr val="C00000"/>
                </a:solidFill>
              </a:rPr>
              <a:t>đèn</a:t>
            </a:r>
            <a:r>
              <a:rPr lang="vi-VN" sz="2800" b="1" dirty="0">
                <a:solidFill>
                  <a:srgbClr val="C00000"/>
                </a:solidFill>
              </a:rPr>
              <a:t> </a:t>
            </a:r>
            <a:r>
              <a:rPr lang="vi-VN" sz="2800" b="1" dirty="0" err="1">
                <a:solidFill>
                  <a:srgbClr val="C00000"/>
                </a:solidFill>
              </a:rPr>
              <a:t>sáng</a:t>
            </a:r>
            <a:r>
              <a:rPr lang="vi-VN" sz="2800" b="1" dirty="0">
                <a:solidFill>
                  <a:srgbClr val="C00000"/>
                </a:solidFill>
              </a:rPr>
              <a:t>, </a:t>
            </a:r>
            <a:r>
              <a:rPr lang="vi-VN" sz="2800" b="1" dirty="0" err="1">
                <a:solidFill>
                  <a:srgbClr val="C00000"/>
                </a:solidFill>
              </a:rPr>
              <a:t>miệng</a:t>
            </a:r>
            <a:r>
              <a:rPr lang="vi-VN" sz="2800" b="1" dirty="0">
                <a:solidFill>
                  <a:srgbClr val="C00000"/>
                </a:solidFill>
              </a:rPr>
              <a:t> </a:t>
            </a:r>
            <a:r>
              <a:rPr lang="vi-VN" sz="2800" b="1" dirty="0" err="1">
                <a:solidFill>
                  <a:srgbClr val="C00000"/>
                </a:solidFill>
              </a:rPr>
              <a:t>thì</a:t>
            </a:r>
            <a:r>
              <a:rPr lang="vi-VN" sz="2800" b="1" dirty="0">
                <a:solidFill>
                  <a:srgbClr val="C00000"/>
                </a:solidFill>
              </a:rPr>
              <a:t> </a:t>
            </a:r>
            <a:r>
              <a:rPr lang="vi-VN" sz="2800" b="1" dirty="0" err="1">
                <a:solidFill>
                  <a:srgbClr val="C00000"/>
                </a:solidFill>
              </a:rPr>
              <a:t>hát</a:t>
            </a:r>
            <a:r>
              <a:rPr lang="vi-VN" sz="2800" b="1" dirty="0">
                <a:solidFill>
                  <a:srgbClr val="C00000"/>
                </a:solidFill>
              </a:rPr>
              <a:t> vang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99240"/>
      </p:ext>
    </p:extLst>
  </p:cSld>
  <p:clrMapOvr>
    <a:masterClrMapping/>
  </p:clrMapOvr>
  <p:transition spd="slow" advTm="99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969" y="1279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sz="3100" b="1" dirty="0">
                <a:solidFill>
                  <a:srgbClr val="002060"/>
                </a:solidFill>
              </a:rPr>
              <a:t>Múa ca cho hết đêm rằm</a:t>
            </a:r>
            <a:br>
              <a:rPr lang="vi-VN" sz="3100" b="1" dirty="0">
                <a:solidFill>
                  <a:srgbClr val="002060"/>
                </a:solidFill>
              </a:rPr>
            </a:br>
            <a:r>
              <a:rPr lang="vi-VN" sz="3100" b="1" dirty="0">
                <a:solidFill>
                  <a:srgbClr val="002060"/>
                </a:solidFill>
              </a:rPr>
              <a:t>Tươi vui chào đón chị Hằng xuống chơi</a:t>
            </a:r>
            <a:br>
              <a:rPr lang="vi-VN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81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0380466"/>
      </p:ext>
    </p:extLst>
  </p:cSld>
  <p:clrMapOvr>
    <a:masterClrMapping/>
  </p:clrMapOvr>
  <p:transition spd="slow" advTm="1014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4" y="1405719"/>
            <a:ext cx="6088268" cy="5551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0B76EF0E-CB3D-4EBA-A26C-F35F33BD9238}"/>
              </a:ext>
            </a:extLst>
          </p:cNvPr>
          <p:cNvSpPr/>
          <p:nvPr/>
        </p:nvSpPr>
        <p:spPr>
          <a:xfrm>
            <a:off x="2060812" y="286603"/>
            <a:ext cx="6564573" cy="11191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1A6847-D41D-4311-A895-5EB0B7B2960F}"/>
              </a:ext>
            </a:extLst>
          </p:cNvPr>
          <p:cNvSpPr txBox="1">
            <a:spLocks/>
          </p:cNvSpPr>
          <p:nvPr/>
        </p:nvSpPr>
        <p:spPr>
          <a:xfrm>
            <a:off x="2060812" y="-2069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4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9"/>
    </mc:Choice>
    <mc:Fallback xmlns="">
      <p:transition spd="slow" advTm="18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11" y="1455719"/>
            <a:ext cx="3627683" cy="4536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52" y="1450558"/>
            <a:ext cx="3627683" cy="462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44569" y="6182380"/>
            <a:ext cx="241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Đèn cá chép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6760" y="6139190"/>
            <a:ext cx="211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Đèn ông sao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57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D3BD9B0E-686B-497E-8D6D-72442E81A8B0}"/>
              </a:ext>
            </a:extLst>
          </p:cNvPr>
          <p:cNvSpPr/>
          <p:nvPr/>
        </p:nvSpPr>
        <p:spPr>
          <a:xfrm>
            <a:off x="3452884" y="23931"/>
            <a:ext cx="8586716" cy="12144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F76ECC-6AFC-4678-A1FE-E89CF65227B2}"/>
              </a:ext>
            </a:extLst>
          </p:cNvPr>
          <p:cNvSpPr txBox="1">
            <a:spLocks/>
          </p:cNvSpPr>
          <p:nvPr/>
        </p:nvSpPr>
        <p:spPr>
          <a:xfrm>
            <a:off x="2488442" y="589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loại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đèn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đèn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8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1"/>
    </mc:Choice>
    <mc:Fallback xmlns="">
      <p:transition spd="slow" advTm="27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7|1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6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4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|1.9|2.1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339</Words>
  <Application>Microsoft Office PowerPoint</Application>
  <PresentationFormat>Màn hình rộng</PresentationFormat>
  <Paragraphs>23</Paragraphs>
  <Slides>14</Slides>
  <Notes>0</Notes>
  <HiddenSlides>0</HiddenSlides>
  <MMClips>14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Cô vừa đọc cho chúng mình bài thơ có tên là gì?  </vt:lpstr>
      <vt:lpstr>Bản trình bày PowerPoint</vt:lpstr>
      <vt:lpstr>Bản trình bày PowerPoint</vt:lpstr>
      <vt:lpstr>Bản trình bày PowerPoint</vt:lpstr>
      <vt:lpstr>Múa ca cho hết đêm rằm Tươi vui chào đón chị Hằng xuống chơi  </vt:lpstr>
      <vt:lpstr>Bản trình bày PowerPoint</vt:lpstr>
      <vt:lpstr>Bản trình bày PowerPoint</vt:lpstr>
      <vt:lpstr>Bạn nhỏ đi rước đèn với ai?</vt:lpstr>
      <vt:lpstr>Các bạn nhỏ đã làm gì trong đêm Rằm Trung Thu?</vt:lpstr>
      <vt:lpstr>Ai đã xuống chơi với các bạn nhỏ?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Hảo Phạm</cp:lastModifiedBy>
  <cp:revision>20</cp:revision>
  <dcterms:created xsi:type="dcterms:W3CDTF">2021-09-07T14:51:24Z</dcterms:created>
  <dcterms:modified xsi:type="dcterms:W3CDTF">2021-09-19T13:27:15Z</dcterms:modified>
</cp:coreProperties>
</file>