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CDB3-E4D5-4E2E-95C6-5F937E59BDE8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863B-7349-4385-9D3A-C0B17B4E8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3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CDB3-E4D5-4E2E-95C6-5F937E59BDE8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863B-7349-4385-9D3A-C0B17B4E8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CDB3-E4D5-4E2E-95C6-5F937E59BDE8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863B-7349-4385-9D3A-C0B17B4E8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4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CDB3-E4D5-4E2E-95C6-5F937E59BDE8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863B-7349-4385-9D3A-C0B17B4E8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62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CDB3-E4D5-4E2E-95C6-5F937E59BDE8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863B-7349-4385-9D3A-C0B17B4E8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68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CDB3-E4D5-4E2E-95C6-5F937E59BDE8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863B-7349-4385-9D3A-C0B17B4E8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0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CDB3-E4D5-4E2E-95C6-5F937E59BDE8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863B-7349-4385-9D3A-C0B17B4E8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5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CDB3-E4D5-4E2E-95C6-5F937E59BDE8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863B-7349-4385-9D3A-C0B17B4E8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4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CDB3-E4D5-4E2E-95C6-5F937E59BDE8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863B-7349-4385-9D3A-C0B17B4E8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CDB3-E4D5-4E2E-95C6-5F937E59BDE8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863B-7349-4385-9D3A-C0B17B4E8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9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CDB3-E4D5-4E2E-95C6-5F937E59BDE8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8863B-7349-4385-9D3A-C0B17B4E8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0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1CDB3-E4D5-4E2E-95C6-5F937E59BDE8}" type="datetimeFigureOut">
              <a:rPr lang="en-US" smtClean="0"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8863B-7349-4385-9D3A-C0B17B4E8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3408" y="209550"/>
            <a:ext cx="49571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Khám phá xã hội</a:t>
            </a:r>
          </a:p>
          <a:p>
            <a:pPr algn="ctr"/>
            <a:r>
              <a:rPr lang="en-US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Hoa mùa xuân</a:t>
            </a:r>
            <a:endParaRPr lang="en-US" sz="54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58681"/>
            <a:ext cx="4800600" cy="318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6"/>
          <a:stretch/>
        </p:blipFill>
        <p:spPr bwMode="auto">
          <a:xfrm>
            <a:off x="5022272" y="1958680"/>
            <a:ext cx="3944485" cy="318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817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 Like the Flowers - by Beat Boppers Children's Musi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58"/>
            <a:ext cx="9144000" cy="5181600"/>
          </a:xfrm>
        </p:spPr>
      </p:pic>
    </p:spTree>
    <p:extLst>
      <p:ext uri="{BB962C8B-B14F-4D97-AF65-F5344CB8AC3E}">
        <p14:creationId xmlns:p14="http://schemas.microsoft.com/office/powerpoint/2010/main" val="373548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4339" y="285750"/>
            <a:ext cx="56294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Khám phá hoa mùa xuân</a:t>
            </a:r>
            <a:endParaRPr lang="en-US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8" y="1271587"/>
            <a:ext cx="3803582" cy="16049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4" y="3181350"/>
            <a:ext cx="3807046" cy="16859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07280"/>
            <a:ext cx="3200400" cy="19335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63369"/>
            <a:ext cx="3276600" cy="19716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73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Ẻ ĐẸP HOA NỞ MÙA XUÂN - Cop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594" y="917437"/>
            <a:ext cx="7602806" cy="3813016"/>
          </a:xfrm>
        </p:spPr>
      </p:pic>
      <p:sp>
        <p:nvSpPr>
          <p:cNvPr id="5" name="Rectangle 4"/>
          <p:cNvSpPr/>
          <p:nvPr/>
        </p:nvSpPr>
        <p:spPr>
          <a:xfrm>
            <a:off x="2209800" y="133350"/>
            <a:ext cx="55072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Video các loài hoa nở</a:t>
            </a:r>
            <a:endParaRPr lang="en-US" sz="4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833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8340" l="1172" r="89844">
                        <a14:foregroundMark x1="41211" y1="75098" x2="32813" y2="62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3350"/>
            <a:ext cx="7102309" cy="485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64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12123"/>
            <a:ext cx="9130145" cy="516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02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192" y="0"/>
            <a:ext cx="4715808" cy="511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6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310" r="23084" b="310"/>
          <a:stretch/>
        </p:blipFill>
        <p:spPr bwMode="auto">
          <a:xfrm>
            <a:off x="4800600" y="1132881"/>
            <a:ext cx="3293918" cy="33502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32880"/>
            <a:ext cx="4219575" cy="340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7069" y="209550"/>
            <a:ext cx="2769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So sánh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067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Loài Hoa đẹp trưng bày dịp Tết mang lại may mắn cho gia chủ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96400" cy="5229226"/>
          </a:xfrm>
          <a:prstGeom prst="rect">
            <a:avLst/>
          </a:prstGeom>
        </p:spPr>
      </p:pic>
      <p:sp useBgFill="1">
        <p:nvSpPr>
          <p:cNvPr id="5" name="Rectangle 4"/>
          <p:cNvSpPr/>
          <p:nvPr/>
        </p:nvSpPr>
        <p:spPr>
          <a:xfrm>
            <a:off x="0" y="0"/>
            <a:ext cx="3733800" cy="590550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" y="15585"/>
            <a:ext cx="280857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Mở rộng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187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21</Words>
  <Application>Microsoft Office PowerPoint</Application>
  <PresentationFormat>On-screen Show (16:9)</PresentationFormat>
  <Paragraphs>6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</dc:creator>
  <cp:lastModifiedBy>Hao</cp:lastModifiedBy>
  <cp:revision>8</cp:revision>
  <dcterms:created xsi:type="dcterms:W3CDTF">2020-12-31T03:22:45Z</dcterms:created>
  <dcterms:modified xsi:type="dcterms:W3CDTF">2021-01-01T13:13:50Z</dcterms:modified>
</cp:coreProperties>
</file>