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6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7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2069-C8BA-44BD-B998-C17B97E2E1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A908-84E3-4E97-A9EF-986B25A4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99156" l="0" r="99500">
                        <a14:foregroundMark x1="667" y1="39451" x2="6500" y2="39451"/>
                        <a14:foregroundMark x1="6000" y1="40928" x2="7667" y2="35232"/>
                        <a14:foregroundMark x1="8167" y1="37342" x2="14000" y2="42827"/>
                        <a14:foregroundMark x1="3000" y1="88186" x2="7500" y2="96414"/>
                        <a14:foregroundMark x1="11167" y1="96624" x2="71000" y2="88608"/>
                        <a14:foregroundMark x1="73667" y1="69831" x2="74500" y2="64557"/>
                        <a14:foregroundMark x1="73167" y1="55696" x2="93833" y2="46624"/>
                        <a14:foregroundMark x1="73667" y1="35232" x2="75500" y2="27215"/>
                        <a14:foregroundMark x1="1500" y1="35021" x2="7833" y2="36709"/>
                        <a14:backgroundMark x1="1000" y1="37342" x2="5833" y2="34810"/>
                        <a14:backgroundMark x1="5833" y1="34810" x2="9500" y2="33544"/>
                        <a14:backgroundMark x1="72500" y1="32700" x2="74833" y2="32278"/>
                        <a14:backgroundMark x1="82667" y1="1688" x2="87000" y2="1899"/>
                        <a14:backgroundMark x1="71833" y1="33122" x2="74833" y2="34599"/>
                        <a14:backgroundMark x1="79667" y1="31857" x2="82333" y2="31435"/>
                        <a14:backgroundMark x1="4833" y1="38819" x2="4833" y2="35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0" r="100000">
                        <a14:foregroundMark x1="5700" y1="10786" x2="46700" y2="16245"/>
                        <a14:foregroundMark x1="11100" y1="11984" x2="10200" y2="41411"/>
                        <a14:foregroundMark x1="17000" y1="19840" x2="46700" y2="23435"/>
                        <a14:foregroundMark x1="32700" y1="16778" x2="44900" y2="21039"/>
                        <a14:foregroundMark x1="55700" y1="28762" x2="64700" y2="40746"/>
                        <a14:foregroundMark x1="18800" y1="16778" x2="26000" y2="11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78206"/>
            <a:ext cx="3339112" cy="250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957" y1="36330" x2="56915" y2="52060"/>
                        <a14:foregroundMark x1="62766" y1="32210" x2="62234" y2="44195"/>
                        <a14:foregroundMark x1="30319" y1="53933" x2="62766" y2="5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77" y="1503268"/>
            <a:ext cx="1485900" cy="2110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0725" y="20474"/>
            <a:ext cx="50822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Truyện : Chú Thỏ con</a:t>
            </a:r>
          </a:p>
          <a:p>
            <a:pPr algn="ctr"/>
            <a:r>
              <a:rPr lang="en-US" sz="28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Biên tập: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Phạm Hảo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AutoShape 2" descr="Hình ảnh Sói, Chó Sói, Chó Sói, Hung Bạo miễn phí tải tập tin PNG 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Sói, Chó Sói, Chó Sói, Hung Bạo miễn phí tải tập tin PNG  PSDComment và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7250" y1="32667" x2="63667" y2="2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742950"/>
            <a:ext cx="2667000" cy="25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1950"/>
            <a:ext cx="2895600" cy="410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5.55556E-6 7.77778E-6 C -0.04046 -0.00185 -0.04393 0.01667 -0.05226 -0.0324 C -0.05105 -0.04845 -0.04949 -0.06358 -0.04671 -0.07901 C -0.04706 -0.08487 -0.04619 -0.09166 -0.04775 -0.09691 C -0.04827 -0.09876 -0.06147 -0.10586 -0.06372 -0.10709 C -0.06858 -0.12006 -0.07015 -0.11851 -0.06737 -0.13549 C -0.06615 -0.14197 -0.05817 -0.14753 -0.05817 -0.14753 C -0.0573 -0.14969 -0.05574 -0.15123 -0.05574 -0.1537 C -0.05539 -0.16574 -0.05556 -0.17808 -0.05695 -0.19012 C -0.0573 -0.1932 -0.06251 -0.19537 -0.06372 -0.19598 C -0.06928 -0.19845 -0.07362 -0.20061 -0.07848 -0.20617 C -0.0757 -0.23425 -0.0632 -0.23086 -0.05001 -0.2324 C -0.04601 -0.23487 -0.04289 -0.23518 -0.03994 -0.24043 C -0.03838 -0.24907 -0.03577 -0.25617 -0.03421 -0.26481 C -0.03473 -0.28148 -0.03907 -0.30092 -0.03421 -0.31512 C -0.03282 -0.31944 -0.02883 -0.31759 -0.02622 -0.31913 C -0.01494 -0.32561 -0.02952 -0.32067 -0.00122 -0.32345 C 0.01128 -0.3287 0.0236 -0.33024 0.03628 -0.33333 C 0.04166 -0.3395 0.04826 -0.34413 0.05451 -0.34753 C 0.0552 -0.34969 0.0559 -0.35185 0.05676 -0.3537 C 0.0578 -0.35586 0.05919 -0.35709 0.06024 -0.35956 C 0.06093 -0.36141 0.06058 -0.36388 0.06128 -0.36574 C 0.0644 -0.37376 0.06892 -0.37901 0.07152 -0.38796 C 0.0736 -0.39567 0.07343 -0.40277 0.07603 -0.41018 C 0.07482 -0.43209 0.07551 -0.43117 0.06579 -0.44259 C 0.05208 -0.45864 0.07326 -0.43425 0.05885 -0.45061 C 0.0578 -0.45185 0.05555 -0.45462 0.05555 -0.45462 C 0.05416 -0.45833 0.05399 -0.46358 0.05225 -0.46666 C 0.05121 -0.46851 0.04374 -0.47376 0.04201 -0.47469 C 0.03871 -0.4787 0.0309 -0.48703 0.02725 -0.48888 C 0.02308 -0.49104 0.01874 -0.49074 0.01475 -0.4929 C -0.0047 -0.50246 -0.02379 -0.51111 -0.04324 -0.51913 C -0.05765 -0.51759 -0.0566 -0.51882 -0.06737 -0.51512 C -0.07761 -0.51141 -0.08716 -0.50401 -0.09775 -0.50123 C -0.10539 -0.4966 -0.1132 -0.49351 -0.12049 -0.48703 C -0.12397 -0.46944 -0.11772 -0.49814 -0.12848 -0.46882 C -0.13924 -0.44012 -0.1566 -0.44043 -0.17414 -0.43858 C -0.18542 -0.43981 -0.19237 -0.44166 -0.20244 -0.4466 C -0.20452 -0.44938 -0.20695 -0.45185 -0.20938 -0.45462 C -0.21042 -0.45586 -0.21251 -0.45864 -0.21251 -0.45864 C -0.21424 -0.46697 -0.21667 -0.47561 -0.21963 -0.48302 C -0.22067 -0.48858 -0.22084 -0.49876 -0.22275 -0.50308 C -0.22535 -0.50895 -0.23369 -0.51358 -0.23768 -0.51512 C -0.25192 -0.51419 -0.26806 -0.5179 -0.28091 -0.50308 C -0.2849 -0.49197 -0.28803 -0.47808 -0.29445 -0.47067 C -0.29723 -0.46358 -0.29706 -0.45956 -0.3014 -0.45462 C -0.30574 -0.44228 -0.31042 -0.42839 -0.31737 -0.42037 C -0.32136 -0.41018 -0.3264 -0.40185 -0.33299 -0.39814 C -0.34098 -0.38858 -0.34758 -0.38611 -0.35695 -0.38395 C -0.36702 -0.3858 -0.37362 -0.39074 -0.38299 -0.39598 C -0.38699 -0.39814 -0.39966 -0.40123 -0.4047 -0.40617 C -0.4073 -0.40864 -0.40956 -0.4108 -0.41164 -0.41419 C -0.41251 -0.41635 -0.41338 -0.41882 -0.41476 -0.42037 C -0.41737 -0.42314 -0.4231 -0.42469 -0.42622 -0.42623 C -0.46737 -0.42345 -0.44532 -0.43487 -0.45799 -0.41234 C -0.46008 -0.40154 -0.46338 -0.3929 -0.4672 -0.38395 C -0.46893 -0.38024 -0.4691 -0.37345 -0.47171 -0.37191 C -0.47501 -0.36975 -0.47501 -0.36975 -0.47848 -0.3679 C -0.48143 -0.36635 -0.48768 -0.36358 -0.48768 -0.36358 C -0.4915 -0.36419 -0.49515 -0.3645 -0.49897 -0.36574 C -0.50261 -0.36666 -0.50452 -0.37191 -0.50799 -0.37376 C -0.50869 -0.37592 -0.50938 -0.37808 -0.51042 -0.37993 C -0.51129 -0.38178 -0.51285 -0.38209 -0.5139 -0.38395 C -0.51459 -0.38549 -0.51442 -0.38827 -0.51494 -0.39012 C -0.51563 -0.3932 -0.51702 -0.39537 -0.51841 -0.39814 C -0.5198 -0.40678 -0.52084 -0.42314 -0.52414 -0.43024 C -0.52779 -0.43858 -0.53369 -0.44074 -0.53872 -0.44444 C -0.54671 -0.44999 -0.55157 -0.45462 -0.56042 -0.45678 C -0.57414 -0.46419 -0.57605 -0.46018 -0.59671 -0.45864 C -0.60209 -0.45493 -0.6073 -0.45185 -0.61251 -0.44845 C -0.61338 -0.44567 -0.61372 -0.4429 -0.61476 -0.44043 C -0.61563 -0.43888 -0.61667 -0.43796 -0.6172 -0.43641 C -0.61841 -0.43271 -0.61858 -0.42839 -0.61945 -0.42438 C -0.62032 -0.38271 -0.61442 -0.3679 -0.63421 -0.35555 C -0.6448 -0.35709 -0.65053 -0.35586 -0.65921 -0.36358 C -0.66442 -0.37283 -0.66459 -0.37253 -0.66824 -0.38178 C -0.67275 -0.3929 -0.67171 -0.40092 -0.6797 -0.40401 C -0.68351 -0.40864 -0.68647 -0.41018 -0.69098 -0.41234 C -0.70539 -0.42716 -0.72136 -0.4324 -0.73751 -0.43858 C -0.75001 -0.43672 -0.75417 -0.43734 -0.76372 -0.42623 C -0.76789 -0.41543 -0.77067 -0.40833 -0.77275 -0.39598 C -0.7724 -0.39135 -0.77275 -0.38611 -0.77171 -0.38178 C -0.77119 -0.37962 -0.7691 -0.37962 -0.76824 -0.37777 C -0.7606 -0.36234 -0.76737 -0.3679 -0.76025 -0.36358 C -0.75643 -0.3537 -0.75122 -0.34382 -0.74549 -0.33734 C -0.74324 -0.33148 -0.74272 -0.32623 -0.73976 -0.32129 C -0.74011 -0.31512 -0.73959 -0.30864 -0.74098 -0.30308 C -0.74289 -0.29537 -0.75088 -0.29475 -0.7547 -0.2929 C -0.76945 -0.28549 -0.78438 -0.28055 -0.79897 -0.27283 C -0.80348 -0.26728 -0.80608 -0.25678 -0.80921 -0.24845 C -0.80956 -0.24444 -0.81025 -0.24043 -0.81025 -0.23641 C -0.81025 -0.22685 -0.8099 -0.21759 -0.80921 -0.20802 C -0.80799 -0.19012 -0.78942 -0.18919 -0.78299 -0.18796 C -0.77397 -0.18209 -0.77275 -0.17067 -0.77049 -0.15555 C -0.77084 -0.14753 -0.77015 -0.13888 -0.77171 -0.13148 C -0.77292 -0.12623 -0.77657 -0.12376 -0.77848 -0.11913 C -0.7823 -0.10895 -0.79098 -0.10123 -0.79775 -0.09691 C -0.80296 -0.08271 -0.8007 -0.08888 -0.8047 -0.07901 C -0.80504 -0.07623 -0.80504 -0.07345 -0.80574 -0.07067 C -0.80626 -0.06851 -0.80782 -0.06728 -0.80799 -0.06481 C -0.80869 -0.04907 -0.8066 -0.03055 -0.80122 -0.0182 C -0.79862 -0.00524 -0.7941 0.00556 -0.78647 0.00988 C -0.78108 0.01636 -0.77588 0.02007 -0.76945 0.02223 C -0.76147 0.02161 -0.75348 0.02254 -0.74549 0.02007 C -0.7448 0.01976 -0.74358 0.00402 -0.74098 7.77778E-6 C -0.73855 -0.00339 -0.73577 -0.00586 -0.73299 -0.00802 C -0.73074 -0.00987 -0.72622 -0.01234 -0.72622 -0.01234 C -0.71928 -0.01018 -0.71303 -0.00524 -0.70695 0.00186 C -0.70296 0.01266 -0.70209 0.01297 -0.70001 0.02624 C -0.69966 0.04445 -0.70296 0.06482 -0.69775 0.08087 C -0.69654 0.08519 -0.6922 0.09939 -0.68872 0.10309 C -0.679 0.11359 -0.66633 0.11667 -0.65574 0.12315 C -0.6507 0.12624 -0.64619 0.13118 -0.64098 0.13334 C -0.63473 0.13581 -0.6297 0.13766 -0.62397 0.14136 C -0.61789 0.1392 -0.61181 0.13581 -0.60574 0.13334 C -0.60226 0.12902 -0.59862 0.12778 -0.59445 0.12531 C -0.5915 0.11976 -0.58838 0.11729 -0.58421 0.11513 C -0.57865 0.10525 -0.57136 0.10001 -0.56598 0.08889 C -0.56424 0.08488 -0.56216 0.08087 -0.56042 0.07655 C -0.55851 0.07284 -0.55591 0.06451 -0.55591 0.06451 C -0.55452 0.0568 -0.55331 0.05309 -0.54897 0.05031 C -0.52883 0.05402 -0.52917 0.04507 -0.52171 0.06451 C -0.51997 0.07624 -0.51667 0.08704 -0.51494 0.09877 C -0.51129 0.11883 -0.5099 0.13642 -0.49688 0.14136 C -0.49237 0.14538 -0.48803 0.14692 -0.48299 0.14939 C -0.46563 0.1463 -0.46216 0.14723 -0.45001 0.13334 C -0.44306 0.1142 -0.454 0.1426 -0.44341 0.12099 C -0.43838 0.11112 -0.43681 0.10001 -0.43074 0.09291 C -0.42362 0.07377 -0.41858 0.07223 -0.40713 0.06451 C -0.39949 0.06729 -0.3981 0.07007 -0.3922 0.07871 C -0.38907 0.08365 -0.38751 0.08241 -0.38421 0.08889 C -0.38247 0.0926 -0.38126 0.09692 -0.3797 0.10093 C -0.37883 0.10309 -0.37726 0.1071 -0.37726 0.1071 C -0.37657 0.11112 -0.37692 0.11667 -0.37501 0.11914 C -0.36772 0.12809 -0.36251 0.13951 -0.35365 0.14322 C -0.3415 0.14198 -0.32779 0.14383 -0.31737 0.13118 C -0.31407 0.12068 -0.30938 0.10556 -0.30695 0.09476 C -0.30556 0.08828 -0.30348 0.0747 -0.30348 0.0747 C -0.30313 0.06451 -0.30365 0.05433 -0.30226 0.04445 C -0.3007 0.0318 -0.28976 0.01389 -0.28317 0.00988 C -0.28126 0.01328 -0.27883 0.01605 -0.27726 0.02007 C -0.27345 0.03056 -0.27154 0.04538 -0.26824 0.05649 C -0.26702 0.06081 -0.26476 0.06389 -0.2639 0.06852 C -0.26251 0.07593 -0.26008 0.08396 -0.25799 0.09075 C -0.25296 0.1071 -0.2422 0.1213 -0.23299 0.12933 C -0.22188 0.13889 -0.21737 0.14754 -0.2047 0.15155 C -0.19601 0.15093 -0.18699 0.15278 -0.17848 0.14939 C -0.16928 0.14568 -0.16338 0.12161 -0.15591 0.11297 C -0.15452 0.10772 -0.1514 0.10402 -0.15001 0.09877 C -0.14914 0.09507 -0.14949 0.09075 -0.14897 0.08673 C -0.14775 0.07501 -0.14567 0.0642 -0.14445 0.05247 C -0.14532 0.03118 -0.14463 0.01204 -0.15122 -0.00617 C -0.15435 -0.02345 -0.14949 0.00031 -0.15591 -0.0182 C -0.15678 -0.02067 -0.15643 -0.02376 -0.15713 -0.02623 C -0.15817 -0.03055 -0.1599 -0.03456 -0.16147 -0.03858 C -0.16216 -0.04043 -0.1639 -0.04444 -0.1639 -0.04444 C -0.16546 -0.05401 -0.16737 -0.05802 -0.16824 -0.06882 C -0.16685 -0.09814 -0.16893 -0.09259 -0.15591 -0.09907 C -0.14376 -0.0966 -0.13404 -0.09413 -0.12275 -0.08888 C -0.10487 -0.09074 -0.10817 -0.08734 -0.09897 -0.0929 C -0.09532 -0.09506 -0.08872 -0.10308 -0.08872 -0.10308 C -0.08647 -0.10925 -0.08542 -0.11512 -0.08299 -0.12129 C -0.08438 -0.14537 -0.08247 -0.16666 -0.0922 -0.18395 C -0.09428 -0.19567 -0.10226 -0.20493 -0.10695 -0.21419 C -0.10973 -0.21975 -0.11598 -0.23024 -0.11598 -0.23024 C -0.11893 -0.24506 -0.12483 -0.2466 -0.13299 -0.24845 C -0.14654 -0.26049 -0.17171 -0.25617 -0.18317 -0.25678 C -0.18768 -0.25987 -0.19202 -0.26265 -0.19671 -0.26481 C -0.20053 -0.26913 -0.2047 -0.2716 -0.20817 -0.27685 C -0.21216 -0.28333 -0.21338 -0.29074 -0.21737 -0.29691 C -0.2191 -0.30709 -0.22032 -0.31728 -0.22171 -0.32746 C -0.22188 -0.3287 -0.22414 -0.34351 -0.2264 -0.34567 C -0.22813 -0.34753 -0.23004 -0.34691 -0.23195 -0.34753 C -0.24931 -0.35895 -0.26928 -0.36697 -0.28751 -0.37191 C -0.29515 -0.37067 -0.30279 -0.37067 -0.31042 -0.3679 C -0.31338 -0.36666 -0.31459 -0.35709 -0.31598 -0.3537 C -0.31963 -0.34537 -0.32449 -0.33981 -0.3297 -0.33549 C -0.33525 -0.32098 -0.33456 -0.31388 -0.33872 -0.29907 C -0.33976 -0.2895 -0.34081 -0.28364 -0.34324 -0.27469 C -0.34393 -0.26543 -0.34167 -0.25339 -0.34567 -0.2466 C -0.34758 -0.2429 -0.35417 -0.24228 -0.35695 -0.24043 C -0.36824 -0.24104 -0.38508 -0.23796 -0.39775 -0.24444 C -0.40383 -0.24753 -0.40678 -0.25524 -0.41164 -0.2608 C -0.41338 -0.26327 -0.41633 -0.26296 -0.41824 -0.26481 C -0.4264 -0.27191 -0.43456 -0.2787 -0.44341 -0.28302 C -0.45435 -0.28178 -0.46268 -0.28178 -0.47275 -0.27685 C -0.48108 -0.26697 -0.48143 -0.26203 -0.48647 -0.24845 C -0.48699 -0.24567 -0.48751 -0.2432 -0.48768 -0.24043 C -0.48838 -0.22623 -0.48751 -0.21203 -0.48872 -0.19814 C -0.48924 -0.1929 -0.49393 -0.19259 -0.49688 -0.19012 C -0.50591 -0.19135 -0.51529 -0.18981 -0.52414 -0.19413 C -0.52917 -0.1966 -0.53195 -0.22314 -0.53421 -0.23024 C -0.53994 -0.24691 -0.54688 -0.2537 -0.55695 -0.2608 C -0.55904 -0.26543 -0.55956 -0.27314 -0.56251 -0.27469 C -0.57362 -0.27962 -0.58143 -0.28333 -0.59324 -0.28487 C -0.61077 -0.28395 -0.62084 -0.29166 -0.63299 -0.27685 C -0.63699 -0.26265 -0.63924 -0.25154 -0.6422 -0.23641 C -0.64185 -0.22623 -0.64167 -0.21635 -0.64098 -0.20617 C -0.64063 -0.19969 -0.63751 -0.18796 -0.63751 -0.18796 C -0.63647 -0.17499 -0.63404 -0.16388 -0.63195 -0.15154 C -0.63872 -0.13919 -0.63508 -0.14351 -0.6422 -0.13734 C -0.6448 -0.13055 -0.64792 -0.12716 -0.65122 -0.12129 C -0.65244 -0.1145 -0.65331 -0.10771 -0.6547 -0.10123 C -0.65435 -0.09166 -0.6547 -0.08209 -0.65348 -0.07283 C -0.65296 -0.06913 -0.64324 -0.05864 -0.64324 -0.05864 C -0.63282 -0.04444 -0.61754 -0.04043 -0.6047 -0.03641 C -0.59358 -0.03796 -0.58456 -0.04012 -0.57397 -0.04444 C -0.57015 -0.04876 -0.5665 -0.04938 -0.56251 -0.05246 C -0.55608 -0.0574 -0.55018 -0.06296 -0.54324 -0.06666 C -0.53716 -0.07376 -0.53351 -0.07901 -0.52622 -0.08086 C -0.51772 -0.08672 -0.50886 -0.0895 -0.50001 -0.0929 C -0.49185 -0.09166 -0.48334 -0.09043 -0.47501 -0.08888 C -0.46615 -0.08703 -0.45904 -0.07561 -0.45122 -0.06882 C -0.44654 -0.06481 -0.44827 -0.06882 -0.44341 -0.06265 C -0.43577 -0.05339 -0.43404 -0.0358 -0.42518 -0.03024 C -0.41858 -0.01882 -0.41511 -0.00925 -0.40574 -0.00617 C -0.3941 0.00433 -0.38056 -0.0003 -0.36824 -0.00617 C -0.3639 -0.01172 -0.35799 -0.01666 -0.35365 -0.02222 C -0.34636 -0.03148 -0.35383 -0.02623 -0.34671 -0.03024 C -0.33438 -0.04567 -0.32726 -0.06574 -0.32049 -0.08888 C -0.31737 -0.11419 -0.3198 -0.12777 -0.31737 -0.15956 C -0.31702 -0.16419 -0.31233 -0.16327 -0.31042 -0.16574 C -0.30608 -0.16512 -0.30174 -0.16666 -0.29775 -0.16358 C -0.2889 -0.15678 -0.28404 -0.1324 -0.27726 -0.12129 C -0.27483 -0.11234 -0.27275 -0.10123 -0.26945 -0.0929 C -0.26789 -0.08209 -0.26459 -0.07283 -0.25921 -0.06666 C -0.25279 -0.0503 -0.2441 -0.05401 -0.23299 -0.05246 C -0.18716 -0.05555 -0.21164 -0.05061 -0.18872 -0.06481 C -0.1823 -0.07654 -0.18577 -0.06913 -0.1797 -0.08487 C -0.17883 -0.08703 -0.17726 -0.09104 -0.17726 -0.09104 C -0.17588 -0.10895 -0.17154 -0.13425 -0.1797 -0.14753 C -0.18213 -0.16481 -0.18872 -0.17098 -0.19671 -0.18178 C -0.21112 -0.20123 -0.22865 -0.20771 -0.24567 -0.21635 C -0.25383 -0.22037 -0.26129 -0.22716 -0.26945 -0.23024 C -0.27761 -0.24104 -0.2889 -0.24506 -0.29914 -0.24845 C -0.30851 -0.25678 -0.30608 -0.26512 -0.30938 -0.28086 C -0.30886 -0.29382 -0.30886 -0.32191 -0.3014 -0.33333 C -0.29931 -0.33641 -0.29706 -0.34012 -0.29445 -0.34135 C -0.2915 -0.3429 -0.28525 -0.34567 -0.28525 -0.34567 C -0.27119 -0.36265 -0.23265 -0.34999 -0.22865 -0.34969 C -0.21841 -0.34043 -0.21095 -0.33919 -0.19914 -0.33734 C -0.1974 -0.33611 -0.19601 -0.33425 -0.19445 -0.33333 C -0.19133 -0.33148 -0.18438 -0.32932 -0.18438 -0.32932 C -0.12049 -0.33086 -0.11615 -0.32067 -0.07726 -0.34135 C -0.07674 -0.3429 -0.07588 -0.34444 -0.07501 -0.34567 C -0.07362 -0.34753 -0.07171 -0.34753 -0.07049 -0.34969 C -0.06876 -0.35277 -0.06858 -0.35802 -0.06737 -0.36172 C -0.06858 -0.37993 -0.07154 -0.39197 -0.08195 -0.39598 C -0.09706 -0.40956 -0.11303 -0.41018 -0.1297 -0.41419 C -0.15799 -0.42777 -0.2573 -0.41327 -0.29324 -0.41234 C -0.31876 -0.40432 -0.34289 -0.39043 -0.3672 -0.37592 C -0.37345 -0.37222 -0.38039 -0.37129 -0.38647 -0.3679 C -0.39584 -0.36851 -0.40539 -0.3682 -0.41476 -0.36975 C -0.42292 -0.37129 -0.42813 -0.38641 -0.43438 -0.39413 C -0.43716 -0.39783 -0.44237 -0.4003 -0.44549 -0.40216 C -0.45035 -0.41049 -0.45539 -0.42469 -0.46147 -0.42839 C -0.46251 -0.43055 -0.46355 -0.43271 -0.46476 -0.43456 C -0.46702 -0.43765 -0.47171 -0.44259 -0.47171 -0.44259 C -0.47501 -0.45092 -0.47657 -0.44969 -0.48195 -0.45246 C -0.48716 -0.45524 -0.49202 -0.45987 -0.49688 -0.46265 C -0.50331 -0.46635 -0.51147 -0.46882 -0.51841 -0.47067 C -0.52397 -0.47561 -0.52917 -0.47654 -0.53525 -0.47901 C -0.5448 -0.47746 -0.55417 -0.47654 -0.5639 -0.47469 C -0.579 -0.47191 -0.6106 -0.46049 -0.61945 -0.43641 C -0.62206 -0.42129 -0.62553 -0.40802 -0.6297 -0.39413 C -0.63108 -0.38024 -0.63265 -0.36759 -0.64098 -0.36358 C -0.64966 -0.36419 -0.65851 -0.36419 -0.66737 -0.36574 C -0.67414 -0.36697 -0.68178 -0.37345 -0.68872 -0.37592 C -0.69254 -0.37932 -0.69619 -0.38148 -0.70001 -0.38395 C -0.70313 -0.39999 -0.71095 -0.41697 -0.72049 -0.42222 C -0.73091 -0.42006 -0.74688 -0.41141 -0.7547 -0.39814 C -0.75452 -0.38117 -0.75504 -0.36419 -0.75348 -0.34753 C -0.75331 -0.34475 -0.74376 -0.3324 -0.74324 -0.33148 C -0.73733 -0.32222 -0.73178 -0.31574 -0.72397 -0.31327 C -0.7198 -0.30833 -0.71424 -0.30401 -0.70921 -0.30123 C -0.70348 -0.29444 -0.69723 -0.28796 -0.69098 -0.28302 C -0.68733 -0.27993 -0.68265 -0.27932 -0.67865 -0.27685 C -0.67414 -0.26882 -0.67258 -0.26296 -0.67049 -0.25246 C -0.67136 -0.24506 -0.67154 -0.23734 -0.67275 -0.23024 C -0.67379 -0.22623 -0.67831 -0.22283 -0.6797 -0.22037 C -0.68508 -0.21265 -0.68785 -0.20956 -0.69445 -0.20617 C -0.70226 -0.1966 -0.71268 -0.19382 -0.72171 -0.19012 C -0.72588 -0.18209 -0.72327 -0.18765 -0.72848 -0.17376 C -0.72917 -0.17191 -0.73074 -0.1679 -0.73074 -0.1679 C -0.73004 -0.15771 -0.73004 -0.14722 -0.72848 -0.13734 C -0.72813 -0.13487 -0.72605 -0.13487 -0.72501 -0.13333 C -0.71824 -0.12345 -0.71233 -0.11975 -0.70348 -0.11728 C -0.69324 -0.10833 -0.69341 -0.11141 -0.67865 -0.11327 C -0.67501 -0.11265 -0.67171 -0.11327 -0.66824 -0.11111 C -0.66442 -0.10864 -0.66494 -0.0932 -0.66372 -0.08703 C -0.66407 -0.08364 -0.66442 -0.08024 -0.66494 -0.07685 C -0.66546 -0.07283 -0.66737 -0.06481 -0.66737 -0.06481 C -0.66841 -0.05308 -0.67171 -0.03919 -0.6764 -0.03024 C -0.67917 -0.01327 -0.67483 -0.03456 -0.6797 -0.02037 C -0.68056 -0.01851 -0.68039 -0.01604 -0.68091 -0.01419 C -0.68299 -0.00709 -0.68612 0.00309 -0.68872 0.00988 C -0.68994 0.01605 -0.6922 0.02809 -0.6922 0.02809 C -0.69202 0.03426 -0.69254 0.04105 -0.69098 0.0463 C -0.68751 0.05803 -0.67345 0.05865 -0.66737 0.06266 C -0.66372 0.06204 -0.66042 0.06081 -0.65695 0.0605 C -0.64792 0.05957 -0.63872 0.06019 -0.6297 0.05865 C -0.62414 0.05772 -0.62015 0.05062 -0.61476 0.04846 C -0.60851 0.04291 -0.60157 0.03982 -0.59549 0.03426 C -0.58542 0.02501 -0.5757 0.01081 -0.56494 0.00587 C -0.55626 0.02192 -0.56077 0.04322 -0.56147 0.06451 C -0.56112 0.07809 -0.56129 0.09167 -0.56042 0.10494 C -0.55904 0.12408 -0.54046 0.12717 -0.53317 0.13118 C -0.50834 0.12994 -0.49619 0.12902 -0.47501 0.12099 C -0.46806 0.11482 -0.46233 0.11081 -0.45799 0.09877 C -0.4566 0.08859 -0.45539 0.0784 -0.45348 0.06852 C -0.45296 0.04167 -0.45365 -0.00493 -0.44897 -0.03456 C -0.44827 -0.03919 -0.44619 -0.05154 -0.44445 -0.05462 C -0.43768 -0.06666 -0.42865 -0.07222 -0.41945 -0.07469 C -0.40713 -0.0824 -0.39584 -0.06481 -0.38421 -0.0608 C -0.37831 -0.05401 -0.37223 -0.05401 -0.36824 -0.06481 C -0.36858 -0.07839 -0.36442 -0.14845 -0.38195 -0.15555 C -0.3941 -0.17037 -0.4198 -0.17592 -0.43438 -0.17777 C -0.43994 -0.18148 -0.44515 -0.18333 -0.45122 -0.1858 C -0.45313 -0.18641 -0.45695 -0.18796 -0.45695 -0.18796 C -0.46199 -0.19228 -0.46615 -0.19413 -0.47171 -0.19598 C -0.4757 -0.19876 -0.47657 -0.20308 -0.4797 -0.20802 C -0.48178 -0.22499 -0.48317 -0.22623 -0.48074 -0.24845 C -0.48004 -0.25524 -0.47674 -0.25555 -0.47397 -0.25864 C -0.45522 -0.2787 -0.44601 -0.27716 -0.42171 -0.27901 C -0.4132 -0.28364 -0.40417 -0.28703 -0.39549 -0.29104 C -0.39445 -0.29228 -0.39358 -0.29413 -0.3922 -0.29506 C -0.39115 -0.29598 -0.38976 -0.29567 -0.38872 -0.29691 C -0.38785 -0.29783 -0.38733 -0.3003 -0.38647 -0.30123 C -0.38542 -0.30246 -0.38299 -0.30308 -0.38299 -0.30308 L -0.39897 -0.35555 L -0.38976 -0.32746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05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17" l="5167" r="90000">
                        <a14:foregroundMark x1="55250" y1="50833" x2="52333" y2="92417"/>
                        <a14:foregroundMark x1="39417" y1="44167" x2="48667" y2="4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6675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ình ảnh Sói, Chó Sói, Chó Sói, Hung Bạo miễn phí tải tập tin PNG 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250" y1="32667" x2="63667" y2="2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87482"/>
            <a:ext cx="5041323" cy="42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99156" l="0" r="99500">
                        <a14:foregroundMark x1="667" y1="39451" x2="6500" y2="39451"/>
                        <a14:foregroundMark x1="6000" y1="40928" x2="7667" y2="35232"/>
                        <a14:foregroundMark x1="8167" y1="37342" x2="14000" y2="42827"/>
                        <a14:foregroundMark x1="3000" y1="88186" x2="7500" y2="96414"/>
                        <a14:foregroundMark x1="11167" y1="96624" x2="71000" y2="88608"/>
                        <a14:foregroundMark x1="73667" y1="69831" x2="74500" y2="64557"/>
                        <a14:foregroundMark x1="73167" y1="55696" x2="93833" y2="46624"/>
                        <a14:foregroundMark x1="73667" y1="35232" x2="75500" y2="27215"/>
                        <a14:foregroundMark x1="1500" y1="35021" x2="7833" y2="36709"/>
                        <a14:backgroundMark x1="1000" y1="37342" x2="5833" y2="34810"/>
                        <a14:backgroundMark x1="5833" y1="34810" x2="9500" y2="33544"/>
                        <a14:backgroundMark x1="72500" y1="32700" x2="74833" y2="32278"/>
                        <a14:backgroundMark x1="82667" y1="1688" x2="87000" y2="1899"/>
                        <a14:backgroundMark x1="71833" y1="33122" x2="74833" y2="34599"/>
                        <a14:backgroundMark x1="79667" y1="31857" x2="82333" y2="31435"/>
                        <a14:backgroundMark x1="4833" y1="38819" x2="4833" y2="35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Phim Hoạt Hình Con Voi Mũi Dài Màu Xanh Hình ảnh | Định dạng hình ảnh PSD  611515652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Phim Hoạt Hình Con Voi Mũi Dài Màu Xanh Hình ảnh | Định dạng hình ảnh PSD  611515652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05" l="0" r="98140">
                        <a14:foregroundMark x1="40814" y1="82558" x2="44767" y2="81279"/>
                        <a14:foregroundMark x1="53488" y1="82791" x2="57209" y2="8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050"/>
            <a:ext cx="4616382" cy="46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Sói, Chó Sói, Chó Sói, Hung Bạo miễn phí tải tập tin PNG 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1776845"/>
            <a:ext cx="3962400" cy="30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" b="99156" l="0" r="99500">
                        <a14:foregroundMark x1="667" y1="39451" x2="6500" y2="39451"/>
                        <a14:foregroundMark x1="6000" y1="40928" x2="7667" y2="35232"/>
                        <a14:foregroundMark x1="8167" y1="37342" x2="14000" y2="42827"/>
                        <a14:foregroundMark x1="3000" y1="88186" x2="7500" y2="96414"/>
                        <a14:foregroundMark x1="11167" y1="96624" x2="71000" y2="88608"/>
                        <a14:foregroundMark x1="73667" y1="69831" x2="74500" y2="64557"/>
                        <a14:foregroundMark x1="73167" y1="55696" x2="93833" y2="46624"/>
                        <a14:foregroundMark x1="73667" y1="35232" x2="75500" y2="27215"/>
                        <a14:foregroundMark x1="1500" y1="35021" x2="7833" y2="36709"/>
                        <a14:backgroundMark x1="1000" y1="37342" x2="5833" y2="34810"/>
                        <a14:backgroundMark x1="5833" y1="34810" x2="9500" y2="33544"/>
                        <a14:backgroundMark x1="72500" y1="32700" x2="74833" y2="32278"/>
                        <a14:backgroundMark x1="82667" y1="1688" x2="87000" y2="1899"/>
                        <a14:backgroundMark x1="71833" y1="33122" x2="74833" y2="34599"/>
                        <a14:backgroundMark x1="79667" y1="31857" x2="82333" y2="31435"/>
                        <a14:backgroundMark x1="4833" y1="38819" x2="4833" y2="35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Phim Hoạt Hình Con Voi Mũi Dài Màu Xanh Hình ảnh | Định dạng hình ảnh PSD  611515652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148"/>
            <a:ext cx="4687888" cy="454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05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0" r="100000">
                        <a14:foregroundMark x1="5700" y1="10786" x2="46700" y2="16245"/>
                        <a14:foregroundMark x1="11100" y1="11984" x2="10200" y2="41411"/>
                        <a14:foregroundMark x1="17000" y1="19840" x2="46700" y2="23435"/>
                        <a14:foregroundMark x1="32700" y1="16778" x2="44900" y2="21039"/>
                        <a14:foregroundMark x1="55700" y1="28762" x2="64700" y2="40746"/>
                        <a14:foregroundMark x1="18800" y1="16778" x2="26000" y2="11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189" y="1200150"/>
            <a:ext cx="4204688" cy="3276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17" l="5167" r="90000">
                        <a14:foregroundMark x1="55250" y1="50833" x2="52333" y2="92417"/>
                        <a14:foregroundMark x1="39417" y1="44167" x2="48667" y2="4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1445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05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0" r="100000">
                        <a14:foregroundMark x1="5700" y1="10786" x2="46700" y2="16245"/>
                        <a14:foregroundMark x1="11100" y1="11984" x2="10200" y2="41411"/>
                        <a14:foregroundMark x1="17000" y1="19840" x2="46700" y2="23435"/>
                        <a14:foregroundMark x1="32700" y1="16778" x2="44900" y2="21039"/>
                        <a14:foregroundMark x1="55700" y1="28762" x2="64700" y2="40746"/>
                        <a14:foregroundMark x1="18800" y1="16778" x2="26000" y2="11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1544295"/>
            <a:ext cx="5943600" cy="356283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750"/>
            <a:ext cx="1968896" cy="187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</Words>
  <Application>Microsoft Office PowerPoint</Application>
  <PresentationFormat>On-screen Show (16:9)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</dc:creator>
  <cp:lastModifiedBy>Hao</cp:lastModifiedBy>
  <cp:revision>5</cp:revision>
  <dcterms:created xsi:type="dcterms:W3CDTF">2021-05-16T09:16:18Z</dcterms:created>
  <dcterms:modified xsi:type="dcterms:W3CDTF">2021-05-16T10:41:07Z</dcterms:modified>
</cp:coreProperties>
</file>