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BDBA9-FD8B-4FD5-8814-FA36B3FD684C}" v="3" dt="2021-09-16T08:04:17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o Phạm" userId="c13d0051d5ff312b" providerId="LiveId" clId="{FE2BDBA9-FD8B-4FD5-8814-FA36B3FD684C}"/>
    <pc:docChg chg="modSld">
      <pc:chgData name="Hảo Phạm" userId="c13d0051d5ff312b" providerId="LiveId" clId="{FE2BDBA9-FD8B-4FD5-8814-FA36B3FD684C}" dt="2021-09-16T08:04:17.209" v="2"/>
      <pc:docMkLst>
        <pc:docMk/>
      </pc:docMkLst>
      <pc:sldChg chg="addSp modSp">
        <pc:chgData name="Hảo Phạm" userId="c13d0051d5ff312b" providerId="LiveId" clId="{FE2BDBA9-FD8B-4FD5-8814-FA36B3FD684C}" dt="2021-09-16T08:03:30.667" v="1"/>
        <pc:sldMkLst>
          <pc:docMk/>
          <pc:sldMk cId="1711142073" sldId="256"/>
        </pc:sldMkLst>
        <pc:picChg chg="add mod">
          <ac:chgData name="Hảo Phạm" userId="c13d0051d5ff312b" providerId="LiveId" clId="{FE2BDBA9-FD8B-4FD5-8814-FA36B3FD684C}" dt="2021-09-16T08:03:30.667" v="1"/>
          <ac:picMkLst>
            <pc:docMk/>
            <pc:sldMk cId="1711142073" sldId="256"/>
            <ac:picMk id="8" creationId="{090AA538-1EE3-46B6-8693-BE0996C34F6E}"/>
          </ac:picMkLst>
        </pc:picChg>
      </pc:sldChg>
      <pc:sldChg chg="addSp modSp">
        <pc:chgData name="Hảo Phạm" userId="c13d0051d5ff312b" providerId="LiveId" clId="{FE2BDBA9-FD8B-4FD5-8814-FA36B3FD684C}" dt="2021-09-16T08:04:17.209" v="2"/>
        <pc:sldMkLst>
          <pc:docMk/>
          <pc:sldMk cId="3415490455" sldId="257"/>
        </pc:sldMkLst>
        <pc:picChg chg="add mod">
          <ac:chgData name="Hảo Phạm" userId="c13d0051d5ff312b" providerId="LiveId" clId="{FE2BDBA9-FD8B-4FD5-8814-FA36B3FD684C}" dt="2021-09-16T08:04:17.209" v="2"/>
          <ac:picMkLst>
            <pc:docMk/>
            <pc:sldMk cId="3415490455" sldId="257"/>
            <ac:picMk id="7" creationId="{F9C5CB0B-2F95-44D4-8E16-751943E9216F}"/>
          </ac:picMkLst>
        </pc:picChg>
      </pc:sldChg>
      <pc:sldChg chg="addSp modSp">
        <pc:chgData name="Hảo Phạm" userId="c13d0051d5ff312b" providerId="LiveId" clId="{FE2BDBA9-FD8B-4FD5-8814-FA36B3FD684C}" dt="2021-09-16T08:02:36.893" v="0"/>
        <pc:sldMkLst>
          <pc:docMk/>
          <pc:sldMk cId="4018724036" sldId="258"/>
        </pc:sldMkLst>
        <pc:picChg chg="add mod">
          <ac:chgData name="Hảo Phạm" userId="c13d0051d5ff312b" providerId="LiveId" clId="{FE2BDBA9-FD8B-4FD5-8814-FA36B3FD684C}" dt="2021-09-16T08:02:36.893" v="0"/>
          <ac:picMkLst>
            <pc:docMk/>
            <pc:sldMk cId="4018724036" sldId="258"/>
            <ac:picMk id="8" creationId="{7A82B12C-EF4C-4790-B351-F865DA3872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F8A9D3-EEB0-4F98-83E3-7C3B15C7B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743E87C-6E30-4EA0-BEE4-C32038442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D423E3-7824-4DE1-BB3D-EC2FF038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855A50-B306-4493-B460-9C58D2EA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5811A0-94BE-49EF-8BE0-05BFB23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86EC5E-BA62-4C7A-89F4-04329B9B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62F225F-6FA2-47EB-B1A2-67988059B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F5762F-BE3C-4E45-A59C-D8FE3CB6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112DE0-5ABD-478B-BF0B-AD90703F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47F54E-0984-4BEE-96BD-C53355E3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87EB9D7-66B3-4876-A517-53152496F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D5EED6E-A2E3-486B-B09C-4DCE7DB4A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A82A45-D221-4940-9447-2FD01679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926AEC3-A058-4800-B28F-611A19DD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8563C8-32AB-4FFC-AB1A-7F8131DC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7BFB4E-25F7-4EF7-8A6E-7E33DDE5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BD9E03-E058-407F-910F-1DDD392B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3AC2D0-9BDF-489B-A982-AFF2EFBE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90F683-3300-4E03-B3F8-F94D14C1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8617F7-33DF-4BE8-B177-5ED380FF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927AE-AA8F-4A86-9736-A86646C1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8153486-7A4B-49A1-902B-0CA9C5598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B50FA7-097E-4904-A6EA-4A163DAC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A0E6DE-B64C-44F8-BCA1-6813EDE3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87EB08-E743-4C48-98AC-A3465F56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9A90FF-4662-4830-B83A-F981A5E7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CDE12C-CE5D-49FF-A565-E49CD51CF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1B94F4-153B-4674-9A15-B4AFC98E9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0348081-56B2-4AA9-8D91-F2659F65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84430FB-E2BD-4B4C-9F2F-96C452E7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A269E9-6CF7-47F4-9C8E-7401AA3C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DC8C0C-7688-4BA4-BAF3-4BEECE60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E2E240B-3DE2-401A-8C92-E87FD8E4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BABC968-F054-4A88-80A4-87F226073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10B5CF3-08BA-41AC-99C1-4C348A447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43888DB-44C5-458D-926D-38AC2CC1E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4269396-2197-4D2B-A9E2-CD8E628E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EC100F-29FB-4C90-9796-A0764B3B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F83EB15-B12C-4B59-A2ED-7DEAE2A1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5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789D89-E314-4EB8-8C0B-B1399064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367901C-DAD6-406C-81F2-AE6B44CF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F2884C-6903-4866-AF36-5BEA89AC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751A6DB-24DB-4032-AA27-0A709FB6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6B38A70-3539-4593-A980-306DBDDD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63E88A8-753F-4640-A765-1772F6F9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6F2298B-4EDB-4EBA-AB19-AC834E11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46ABB8-4FD8-4F5E-A7FF-B1F62A17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9549F3-8909-4E93-B98B-71748D9D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77B7DBD-1AAD-4A2F-9E0F-90492D091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4BA3EA-2DF5-483A-9D05-2EEECD4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E4EAA1A-560D-472F-A482-F7EDEB07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5194AA-4AE1-4071-81CC-8CE6F979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195AD0-3C58-41CA-9347-F276B37E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21F2DE-EFA8-4660-9764-597ABBAEC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37C8AE2-15B9-4765-B32B-E17C2FC21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02B5F9A-BC98-45A7-A577-1905B29C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9E017B3-D637-48D8-A4A4-84B0E702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697188-3176-457A-A9A3-3BDF0481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727F347-4E26-4AF3-B742-49BA4081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F70A044-B9D3-4450-95D4-BA723A11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B83081-E5DF-4A81-A74D-6FBE1B6E9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6301-4AC9-4D75-878F-00FCBB32902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A53E51-4EED-4844-898F-86EDCE6E8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EAED82-6546-47E1-86AD-EDD689181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0901-6B55-41CE-B095-7F10E529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12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 descr="Ảnh có chứa văn bản, đồ họa véc-tơ, đồ chơi&#10;&#10;Mô tả được tạo tự động">
            <a:extLst>
              <a:ext uri="{FF2B5EF4-FFF2-40B4-BE49-F238E27FC236}">
                <a16:creationId xmlns:a16="http://schemas.microsoft.com/office/drawing/2014/main" id="{F6219800-A2DA-4A7E-9A25-876694DEC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-22852"/>
            <a:ext cx="12234892" cy="6880852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F3C2FAF-BCA6-441B-A898-7C21A1E63047}"/>
              </a:ext>
            </a:extLst>
          </p:cNvPr>
          <p:cNvSpPr/>
          <p:nvPr/>
        </p:nvSpPr>
        <p:spPr>
          <a:xfrm>
            <a:off x="-326192" y="104866"/>
            <a:ext cx="12841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1: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?</a:t>
            </a:r>
            <a:endParaRPr lang="vi-VN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Mẫu Phông Tết Trung Thu 2020 trang trí đẹp nhất">
            <a:extLst>
              <a:ext uri="{FF2B5EF4-FFF2-40B4-BE49-F238E27FC236}">
                <a16:creationId xmlns:a16="http://schemas.microsoft.com/office/drawing/2014/main" id="{141CB77D-EEE3-4916-A80B-ECD21EF0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86" y="1705807"/>
            <a:ext cx="3694152" cy="27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ịch sử ra đời ngày Quốc tế thiếu nhi 1/6 - VietNamNet">
            <a:extLst>
              <a:ext uri="{FF2B5EF4-FFF2-40B4-BE49-F238E27FC236}">
                <a16:creationId xmlns:a16="http://schemas.microsoft.com/office/drawing/2014/main" id="{E6A45CBC-20FC-47CF-A744-D102BA7D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2" y="1142011"/>
            <a:ext cx="3849706" cy="25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 tháng 11 là ngày gì? Lịch sử và ý nghĩa ngày Nhà giáo Việt Nam - META.vn">
            <a:extLst>
              <a:ext uri="{FF2B5EF4-FFF2-40B4-BE49-F238E27FC236}">
                <a16:creationId xmlns:a16="http://schemas.microsoft.com/office/drawing/2014/main" id="{385A11CA-596A-499A-9FD0-0F87434C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31" y="1236203"/>
            <a:ext cx="3805653" cy="25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40B0DF5-3051-4359-8C1C-277976D1F5F7}"/>
              </a:ext>
            </a:extLst>
          </p:cNvPr>
          <p:cNvSpPr/>
          <p:nvPr/>
        </p:nvSpPr>
        <p:spPr>
          <a:xfrm>
            <a:off x="1664529" y="3814440"/>
            <a:ext cx="4700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FD68E009-216B-4E88-A13C-74A75000520C}"/>
              </a:ext>
            </a:extLst>
          </p:cNvPr>
          <p:cNvSpPr/>
          <p:nvPr/>
        </p:nvSpPr>
        <p:spPr>
          <a:xfrm>
            <a:off x="5906861" y="4461070"/>
            <a:ext cx="4700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C2A3055F-B975-4DAD-98E4-B9D67AD7818B}"/>
              </a:ext>
            </a:extLst>
          </p:cNvPr>
          <p:cNvSpPr/>
          <p:nvPr/>
        </p:nvSpPr>
        <p:spPr>
          <a:xfrm>
            <a:off x="9761793" y="3783110"/>
            <a:ext cx="4700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Âm thanh 7">
            <a:hlinkClick r:id="" action="ppaction://media"/>
            <a:extLst>
              <a:ext uri="{FF2B5EF4-FFF2-40B4-BE49-F238E27FC236}">
                <a16:creationId xmlns:a16="http://schemas.microsoft.com/office/drawing/2014/main" id="{7A82B12C-EF4C-4790-B351-F865DA3872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72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95"/>
    </mc:Choice>
    <mc:Fallback>
      <p:transition spd="slow" advTm="48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7" grpId="1"/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A3EE5B1-47E0-4805-BF57-013AD3106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72347"/>
            <a:ext cx="12190476" cy="685714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FA157A2-40F8-4E89-9635-C865EC076A34}"/>
              </a:ext>
            </a:extLst>
          </p:cNvPr>
          <p:cNvSpPr/>
          <p:nvPr/>
        </p:nvSpPr>
        <p:spPr>
          <a:xfrm>
            <a:off x="1954481" y="0"/>
            <a:ext cx="8283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Trung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mong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chờ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ai?</a:t>
            </a:r>
            <a:endParaRPr lang="vi-VN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61065FF0-0CF4-49C0-A1AD-4F94679ADEA0}"/>
              </a:ext>
            </a:extLst>
          </p:cNvPr>
          <p:cNvSpPr/>
          <p:nvPr/>
        </p:nvSpPr>
        <p:spPr>
          <a:xfrm>
            <a:off x="2313059" y="3356225"/>
            <a:ext cx="4700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BD411873-5336-43CC-8B49-EA27AADB92A8}"/>
              </a:ext>
            </a:extLst>
          </p:cNvPr>
          <p:cNvSpPr/>
          <p:nvPr/>
        </p:nvSpPr>
        <p:spPr>
          <a:xfrm>
            <a:off x="6430395" y="5266882"/>
            <a:ext cx="4700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DD0E35CA-CF47-447C-B411-7FF19EEB5910}"/>
              </a:ext>
            </a:extLst>
          </p:cNvPr>
          <p:cNvSpPr/>
          <p:nvPr/>
        </p:nvSpPr>
        <p:spPr>
          <a:xfrm>
            <a:off x="10471756" y="4888932"/>
            <a:ext cx="4700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Sự tích chị Hằng chú Cuội">
            <a:extLst>
              <a:ext uri="{FF2B5EF4-FFF2-40B4-BE49-F238E27FC236}">
                <a16:creationId xmlns:a16="http://schemas.microsoft.com/office/drawing/2014/main" id="{765BDD95-ABCB-4681-BB86-F5C199D5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5" y="1104545"/>
            <a:ext cx="3805654" cy="22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ở Giáo Dục Và Đào Tạo Vĩnh Phúc">
            <a:extLst>
              <a:ext uri="{FF2B5EF4-FFF2-40B4-BE49-F238E27FC236}">
                <a16:creationId xmlns:a16="http://schemas.microsoft.com/office/drawing/2014/main" id="{EC891CB1-3CDB-4DDC-A10D-D7FDEB24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11" y="1962311"/>
            <a:ext cx="4532826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0+ hình ảnh chú công an hoạt hình - hinhanhsieudep.net">
            <a:extLst>
              <a:ext uri="{FF2B5EF4-FFF2-40B4-BE49-F238E27FC236}">
                <a16:creationId xmlns:a16="http://schemas.microsoft.com/office/drawing/2014/main" id="{10CACEAB-8DC2-4694-8257-600F4CE22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96" y="919912"/>
            <a:ext cx="2928072" cy="39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Âm thanh 7">
            <a:hlinkClick r:id="" action="ppaction://media"/>
            <a:extLst>
              <a:ext uri="{FF2B5EF4-FFF2-40B4-BE49-F238E27FC236}">
                <a16:creationId xmlns:a16="http://schemas.microsoft.com/office/drawing/2014/main" id="{090AA538-1EE3-46B6-8693-BE0996C34F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14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40"/>
    </mc:Choice>
    <mc:Fallback>
      <p:transition spd="slow" advTm="3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34258 0.2310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1155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32683 0.243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5" grpId="0"/>
      <p:bldP spid="15" grpId="1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EFBF6-5E1A-43E1-A6DA-C91953246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27"/>
            <a:ext cx="12190476" cy="6857143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208823F-1E15-4B9A-B7EB-E0D9DADCB311}"/>
              </a:ext>
            </a:extLst>
          </p:cNvPr>
          <p:cNvSpPr/>
          <p:nvPr/>
        </p:nvSpPr>
        <p:spPr>
          <a:xfrm>
            <a:off x="1335533" y="157874"/>
            <a:ext cx="7771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Món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bánh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đặc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biệt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dịp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trung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Ngày Tết, món ăn nào tốt cho sức khoẻ?">
            <a:extLst>
              <a:ext uri="{FF2B5EF4-FFF2-40B4-BE49-F238E27FC236}">
                <a16:creationId xmlns:a16="http://schemas.microsoft.com/office/drawing/2014/main" id="{EBCFF8B8-C52D-486C-A0E9-364C12AD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1" y="1095156"/>
            <a:ext cx="3924396" cy="29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ánh nướng bánh dẻo - Nhịp sống Hà Nội">
            <a:extLst>
              <a:ext uri="{FF2B5EF4-FFF2-40B4-BE49-F238E27FC236}">
                <a16:creationId xmlns:a16="http://schemas.microsoft.com/office/drawing/2014/main" id="{29042F9D-99C5-41A9-B622-51F9AE66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01" y="2762176"/>
            <a:ext cx="5715000" cy="393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2DF8A090-AE32-4A40-B447-645F521707C0}"/>
              </a:ext>
            </a:extLst>
          </p:cNvPr>
          <p:cNvSpPr/>
          <p:nvPr/>
        </p:nvSpPr>
        <p:spPr>
          <a:xfrm>
            <a:off x="2080002" y="4100209"/>
            <a:ext cx="574196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AAC940D-5654-46D4-86F9-D34502F65886}"/>
              </a:ext>
            </a:extLst>
          </p:cNvPr>
          <p:cNvSpPr/>
          <p:nvPr/>
        </p:nvSpPr>
        <p:spPr>
          <a:xfrm>
            <a:off x="10203015" y="5829795"/>
            <a:ext cx="53572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vi-VN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Âm thanh 6">
            <a:hlinkClick r:id="" action="ppaction://media"/>
            <a:extLst>
              <a:ext uri="{FF2B5EF4-FFF2-40B4-BE49-F238E27FC236}">
                <a16:creationId xmlns:a16="http://schemas.microsoft.com/office/drawing/2014/main" id="{F9C5CB0B-2F95-44D4-8E16-751943E921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49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70"/>
    </mc:Choice>
    <mc:Fallback>
      <p:transition spd="slow" advTm="34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9" grpId="0"/>
      <p:bldP spid="9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|6.1|4.5|20.7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5|5|3.5|12.2|1.2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7|3.8|10|1.8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</Words>
  <Application>Microsoft Office PowerPoint</Application>
  <PresentationFormat>Màn hình rộng</PresentationFormat>
  <Paragraphs>19</Paragraphs>
  <Slides>3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Hảo Phạm</dc:creator>
  <cp:lastModifiedBy>Hảo Phạm</cp:lastModifiedBy>
  <cp:revision>1</cp:revision>
  <dcterms:created xsi:type="dcterms:W3CDTF">2021-09-16T07:17:55Z</dcterms:created>
  <dcterms:modified xsi:type="dcterms:W3CDTF">2021-09-16T08:04:17Z</dcterms:modified>
</cp:coreProperties>
</file>