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892A-10F7-41BB-B855-69FEEB8493E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3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12"/>
          <p:cNvSpPr txBox="1">
            <a:spLocks noChangeArrowheads="1"/>
          </p:cNvSpPr>
          <p:nvPr/>
        </p:nvSpPr>
        <p:spPr bwMode="auto">
          <a:xfrm>
            <a:off x="706438" y="241300"/>
            <a:ext cx="77390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15058D"/>
                </a:solidFill>
                <a:latin typeface="Arial" pitchFamily="34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b="1">
                <a:solidFill>
                  <a:srgbClr val="15058D"/>
                </a:solidFill>
                <a:latin typeface="Arial" pitchFamily="34" charset="0"/>
              </a:rPr>
              <a:t>TRƯỜNG MẦM NON CHIM ÉN</a:t>
            </a:r>
          </a:p>
        </p:txBody>
      </p:sp>
      <p:pic>
        <p:nvPicPr>
          <p:cNvPr id="104452" name="Picture 14" descr="khung d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37395"/>
            <a:ext cx="9144000" cy="53015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  <p:pic>
        <p:nvPicPr>
          <p:cNvPr id="104454" name="Hình ả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81075"/>
            <a:ext cx="898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Hộp Văn bản 2"/>
          <p:cNvSpPr txBox="1">
            <a:spLocks noChangeArrowheads="1"/>
          </p:cNvSpPr>
          <p:nvPr/>
        </p:nvSpPr>
        <p:spPr bwMode="auto">
          <a:xfrm>
            <a:off x="2667000" y="311467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Hộp Văn bản 3"/>
          <p:cNvSpPr txBox="1">
            <a:spLocks noChangeArrowheads="1"/>
          </p:cNvSpPr>
          <p:nvPr/>
        </p:nvSpPr>
        <p:spPr bwMode="auto">
          <a:xfrm>
            <a:off x="2652889" y="363855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MGL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7" name="Hộp Văn bản 1"/>
          <p:cNvSpPr txBox="1">
            <a:spLocks noChangeArrowheads="1"/>
          </p:cNvSpPr>
          <p:nvPr/>
        </p:nvSpPr>
        <p:spPr bwMode="auto">
          <a:xfrm>
            <a:off x="1509713" y="1654175"/>
            <a:ext cx="6122987" cy="9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CHỮ CÁI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-r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501361"/>
      </p:ext>
    </p:extLst>
  </p:cSld>
  <p:clrMapOvr>
    <a:masterClrMapping/>
  </p:clrMapOvr>
  <p:transition spd="slow" advTm="238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480"/>
            <a:ext cx="77724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hoToiDiLamMuaVoiBeat-VA-426159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249492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17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5157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674" y="1923678"/>
            <a:ext cx="19720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v</a:t>
            </a:r>
            <a:endParaRPr lang="en-US" sz="199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979926"/>
            <a:ext cx="136127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  <a:cs typeface="Times New Roman" pitchFamily="18" charset="0"/>
              </a:rPr>
              <a:t>r</a:t>
            </a:r>
            <a:endParaRPr lang="en-US" sz="28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9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4612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1905" y="39688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848872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474"/>
            <a:ext cx="8856984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08" y="3705877"/>
            <a:ext cx="901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8610" y="42999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22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896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94"/>
            <a:ext cx="261042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4340"/>
            <a:ext cx="2780257" cy="163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8454" y="905991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9099" y="84994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684" y="3401839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6302" y="3863504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5617" y="3706639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5284" y="326330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6185" y="247850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7913" y="216924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5280" y="251415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4804" y="385903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1649" y="293570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679E-6 L 0.00365 -0.615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07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11424 -0.690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3453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7014 -0.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7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2716E-6 L -0.67274 -0.4506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-2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0.47309 -0.552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-276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7 L 0.34723 -0.40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-2018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6 L -0.0073 -0.365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83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6 L -0.15434 -0.302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151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6 L -0.02309 -0.531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7" grpId="0"/>
      <p:bldP spid="7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133</Words>
  <Application>Microsoft Office PowerPoint</Application>
  <PresentationFormat>On-screen Show (16:9)</PresentationFormat>
  <Paragraphs>26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Trò chơi với chữ cái: v 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10</cp:revision>
  <dcterms:created xsi:type="dcterms:W3CDTF">2020-05-27T00:53:07Z</dcterms:created>
  <dcterms:modified xsi:type="dcterms:W3CDTF">2020-06-17T00:52:33Z</dcterms:modified>
</cp:coreProperties>
</file>