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8" r:id="rId2"/>
    <p:sldId id="283" r:id="rId3"/>
    <p:sldId id="277" r:id="rId4"/>
    <p:sldId id="293" r:id="rId5"/>
    <p:sldId id="281" r:id="rId6"/>
    <p:sldId id="294" r:id="rId7"/>
    <p:sldId id="269" r:id="rId8"/>
    <p:sldId id="295" r:id="rId9"/>
    <p:sldId id="275" r:id="rId10"/>
    <p:sldId id="296" r:id="rId11"/>
    <p:sldId id="276" r:id="rId12"/>
    <p:sldId id="297" r:id="rId13"/>
    <p:sldId id="284" r:id="rId14"/>
    <p:sldId id="280" r:id="rId15"/>
    <p:sldId id="289" r:id="rId16"/>
    <p:sldId id="288" r:id="rId17"/>
    <p:sldId id="291" r:id="rId18"/>
    <p:sldId id="290" r:id="rId19"/>
    <p:sldId id="298" r:id="rId20"/>
    <p:sldId id="292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rial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CBDE"/>
    <a:srgbClr val="FF0000"/>
    <a:srgbClr val="FF0066"/>
    <a:srgbClr val="EE4CB4"/>
    <a:srgbClr val="FFFF00"/>
    <a:srgbClr val="0000FF"/>
    <a:srgbClr val="69EAED"/>
    <a:srgbClr val="76DBE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9" autoAdjust="0"/>
    <p:restoredTop sz="95405" autoAdjust="0"/>
  </p:normalViewPr>
  <p:slideViewPr>
    <p:cSldViewPr>
      <p:cViewPr>
        <p:scale>
          <a:sx n="77" d="100"/>
          <a:sy n="77" d="100"/>
        </p:scale>
        <p:origin x="-24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2F7E42B9-4A66-44FE-ACF5-4809A3E095F1}" type="datetimeFigureOut">
              <a:rPr lang="en-US"/>
              <a:pPr>
                <a:defRPr/>
              </a:pPr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5D873A-CF75-4AD4-9708-5FD24048D9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561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873A-CF75-4AD4-9708-5FD24048D90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1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873A-CF75-4AD4-9708-5FD24048D90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43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4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0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4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28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9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8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6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0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4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6453E4A5-171F-408A-84CF-672AD75E558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.xml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openxmlformats.org/officeDocument/2006/relationships/audio" Target="../media/media2.wav"/><Relationship Id="rId10" Type="http://schemas.openxmlformats.org/officeDocument/2006/relationships/image" Target="../media/image3.png"/><Relationship Id="rId4" Type="http://schemas.microsoft.com/office/2007/relationships/media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8.m4a"/><Relationship Id="rId7" Type="http://schemas.openxmlformats.org/officeDocument/2006/relationships/image" Target="../media/image18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9.m4a"/><Relationship Id="rId7" Type="http://schemas.openxmlformats.org/officeDocument/2006/relationships/image" Target="../media/image18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7.png"/><Relationship Id="rId2" Type="http://schemas.microsoft.com/office/2007/relationships/media" Target="../media/media13.m4a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16.jp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4.mp3"/><Relationship Id="rId10" Type="http://schemas.openxmlformats.org/officeDocument/2006/relationships/image" Target="../media/image17.jpeg"/><Relationship Id="rId4" Type="http://schemas.microsoft.com/office/2007/relationships/media" Target="../media/media4.mp3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.m4a"/><Relationship Id="rId7" Type="http://schemas.openxmlformats.org/officeDocument/2006/relationships/image" Target="../media/image18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61540" y="3236747"/>
            <a:ext cx="5363968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defRPr/>
            </a:pPr>
            <a:r>
              <a:rPr lang="vi-VN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dirty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đối tượng ra làm 2 phần 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EE4CB4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800" b="1" dirty="0" smtClean="0">
              <a:solidFill>
                <a:srgbClr val="EE4C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4648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4495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330514" y="304800"/>
            <a:ext cx="587019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CHIM ÉN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8422" y="2606175"/>
            <a:ext cx="461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64408" y="563217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4615260"/>
            <a:ext cx="1444625" cy="12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18050" y="4707523"/>
            <a:ext cx="3707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MẪU GIÁO LỚN 5-6 TUỔI</a:t>
            </a:r>
            <a:endParaRPr lang="en-US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749" y="1004836"/>
            <a:ext cx="1441030" cy="1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OA CA CUNG AM NHA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0514" y="1659744"/>
            <a:ext cx="609600" cy="609600"/>
          </a:xfrm>
          <a:prstGeom prst="rect">
            <a:avLst/>
          </a:prstGeom>
        </p:spPr>
      </p:pic>
      <p:pic>
        <p:nvPicPr>
          <p:cNvPr id="5" name="03 Ten Little Monkey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98009" y="440272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:split orient="vert"/>
      </p:transition>
    </mc:Choice>
    <mc:Fallback xmlns="">
      <p:transition spd="slow" advTm="2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4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2" grpId="0"/>
      <p:bldP spid="9" grpId="0"/>
    </p:bldLst>
  </p:timing>
  <p:extLst mod="1">
    <p:ext uri="{E180D4A7-C9FB-4DFB-919C-405C955672EB}">
      <p14:showEvtLst xmlns:p14="http://schemas.microsoft.com/office/powerpoint/2010/main">
        <p14:playEvt time="148" objId="10"/>
        <p14:stopEvt time="20442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Tách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theo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yêu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cầu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của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cô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2475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0">
        <p:split orient="vert"/>
      </p:transition>
    </mc:Choice>
    <mc:Fallback xmlns="">
      <p:transition spd="slow" advTm="14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207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WordArt 13"/>
          <p:cNvSpPr>
            <a:spLocks noChangeArrowheads="1" noChangeShapeType="1" noTextEdit="1"/>
          </p:cNvSpPr>
          <p:nvPr/>
        </p:nvSpPr>
        <p:spPr bwMode="auto">
          <a:xfrm>
            <a:off x="2580628" y="2576423"/>
            <a:ext cx="454036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3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44" name="WordArt 14"/>
          <p:cNvSpPr>
            <a:spLocks noChangeArrowheads="1" noChangeShapeType="1" noTextEdit="1"/>
          </p:cNvSpPr>
          <p:nvPr/>
        </p:nvSpPr>
        <p:spPr bwMode="auto">
          <a:xfrm>
            <a:off x="5818730" y="2590800"/>
            <a:ext cx="539533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5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68142" y="2443087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3886200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370505" y="110328"/>
            <a:ext cx="1987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0000FF"/>
                </a:solidFill>
              </a:rPr>
              <a:t>8</a:t>
            </a:r>
            <a:endParaRPr lang="en-US" sz="9600" b="1" dirty="0">
              <a:solidFill>
                <a:srgbClr val="0000FF"/>
              </a:solidFill>
            </a:endParaRPr>
          </a:p>
        </p:txBody>
      </p:sp>
      <p:pic>
        <p:nvPicPr>
          <p:cNvPr id="3" name="Slide 9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7779" y="6248400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8" y="1540379"/>
            <a:ext cx="109556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85" y="1540379"/>
            <a:ext cx="109556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109556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92" y="1524000"/>
            <a:ext cx="109556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30" y="1540379"/>
            <a:ext cx="109556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91" y="1540379"/>
            <a:ext cx="109556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60" y="1524000"/>
            <a:ext cx="109556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21" y="1551625"/>
            <a:ext cx="109556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7000">
        <p:split orient="vert"/>
      </p:transition>
    </mc:Choice>
    <mc:Fallback xmlns="">
      <p:transition spd="slow" advClick="0" advTm="8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14323 0.308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53" y="1544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3559 0.44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210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3681 0.5666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2833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0052 0.3333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66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18438 0.342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1710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48148E-6 L -0.14514 0.4754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7" y="2377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9635 0.4666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2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-0.07777 0.4627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44" grpId="0"/>
      <p:bldP spid="58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17103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" y="457200"/>
            <a:ext cx="708342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000">
        <p:split orient="vert"/>
      </p:transition>
    </mc:Choice>
    <mc:Fallback xmlns="">
      <p:transition spd="slow" advTm="14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3018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WordArt 13"/>
          <p:cNvSpPr>
            <a:spLocks noChangeArrowheads="1" noChangeShapeType="1" noTextEdit="1"/>
          </p:cNvSpPr>
          <p:nvPr/>
        </p:nvSpPr>
        <p:spPr bwMode="auto">
          <a:xfrm>
            <a:off x="2538935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4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45" name="WordArt 14"/>
          <p:cNvSpPr>
            <a:spLocks noChangeArrowheads="1" noChangeShapeType="1" noTextEdit="1"/>
          </p:cNvSpPr>
          <p:nvPr/>
        </p:nvSpPr>
        <p:spPr bwMode="auto">
          <a:xfrm>
            <a:off x="5818730" y="2590800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4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468142" y="2443087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/>
          <p:cNvCxnSpPr/>
          <p:nvPr/>
        </p:nvCxnSpPr>
        <p:spPr>
          <a:xfrm>
            <a:off x="4541648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370506" y="110328"/>
            <a:ext cx="748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0000FF"/>
                </a:solidFill>
              </a:rPr>
              <a:t>8</a:t>
            </a:r>
            <a:endParaRPr lang="en-US" sz="9600" b="1" dirty="0">
              <a:solidFill>
                <a:srgbClr val="0000FF"/>
              </a:solidFill>
            </a:endParaRPr>
          </a:p>
        </p:txBody>
      </p:sp>
      <p:pic>
        <p:nvPicPr>
          <p:cNvPr id="3" name="Slide 10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6470" y="6248400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7" y="1600200"/>
            <a:ext cx="109556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517" y="1600200"/>
            <a:ext cx="109556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77" y="1600200"/>
            <a:ext cx="109556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637" y="1600200"/>
            <a:ext cx="109556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39" y="1582125"/>
            <a:ext cx="109556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76" y="1582125"/>
            <a:ext cx="109556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14" y="1580429"/>
            <a:ext cx="109556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51" y="1580429"/>
            <a:ext cx="1095560" cy="609600"/>
          </a:xfrm>
          <a:prstGeom prst="rect">
            <a:avLst/>
          </a:prstGeom>
        </p:spPr>
      </p:pic>
      <p:sp>
        <p:nvSpPr>
          <p:cNvPr id="32" name="WordArt 13"/>
          <p:cNvSpPr>
            <a:spLocks noChangeArrowheads="1" noChangeShapeType="1" noTextEdit="1"/>
          </p:cNvSpPr>
          <p:nvPr/>
        </p:nvSpPr>
        <p:spPr bwMode="auto">
          <a:xfrm>
            <a:off x="2590800" y="2576423"/>
            <a:ext cx="525974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7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1000">
        <p:split orient="vert"/>
      </p:transition>
    </mc:Choice>
    <mc:Fallback xmlns="">
      <p:transition spd="slow" advClick="0" advTm="6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4983 0.2888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1444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17275 0.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150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8993 0.4111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2055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9 0.00903 L -0.08837 0.409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7" y="200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0.0191 0.3136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1567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0.06649 0.313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1567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18576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8" y="2236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-0.0967 0.4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" grpId="0"/>
      <p:bldP spid="45" grpId="0"/>
      <p:bldP spid="60" grpId="0"/>
    </p:bldLst>
  </p:timing>
  <p:extLst mod="1">
    <p:ext uri="{E180D4A7-C9FB-4DFB-919C-405C955672EB}">
      <p14:showEvtLst xmlns:p14="http://schemas.microsoft.com/office/powerpoint/2010/main">
        <p14:playEvt time="0" objId="3"/>
        <p14:stopEvt time="18617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2291" name="Content Placeholder 3" descr="khung anh dep 1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0"/>
            <a:ext cx="9109075" cy="7105650"/>
          </a:xfrm>
        </p:spPr>
      </p:pic>
      <p:sp>
        <p:nvSpPr>
          <p:cNvPr id="5" name="TextBox 4"/>
          <p:cNvSpPr txBox="1"/>
          <p:nvPr/>
        </p:nvSpPr>
        <p:spPr>
          <a:xfrm rot="20800581">
            <a:off x="2595563" y="2651294"/>
            <a:ext cx="53848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6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61" y="76200"/>
            <a:ext cx="1070953" cy="759061"/>
          </a:xfrm>
          <a:prstGeom prst="rect">
            <a:avLst/>
          </a:prstGeom>
        </p:spPr>
      </p:pic>
      <p:pic>
        <p:nvPicPr>
          <p:cNvPr id="2" name="Slide 11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7" y="647700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:split orient="vert"/>
      </p:transition>
    </mc:Choice>
    <mc:Fallback xmlns="">
      <p:transition spd="slow" advClick="0" advTm="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7691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" y="-20324"/>
            <a:ext cx="9134631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3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462619" y="713565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4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1" y="4273426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3831772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4721520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60" y="4702577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61" y="3801072"/>
            <a:ext cx="445668" cy="401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65" y="4233551"/>
            <a:ext cx="445668" cy="40110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15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29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77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526351" y="417677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95700" y="579485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97032" y="576288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58951" y="418598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66" y="5449187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58" y="5435484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7" y="5816364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98" y="5675385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06" y="6130834"/>
            <a:ext cx="445668" cy="4316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1" y="6298220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1" y="4020528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89" y="3763893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4" y="4086723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5" y="4702577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63" y="4618661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53" y="5821441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1" y="5445742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36" y="5346342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5" y="5447716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4" y="5759220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0" y="6226567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8" y="6381169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73" y="6215505"/>
            <a:ext cx="445668" cy="40110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397754" y="2539272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2</a:t>
            </a:r>
          </a:p>
        </p:txBody>
      </p:sp>
      <p:sp>
        <p:nvSpPr>
          <p:cNvPr id="52" name="Cloud 51"/>
          <p:cNvSpPr/>
          <p:nvPr/>
        </p:nvSpPr>
        <p:spPr>
          <a:xfrm>
            <a:off x="3450180" y="2877710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8</a:t>
            </a:r>
            <a:endParaRPr lang="en-US" sz="6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198570" y="595609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188776" y="4343196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07520" y="5959770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887264" y="428990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63" y="1856511"/>
            <a:ext cx="621886" cy="559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289" y="1820550"/>
            <a:ext cx="621886" cy="559697"/>
          </a:xfrm>
          <a:prstGeom prst="rect">
            <a:avLst/>
          </a:prstGeom>
        </p:spPr>
      </p:pic>
      <p:pic>
        <p:nvPicPr>
          <p:cNvPr id="8" name="Slide 12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7018" y="6269018"/>
            <a:ext cx="487363" cy="48736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77" y="6280292"/>
            <a:ext cx="445668" cy="401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7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2000">
        <p:split orient="vert"/>
      </p:transition>
    </mc:Choice>
    <mc:Fallback xmlns="">
      <p:transition spd="slow" advClick="0" advTm="4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52882 -0.37685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41" y="-18843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0.34462 -0.43009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2" y="-2150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40382 -0.5175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1" y="-2588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0.46233 -0.2405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-1203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9271 -0.4148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20741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3.33333E-6 L 0.35833 -0.2555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12778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0.17535 -0.3354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 animBg="1"/>
      <p:bldP spid="16" grpId="0" animBg="1"/>
      <p:bldP spid="17" grpId="0" animBg="1"/>
      <p:bldP spid="18" grpId="0"/>
      <p:bldP spid="18" grpId="1"/>
      <p:bldP spid="19" grpId="0"/>
      <p:bldP spid="20" grpId="0"/>
      <p:bldP spid="21" grpId="0"/>
      <p:bldP spid="50" grpId="0"/>
      <p:bldP spid="52" grpId="0" animBg="1"/>
      <p:bldP spid="53" grpId="0" animBg="1"/>
      <p:bldP spid="54" grpId="0" animBg="1"/>
      <p:bldP spid="55" grpId="0" animBg="1"/>
      <p:bldP spid="56" grpId="0" animBg="1"/>
    </p:bldLst>
  </p:timing>
  <p:extLst mod="1">
    <p:ext uri="{E180D4A7-C9FB-4DFB-919C-405C955672EB}">
      <p14:showEvtLst xmlns:p14="http://schemas.microsoft.com/office/powerpoint/2010/main">
        <p14:playEvt time="1" objId="8"/>
        <p14:stopEvt time="41831" objId="8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27"/>
            <a:ext cx="9134631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3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1472983" y="806629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84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69" y="1470368"/>
            <a:ext cx="842058" cy="7578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1" y="4273426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3831772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4721520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60" y="4702577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61" y="3801072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65" y="4233551"/>
            <a:ext cx="445668" cy="401101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>
            <a:off x="515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529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77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526351" y="417677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595700" y="579485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97032" y="576288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458951" y="418598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66" y="5449187"/>
            <a:ext cx="445668" cy="40110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58" y="5435484"/>
            <a:ext cx="445668" cy="40110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8" y="5858959"/>
            <a:ext cx="445668" cy="40110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98" y="5675385"/>
            <a:ext cx="445668" cy="40110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06" y="6161340"/>
            <a:ext cx="445668" cy="4011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9" y="6335598"/>
            <a:ext cx="445668" cy="401101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1" y="6298220"/>
            <a:ext cx="445668" cy="4011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1" y="4020528"/>
            <a:ext cx="445668" cy="40110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89" y="3763893"/>
            <a:ext cx="445668" cy="40110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4" y="4086723"/>
            <a:ext cx="445668" cy="40110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5" y="4702577"/>
            <a:ext cx="445668" cy="4011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63" y="4618661"/>
            <a:ext cx="445668" cy="401101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53" y="5821441"/>
            <a:ext cx="445668" cy="40110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1" y="5445742"/>
            <a:ext cx="445668" cy="40110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36" y="5346342"/>
            <a:ext cx="445668" cy="40110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5" y="5447716"/>
            <a:ext cx="445668" cy="401101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4" y="5759220"/>
            <a:ext cx="445668" cy="40110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0" y="6226567"/>
            <a:ext cx="445668" cy="40110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8" y="6381169"/>
            <a:ext cx="445668" cy="40110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73" y="6215505"/>
            <a:ext cx="445668" cy="401101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2397754" y="2539272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6" name="Cloud 95"/>
          <p:cNvSpPr/>
          <p:nvPr/>
        </p:nvSpPr>
        <p:spPr>
          <a:xfrm>
            <a:off x="3450180" y="2994447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8</a:t>
            </a:r>
            <a:endParaRPr lang="en-US" sz="6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5198570" y="595609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188776" y="4343196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2907520" y="5959770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887264" y="428990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015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1000">
        <p:split orient="vert"/>
      </p:transition>
    </mc:Choice>
    <mc:Fallback xmlns="">
      <p:transition spd="slow" advClick="0" advTm="3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40741E-7 L 0.28211 -0.4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40677 -0.55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0" y="-27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57136 -0.71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59" y="-35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41615 -0.75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9" y="-3766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26111 -0.727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5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15295 -0.64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9" y="-3229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4 -0.5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250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47378 -0.471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-2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  <p:extLst mod="1">
    <p:ext uri="{E180D4A7-C9FB-4DFB-919C-405C955672EB}">
      <p14:showEvtLst xmlns:p14="http://schemas.microsoft.com/office/powerpoint/2010/main">
        <p14:playEvt time="2" objId="3"/>
        <p14:stopEvt time="30391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027"/>
            <a:ext cx="9134631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3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472983" y="806629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84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3831772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4721520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60" y="4702577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61" y="3801072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515112" y="5350758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29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77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6351" y="417677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4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95700" y="579485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032" y="576288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8951" y="418598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66" y="5449187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58" y="5435484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7" y="5816364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98" y="5675385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06" y="6161340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9" y="6335598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1" y="6298220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1" y="4020528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89" y="3763893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4" y="4086723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5" y="4702577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63" y="4618661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53" y="5821441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1" y="5445742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36" y="5346342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5" y="5447716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4" y="5759220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0" y="6226567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8" y="6381169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73" y="6215505"/>
            <a:ext cx="445668" cy="4011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18" y="1345194"/>
            <a:ext cx="621886" cy="55969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73" y="2074920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553308" y="2591555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  <p:sp>
        <p:nvSpPr>
          <p:cNvPr id="50" name="Cloud 49"/>
          <p:cNvSpPr/>
          <p:nvPr/>
        </p:nvSpPr>
        <p:spPr>
          <a:xfrm>
            <a:off x="3450180" y="2994447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8</a:t>
            </a:r>
            <a:endParaRPr lang="en-US" sz="6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98570" y="595609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188776" y="4343196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907520" y="5959770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87264" y="428990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824" y="2105042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77" y="1335603"/>
            <a:ext cx="621886" cy="559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3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7000">
        <p:split orient="vert"/>
      </p:transition>
    </mc:Choice>
    <mc:Fallback xmlns="">
      <p:transition spd="slow" advClick="0" advTm="2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96296E-6 L 0.39549 -0.25463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74" y="-1273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0.4368 -0.26111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40" y="-13056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8437 -0.49259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24630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48716 -0.4953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-24769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0.00394 L 0.454 -0.21829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7" grpId="1"/>
      <p:bldP spid="18" grpId="0"/>
      <p:bldP spid="19" grpId="0"/>
      <p:bldP spid="20" grpId="0"/>
      <p:bldP spid="51" grpId="0" animBg="1"/>
      <p:bldP spid="52" grpId="0" animBg="1"/>
      <p:bldP spid="53" grpId="0" animBg="1"/>
      <p:bldP spid="54" grpId="0" animBg="1"/>
    </p:bldLst>
  </p:timing>
  <p:extLst mod="1">
    <p:ext uri="{E180D4A7-C9FB-4DFB-919C-405C955672EB}">
      <p14:showEvtLst xmlns:p14="http://schemas.microsoft.com/office/powerpoint/2010/main">
        <p14:playEvt time="1005" objId="67"/>
        <p14:stopEvt time="25077" objId="67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999+ Hình nền Powerpoint đẹp, đơn giản nhưng ấn tượ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2" y="11704"/>
            <a:ext cx="9134631" cy="68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3819" y="15282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510284" y="720233"/>
            <a:ext cx="5867400" cy="277366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BB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84632" y="3737143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1" y="4273426"/>
            <a:ext cx="445668" cy="401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3831772"/>
            <a:ext cx="445668" cy="4011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31" y="4721520"/>
            <a:ext cx="445668" cy="401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60" y="4702577"/>
            <a:ext cx="445668" cy="401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61" y="3801072"/>
            <a:ext cx="445668" cy="401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65" y="4233551"/>
            <a:ext cx="445668" cy="401101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9123" y="531922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529477" y="5318790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477933" y="3715809"/>
            <a:ext cx="2514600" cy="147296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526351" y="417677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6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38589" y="5794852"/>
            <a:ext cx="53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8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032" y="5762884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8951" y="4185982"/>
            <a:ext cx="38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66" y="5449187"/>
            <a:ext cx="445668" cy="4011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82" y="5430358"/>
            <a:ext cx="445668" cy="4011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47" y="5816364"/>
            <a:ext cx="445668" cy="4011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898" y="5675385"/>
            <a:ext cx="445668" cy="4011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06" y="6161340"/>
            <a:ext cx="445668" cy="401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9" y="6335598"/>
            <a:ext cx="445668" cy="4011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1" y="6298220"/>
            <a:ext cx="445668" cy="4011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11" y="4020528"/>
            <a:ext cx="445668" cy="4011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89" y="3763893"/>
            <a:ext cx="445668" cy="4011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4" y="4086723"/>
            <a:ext cx="445668" cy="4011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55" y="4702577"/>
            <a:ext cx="445668" cy="401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63" y="4618661"/>
            <a:ext cx="445668" cy="401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453" y="5821441"/>
            <a:ext cx="445668" cy="401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341" y="5445742"/>
            <a:ext cx="445668" cy="4011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36" y="5346342"/>
            <a:ext cx="445668" cy="4011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5" y="5447716"/>
            <a:ext cx="445668" cy="4011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64" y="5759220"/>
            <a:ext cx="445668" cy="4011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770" y="6226567"/>
            <a:ext cx="445668" cy="4011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8" y="6381169"/>
            <a:ext cx="445668" cy="4011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73" y="6215505"/>
            <a:ext cx="445668" cy="4011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50" y="2057079"/>
            <a:ext cx="621886" cy="55969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97754" y="2539272"/>
            <a:ext cx="33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0" name="Cloud 49"/>
          <p:cNvSpPr/>
          <p:nvPr/>
        </p:nvSpPr>
        <p:spPr>
          <a:xfrm>
            <a:off x="3450180" y="2994447"/>
            <a:ext cx="1070530" cy="1026081"/>
          </a:xfrm>
          <a:prstGeom prst="cloud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8</a:t>
            </a:r>
            <a:endParaRPr lang="en-US" sz="6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198570" y="595609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188776" y="4343196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870318" y="5905421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87264" y="4289907"/>
            <a:ext cx="420895" cy="342129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63" y="1856511"/>
            <a:ext cx="621886" cy="5596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7" y="1345194"/>
            <a:ext cx="621886" cy="559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64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split orient="vert"/>
      </p:transition>
    </mc:Choice>
    <mc:Fallback xmlns="">
      <p:transition spd="slow" advClick="0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09045 -0.393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9676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-0.27847 -0.2113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24" y="-10579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022E-16 L -0.26684 -0.2805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1" y="-14028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7274 -0.2858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1430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24288 -0.4914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3" y="-2458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9271 -0.4925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-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0" grpId="1"/>
      <p:bldP spid="51" grpId="0" animBg="1"/>
      <p:bldP spid="52" grpId="0" animBg="1"/>
      <p:bldP spid="53" grpId="0" animBg="1"/>
      <p:bldP spid="54" grpId="0" animBg="1"/>
    </p:bldLst>
  </p:timing>
  <p:extLst mod="1">
    <p:ext uri="{E180D4A7-C9FB-4DFB-919C-405C955672EB}">
      <p14:showEvtLst xmlns:p14="http://schemas.microsoft.com/office/powerpoint/2010/main">
        <p14:playEvt time="1006" objId="67"/>
        <p14:stopEvt time="23440" objId="67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ongnauvaembeRemix-Dangcapn_k2v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84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337" y="381000"/>
            <a:ext cx="830580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1: Ôn nhận biết số lượng và thêm bớt trong phạm vi 8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425" y="6629400"/>
            <a:ext cx="59435" cy="8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6"/>
        <p14:pauseEvt time="0" objId="6"/>
        <p14:seekEvt time="0" objId="6" seek="0"/>
        <p14:resumeEvt time="0" objId="6"/>
        <p14:stopEvt time="32039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2"/>
            <a:ext cx="9144000" cy="68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44" y="2596773"/>
            <a:ext cx="3733800" cy="2523232"/>
          </a:xfrm>
        </p:spPr>
      </p:pic>
      <p:sp>
        <p:nvSpPr>
          <p:cNvPr id="9" name="TextBox 8"/>
          <p:cNvSpPr txBox="1"/>
          <p:nvPr/>
        </p:nvSpPr>
        <p:spPr>
          <a:xfrm>
            <a:off x="1857411" y="1885226"/>
            <a:ext cx="56314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 17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487363" cy="487363"/>
          </a:xfrm>
          <a:prstGeom prst="rect">
            <a:avLst/>
          </a:prstGeom>
        </p:spPr>
      </p:pic>
      <p:sp>
        <p:nvSpPr>
          <p:cNvPr id="3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53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4000">
        <p:split orient="vert"/>
      </p:transition>
    </mc:Choice>
    <mc:Fallback xmlns="">
      <p:transition spd="slow" advClick="0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1203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8845" cy="698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3" descr="Hình ảnh có liên qua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0" name="WordArt 11"/>
          <p:cNvSpPr>
            <a:spLocks noChangeArrowheads="1" noChangeShapeType="1" noTextEdit="1"/>
          </p:cNvSpPr>
          <p:nvPr/>
        </p:nvSpPr>
        <p:spPr bwMode="auto">
          <a:xfrm>
            <a:off x="3870324" y="3552634"/>
            <a:ext cx="1920876" cy="1933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8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77253"/>
            <a:ext cx="7996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 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Tách nhóm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 tượng ra làm 2 phần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Slide 5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4895" y="6248400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" y="1704276"/>
            <a:ext cx="1066800" cy="113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54" y="1704276"/>
            <a:ext cx="1066800" cy="113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04" y="1723409"/>
            <a:ext cx="1066800" cy="113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02" y="1704276"/>
            <a:ext cx="1066800" cy="113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01" y="1723409"/>
            <a:ext cx="1066800" cy="113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734922"/>
            <a:ext cx="1066800" cy="113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94" y="1756999"/>
            <a:ext cx="1066800" cy="1134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756999"/>
            <a:ext cx="1066800" cy="113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2000">
        <p:split orient="vert"/>
      </p:transition>
    </mc:Choice>
    <mc:Fallback xmlns="">
      <p:transition spd="slow" advClick="0" advTm="8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30" grpId="0"/>
      <p:bldP spid="2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3410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Tách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theo</a:t>
            </a:r>
            <a:r>
              <a:rPr lang="en-US" dirty="0" smtClean="0">
                <a:solidFill>
                  <a:srgbClr val="FF0000"/>
                </a:solidFill>
              </a:rPr>
              <a:t> ý </a:t>
            </a:r>
            <a:r>
              <a:rPr lang="en-US" dirty="0" err="1" smtClean="0">
                <a:solidFill>
                  <a:srgbClr val="FF0000"/>
                </a:solidFill>
              </a:rPr>
              <a:t>thích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000">
        <p:split orient="vert"/>
      </p:transition>
    </mc:Choice>
    <mc:Fallback xmlns="">
      <p:transition spd="slow" advTm="17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792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de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5884" y="6346659"/>
            <a:ext cx="487363" cy="487363"/>
          </a:xfrm>
          <a:prstGeom prst="rect">
            <a:avLst/>
          </a:prstGeom>
        </p:spPr>
      </p:pic>
      <p:sp>
        <p:nvSpPr>
          <p:cNvPr id="7170" name="AutoShape 78" descr="Kết quả hình ảnh cho nề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1" name="AutoShape 80" descr="Kết quả hình ảnh cho nề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172" name="AutoShape 82" descr="Kết quả hình ảnh cho nề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15" name="WordArt 86"/>
          <p:cNvSpPr>
            <a:spLocks noChangeArrowheads="1" noChangeShapeType="1" noTextEdit="1"/>
          </p:cNvSpPr>
          <p:nvPr/>
        </p:nvSpPr>
        <p:spPr bwMode="auto">
          <a:xfrm>
            <a:off x="3772693" y="3059549"/>
            <a:ext cx="1141413" cy="140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8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grpSp>
        <p:nvGrpSpPr>
          <p:cNvPr id="7177" name="Group 165"/>
          <p:cNvGrpSpPr>
            <a:grpSpLocks/>
          </p:cNvGrpSpPr>
          <p:nvPr/>
        </p:nvGrpSpPr>
        <p:grpSpPr bwMode="auto">
          <a:xfrm>
            <a:off x="29195" y="3814208"/>
            <a:ext cx="2790205" cy="895980"/>
            <a:chOff x="2040" y="2159"/>
            <a:chExt cx="1632" cy="608"/>
          </a:xfrm>
        </p:grpSpPr>
        <p:sp>
          <p:nvSpPr>
            <p:cNvPr id="7190" name="Rectangle 153"/>
            <p:cNvSpPr>
              <a:spLocks noChangeArrowheads="1"/>
            </p:cNvSpPr>
            <p:nvPr/>
          </p:nvSpPr>
          <p:spPr bwMode="auto">
            <a:xfrm>
              <a:off x="2040" y="2159"/>
              <a:ext cx="1632" cy="6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82" name="WordArt 164"/>
            <p:cNvSpPr>
              <a:spLocks noChangeArrowheads="1" noChangeShapeType="1" noTextEdit="1"/>
            </p:cNvSpPr>
            <p:nvPr/>
          </p:nvSpPr>
          <p:spPr bwMode="auto">
            <a:xfrm>
              <a:off x="2376" y="2208"/>
              <a:ext cx="1008" cy="43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3 - </a:t>
              </a:r>
              <a:r>
                <a:rPr lang="en-US" sz="3600" b="1" kern="10" dirty="0" smtClean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5</a:t>
              </a:r>
              <a:endParaRPr lang="en-US" sz="3600" b="1" kern="10" dirty="0"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+mj-lt"/>
              </a:endParaRPr>
            </a:p>
          </p:txBody>
        </p:sp>
      </p:grpSp>
      <p:grpSp>
        <p:nvGrpSpPr>
          <p:cNvPr id="51" name="Group 152"/>
          <p:cNvGrpSpPr>
            <a:grpSpLocks/>
          </p:cNvGrpSpPr>
          <p:nvPr/>
        </p:nvGrpSpPr>
        <p:grpSpPr bwMode="auto">
          <a:xfrm>
            <a:off x="5943600" y="3657600"/>
            <a:ext cx="3200399" cy="803738"/>
            <a:chOff x="3600" y="2160"/>
            <a:chExt cx="1584" cy="419"/>
          </a:xfrm>
        </p:grpSpPr>
        <p:sp>
          <p:nvSpPr>
            <p:cNvPr id="61" name="Rectangle 140"/>
            <p:cNvSpPr>
              <a:spLocks noChangeArrowheads="1"/>
            </p:cNvSpPr>
            <p:nvPr/>
          </p:nvSpPr>
          <p:spPr bwMode="auto">
            <a:xfrm>
              <a:off x="3600" y="2160"/>
              <a:ext cx="1584" cy="4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3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840" y="2215"/>
              <a:ext cx="1104" cy="3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 smtClean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4 </a:t>
              </a:r>
              <a:r>
                <a:rPr lang="en-US" sz="3600" b="1" kern="10" dirty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- </a:t>
              </a:r>
              <a:r>
                <a:rPr lang="en-US" sz="3600" b="1" kern="10" dirty="0" smtClean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4</a:t>
              </a:r>
              <a:endParaRPr lang="en-US" sz="3600" b="1" kern="10" dirty="0"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+mj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24200" y="2057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2349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34854" y="46653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54965" y="43224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4888" y="694600"/>
            <a:ext cx="2784512" cy="28868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65511" y="644080"/>
            <a:ext cx="0" cy="293732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7175" name="Group 129"/>
          <p:cNvGrpSpPr>
            <a:grpSpLocks/>
          </p:cNvGrpSpPr>
          <p:nvPr/>
        </p:nvGrpSpPr>
        <p:grpSpPr bwMode="auto">
          <a:xfrm>
            <a:off x="34888" y="31037"/>
            <a:ext cx="2784511" cy="647751"/>
            <a:chOff x="2034" y="1204"/>
            <a:chExt cx="2016" cy="624"/>
          </a:xfrm>
        </p:grpSpPr>
        <p:sp>
          <p:nvSpPr>
            <p:cNvPr id="7206" name="Rectangle 131"/>
            <p:cNvSpPr>
              <a:spLocks noChangeArrowheads="1"/>
            </p:cNvSpPr>
            <p:nvPr/>
          </p:nvSpPr>
          <p:spPr bwMode="auto">
            <a:xfrm>
              <a:off x="2034" y="1204"/>
              <a:ext cx="2016" cy="6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214" name="WordArt 139"/>
            <p:cNvSpPr>
              <a:spLocks noChangeArrowheads="1" noChangeShapeType="1" noTextEdit="1"/>
            </p:cNvSpPr>
            <p:nvPr/>
          </p:nvSpPr>
          <p:spPr bwMode="auto">
            <a:xfrm>
              <a:off x="2400" y="1264"/>
              <a:ext cx="1272" cy="4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1 - </a:t>
              </a:r>
              <a:r>
                <a:rPr lang="en-US" sz="3600" b="1" kern="10" dirty="0" smtClean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7</a:t>
              </a:r>
              <a:endParaRPr lang="en-US" sz="3600" b="1" kern="10" dirty="0"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+mj-lt"/>
              </a:endParaRPr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5943600" y="4461338"/>
            <a:ext cx="3200399" cy="227945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096000" y="747730"/>
            <a:ext cx="3047999" cy="268127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27306" y="4714104"/>
            <a:ext cx="2792094" cy="210579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76" name="Group 152"/>
          <p:cNvGrpSpPr>
            <a:grpSpLocks/>
          </p:cNvGrpSpPr>
          <p:nvPr/>
        </p:nvGrpSpPr>
        <p:grpSpPr bwMode="auto">
          <a:xfrm>
            <a:off x="6096000" y="45190"/>
            <a:ext cx="3048000" cy="673733"/>
            <a:chOff x="3647" y="2160"/>
            <a:chExt cx="1537" cy="405"/>
          </a:xfrm>
        </p:grpSpPr>
        <p:sp>
          <p:nvSpPr>
            <p:cNvPr id="7202" name="Rectangle 140"/>
            <p:cNvSpPr>
              <a:spLocks noChangeArrowheads="1"/>
            </p:cNvSpPr>
            <p:nvPr/>
          </p:nvSpPr>
          <p:spPr bwMode="auto">
            <a:xfrm>
              <a:off x="3647" y="2160"/>
              <a:ext cx="1537" cy="4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194" name="WordArt 151"/>
            <p:cNvSpPr>
              <a:spLocks noChangeArrowheads="1" noChangeShapeType="1" noTextEdit="1"/>
            </p:cNvSpPr>
            <p:nvPr/>
          </p:nvSpPr>
          <p:spPr bwMode="auto">
            <a:xfrm>
              <a:off x="3883" y="2189"/>
              <a:ext cx="1104" cy="3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2 - </a:t>
              </a:r>
              <a:r>
                <a:rPr lang="en-US" sz="3600" b="1" kern="10" dirty="0" smtClean="0">
                  <a:ln w="38100">
                    <a:solidFill>
                      <a:srgbClr val="CC0066"/>
                    </a:solidFill>
                    <a:round/>
                    <a:headEnd/>
                    <a:tailEnd/>
                  </a:ln>
                  <a:solidFill>
                    <a:srgbClr val="CC0066"/>
                  </a:solidFill>
                  <a:latin typeface="+mj-lt"/>
                </a:rPr>
                <a:t>6</a:t>
              </a:r>
              <a:endParaRPr lang="en-US" sz="3600" b="1" kern="10" dirty="0"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CC0066"/>
                </a:solidFill>
                <a:latin typeface="+mj-lt"/>
              </a:endParaRPr>
            </a:p>
          </p:txBody>
        </p:sp>
      </p:grpSp>
      <p:cxnSp>
        <p:nvCxnSpPr>
          <p:cNvPr id="127" name="Straight Connector 126"/>
          <p:cNvCxnSpPr/>
          <p:nvPr/>
        </p:nvCxnSpPr>
        <p:spPr>
          <a:xfrm>
            <a:off x="1269438" y="4732254"/>
            <a:ext cx="18845" cy="212574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7264635" y="747730"/>
            <a:ext cx="0" cy="268127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19" idx="0"/>
            <a:endCxn id="119" idx="2"/>
          </p:cNvCxnSpPr>
          <p:nvPr/>
        </p:nvCxnSpPr>
        <p:spPr>
          <a:xfrm>
            <a:off x="7543800" y="4461338"/>
            <a:ext cx="0" cy="227945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6" name="WordArt 139"/>
          <p:cNvSpPr>
            <a:spLocks noChangeArrowheads="1" noChangeShapeType="1" noTextEdit="1"/>
          </p:cNvSpPr>
          <p:nvPr/>
        </p:nvSpPr>
        <p:spPr bwMode="auto">
          <a:xfrm>
            <a:off x="1642152" y="-235"/>
            <a:ext cx="1665299" cy="4816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38100">
                <a:solidFill>
                  <a:srgbClr val="CC0066"/>
                </a:solidFill>
                <a:round/>
                <a:headEnd/>
                <a:tailEnd/>
              </a:ln>
              <a:solidFill>
                <a:srgbClr val="CC0066"/>
              </a:solidFill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895600" y="1903639"/>
            <a:ext cx="1066800" cy="115591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4800600" y="2106226"/>
            <a:ext cx="1295400" cy="9533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4800600" y="4429722"/>
            <a:ext cx="1039096" cy="1014585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>
            <a:off x="2895600" y="4429722"/>
            <a:ext cx="979410" cy="827992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7" y="747730"/>
            <a:ext cx="695112" cy="73889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89" y="783673"/>
            <a:ext cx="695112" cy="73889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46" y="1571514"/>
            <a:ext cx="695112" cy="73889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47" y="1590148"/>
            <a:ext cx="695112" cy="73889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17" y="2426732"/>
            <a:ext cx="695112" cy="73889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1" y="2310412"/>
            <a:ext cx="695112" cy="73889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995" y="2723170"/>
            <a:ext cx="695112" cy="738898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52" y="852756"/>
            <a:ext cx="695112" cy="738898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89" y="1984272"/>
            <a:ext cx="695112" cy="73889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54" y="852756"/>
            <a:ext cx="695112" cy="73889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56" y="878635"/>
            <a:ext cx="695112" cy="738898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73" y="1736777"/>
            <a:ext cx="695112" cy="738898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09" y="1736777"/>
            <a:ext cx="695112" cy="738898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45" y="2582802"/>
            <a:ext cx="695112" cy="738898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135" y="2675420"/>
            <a:ext cx="695112" cy="738898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9" y="4888265"/>
            <a:ext cx="695112" cy="73889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3" y="4937014"/>
            <a:ext cx="551982" cy="725176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29" y="5865164"/>
            <a:ext cx="551982" cy="725176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82" y="4875889"/>
            <a:ext cx="551982" cy="72517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58" y="4843718"/>
            <a:ext cx="551982" cy="725176"/>
          </a:xfrm>
          <a:prstGeom prst="rect">
            <a:avLst/>
          </a:prstGeom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48" y="5684278"/>
            <a:ext cx="551982" cy="725176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10" y="5600219"/>
            <a:ext cx="551982" cy="725176"/>
          </a:xfrm>
          <a:prstGeom prst="rect">
            <a:avLst/>
          </a:prstGeom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88" y="5984071"/>
            <a:ext cx="471815" cy="725176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33" y="4659480"/>
            <a:ext cx="695112" cy="738898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60" y="4641995"/>
            <a:ext cx="695112" cy="738898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07761"/>
            <a:ext cx="695112" cy="738898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60" y="5593358"/>
            <a:ext cx="695112" cy="738898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44" y="4739732"/>
            <a:ext cx="695112" cy="738898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534" y="4762711"/>
            <a:ext cx="695112" cy="73889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670" y="5684278"/>
            <a:ext cx="695112" cy="738898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686" y="5684278"/>
            <a:ext cx="695112" cy="73889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3" y="1486628"/>
            <a:ext cx="695112" cy="7388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1000">
        <p:split orient="vert"/>
      </p:transition>
    </mc:Choice>
    <mc:Fallback xmlns="">
      <p:transition spd="slow" advClick="0" advTm="8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215" grpId="0"/>
      <p:bldP spid="7" grpId="0" animBg="1"/>
      <p:bldP spid="119" grpId="0" animBg="1"/>
      <p:bldP spid="121" grpId="0" animBg="1"/>
      <p:bldP spid="122" grpId="0" animBg="1"/>
    </p:bldLst>
  </p:timing>
  <p:extLst mod="1">
    <p:ext uri="{E180D4A7-C9FB-4DFB-919C-405C955672EB}">
      <p14:showEvtLst xmlns:p14="http://schemas.microsoft.com/office/powerpoint/2010/main">
        <p14:playEvt time="1" objId="8"/>
        <p14:stopEvt time="43555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Tách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theo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yêu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cầu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của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cô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0">
        <p:split orient="vert"/>
      </p:transition>
    </mc:Choice>
    <mc:Fallback xmlns="">
      <p:transition spd="slow" advTm="1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WordArt 13"/>
          <p:cNvSpPr>
            <a:spLocks noChangeArrowheads="1" noChangeShapeType="1" noTextEdit="1"/>
          </p:cNvSpPr>
          <p:nvPr/>
        </p:nvSpPr>
        <p:spPr bwMode="auto">
          <a:xfrm>
            <a:off x="2538935" y="2576423"/>
            <a:ext cx="381001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1</a:t>
            </a:r>
          </a:p>
        </p:txBody>
      </p:sp>
      <p:sp>
        <p:nvSpPr>
          <p:cNvPr id="8205" name="WordArt 14"/>
          <p:cNvSpPr>
            <a:spLocks noChangeArrowheads="1" noChangeShapeType="1" noTextEdit="1"/>
          </p:cNvSpPr>
          <p:nvPr/>
        </p:nvSpPr>
        <p:spPr bwMode="auto">
          <a:xfrm>
            <a:off x="5818730" y="2590800"/>
            <a:ext cx="658270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7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142" y="2443087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886200" y="2452404"/>
            <a:ext cx="0" cy="38746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317246" y="76200"/>
            <a:ext cx="16263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smtClean="0">
                <a:solidFill>
                  <a:srgbClr val="0000FF"/>
                </a:solidFill>
                <a:latin typeface="+mj-lt"/>
              </a:rPr>
              <a:t>8</a:t>
            </a:r>
            <a:endParaRPr lang="en-US" sz="10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2" name="Slide 7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4584" y="6309831"/>
            <a:ext cx="487363" cy="487363"/>
          </a:xfrm>
          <a:prstGeom prst="rect">
            <a:avLst/>
          </a:prstGeom>
        </p:spPr>
      </p:pic>
      <p:pic>
        <p:nvPicPr>
          <p:cNvPr id="3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000" y="54864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1095560" cy="609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760" y="1601326"/>
            <a:ext cx="109556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38" y="1600200"/>
            <a:ext cx="1095560" cy="609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77" y="1600200"/>
            <a:ext cx="1095560" cy="609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20" y="1591336"/>
            <a:ext cx="1095560" cy="609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92" y="1600200"/>
            <a:ext cx="1095560" cy="609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964" y="1591336"/>
            <a:ext cx="1095560" cy="609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57" y="1600200"/>
            <a:ext cx="109556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14000">
        <p:split orient="vert"/>
      </p:transition>
    </mc:Choice>
    <mc:Fallback xmlns="">
      <p:transition spd="slow" advClick="0" advTm="1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22222E-6 L 0.16563 0.35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177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3151 0.311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7" y="15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33698 0.3108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1553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37396 0.322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1611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-0.0408 0.4333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216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434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3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02882 0.44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22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30902 0.545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49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204" grpId="0"/>
      <p:bldP spid="8205" grpId="0"/>
      <p:bldP spid="7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4840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Tách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theo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yêu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cầu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của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cô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" name="DarlingPianoCoverFromDarlingInTheFranxx-VA-60221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7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75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WordArt 13"/>
          <p:cNvSpPr>
            <a:spLocks noChangeArrowheads="1" noChangeShapeType="1" noTextEdit="1"/>
          </p:cNvSpPr>
          <p:nvPr/>
        </p:nvSpPr>
        <p:spPr bwMode="auto">
          <a:xfrm>
            <a:off x="2451841" y="2576423"/>
            <a:ext cx="519959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2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43" name="WordArt 14"/>
          <p:cNvSpPr>
            <a:spLocks noChangeArrowheads="1" noChangeShapeType="1" noTextEdit="1"/>
          </p:cNvSpPr>
          <p:nvPr/>
        </p:nvSpPr>
        <p:spPr bwMode="auto">
          <a:xfrm>
            <a:off x="5818730" y="2590800"/>
            <a:ext cx="557052" cy="7476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</a:rPr>
              <a:t>6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68142" y="2209800"/>
            <a:ext cx="6553200" cy="3883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/>
          <p:cNvCxnSpPr/>
          <p:nvPr/>
        </p:nvCxnSpPr>
        <p:spPr>
          <a:xfrm>
            <a:off x="3886200" y="2209800"/>
            <a:ext cx="0" cy="388399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4367721" y="27177"/>
            <a:ext cx="8872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rgbClr val="0000FF"/>
                </a:solidFill>
              </a:rPr>
              <a:t>8</a:t>
            </a:r>
            <a:endParaRPr lang="en-US" sz="9600" b="1" dirty="0">
              <a:solidFill>
                <a:srgbClr val="0000FF"/>
              </a:solidFill>
            </a:endParaRPr>
          </a:p>
        </p:txBody>
      </p:sp>
      <p:pic>
        <p:nvPicPr>
          <p:cNvPr id="4" name="Slide 8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7588" y="6327084"/>
            <a:ext cx="487363" cy="4873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0" y="1366707"/>
            <a:ext cx="109556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8" y="1335294"/>
            <a:ext cx="109556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146" y="1318569"/>
            <a:ext cx="109556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26" y="1326932"/>
            <a:ext cx="109556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21" y="1318569"/>
            <a:ext cx="109556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01" y="1330866"/>
            <a:ext cx="109556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61" y="1346411"/>
            <a:ext cx="109556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29" y="1351287"/>
            <a:ext cx="109556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7000">
        <p:split orient="vert"/>
      </p:transition>
    </mc:Choice>
    <mc:Fallback xmlns="">
      <p:transition spd="slow" advClick="0" advTm="12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0.17968 0.311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1557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0.04687 0.4497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2247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44444E-6 L 0.17969 0.3409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6" y="170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06007 0.4731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3" y="236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875 0.340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03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13628 0.3393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169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14184 0.4481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2240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9636 0.4363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2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2" grpId="0"/>
      <p:bldP spid="43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16155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568&quot;&gt;&lt;property id=&quot;20148&quot; value=&quot;5&quot;/&gt;&lt;property id=&quot;20300&quot; value=&quot;Slide 7&quot;/&gt;&lt;property id=&quot;20307&quot; value=&quot;269&quot;/&gt;&lt;/object&gt;&lt;object type=&quot;3&quot; unique_id=&quot;12132&quot;&gt;&lt;property id=&quot;20148&quot; value=&quot;5&quot;/&gt;&lt;property id=&quot;20300&quot; value=&quot;Slide 8&quot;/&gt;&lt;property id=&quot;20307&quot; value=&quot;275&quot;/&gt;&lt;/object&gt;&lt;object type=&quot;3&quot; unique_id=&quot;12133&quot;&gt;&lt;property id=&quot;20148&quot; value=&quot;5&quot;/&gt;&lt;property id=&quot;20300&quot; value=&quot;Slide 9&quot;/&gt;&lt;property id=&quot;20307&quot; value=&quot;276&quot;/&gt;&lt;/object&gt;&lt;object type=&quot;3&quot; unique_id=&quot;12998&quot;&gt;&lt;property id=&quot;20148&quot; value=&quot;5&quot;/&gt;&lt;property id=&quot;20300&quot; value=&quot;Slide 5&quot;/&gt;&lt;property id=&quot;20307&quot; value=&quot;277&quot;/&gt;&lt;/object&gt;&lt;object type=&quot;3&quot; unique_id=&quot;12999&quot;&gt;&lt;property id=&quot;20148&quot; value=&quot;5&quot;/&gt;&lt;property id=&quot;20300&quot; value=&quot;Slide 1&quot;/&gt;&lt;property id=&quot;20307&quot; value=&quot;278&quot;/&gt;&lt;/object&gt;&lt;object type=&quot;3&quot; unique_id=&quot;13000&quot;&gt;&lt;property id=&quot;20148&quot; value=&quot;5&quot;/&gt;&lt;property id=&quot;20300&quot; value=&quot;Slide 2&quot;/&gt;&lt;property id=&quot;20307&quot; value=&quot;283&quot;/&gt;&lt;/object&gt;&lt;object type=&quot;3&quot; unique_id=&quot;13001&quot;&gt;&lt;property id=&quot;20148&quot; value=&quot;5&quot;/&gt;&lt;property id=&quot;20300&quot; value=&quot;Slide 3&quot;/&gt;&lt;property id=&quot;20307&quot; value=&quot;286&quot;/&gt;&lt;/object&gt;&lt;object type=&quot;3&quot; unique_id=&quot;13002&quot;&gt;&lt;property id=&quot;20148&quot; value=&quot;5&quot;/&gt;&lt;property id=&quot;20300&quot; value=&quot;Slide 4&quot;/&gt;&lt;property id=&quot;20307&quot; value=&quot;293&quot;/&gt;&lt;/object&gt;&lt;object type=&quot;3&quot; unique_id=&quot;13003&quot;&gt;&lt;property id=&quot;20148&quot; value=&quot;5&quot;/&gt;&lt;property id=&quot;20300&quot; value=&quot;Slide 6&quot;/&gt;&lt;property id=&quot;20307&quot; value=&quot;281&quot;/&gt;&lt;/object&gt;&lt;object type=&quot;3&quot; unique_id=&quot;13004&quot;&gt;&lt;property id=&quot;20148&quot; value=&quot;5&quot;/&gt;&lt;property id=&quot;20300&quot; value=&quot;Slide 10&quot;/&gt;&lt;property id=&quot;20307&quot; value=&quot;284&quot;/&gt;&lt;/object&gt;&lt;object type=&quot;3&quot; unique_id=&quot;13005&quot;&gt;&lt;property id=&quot;20148&quot; value=&quot;5&quot;/&gt;&lt;property id=&quot;20300&quot; value=&quot;Slide 11&quot;/&gt;&lt;property id=&quot;20307&quot; value=&quot;280&quot;/&gt;&lt;/object&gt;&lt;object type=&quot;3&quot; unique_id=&quot;13006&quot;&gt;&lt;property id=&quot;20148&quot; value=&quot;5&quot;/&gt;&lt;property id=&quot;20300&quot; value=&quot;Slide 16&quot;/&gt;&lt;property id=&quot;20307&quot; value=&quot;287&quot;/&gt;&lt;/object&gt;&lt;object type=&quot;3&quot; unique_id=&quot;13007&quot;&gt;&lt;property id=&quot;20148&quot; value=&quot;5&quot;/&gt;&lt;property id=&quot;20300&quot; value=&quot;Slide 13&quot;/&gt;&lt;property id=&quot;20307&quot; value=&quot;288&quot;/&gt;&lt;/object&gt;&lt;object type=&quot;3&quot; unique_id=&quot;13008&quot;&gt;&lt;property id=&quot;20148&quot; value=&quot;5&quot;/&gt;&lt;property id=&quot;20300&quot; value=&quot;Slide 12&quot;/&gt;&lt;property id=&quot;20307&quot; value=&quot;289&quot;/&gt;&lt;/object&gt;&lt;object type=&quot;3&quot; unique_id=&quot;13009&quot;&gt;&lt;property id=&quot;20148&quot; value=&quot;5&quot;/&gt;&lt;property id=&quot;20300&quot; value=&quot;Slide 15&quot;/&gt;&lt;property id=&quot;20307&quot; value=&quot;290&quot;/&gt;&lt;/object&gt;&lt;object type=&quot;3&quot; unique_id=&quot;13010&quot;&gt;&lt;property id=&quot;20148&quot; value=&quot;5&quot;/&gt;&lt;property id=&quot;20300&quot; value=&quot;Slide 14&quot;/&gt;&lt;property id=&quot;20307&quot; value=&quot;291&quot;/&gt;&lt;/object&gt;&lt;object type=&quot;3&quot; unique_id=&quot;13011&quot;&gt;&lt;property id=&quot;20148&quot; value=&quot;5&quot;/&gt;&lt;property id=&quot;20300&quot; value=&quot;Slide 17&quot;/&gt;&lt;property id=&quot;20307&quot; value=&quot;29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16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9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9|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.3|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5|11.8|0.8|0.8|1|0.9|1|0.9|0.9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7|9.2|0.8|0.8|0.9|0.9|1|0.9|0.9|0.8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4.5|4.2|4.5|6.6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4540</TotalTime>
  <Words>216</Words>
  <Application>Microsoft Office PowerPoint</Application>
  <PresentationFormat>On-screen Show (4:3)</PresentationFormat>
  <Paragraphs>85</Paragraphs>
  <Slides>20</Slides>
  <Notes>2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Tách theo ý thích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Tách theo yêu cầu của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Duc Duc</dc:creator>
  <cp:lastModifiedBy>SKY</cp:lastModifiedBy>
  <cp:revision>320</cp:revision>
  <dcterms:created xsi:type="dcterms:W3CDTF">2017-10-29T15:18:16Z</dcterms:created>
  <dcterms:modified xsi:type="dcterms:W3CDTF">2020-12-08T10:09:00Z</dcterms:modified>
</cp:coreProperties>
</file>