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0" r:id="rId3"/>
    <p:sldId id="257" r:id="rId4"/>
    <p:sldId id="264" r:id="rId5"/>
    <p:sldId id="265" r:id="rId6"/>
    <p:sldId id="266" r:id="rId7"/>
    <p:sldId id="258" r:id="rId8"/>
    <p:sldId id="259" r:id="rId9"/>
    <p:sldId id="260" r:id="rId10"/>
    <p:sldId id="267" r:id="rId11"/>
    <p:sldId id="268" r:id="rId12"/>
    <p:sldId id="269" r:id="rId13"/>
    <p:sldId id="271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4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F6B5-EA74-4CAB-AB99-8BC0CBC23D4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50AE-AFE0-408D-B2FE-B0D98EAD9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06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F6B5-EA74-4CAB-AB99-8BC0CBC23D4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50AE-AFE0-408D-B2FE-B0D98EAD9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88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F6B5-EA74-4CAB-AB99-8BC0CBC23D4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50AE-AFE0-408D-B2FE-B0D98EAD9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00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F6B5-EA74-4CAB-AB99-8BC0CBC23D4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50AE-AFE0-408D-B2FE-B0D98EAD9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18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F6B5-EA74-4CAB-AB99-8BC0CBC23D4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50AE-AFE0-408D-B2FE-B0D98EAD9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4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F6B5-EA74-4CAB-AB99-8BC0CBC23D4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50AE-AFE0-408D-B2FE-B0D98EAD9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7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F6B5-EA74-4CAB-AB99-8BC0CBC23D4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50AE-AFE0-408D-B2FE-B0D98EAD9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6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F6B5-EA74-4CAB-AB99-8BC0CBC23D4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50AE-AFE0-408D-B2FE-B0D98EAD9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72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F6B5-EA74-4CAB-AB99-8BC0CBC23D4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50AE-AFE0-408D-B2FE-B0D98EAD9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8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F6B5-EA74-4CAB-AB99-8BC0CBC23D4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50AE-AFE0-408D-B2FE-B0D98EAD9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46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F6B5-EA74-4CAB-AB99-8BC0CBC23D4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50AE-AFE0-408D-B2FE-B0D98EAD9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49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AF6B5-EA74-4CAB-AB99-8BC0CBC23D4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150AE-AFE0-408D-B2FE-B0D98EAD9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1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39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 Box 12"/>
          <p:cNvSpPr txBox="1">
            <a:spLocks noChangeArrowheads="1"/>
          </p:cNvSpPr>
          <p:nvPr/>
        </p:nvSpPr>
        <p:spPr bwMode="auto">
          <a:xfrm>
            <a:off x="706438" y="241300"/>
            <a:ext cx="7739062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5058D"/>
                </a:solidFill>
                <a:latin typeface="Arial" pitchFamily="34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altLang="en-US" b="1">
                <a:solidFill>
                  <a:srgbClr val="15058D"/>
                </a:solidFill>
                <a:latin typeface="Arial" pitchFamily="34" charset="0"/>
              </a:rPr>
              <a:t>TRƯỜNG MẦM NON CHIM ÉN</a:t>
            </a:r>
          </a:p>
        </p:txBody>
      </p:sp>
      <p:pic>
        <p:nvPicPr>
          <p:cNvPr id="104452" name="Picture 14" descr="khung do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2" y="37395"/>
            <a:ext cx="9144000" cy="530154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</a:extLst>
        </p:spPr>
      </p:pic>
      <p:sp>
        <p:nvSpPr>
          <p:cNvPr id="2053" name="Text Box 15"/>
          <p:cNvSpPr txBox="1">
            <a:spLocks noChangeArrowheads="1"/>
          </p:cNvSpPr>
          <p:nvPr/>
        </p:nvSpPr>
        <p:spPr bwMode="auto">
          <a:xfrm>
            <a:off x="512057" y="2571750"/>
            <a:ext cx="8229600" cy="5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2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altLang="en-US" sz="32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32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32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32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altLang="en-US" sz="3200" dirty="0">
              <a:solidFill>
                <a:srgbClr val="E9150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54" name="Hình ả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81075"/>
            <a:ext cx="89852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Hộp Văn bản 2"/>
          <p:cNvSpPr txBox="1">
            <a:spLocks noChangeArrowheads="1"/>
          </p:cNvSpPr>
          <p:nvPr/>
        </p:nvSpPr>
        <p:spPr bwMode="auto">
          <a:xfrm>
            <a:off x="2667000" y="3114675"/>
            <a:ext cx="472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9pPr>
          </a:lstStyle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Hộp Văn bản 3"/>
          <p:cNvSpPr txBox="1">
            <a:spLocks noChangeArrowheads="1"/>
          </p:cNvSpPr>
          <p:nvPr/>
        </p:nvSpPr>
        <p:spPr bwMode="auto">
          <a:xfrm>
            <a:off x="2652889" y="3638550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9pPr>
          </a:lstStyle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vi-V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57" name="Hộp Văn bản 1"/>
          <p:cNvSpPr txBox="1">
            <a:spLocks noChangeArrowheads="1"/>
          </p:cNvSpPr>
          <p:nvPr/>
        </p:nvSpPr>
        <p:spPr bwMode="auto">
          <a:xfrm>
            <a:off x="1509713" y="1654175"/>
            <a:ext cx="6122987" cy="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PHÁT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 NHẬN THỨC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2933065"/>
      </p:ext>
    </p:extLst>
  </p:cSld>
  <p:clrMapOvr>
    <a:masterClrMapping/>
  </p:clrMapOvr>
  <p:transition spd="slow" advTm="2385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825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5" grpId="0"/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89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5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72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86"/>
            <a:ext cx="9144000" cy="512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917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76" y="23807"/>
            <a:ext cx="9155476" cy="511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7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10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1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17"/>
            <a:ext cx="9095656" cy="513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49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49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108" y="46551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bay</a:t>
            </a:r>
            <a:br>
              <a:rPr lang="en-US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…</a:t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 ô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" b="100000" l="0" r="99023">
                        <a14:foregroundMark x1="41992" y1="81167" x2="45020" y2="90167"/>
                        <a14:foregroundMark x1="45410" y1="90167" x2="50879" y2="93167"/>
                        <a14:foregroundMark x1="76953" y1="82500" x2="89648" y2="82167"/>
                        <a14:foregroundMark x1="88477" y1="84833" x2="86230" y2="91167"/>
                        <a14:foregroundMark x1="83496" y1="89833" x2="80371" y2="87500"/>
                        <a14:foregroundMark x1="93555" y1="47000" x2="95117" y2="52833"/>
                        <a14:foregroundMark x1="14355" y1="70667" x2="11621" y2="82500"/>
                        <a14:foregroundMark x1="10254" y1="83833" x2="14941" y2="84833"/>
                        <a14:foregroundMark x1="14746" y1="81500" x2="18555" y2="76667"/>
                        <a14:foregroundMark x1="11426" y1="81833" x2="7422" y2="82167"/>
                        <a14:foregroundMark x1="7422" y1="81167" x2="7031" y2="73333"/>
                        <a14:foregroundMark x1="7031" y1="72667" x2="7227" y2="66667"/>
                        <a14:foregroundMark x1="7227" y1="66667" x2="7422" y2="72000"/>
                        <a14:foregroundMark x1="6250" y1="68000" x2="6641" y2="72333"/>
                        <a14:foregroundMark x1="6641" y1="72333" x2="7227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020" y="2193708"/>
            <a:ext cx="4364521" cy="28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61" y="2085696"/>
            <a:ext cx="4572000" cy="301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8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…</a:t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8" y="1599642"/>
            <a:ext cx="4688129" cy="354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408" y="1593778"/>
            <a:ext cx="4435593" cy="354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16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hạc beat mầm non: Đi xe đạp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25" y="14452"/>
            <a:ext cx="9151325" cy="512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iXeDapBeatInstrumental-V.A-29242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303498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8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74" y="1005576"/>
            <a:ext cx="6667500" cy="183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55" l="0" r="97266">
                        <a14:foregroundMark x1="24023" y1="58038" x2="29688" y2="44687"/>
                        <a14:foregroundMark x1="38477" y1="49591" x2="43359" y2="55313"/>
                        <a14:foregroundMark x1="40039" y1="53406" x2="44141" y2="5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05877"/>
            <a:ext cx="2006352" cy="107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1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057804"/>
            <a:ext cx="2942692" cy="220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163" r="97093">
                        <a14:foregroundMark x1="22326" y1="49535" x2="22326" y2="43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06317"/>
            <a:ext cx="3335778" cy="250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48148E-6 L 0.37066 -0.440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4" y="-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09732"/>
            <a:ext cx="8928992" cy="262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2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41480"/>
            <a:ext cx="2898513" cy="217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500" y1="51273" x2="14000" y2="42757"/>
                        <a14:foregroundMark x1="22900" y1="56277" x2="31800" y2="77524"/>
                        <a14:foregroundMark x1="26100" y1="27129" x2="22100" y2="43459"/>
                        <a14:foregroundMark x1="26100" y1="32836" x2="14800" y2="44162"/>
                        <a14:foregroundMark x1="9900" y1="42054" x2="31800" y2="35645"/>
                        <a14:foregroundMark x1="42300" y1="76822" x2="82800" y2="74715"/>
                        <a14:foregroundMark x1="41500" y1="86743" x2="57700" y2="82529"/>
                        <a14:foregroundMark x1="24500" y1="83933" x2="50400" y2="83933"/>
                        <a14:foregroundMark x1="45500" y1="12906" x2="50400" y2="5795"/>
                        <a14:foregroundMark x1="35800" y1="10097" x2="55200" y2="10097"/>
                        <a14:foregroundMark x1="78700" y1="19315" x2="84400" y2="42054"/>
                        <a14:foregroundMark x1="82800" y1="54785" x2="84400" y2="61194"/>
                        <a14:foregroundMark x1="84400" y1="61896" x2="40700" y2="64091"/>
                        <a14:foregroundMark x1="14800" y1="55487" x2="26100" y2="66198"/>
                        <a14:foregroundMark x1="33400" y1="61896" x2="52800" y2="67603"/>
                        <a14:foregroundMark x1="64100" y1="56277" x2="78700" y2="69008"/>
                        <a14:foregroundMark x1="79500" y1="58385" x2="88400" y2="66901"/>
                        <a14:foregroundMark x1="83600" y1="54785" x2="90800" y2="62599"/>
                        <a14:foregroundMark x1="74700" y1="16418" x2="79500" y2="26427"/>
                        <a14:foregroundMark x1="75500" y1="12204" x2="77900" y2="32046"/>
                        <a14:foregroundMark x1="69800" y1="13608" x2="71400" y2="15013"/>
                        <a14:foregroundMark x1="40700" y1="12204" x2="34200" y2="15716"/>
                        <a14:foregroundMark x1="32600" y1="25022" x2="18000" y2="38455"/>
                        <a14:foregroundMark x1="23700" y1="32836" x2="37400" y2="21422"/>
                        <a14:foregroundMark x1="10700" y1="37752" x2="23700" y2="33538"/>
                        <a14:foregroundMark x1="18000" y1="32046" x2="36600" y2="25724"/>
                        <a14:foregroundMark x1="60100" y1="85338" x2="72200" y2="82529"/>
                        <a14:foregroundMark x1="46300" y1="6497" x2="43900" y2="14311"/>
                        <a14:foregroundMark x1="73000" y1="13608" x2="82800" y2="14311"/>
                        <a14:foregroundMark x1="82800" y1="14311" x2="84400" y2="24232"/>
                        <a14:foregroundMark x1="76300" y1="41352" x2="69800" y2="51975"/>
                        <a14:foregroundMark x1="72200" y1="46971" x2="81900" y2="59789"/>
                        <a14:foregroundMark x1="68200" y1="53380" x2="78700" y2="59087"/>
                        <a14:foregroundMark x1="11500" y1="51975" x2="56100" y2="65496"/>
                        <a14:foregroundMark x1="73000" y1="88235" x2="86800" y2="88235"/>
                        <a14:foregroundMark x1="48000" y1="12906" x2="48800" y2="17208"/>
                        <a14:foregroundMark x1="50400" y1="14311" x2="54400" y2="16418"/>
                        <a14:foregroundMark x1="54400" y1="17208" x2="60100" y2="28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511265"/>
            <a:ext cx="1712285" cy="146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170" y="-452941"/>
            <a:ext cx="1903661" cy="193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924" y="411638"/>
            <a:ext cx="3335337" cy="250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00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1092 0.5446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1" y="272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125 0.521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? </a:t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21601"/>
            <a:ext cx="8352928" cy="334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15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34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30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617" y="1167594"/>
            <a:ext cx="4624389" cy="397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362145"/>
            <a:ext cx="4762500" cy="36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82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5486"/>
            <a:ext cx="8424936" cy="442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29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66173" cy="2247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173" y="0"/>
            <a:ext cx="4572000" cy="2247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2" y="2247714"/>
            <a:ext cx="4257506" cy="2895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26718" y="2236231"/>
            <a:ext cx="4811455" cy="290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57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5576"/>
            <a:ext cx="9144000" cy="451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93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74</Words>
  <Application>Microsoft Office PowerPoint</Application>
  <PresentationFormat>On-screen Show (16:9)</PresentationFormat>
  <Paragraphs>12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Đây là xe gì? Xe đạp có đặc điểm gì? Xe đạp dùng để làm gì?  Xe đạp đi ở đâu? Xe đạp là phương tiện giao thông đường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Phương tiện giao thông đường bộ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ô tô và máy bay Giống nhau: Đều là phương tiện giao thông dùng chở người, hàng hóa, đều dùng xăng để chạy… Khác nhau: ô tô là phương tiện giao thông đường bộ, máy bay là phương tiện giao thông đường không </vt:lpstr>
      <vt:lpstr>So sánh tàu thủy và tàu hỏa Giống nhau: Đều là phương tiện giao thông dùng chở người, hàng hóa, đều dùng xăng để chạy… Khác nhau: Tàu thủy là PTGT đường thủy, Tàu hỏa là PTGT đường sắt.  </vt:lpstr>
      <vt:lpstr>Củng cố và giáo dục: Trò chơi: Chọn đúng PTGT về nơi hoạt động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SKY</cp:lastModifiedBy>
  <cp:revision>10</cp:revision>
  <dcterms:created xsi:type="dcterms:W3CDTF">2020-05-26T00:30:41Z</dcterms:created>
  <dcterms:modified xsi:type="dcterms:W3CDTF">2020-05-27T03:23:56Z</dcterms:modified>
</cp:coreProperties>
</file>