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6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959-949F-4E7E-811D-84B3AABB269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B970-5379-4E58-8854-73CF13E5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12"/>
          <p:cNvSpPr txBox="1">
            <a:spLocks noChangeArrowheads="1"/>
          </p:cNvSpPr>
          <p:nvPr/>
        </p:nvSpPr>
        <p:spPr bwMode="auto">
          <a:xfrm>
            <a:off x="706274" y="321733"/>
            <a:ext cx="7739390" cy="7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15058D"/>
                </a:solidFill>
                <a:latin typeface="Arial" pitchFamily="34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b="1">
                <a:solidFill>
                  <a:srgbClr val="15058D"/>
                </a:solidFill>
                <a:latin typeface="Arial" pitchFamily="34" charset="0"/>
              </a:rPr>
              <a:t>TRƯỜNG MẦM NON CHIM ÉN</a:t>
            </a:r>
          </a:p>
        </p:txBody>
      </p:sp>
      <p:pic>
        <p:nvPicPr>
          <p:cNvPr id="104452" name="Picture 14" descr="khung d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49860"/>
            <a:ext cx="9144000" cy="7068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  <p:pic>
        <p:nvPicPr>
          <p:cNvPr id="104454" name="Hình ả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308100"/>
            <a:ext cx="898525" cy="8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Hộp Văn bản 2"/>
          <p:cNvSpPr txBox="1">
            <a:spLocks noChangeArrowheads="1"/>
          </p:cNvSpPr>
          <p:nvPr/>
        </p:nvSpPr>
        <p:spPr bwMode="auto">
          <a:xfrm>
            <a:off x="2667000" y="4366391"/>
            <a:ext cx="4724400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Hộp Văn bản 3"/>
          <p:cNvSpPr txBox="1">
            <a:spLocks noChangeArrowheads="1"/>
          </p:cNvSpPr>
          <p:nvPr/>
        </p:nvSpPr>
        <p:spPr bwMode="auto">
          <a:xfrm>
            <a:off x="2650510" y="5142975"/>
            <a:ext cx="5486400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7" name="Hộp Văn bản 1"/>
          <p:cNvSpPr txBox="1">
            <a:spLocks noChangeArrowheads="1"/>
          </p:cNvSpPr>
          <p:nvPr/>
        </p:nvSpPr>
        <p:spPr bwMode="auto">
          <a:xfrm>
            <a:off x="1509714" y="2205567"/>
            <a:ext cx="6122987" cy="20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343686"/>
      </p:ext>
    </p:extLst>
  </p:cSld>
  <p:clrMapOvr>
    <a:masterClrMapping/>
  </p:clrMapOvr>
  <p:transition spd="slow" advTm="238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m-Biet-Bup-Be-Top-Ca-Thieu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805264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751" cy="455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5934670"/>
            <a:ext cx="192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1250" r="98917">
                        <a14:foregroundMark x1="47083" y1="23750" x2="47083" y2="23750"/>
                        <a14:foregroundMark x1="46000" y1="22417" x2="40500" y2="23750"/>
                        <a14:foregroundMark x1="55250" y1="4333" x2="55750" y2="11000"/>
                        <a14:foregroundMark x1="32333" y1="17667" x2="35583" y2="17000"/>
                        <a14:foregroundMark x1="44333" y1="81333" x2="43750" y2="78000"/>
                        <a14:foregroundMark x1="42167" y1="92000" x2="40000" y2="88667"/>
                        <a14:foregroundMark x1="52500" y1="88667" x2="53083" y2="84000"/>
                        <a14:foregroundMark x1="59083" y1="77250" x2="59083" y2="73250"/>
                        <a14:foregroundMark x1="64000" y1="89333" x2="64000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089" y="764704"/>
            <a:ext cx="2539552" cy="2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326060" cy="13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80606"/>
            <a:ext cx="1322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45" y="3518491"/>
            <a:ext cx="1322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66" y="3485932"/>
            <a:ext cx="1322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62" y="3432673"/>
            <a:ext cx="1322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16235" y="3485932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47256"/>
            <a:ext cx="886408" cy="8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15" y="2080847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28" y="2057317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41" y="2073510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4" y="2005272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59" y="1996901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6" y="1947256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6253" y="10231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" y="4902216"/>
            <a:ext cx="1101502" cy="11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57" y="5021430"/>
            <a:ext cx="1101502" cy="11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04" y="4985344"/>
            <a:ext cx="1101502" cy="11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22" y="4999198"/>
            <a:ext cx="1101502" cy="11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87" y="4999198"/>
            <a:ext cx="1101502" cy="11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19" y="5004145"/>
            <a:ext cx="1101502" cy="11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490" y="5805264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0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073008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2060322"/>
            <a:ext cx="2000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8921" y="3684487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063" y="4879931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5924" y="5661248"/>
            <a:ext cx="118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2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113-114-115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100000" l="0" r="100000">
                        <a14:backgroundMark x1="19750" y1="97250" x2="22500" y2="96000"/>
                        <a14:backgroundMark x1="20500" y1="85500" x2="24000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09800" cy="20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8602"/>
            <a:ext cx="2041972" cy="209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109614" cy="21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074"/>
            <a:ext cx="1996491" cy="19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63" y="2732945"/>
            <a:ext cx="3381361" cy="14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70" y="2732945"/>
            <a:ext cx="2890720" cy="18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6866"/>
            <a:ext cx="2055073" cy="199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6" y="4490819"/>
            <a:ext cx="2619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05" y="4873734"/>
            <a:ext cx="2530054" cy="199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01" y="746012"/>
            <a:ext cx="1552899" cy="103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0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211</Words>
  <Application>Microsoft Office PowerPoint</Application>
  <PresentationFormat>On-screen Show (4:3)</PresentationFormat>
  <Paragraphs>24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Nhận biết ý nghĩa của những con số trong cuộc sống hàng ngày</vt:lpstr>
      <vt:lpstr>Hát bài : “ Cả nhà thương nhau”</vt:lpstr>
      <vt:lpstr>Ôn đếm , nhận biết số lượng trong phạm vi 10</vt:lpstr>
      <vt:lpstr>Ý nghĩa của những con số trong cuộc sống hàng ngày</vt:lpstr>
      <vt:lpstr>Các con số khi ghép lại với nhau sẽ có ý nghĩa ntn? Khi đứng riêng lẻ thì thể hiện số lượng hay số giờ trương ứng…nhưng khi chúng ghép lại với nhau thì cũng có ý nghĩa rất to lớn đó là tạo ra số đt khẩn cấp khi gặp sự cố trong cuộc sống.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ý nghĩa của những con số trong cuộc sống hàng ngày</dc:title>
  <dc:creator>SKY</dc:creator>
  <cp:lastModifiedBy>SKY</cp:lastModifiedBy>
  <cp:revision>10</cp:revision>
  <dcterms:created xsi:type="dcterms:W3CDTF">2020-05-13T04:41:21Z</dcterms:created>
  <dcterms:modified xsi:type="dcterms:W3CDTF">2020-05-27T03:30:07Z</dcterms:modified>
</cp:coreProperties>
</file>