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7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2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7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0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1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7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5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9680F-CB03-41F8-B94B-6513E336CF3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90BC4-2A25-4488-95DB-9093B80F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0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3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12"/>
          <p:cNvSpPr txBox="1">
            <a:spLocks noChangeArrowheads="1"/>
          </p:cNvSpPr>
          <p:nvPr/>
        </p:nvSpPr>
        <p:spPr bwMode="auto">
          <a:xfrm>
            <a:off x="706438" y="241300"/>
            <a:ext cx="77390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5058D"/>
                </a:solidFill>
                <a:latin typeface="Arial" pitchFamily="34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b="1">
                <a:solidFill>
                  <a:srgbClr val="15058D"/>
                </a:solidFill>
                <a:latin typeface="Arial" pitchFamily="34" charset="0"/>
              </a:rPr>
              <a:t>TRƯỜNG MẦM NON CHIM ÉN</a:t>
            </a:r>
          </a:p>
        </p:txBody>
      </p:sp>
      <p:pic>
        <p:nvPicPr>
          <p:cNvPr id="104452" name="Picture 14" descr="khung do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" y="37395"/>
            <a:ext cx="9144000" cy="53015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512057" y="2571750"/>
            <a:ext cx="8229600" cy="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Dạỵ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Theo TTPH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400" dirty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eaLnBrk="1" hangingPunct="1"/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4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400" dirty="0">
              <a:solidFill>
                <a:srgbClr val="E91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4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81075"/>
            <a:ext cx="8985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Hộp Văn bản 2"/>
          <p:cNvSpPr txBox="1">
            <a:spLocks noChangeArrowheads="1"/>
          </p:cNvSpPr>
          <p:nvPr/>
        </p:nvSpPr>
        <p:spPr bwMode="auto">
          <a:xfrm>
            <a:off x="2667000" y="3379258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Hộp Văn bản 3"/>
          <p:cNvSpPr txBox="1">
            <a:spLocks noChangeArrowheads="1"/>
          </p:cNvSpPr>
          <p:nvPr/>
        </p:nvSpPr>
        <p:spPr bwMode="auto">
          <a:xfrm>
            <a:off x="2626621" y="3923001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vi-VN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7" name="Hộp Văn bản 1"/>
          <p:cNvSpPr txBox="1">
            <a:spLocks noChangeArrowheads="1"/>
          </p:cNvSpPr>
          <p:nvPr/>
        </p:nvSpPr>
        <p:spPr bwMode="auto">
          <a:xfrm>
            <a:off x="1509713" y="1654175"/>
            <a:ext cx="6122987" cy="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THẨM MĨ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343748"/>
      </p:ext>
    </p:extLst>
  </p:cSld>
  <p:clrMapOvr>
    <a:masterClrMapping/>
  </p:clrMapOvr>
  <p:transition spd="slow" advTm="238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8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23478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5"/>
            <a:ext cx="8352928" cy="399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EmYeuCayXanhBeat-VA-477684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0119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891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2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ttph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622"/>
            <a:ext cx="9144000" cy="37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6565" y="116438"/>
            <a:ext cx="609600" cy="609600"/>
          </a:xfrm>
          <a:prstGeom prst="rect">
            <a:avLst/>
          </a:prstGeom>
        </p:spPr>
      </p:pic>
      <p:pic>
        <p:nvPicPr>
          <p:cNvPr id="5" name="EmYeuCayXanhBeat-VA-477684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437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27313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LyCayXanh-V.A-408297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832" y="1835453"/>
            <a:ext cx="609600" cy="609600"/>
          </a:xfrm>
          <a:prstGeom prst="rect">
            <a:avLst/>
          </a:prstGeom>
        </p:spPr>
      </p:pic>
      <p:pic>
        <p:nvPicPr>
          <p:cNvPr id="6" name="MauHoa-YenNhi_g8c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1835453"/>
            <a:ext cx="609600" cy="609600"/>
          </a:xfrm>
          <a:prstGeom prst="rect">
            <a:avLst/>
          </a:prstGeom>
        </p:spPr>
      </p:pic>
      <p:pic>
        <p:nvPicPr>
          <p:cNvPr id="7" name="Vuoncaycuaba-NguyetHang_6yhx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0352" y="1835453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2571748"/>
            <a:ext cx="2727501" cy="25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71748"/>
            <a:ext cx="2997275" cy="25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71749"/>
            <a:ext cx="2771800" cy="25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3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108</Words>
  <Application>Microsoft Office PowerPoint</Application>
  <PresentationFormat>On-screen Show (16:9)</PresentationFormat>
  <Paragraphs>14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Trẻ nghe giai điệu bài hát: Em yêu cây xanh</vt:lpstr>
      <vt:lpstr>  -Vỗ tay theo tiết tấu phối hợp: “Em yêu cây xanh” -Cả lớp hát lại bài hát 2 lần -Hỏi trẻ vận động như thế nào để bài hát hay hơn. - Cô đưa ra cách vỗ tay theo ttph - Trẻ thực hiện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9</cp:revision>
  <dcterms:created xsi:type="dcterms:W3CDTF">2020-05-16T01:48:16Z</dcterms:created>
  <dcterms:modified xsi:type="dcterms:W3CDTF">2020-05-27T03:26:58Z</dcterms:modified>
</cp:coreProperties>
</file>