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68" r:id="rId2"/>
    <p:sldId id="377" r:id="rId3"/>
    <p:sldId id="396" r:id="rId4"/>
    <p:sldId id="380" r:id="rId5"/>
    <p:sldId id="397" r:id="rId6"/>
    <p:sldId id="286" r:id="rId7"/>
    <p:sldId id="395" r:id="rId8"/>
    <p:sldId id="385" r:id="rId9"/>
    <p:sldId id="384" r:id="rId10"/>
    <p:sldId id="386" r:id="rId11"/>
    <p:sldId id="394" r:id="rId12"/>
    <p:sldId id="388" r:id="rId13"/>
    <p:sldId id="390" r:id="rId14"/>
    <p:sldId id="391" r:id="rId15"/>
    <p:sldId id="398" r:id="rId16"/>
    <p:sldId id="399" r:id="rId17"/>
    <p:sldId id="36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F1FC"/>
    <a:srgbClr val="B6F0FB"/>
    <a:srgbClr val="F5FDFF"/>
    <a:srgbClr val="F1FCFE"/>
    <a:srgbClr val="F4F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90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006AA-40D0-47DA-976C-3774869469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E0E6C0-C791-4071-8800-1DDBB6E1C1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27C2B1-A853-4550-9D97-39095C8DD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D7AF3-1C92-436D-B5DC-5F2CE4201FE2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728C1A-C869-4B70-894D-6E3064718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9F3F90-FAAF-4CA3-9209-F66999642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FBA01-7254-4CB8-B533-B9EDE468DD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841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8CE5E-E49E-4099-B45B-DECB51CD7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616B1B-B77D-4EB8-9F8F-C1337E196F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1A539D-FD4E-4172-A253-0DF9CF75E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D7AF3-1C92-436D-B5DC-5F2CE4201FE2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56B604-6524-4D93-8F76-EB48A9D39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F287DB-AE2A-42DD-A07D-9B1E48354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FBA01-7254-4CB8-B533-B9EDE468DD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229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F5EA1C-F6BE-4F51-B140-F84A0052A3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42B5D2-BC03-425D-B372-1A1713F031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8C5EAE-77F9-4CC4-8B08-B25526C70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D7AF3-1C92-436D-B5DC-5F2CE4201FE2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3D5E18-27E4-4E74-BBCB-290BB6E70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80F0A8-E851-4C60-AD65-4DC0260FA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FBA01-7254-4CB8-B533-B9EDE468DD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854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7355A-DBDE-4D85-8080-6199DB9B7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B12F4-5F19-4865-A75E-8B1CC154C8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859280-ADA2-41CE-96E9-22EA79309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D7AF3-1C92-436D-B5DC-5F2CE4201FE2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03B1D7-3E9A-44EB-9907-EA8ED3920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29F86B-68DC-47F3-ABC1-8CECE9F99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FBA01-7254-4CB8-B533-B9EDE468DD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183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FF341-6228-4C7B-AF27-E2C935DF7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3E9005-EB9D-445A-9CFC-415C37D1EF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A2E807-C0B3-4148-951B-F1F2DE06C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D7AF3-1C92-436D-B5DC-5F2CE4201FE2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578AAE-A26B-4C04-851A-AE3882BF3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EE6B82-9770-4AE6-B767-DEE6D388F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FBA01-7254-4CB8-B533-B9EDE468DD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055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EA8E3-4F02-461F-886D-2DB04E227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581DED-B842-4CD4-862D-895DF92BCE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827E91-C38E-4C87-920E-3E48458450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E71551-63A2-4D64-9017-805F987E3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D7AF3-1C92-436D-B5DC-5F2CE4201FE2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04E3F7-9749-4AA6-B9E3-5D21D216C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8DFDD0-7C42-4F20-A275-EBD26BC2A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FBA01-7254-4CB8-B533-B9EDE468DD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467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AAC4F-4E9B-4388-A8DE-88016B4B0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A1991A-BF8D-48D9-B521-596B9C6DEB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826CAC-98BE-4C91-A57F-8203EA7904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3922A7-6AAC-42E8-8924-041AB7569F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B79C9C5-0707-4FC8-BA73-123E5A8886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22B1B1F-CFE1-445E-988A-B4A43802D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D7AF3-1C92-436D-B5DC-5F2CE4201FE2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64230C-163A-447C-8E15-788D05375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7EACD0C-4670-496D-BDE5-69ADC8833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FBA01-7254-4CB8-B533-B9EDE468DD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288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120CB-0CB0-4B80-926E-4F3A43764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85F88F-9BD9-46A0-9FE0-C1F7B4051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D7AF3-1C92-436D-B5DC-5F2CE4201FE2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0928B7-088A-4319-B819-804DE681E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DAB2D7-8E84-47AE-A9F6-0E675BCBF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FBA01-7254-4CB8-B533-B9EDE468DD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671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980600E-ABB6-4117-B626-B096290DC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D7AF3-1C92-436D-B5DC-5F2CE4201FE2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8EDDA9-04CB-4E57-A6BD-FC5DD6B59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63ABA4-F01E-4400-8D60-16B15DB7C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FBA01-7254-4CB8-B533-B9EDE468DD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50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E7E88-E258-462F-BDB4-6910A30BD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656C06-1E56-4A2B-B21F-1480073693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21E818-808E-4384-8F89-150AE3DC1D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5EA99B-1F02-4EB2-8F07-DB85C6E17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D7AF3-1C92-436D-B5DC-5F2CE4201FE2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521BB0-1278-41D6-BAEC-8F98FAF7C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CBC221-DDCF-4102-8B35-CC6ED70AF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FBA01-7254-4CB8-B533-B9EDE468DD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984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72304-7BFC-482C-832C-1F121854F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61FB3D2-B51B-444E-B578-49ABC97A97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989F67-0B24-4506-BF74-A57CF77E88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18BF56-9EDF-467C-B29C-1DCDFC0FA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D7AF3-1C92-436D-B5DC-5F2CE4201FE2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E7CB92-03BC-4B2C-8DFC-5600EEFC7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9BE98B-9A30-47DB-9CBE-ADD2B1D6C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FBA01-7254-4CB8-B533-B9EDE468DD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346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40BC2B0-3E2A-437B-B9AC-4FDDA29AD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1A492E-F673-479B-8815-CBEEA8FC9E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B9472D-2F31-4914-A0D3-A60F835F56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6D7AF3-1C92-436D-B5DC-5F2CE4201FE2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E17569-C94C-434D-8E35-B3807C976D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35DFB0-3F5B-4C53-907B-BEBA979D5B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2FBA01-7254-4CB8-B533-B9EDE468DD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695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0.jp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6.jpg"/><Relationship Id="rId5" Type="http://schemas.openxmlformats.org/officeDocument/2006/relationships/image" Target="../media/image9.jpg"/><Relationship Id="rId4" Type="http://schemas.openxmlformats.org/officeDocument/2006/relationships/image" Target="../media/image15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18.jpg"/><Relationship Id="rId4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image" Target="../media/image19.jp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0.jp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0.jp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.jp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2.jpg"/><Relationship Id="rId5" Type="http://schemas.openxmlformats.org/officeDocument/2006/relationships/image" Target="../media/image8.png"/><Relationship Id="rId4" Type="http://schemas.openxmlformats.org/officeDocument/2006/relationships/image" Target="../media/image11.jpg"/><Relationship Id="rId9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0.jp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9.jpg"/><Relationship Id="rId5" Type="http://schemas.openxmlformats.org/officeDocument/2006/relationships/image" Target="../media/image14.jp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2BCFF4C-D66C-E22B-2759-6F8FD5D4B2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73" b="11473"/>
          <a:stretch/>
        </p:blipFill>
        <p:spPr>
          <a:xfrm>
            <a:off x="0" y="-232171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D80B3E7-5F10-DF83-2C68-52AAC180F80E}"/>
              </a:ext>
            </a:extLst>
          </p:cNvPr>
          <p:cNvSpPr txBox="1"/>
          <p:nvPr/>
        </p:nvSpPr>
        <p:spPr>
          <a:xfrm>
            <a:off x="104932" y="2686588"/>
            <a:ext cx="12087068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NGÔN NGỮ</a:t>
            </a:r>
          </a:p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Qủa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Thanh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NT D2</a:t>
            </a:r>
          </a:p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15- 20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Đắc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BB58A79-9068-8632-6B81-3E19859B5EC3}"/>
              </a:ext>
            </a:extLst>
          </p:cNvPr>
          <p:cNvSpPr txBox="1"/>
          <p:nvPr/>
        </p:nvSpPr>
        <p:spPr>
          <a:xfrm>
            <a:off x="2589550" y="0"/>
            <a:ext cx="61984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D4E89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UBND QUẬN LONG BIÊN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D4E89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MẦM NON BẮC CẦU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1D4E89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1456A3B-B3E0-DA91-A32F-9B1181C103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5207" y="1030100"/>
            <a:ext cx="1635726" cy="1635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7216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070DA15-E51B-884E-466F-1D4848A1FF35}"/>
              </a:ext>
            </a:extLst>
          </p:cNvPr>
          <p:cNvSpPr txBox="1"/>
          <p:nvPr/>
        </p:nvSpPr>
        <p:spPr>
          <a:xfrm>
            <a:off x="2154264" y="170481"/>
            <a:ext cx="68347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Qủa</a:t>
            </a:r>
            <a:r>
              <a:rPr lang="en-US" sz="4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4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treo</a:t>
            </a:r>
            <a:r>
              <a:rPr lang="en-US" sz="4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0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4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2886D5A-8641-E53D-778F-C2BC947BDC8E}"/>
              </a:ext>
            </a:extLst>
          </p:cNvPr>
          <p:cNvGrpSpPr/>
          <p:nvPr/>
        </p:nvGrpSpPr>
        <p:grpSpPr>
          <a:xfrm>
            <a:off x="956991" y="1501825"/>
            <a:ext cx="4213008" cy="5062765"/>
            <a:chOff x="956991" y="1501825"/>
            <a:chExt cx="4213008" cy="506276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553C037-B38A-6E9D-A351-CED114326E4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6991" y="1501825"/>
              <a:ext cx="4213008" cy="3279838"/>
            </a:xfrm>
            <a:prstGeom prst="round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53ABCEB-68CB-EA39-E95F-32A5B0FB911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4264" y="5032696"/>
              <a:ext cx="1379759" cy="1531894"/>
            </a:xfrm>
            <a:prstGeom prst="ellipse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53451BE-C4F3-484C-D40D-1D3A70444877}"/>
              </a:ext>
            </a:extLst>
          </p:cNvPr>
          <p:cNvGrpSpPr/>
          <p:nvPr/>
        </p:nvGrpSpPr>
        <p:grpSpPr>
          <a:xfrm>
            <a:off x="6598796" y="1501825"/>
            <a:ext cx="4563189" cy="4946823"/>
            <a:chOff x="6598796" y="1501825"/>
            <a:chExt cx="4563189" cy="4946823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F59EBF4-356F-7CBA-9710-C505B2325E2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8796" y="1501825"/>
              <a:ext cx="4563189" cy="3183429"/>
            </a:xfrm>
            <a:prstGeom prst="round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86415F3-8DF7-95AC-E471-FB333FD9F2F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4973" y="4880561"/>
              <a:ext cx="1568087" cy="1568087"/>
            </a:xfrm>
            <a:prstGeom prst="ellipse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9FDCC235-425F-D041-2EAF-B7EDBAA7A474}"/>
              </a:ext>
            </a:extLst>
          </p:cNvPr>
          <p:cNvSpPr txBox="1"/>
          <p:nvPr/>
        </p:nvSpPr>
        <p:spPr>
          <a:xfrm>
            <a:off x="1255936" y="2479226"/>
            <a:ext cx="50834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accent1"/>
                </a:solidFill>
                <a:latin typeface="#9Slide03 AllRoundGothic" panose="020B0703020202020104" pitchFamily="34" charset="0"/>
              </a:rPr>
              <a:t>Treo </a:t>
            </a:r>
            <a:r>
              <a:rPr lang="en-US" sz="4400" dirty="0" err="1">
                <a:solidFill>
                  <a:schemeClr val="accent1"/>
                </a:solidFill>
                <a:latin typeface="#9Slide03 AllRoundGothic" panose="020B0703020202020104" pitchFamily="34" charset="0"/>
              </a:rPr>
              <a:t>trên</a:t>
            </a:r>
            <a:r>
              <a:rPr lang="en-US" sz="4400" dirty="0">
                <a:solidFill>
                  <a:schemeClr val="accent1"/>
                </a:solidFill>
                <a:latin typeface="#9Slide03 AllRoundGothic" panose="020B0703020202020104" pitchFamily="34" charset="0"/>
              </a:rPr>
              <a:t> </a:t>
            </a:r>
            <a:r>
              <a:rPr lang="en-US" sz="4400" dirty="0" err="1">
                <a:solidFill>
                  <a:schemeClr val="accent1"/>
                </a:solidFill>
                <a:latin typeface="#9Slide03 AllRoundGothic" panose="020B0703020202020104" pitchFamily="34" charset="0"/>
              </a:rPr>
              <a:t>vòm</a:t>
            </a:r>
            <a:r>
              <a:rPr lang="en-US" sz="4400" dirty="0">
                <a:solidFill>
                  <a:schemeClr val="accent1"/>
                </a:solidFill>
                <a:latin typeface="#9Slide03 AllRoundGothic" panose="020B0703020202020104" pitchFamily="34" charset="0"/>
              </a:rPr>
              <a:t> </a:t>
            </a:r>
            <a:r>
              <a:rPr lang="en-US" sz="4400" dirty="0" err="1">
                <a:solidFill>
                  <a:schemeClr val="accent1"/>
                </a:solidFill>
                <a:latin typeface="#9Slide03 AllRoundGothic" panose="020B0703020202020104" pitchFamily="34" charset="0"/>
              </a:rPr>
              <a:t>lá</a:t>
            </a:r>
            <a:endParaRPr lang="en-US" sz="4400" dirty="0">
              <a:solidFill>
                <a:schemeClr val="accent1"/>
              </a:solidFill>
              <a:latin typeface="#9Slide03 AllRoundGothic" panose="020B0703020202020104" pitchFamily="34" charset="0"/>
            </a:endParaRPr>
          </a:p>
        </p:txBody>
      </p:sp>
      <p:pic>
        <p:nvPicPr>
          <p:cNvPr id="25" name="đồng hồ đếm ngược">
            <a:hlinkClick r:id="" action="ppaction://media"/>
            <a:extLst>
              <a:ext uri="{FF2B5EF4-FFF2-40B4-BE49-F238E27FC236}">
                <a16:creationId xmlns:a16="http://schemas.microsoft.com/office/drawing/2014/main" id="{7FA8E3F8-D940-5028-EFD3-672D72B3F7C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169999" y="4996663"/>
            <a:ext cx="1755099" cy="1755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681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9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2320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2" presetID="21" presetClass="exit" presetSubtype="1" fill="hold" nodeType="withEffect">
                                  <p:stCondLst>
                                    <p:cond delay="187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237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8" fill="hold" display="0">
                  <p:stCondLst>
                    <p:cond delay="indefinite"/>
                  </p:stCondLst>
                </p:cTn>
                <p:tgtEl>
                  <p:spTgt spid="25"/>
                </p:tgtEl>
              </p:cMediaNode>
            </p:video>
          </p:childTnLst>
        </p:cTn>
      </p:par>
    </p:tnLst>
    <p:bldLst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4">
            <a:extLst>
              <a:ext uri="{FF2B5EF4-FFF2-40B4-BE49-F238E27FC236}">
                <a16:creationId xmlns:a16="http://schemas.microsoft.com/office/drawing/2014/main" id="{3331357B-B9C7-C0E4-4994-71FC6C8D0F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670"/>
            <a:ext cx="12191999" cy="708964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8B922F5-2DC7-CE38-72FA-D125FD9EA405}"/>
              </a:ext>
            </a:extLst>
          </p:cNvPr>
          <p:cNvSpPr txBox="1"/>
          <p:nvPr/>
        </p:nvSpPr>
        <p:spPr>
          <a:xfrm>
            <a:off x="3720152" y="419407"/>
            <a:ext cx="7331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  <a:latin typeface="#9Slide03 AllRoundGothic" panose="020B0703020202020104" pitchFamily="34" charset="0"/>
              </a:rPr>
              <a:t>Da </a:t>
            </a:r>
            <a:r>
              <a:rPr lang="en-US" sz="2800" dirty="0" err="1">
                <a:solidFill>
                  <a:schemeClr val="accent1"/>
                </a:solidFill>
                <a:latin typeface="#9Slide03 AllRoundGothic" panose="020B0703020202020104" pitchFamily="34" charset="0"/>
              </a:rPr>
              <a:t>của</a:t>
            </a:r>
            <a:r>
              <a:rPr lang="en-US" sz="2800" dirty="0">
                <a:solidFill>
                  <a:schemeClr val="accent1"/>
                </a:solidFill>
                <a:latin typeface="#9Slide03 AllRoundGothic" panose="020B0703020202020104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#9Slide03 AllRoundGothic" panose="020B0703020202020104" pitchFamily="34" charset="0"/>
              </a:rPr>
              <a:t>quả</a:t>
            </a:r>
            <a:r>
              <a:rPr lang="en-US" sz="2800" dirty="0">
                <a:solidFill>
                  <a:schemeClr val="accent1"/>
                </a:solidFill>
                <a:latin typeface="#9Slide03 AllRoundGothic" panose="020B0703020202020104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#9Slide03 AllRoundGothic" panose="020B0703020202020104" pitchFamily="34" charset="0"/>
              </a:rPr>
              <a:t>thị</a:t>
            </a:r>
            <a:r>
              <a:rPr lang="en-US" sz="2800" dirty="0">
                <a:solidFill>
                  <a:schemeClr val="accent1"/>
                </a:solidFill>
                <a:latin typeface="#9Slide03 AllRoundGothic" panose="020B0703020202020104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#9Slide03 AllRoundGothic" panose="020B0703020202020104" pitchFamily="34" charset="0"/>
              </a:rPr>
              <a:t>sần</a:t>
            </a:r>
            <a:r>
              <a:rPr lang="en-US" sz="2800" dirty="0">
                <a:solidFill>
                  <a:schemeClr val="accent1"/>
                </a:solidFill>
                <a:latin typeface="#9Slide03 AllRoundGothic" panose="020B0703020202020104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#9Slide03 AllRoundGothic" panose="020B0703020202020104" pitchFamily="34" charset="0"/>
              </a:rPr>
              <a:t>sùi</a:t>
            </a:r>
            <a:r>
              <a:rPr lang="en-US" sz="2800" dirty="0">
                <a:solidFill>
                  <a:schemeClr val="accent1"/>
                </a:solidFill>
                <a:latin typeface="#9Slide03 AllRoundGothic" panose="020B0703020202020104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#9Slide03 AllRoundGothic" panose="020B0703020202020104" pitchFamily="34" charset="0"/>
              </a:rPr>
              <a:t>đúng</a:t>
            </a:r>
            <a:r>
              <a:rPr lang="en-US" sz="2800" dirty="0">
                <a:solidFill>
                  <a:schemeClr val="accent1"/>
                </a:solidFill>
                <a:latin typeface="#9Slide03 AllRoundGothic" panose="020B0703020202020104" pitchFamily="34" charset="0"/>
              </a:rPr>
              <a:t> hay </a:t>
            </a:r>
            <a:r>
              <a:rPr lang="en-US" sz="2800" dirty="0" err="1">
                <a:solidFill>
                  <a:schemeClr val="accent1"/>
                </a:solidFill>
                <a:latin typeface="#9Slide03 AllRoundGothic" panose="020B0703020202020104" pitchFamily="34" charset="0"/>
              </a:rPr>
              <a:t>sai</a:t>
            </a:r>
            <a:r>
              <a:rPr lang="en-US" sz="2800" dirty="0">
                <a:solidFill>
                  <a:schemeClr val="accent1"/>
                </a:solidFill>
                <a:latin typeface="#9Slide03 AllRoundGothic" panose="020B0703020202020104" pitchFamily="34" charset="0"/>
              </a:rPr>
              <a:t>?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83AC098-5F21-BAB1-CFC6-7AAD6F10A0DC}"/>
              </a:ext>
            </a:extLst>
          </p:cNvPr>
          <p:cNvGrpSpPr/>
          <p:nvPr/>
        </p:nvGrpSpPr>
        <p:grpSpPr>
          <a:xfrm>
            <a:off x="1337815" y="1376768"/>
            <a:ext cx="3003747" cy="4711677"/>
            <a:chOff x="1337815" y="1376768"/>
            <a:chExt cx="3003747" cy="471167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115835B-08C1-5876-5B36-96AAC237ECC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7815" y="1376768"/>
              <a:ext cx="3003747" cy="3003747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4F6DF63-2F95-2F55-D9EC-3D3AD5FCA0B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0958" y="4781663"/>
              <a:ext cx="1177003" cy="1306782"/>
            </a:xfrm>
            <a:prstGeom prst="ellipse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42EF237-D10E-F0D7-508A-E044CFF422F6}"/>
              </a:ext>
            </a:extLst>
          </p:cNvPr>
          <p:cNvGrpSpPr/>
          <p:nvPr/>
        </p:nvGrpSpPr>
        <p:grpSpPr>
          <a:xfrm>
            <a:off x="7008302" y="1839584"/>
            <a:ext cx="2879793" cy="4133393"/>
            <a:chOff x="7008302" y="1839584"/>
            <a:chExt cx="2879793" cy="413339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35ACF4A-8461-2A00-9F84-4A6F4B93962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8302" y="1839584"/>
              <a:ext cx="2879793" cy="2415875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D3DD94B-25D8-A9DB-FF3A-5E9DD880BC9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14642" y="4593218"/>
              <a:ext cx="1379759" cy="1379759"/>
            </a:xfrm>
            <a:prstGeom prst="ellipse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67670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7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xit" presetSubtype="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070DA15-E51B-884E-466F-1D4848A1FF35}"/>
              </a:ext>
            </a:extLst>
          </p:cNvPr>
          <p:cNvSpPr txBox="1"/>
          <p:nvPr/>
        </p:nvSpPr>
        <p:spPr>
          <a:xfrm>
            <a:off x="2154264" y="170481"/>
            <a:ext cx="68347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Qủa</a:t>
            </a:r>
            <a:r>
              <a:rPr lang="en-US" sz="4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4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treo</a:t>
            </a:r>
            <a:r>
              <a:rPr lang="en-US" sz="4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0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4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553C037-B38A-6E9D-A351-CED114326E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907" y="1501825"/>
            <a:ext cx="3537091" cy="2753635"/>
          </a:xfrm>
          <a:prstGeom prst="round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F59EBF4-356F-7CBA-9710-C505B2325E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872" y="1501825"/>
            <a:ext cx="3947112" cy="2753634"/>
          </a:xfrm>
          <a:prstGeom prst="round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53ABCEB-68CB-EA39-E95F-32A5B0FB91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757" y="4853410"/>
            <a:ext cx="1177003" cy="1306782"/>
          </a:xfrm>
          <a:prstGeom prst="ellipse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86415F3-8DF7-95AC-E471-FB333FD9F2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3362" y="4781663"/>
            <a:ext cx="1379759" cy="1379759"/>
          </a:xfrm>
          <a:prstGeom prst="ellipse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FDCC235-425F-D041-2EAF-B7EDBAA7A474}"/>
              </a:ext>
            </a:extLst>
          </p:cNvPr>
          <p:cNvSpPr txBox="1"/>
          <p:nvPr/>
        </p:nvSpPr>
        <p:spPr>
          <a:xfrm>
            <a:off x="1255936" y="2479226"/>
            <a:ext cx="50834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1"/>
                </a:solidFill>
                <a:latin typeface="#9Slide03 AllRoundGothic" panose="020B0703020202020104" pitchFamily="34" charset="0"/>
              </a:rPr>
              <a:t>Treo </a:t>
            </a:r>
            <a:r>
              <a:rPr lang="en-US" sz="4000" dirty="0" err="1">
                <a:solidFill>
                  <a:schemeClr val="accent1"/>
                </a:solidFill>
                <a:latin typeface="#9Slide03 AllRoundGothic" panose="020B0703020202020104" pitchFamily="34" charset="0"/>
              </a:rPr>
              <a:t>trên</a:t>
            </a:r>
            <a:r>
              <a:rPr lang="en-US" sz="4000" dirty="0">
                <a:solidFill>
                  <a:schemeClr val="accent1"/>
                </a:solidFill>
                <a:latin typeface="#9Slide03 AllRoundGothic" panose="020B0703020202020104" pitchFamily="34" charset="0"/>
              </a:rPr>
              <a:t> </a:t>
            </a:r>
            <a:r>
              <a:rPr lang="en-US" sz="4000" dirty="0" err="1">
                <a:solidFill>
                  <a:schemeClr val="accent1"/>
                </a:solidFill>
                <a:latin typeface="#9Slide03 AllRoundGothic" panose="020B0703020202020104" pitchFamily="34" charset="0"/>
              </a:rPr>
              <a:t>vòm</a:t>
            </a:r>
            <a:r>
              <a:rPr lang="en-US" sz="4000" dirty="0">
                <a:solidFill>
                  <a:schemeClr val="accent1"/>
                </a:solidFill>
                <a:latin typeface="#9Slide03 AllRoundGothic" panose="020B0703020202020104" pitchFamily="34" charset="0"/>
              </a:rPr>
              <a:t> </a:t>
            </a:r>
            <a:r>
              <a:rPr lang="en-US" sz="4000" dirty="0" err="1">
                <a:solidFill>
                  <a:schemeClr val="accent1"/>
                </a:solidFill>
                <a:latin typeface="#9Slide03 AllRoundGothic" panose="020B0703020202020104" pitchFamily="34" charset="0"/>
              </a:rPr>
              <a:t>lá</a:t>
            </a:r>
            <a:endParaRPr lang="en-US" sz="4000" dirty="0">
              <a:solidFill>
                <a:schemeClr val="accent1"/>
              </a:solidFill>
              <a:latin typeface="#9Slide03 AllRoundGothic" panose="020B0703020202020104" pitchFamily="34" charset="0"/>
            </a:endParaRPr>
          </a:p>
        </p:txBody>
      </p:sp>
      <p:pic>
        <p:nvPicPr>
          <p:cNvPr id="14" name="Hình ảnh 14">
            <a:extLst>
              <a:ext uri="{FF2B5EF4-FFF2-40B4-BE49-F238E27FC236}">
                <a16:creationId xmlns:a16="http://schemas.microsoft.com/office/drawing/2014/main" id="{CF86B99F-839F-42D6-FA82-37A5D504AB0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670"/>
            <a:ext cx="12191999" cy="7089648"/>
          </a:xfrm>
          <a:prstGeom prst="round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B1EF448-157A-A2BE-1AEE-7AE07DC47325}"/>
              </a:ext>
            </a:extLst>
          </p:cNvPr>
          <p:cNvSpPr txBox="1"/>
          <p:nvPr/>
        </p:nvSpPr>
        <p:spPr>
          <a:xfrm>
            <a:off x="355026" y="4990777"/>
            <a:ext cx="11304225" cy="175432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 </a:t>
            </a:r>
            <a:r>
              <a:rPr lang="en-US" sz="44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nhẵn</a:t>
            </a:r>
            <a:r>
              <a:rPr lang="en-US" sz="4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mịn</a:t>
            </a:r>
            <a:r>
              <a:rPr lang="en-US" sz="4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màng</a:t>
            </a:r>
            <a:endParaRPr lang="en-US" sz="44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 </a:t>
            </a:r>
            <a:r>
              <a:rPr lang="en-US" sz="32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32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sờ</a:t>
            </a:r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nhẵn</a:t>
            </a:r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mịn</a:t>
            </a:r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sờ</a:t>
            </a:r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n-US" sz="32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68D0A5-126D-2CF9-1702-3C6E9C0A6BC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t="980" r="5797" b="-1"/>
          <a:stretch/>
        </p:blipFill>
        <p:spPr>
          <a:xfrm>
            <a:off x="3061572" y="524424"/>
            <a:ext cx="5891135" cy="3429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764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75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75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75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  <a:alpha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68D7B75-F148-C2CB-7BD8-B324E54681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062" y="1404610"/>
            <a:ext cx="8553876" cy="5453390"/>
          </a:xfrm>
          <a:prstGeom prst="ellipse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8CAEB3D-14C6-36F5-A54F-B44DBAC49A03}"/>
              </a:ext>
            </a:extLst>
          </p:cNvPr>
          <p:cNvSpPr txBox="1"/>
          <p:nvPr/>
        </p:nvSpPr>
        <p:spPr>
          <a:xfrm>
            <a:off x="2323476" y="104931"/>
            <a:ext cx="921895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mùi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CA17FB8-A9C9-97BD-0377-BA6886AACB71}"/>
              </a:ext>
            </a:extLst>
          </p:cNvPr>
          <p:cNvGrpSpPr/>
          <p:nvPr/>
        </p:nvGrpSpPr>
        <p:grpSpPr>
          <a:xfrm>
            <a:off x="3882452" y="1089816"/>
            <a:ext cx="5201587" cy="4868615"/>
            <a:chOff x="4287186" y="970084"/>
            <a:chExt cx="5201587" cy="486861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E0A0E11-0F12-CE78-8204-78E63FCFD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7187" y="1989385"/>
              <a:ext cx="4057742" cy="3849314"/>
            </a:xfrm>
            <a:prstGeom prst="ellipse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043F4F5-D0A2-8221-54C8-30630A4E7F85}"/>
                </a:ext>
              </a:extLst>
            </p:cNvPr>
            <p:cNvSpPr txBox="1"/>
            <p:nvPr/>
          </p:nvSpPr>
          <p:spPr>
            <a:xfrm>
              <a:off x="4287186" y="970084"/>
              <a:ext cx="520158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err="1">
                  <a:solidFill>
                    <a:srgbClr val="FF0000"/>
                  </a:solidFill>
                  <a:latin typeface="#9Slide03 AllRoundGothic" panose="020B0703020202020104" pitchFamily="34" charset="0"/>
                </a:rPr>
                <a:t>Thị</a:t>
              </a:r>
              <a:r>
                <a:rPr lang="en-US" sz="4000" dirty="0">
                  <a:solidFill>
                    <a:srgbClr val="FF0000"/>
                  </a:solidFill>
                  <a:latin typeface="#9Slide03 AllRoundGothic" panose="020B0703020202020104" pitchFamily="34" charset="0"/>
                </a:rPr>
                <a:t> </a:t>
              </a:r>
              <a:r>
                <a:rPr lang="en-US" sz="4000" dirty="0" err="1">
                  <a:solidFill>
                    <a:srgbClr val="FF0000"/>
                  </a:solidFill>
                  <a:latin typeface="#9Slide03 AllRoundGothic" panose="020B0703020202020104" pitchFamily="34" charset="0"/>
                </a:rPr>
                <a:t>ơi</a:t>
              </a:r>
              <a:r>
                <a:rPr lang="en-US" sz="4000" dirty="0">
                  <a:solidFill>
                    <a:srgbClr val="FF0000"/>
                  </a:solidFill>
                  <a:latin typeface="#9Slide03 AllRoundGothic" panose="020B0703020202020104" pitchFamily="34" charset="0"/>
                </a:rPr>
                <a:t>! </a:t>
              </a:r>
              <a:r>
                <a:rPr lang="en-US" sz="4000" dirty="0" err="1">
                  <a:solidFill>
                    <a:srgbClr val="FF0000"/>
                  </a:solidFill>
                  <a:latin typeface="#9Slide03 AllRoundGothic" panose="020B0703020202020104" pitchFamily="34" charset="0"/>
                </a:rPr>
                <a:t>Thơm</a:t>
              </a:r>
              <a:r>
                <a:rPr lang="en-US" sz="4000" dirty="0">
                  <a:solidFill>
                    <a:srgbClr val="FF0000"/>
                  </a:solidFill>
                  <a:latin typeface="#9Slide03 AllRoundGothic" panose="020B0703020202020104" pitchFamily="34" charset="0"/>
                </a:rPr>
                <a:t> </a:t>
              </a:r>
              <a:r>
                <a:rPr lang="en-US" sz="4000" dirty="0" err="1">
                  <a:solidFill>
                    <a:srgbClr val="FF0000"/>
                  </a:solidFill>
                  <a:latin typeface="#9Slide03 AllRoundGothic" panose="020B0703020202020104" pitchFamily="34" charset="0"/>
                </a:rPr>
                <a:t>quá</a:t>
              </a:r>
              <a:endParaRPr lang="en-US" sz="4000" dirty="0">
                <a:solidFill>
                  <a:srgbClr val="FF0000"/>
                </a:solidFill>
                <a:latin typeface="#9Slide03 AllRoundGothic" panose="020B07030202020201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62596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5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8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9A38D5F-FED4-3741-8CEC-3DEE246B9F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0962" y="224852"/>
            <a:ext cx="5792341" cy="637081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ABE126A-AD26-B69C-DEF8-EE52173175C1}"/>
              </a:ext>
            </a:extLst>
          </p:cNvPr>
          <p:cNvSpPr txBox="1"/>
          <p:nvPr/>
        </p:nvSpPr>
        <p:spPr>
          <a:xfrm>
            <a:off x="242596" y="1772816"/>
            <a:ext cx="529978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Qủa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da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nhẵn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mịn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mùi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cẩn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863274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4882053-5D33-6C50-3E46-3E4053A781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257" y="1233181"/>
            <a:ext cx="7773485" cy="43916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5FBBC6E-9939-C006-9BD1-0E7C66961F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70" y="234822"/>
            <a:ext cx="11723459" cy="6623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2088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C7C3F09-5B35-C1C0-5CFB-5B83A56EA5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99" t="2382" r="-1591" b="11712"/>
          <a:stretch/>
        </p:blipFill>
        <p:spPr>
          <a:xfrm>
            <a:off x="-419177" y="183629"/>
            <a:ext cx="12920973" cy="6801787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10188759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hiều màu sắc Viết tay Giới thiệu bản thân Tôi Trống Bản thuyết trình Giáo dục">
            <a:hlinkClick r:id="" action="ppaction://media"/>
            <a:extLst>
              <a:ext uri="{FF2B5EF4-FFF2-40B4-BE49-F238E27FC236}">
                <a16:creationId xmlns:a16="http://schemas.microsoft.com/office/drawing/2014/main" id="{E7F2D0C9-875E-4213-9663-B504C3F26C9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299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A83116-D9EA-272F-435A-D413AFAB0B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151"/>
            <a:ext cx="12192000" cy="680184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C0771C7-D749-ADB4-2C9A-7976937048C9}"/>
              </a:ext>
            </a:extLst>
          </p:cNvPr>
          <p:cNvSpPr txBox="1"/>
          <p:nvPr/>
        </p:nvSpPr>
        <p:spPr>
          <a:xfrm>
            <a:off x="554636" y="2098623"/>
            <a:ext cx="1083788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Qủa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rụng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endParaRPr lang="en-US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quét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thổi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81273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1A268C3-9F01-6773-3BC4-98056C250700}"/>
              </a:ext>
            </a:extLst>
          </p:cNvPr>
          <p:cNvGrpSpPr/>
          <p:nvPr/>
        </p:nvGrpSpPr>
        <p:grpSpPr>
          <a:xfrm>
            <a:off x="119921" y="0"/>
            <a:ext cx="11722309" cy="6858000"/>
            <a:chOff x="3759696" y="2338466"/>
            <a:chExt cx="5670625" cy="342142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3E2AA6F8-1D13-B460-07F6-61E6F3E4BE7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9696" y="2338466"/>
              <a:ext cx="5531371" cy="3421426"/>
            </a:xfrm>
            <a:prstGeom prst="round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4C98228-2EA1-02F7-FFAB-9B438A08468F}"/>
                </a:ext>
              </a:extLst>
            </p:cNvPr>
            <p:cNvSpPr txBox="1"/>
            <p:nvPr/>
          </p:nvSpPr>
          <p:spPr>
            <a:xfrm>
              <a:off x="6377565" y="2428924"/>
              <a:ext cx="3052756" cy="5988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thơ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Qủa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Thị</a:t>
              </a:r>
              <a:endPara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3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 Thanh </a:t>
              </a:r>
              <a:r>
                <a:rPr lang="en-US" sz="36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Thảo</a:t>
              </a:r>
              <a:r>
                <a:rPr lang="en-US" sz="3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79848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C527A62-CFCA-5771-6EC9-28A07D5ACA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860483" y="-494675"/>
            <a:ext cx="13467211" cy="758629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E6E46D4-33A5-5930-86ED-16A343AD420E}"/>
              </a:ext>
            </a:extLst>
          </p:cNvPr>
          <p:cNvSpPr txBox="1"/>
          <p:nvPr/>
        </p:nvSpPr>
        <p:spPr>
          <a:xfrm>
            <a:off x="3334749" y="948206"/>
            <a:ext cx="8857251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ai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2FBE828-31AC-A473-77CE-AB144F9EDBAD}"/>
              </a:ext>
            </a:extLst>
          </p:cNvPr>
          <p:cNvGrpSpPr/>
          <p:nvPr/>
        </p:nvGrpSpPr>
        <p:grpSpPr>
          <a:xfrm>
            <a:off x="1334123" y="2488367"/>
            <a:ext cx="8114065" cy="4197245"/>
            <a:chOff x="3759696" y="2338466"/>
            <a:chExt cx="5670625" cy="342142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8FC9D84-36E6-15B3-CF8C-69E5CC95D1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9696" y="2338466"/>
              <a:ext cx="5531371" cy="3421426"/>
            </a:xfrm>
            <a:prstGeom prst="round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AAC8B04-721C-DC0A-85FE-AC68851E781F}"/>
                </a:ext>
              </a:extLst>
            </p:cNvPr>
            <p:cNvSpPr txBox="1"/>
            <p:nvPr/>
          </p:nvSpPr>
          <p:spPr>
            <a:xfrm>
              <a:off x="6377565" y="2428924"/>
              <a:ext cx="3052756" cy="7777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thơ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Qủa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Thị</a:t>
              </a:r>
              <a:endPara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2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 Thanh </a:t>
              </a:r>
              <a:r>
                <a:rPr lang="en-US" sz="28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Thảo</a:t>
              </a:r>
              <a:r>
                <a:rPr lang="en-US" sz="2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80006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9AF1567-BA39-992E-FE39-A03E1B982B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347" y="0"/>
            <a:ext cx="123866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7592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4">
            <a:extLst>
              <a:ext uri="{FF2B5EF4-FFF2-40B4-BE49-F238E27FC236}">
                <a16:creationId xmlns:a16="http://schemas.microsoft.com/office/drawing/2014/main" id="{C514BE86-F6E5-4A6A-8C3F-63946DC1EB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2450" y="-293770"/>
            <a:ext cx="13449300" cy="7151770"/>
          </a:xfrm>
          <a:prstGeom prst="rect">
            <a:avLst/>
          </a:prstGeom>
        </p:spPr>
      </p:pic>
      <p:pic>
        <p:nvPicPr>
          <p:cNvPr id="11" name="đồng hồ đếm ngược">
            <a:hlinkClick r:id="" action="ppaction://media"/>
            <a:extLst>
              <a:ext uri="{FF2B5EF4-FFF2-40B4-BE49-F238E27FC236}">
                <a16:creationId xmlns:a16="http://schemas.microsoft.com/office/drawing/2014/main" id="{DEB2791D-56D0-403A-A5F1-2262CEC80F2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36162" y="5102901"/>
            <a:ext cx="1755099" cy="17550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8997410-029F-E6A7-1695-401990530CF0}"/>
              </a:ext>
            </a:extLst>
          </p:cNvPr>
          <p:cNvSpPr txBox="1"/>
          <p:nvPr/>
        </p:nvSpPr>
        <p:spPr>
          <a:xfrm>
            <a:off x="3822492" y="596550"/>
            <a:ext cx="42370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802319D-EA05-7757-E55F-A3C44D89BA01}"/>
              </a:ext>
            </a:extLst>
          </p:cNvPr>
          <p:cNvGrpSpPr/>
          <p:nvPr/>
        </p:nvGrpSpPr>
        <p:grpSpPr>
          <a:xfrm>
            <a:off x="0" y="2587804"/>
            <a:ext cx="6265889" cy="1306782"/>
            <a:chOff x="0" y="2587804"/>
            <a:chExt cx="6265889" cy="130678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0691505-353A-46DB-A4B3-37797620EF5C}"/>
                </a:ext>
              </a:extLst>
            </p:cNvPr>
            <p:cNvSpPr txBox="1"/>
            <p:nvPr/>
          </p:nvSpPr>
          <p:spPr>
            <a:xfrm>
              <a:off x="1379095" y="2788170"/>
              <a:ext cx="4886794" cy="7078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Cây</a:t>
              </a:r>
              <a:r>
                <a: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dây</a:t>
              </a:r>
              <a:r>
                <a: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leo</a:t>
              </a:r>
              <a:endParaRPr lang="en-US" sz="4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E0A83C6-B7D1-9F7A-605C-BF3780628E3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587804"/>
              <a:ext cx="1177003" cy="1306782"/>
            </a:xfrm>
            <a:prstGeom prst="ellipse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5B03271-C1AA-9F6A-2743-9206C016B9AB}"/>
              </a:ext>
            </a:extLst>
          </p:cNvPr>
          <p:cNvGrpSpPr/>
          <p:nvPr/>
        </p:nvGrpSpPr>
        <p:grpSpPr>
          <a:xfrm>
            <a:off x="2927491" y="4091865"/>
            <a:ext cx="6638732" cy="1321840"/>
            <a:chOff x="2927491" y="4091865"/>
            <a:chExt cx="6638732" cy="132184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DD5E4F6-95A0-4E6E-91CC-0C4B8A23C036}"/>
                </a:ext>
              </a:extLst>
            </p:cNvPr>
            <p:cNvSpPr txBox="1"/>
            <p:nvPr/>
          </p:nvSpPr>
          <p:spPr>
            <a:xfrm>
              <a:off x="4679429" y="4126442"/>
              <a:ext cx="4886794" cy="7078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Qủa</a:t>
              </a:r>
              <a:r>
                <a: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thị</a:t>
              </a:r>
              <a:endParaRPr lang="en-US" sz="4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EC77B9D-86F7-9FF0-4DFA-0EC4B77096C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7491" y="4091865"/>
              <a:ext cx="1321840" cy="1321840"/>
            </a:xfrm>
            <a:prstGeom prst="ellipse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96286937"/>
      </p:ext>
    </p:extLst>
  </p:cSld>
  <p:clrMapOvr>
    <a:masterClrMapping/>
  </p:clrMapOvr>
  <p:transition spd="slow" advClick="0" advTm="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63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232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0" presetID="5" presetClass="exit" presetSubtype="10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6" presetClass="emph" presetSubtype="0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5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4">
            <a:extLst>
              <a:ext uri="{FF2B5EF4-FFF2-40B4-BE49-F238E27FC236}">
                <a16:creationId xmlns:a16="http://schemas.microsoft.com/office/drawing/2014/main" id="{C514BE86-F6E5-4A6A-8C3F-63946DC1EB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2450" y="-293770"/>
            <a:ext cx="13449300" cy="7151770"/>
          </a:xfrm>
          <a:prstGeom prst="rect">
            <a:avLst/>
          </a:prstGeom>
        </p:spPr>
      </p:pic>
      <p:pic>
        <p:nvPicPr>
          <p:cNvPr id="11" name="đồng hồ đếm ngược">
            <a:hlinkClick r:id="" action="ppaction://media"/>
            <a:extLst>
              <a:ext uri="{FF2B5EF4-FFF2-40B4-BE49-F238E27FC236}">
                <a16:creationId xmlns:a16="http://schemas.microsoft.com/office/drawing/2014/main" id="{DEB2791D-56D0-403A-A5F1-2262CEC80F2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36162" y="5102901"/>
            <a:ext cx="1755099" cy="17550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8997410-029F-E6A7-1695-401990530CF0}"/>
              </a:ext>
            </a:extLst>
          </p:cNvPr>
          <p:cNvSpPr txBox="1"/>
          <p:nvPr/>
        </p:nvSpPr>
        <p:spPr>
          <a:xfrm>
            <a:off x="3822492" y="596550"/>
            <a:ext cx="60404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802319D-EA05-7757-E55F-A3C44D89BA01}"/>
              </a:ext>
            </a:extLst>
          </p:cNvPr>
          <p:cNvGrpSpPr/>
          <p:nvPr/>
        </p:nvGrpSpPr>
        <p:grpSpPr>
          <a:xfrm>
            <a:off x="0" y="2587804"/>
            <a:ext cx="6265889" cy="1306782"/>
            <a:chOff x="0" y="2587804"/>
            <a:chExt cx="6265889" cy="130678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0691505-353A-46DB-A4B3-37797620EF5C}"/>
                </a:ext>
              </a:extLst>
            </p:cNvPr>
            <p:cNvSpPr txBox="1"/>
            <p:nvPr/>
          </p:nvSpPr>
          <p:spPr>
            <a:xfrm>
              <a:off x="1379095" y="2788170"/>
              <a:ext cx="4886794" cy="7078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Thanh </a:t>
              </a:r>
              <a:r>
                <a:rPr 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Thảo</a:t>
              </a:r>
              <a:endParaRPr lang="en-US" sz="4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E0A83C6-B7D1-9F7A-605C-BF3780628E3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587804"/>
              <a:ext cx="1177003" cy="1306782"/>
            </a:xfrm>
            <a:prstGeom prst="ellipse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5B03271-C1AA-9F6A-2743-9206C016B9AB}"/>
              </a:ext>
            </a:extLst>
          </p:cNvPr>
          <p:cNvGrpSpPr/>
          <p:nvPr/>
        </p:nvGrpSpPr>
        <p:grpSpPr>
          <a:xfrm>
            <a:off x="2927491" y="4091865"/>
            <a:ext cx="6638732" cy="1321840"/>
            <a:chOff x="2927491" y="4091865"/>
            <a:chExt cx="6638732" cy="132184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DD5E4F6-95A0-4E6E-91CC-0C4B8A23C036}"/>
                </a:ext>
              </a:extLst>
            </p:cNvPr>
            <p:cNvSpPr txBox="1"/>
            <p:nvPr/>
          </p:nvSpPr>
          <p:spPr>
            <a:xfrm>
              <a:off x="4679429" y="4126442"/>
              <a:ext cx="4886794" cy="7078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Nguyệt</a:t>
              </a:r>
              <a:r>
                <a: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Mai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EC77B9D-86F7-9FF0-4DFA-0EC4B77096C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7491" y="4091865"/>
              <a:ext cx="1321840" cy="1321840"/>
            </a:xfrm>
            <a:prstGeom prst="ellipse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43562384"/>
      </p:ext>
    </p:extLst>
  </p:cSld>
  <p:clrMapOvr>
    <a:masterClrMapping/>
  </p:clrMapOvr>
  <p:transition spd="slow" advClick="0" advTm="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63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232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0" presetID="20" presetClass="exit" presetSubtype="0" fill="hold" nodeType="withEffect">
                                  <p:stCondLst>
                                    <p:cond delay="1725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2" presetClass="emph" presetSubtype="0" fill="hold" nodeType="withEffect">
                                  <p:stCondLst>
                                    <p:cond delay="2075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9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4">
            <a:extLst>
              <a:ext uri="{FF2B5EF4-FFF2-40B4-BE49-F238E27FC236}">
                <a16:creationId xmlns:a16="http://schemas.microsoft.com/office/drawing/2014/main" id="{C514BE86-F6E5-4A6A-8C3F-63946DC1EB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2231" y="-293771"/>
            <a:ext cx="15309057" cy="7763953"/>
          </a:xfrm>
          <a:prstGeom prst="rect">
            <a:avLst/>
          </a:prstGeom>
        </p:spPr>
      </p:pic>
      <p:pic>
        <p:nvPicPr>
          <p:cNvPr id="11" name="đồng hồ đếm ngược">
            <a:hlinkClick r:id="" action="ppaction://media"/>
            <a:extLst>
              <a:ext uri="{FF2B5EF4-FFF2-40B4-BE49-F238E27FC236}">
                <a16:creationId xmlns:a16="http://schemas.microsoft.com/office/drawing/2014/main" id="{DEB2791D-56D0-403A-A5F1-2262CEC80F2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04800" y="120978"/>
            <a:ext cx="1514803" cy="151480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8997410-029F-E6A7-1695-401990530CF0}"/>
              </a:ext>
            </a:extLst>
          </p:cNvPr>
          <p:cNvSpPr txBox="1"/>
          <p:nvPr/>
        </p:nvSpPr>
        <p:spPr>
          <a:xfrm>
            <a:off x="3603038" y="169779"/>
            <a:ext cx="59063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Qủa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D533E32-E511-4868-6B32-4A56AA85523A}"/>
              </a:ext>
            </a:extLst>
          </p:cNvPr>
          <p:cNvGrpSpPr/>
          <p:nvPr/>
        </p:nvGrpSpPr>
        <p:grpSpPr>
          <a:xfrm>
            <a:off x="1194099" y="2050530"/>
            <a:ext cx="3675920" cy="4523236"/>
            <a:chOff x="1194099" y="2050530"/>
            <a:chExt cx="3675920" cy="452323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BAAC485-3247-D6DB-1719-2BFF3FCA01D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4099" y="2050530"/>
              <a:ext cx="3675920" cy="2756940"/>
            </a:xfrm>
            <a:prstGeom prst="ellipse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B60778B-C68D-506C-D007-C4485BC5173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7581" y="4778964"/>
              <a:ext cx="1616557" cy="1794802"/>
            </a:xfrm>
            <a:prstGeom prst="ellipse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049F8A8-8061-90E2-4E84-29DC5A2B5D04}"/>
              </a:ext>
            </a:extLst>
          </p:cNvPr>
          <p:cNvGrpSpPr/>
          <p:nvPr/>
        </p:nvGrpSpPr>
        <p:grpSpPr>
          <a:xfrm>
            <a:off x="6373678" y="1802879"/>
            <a:ext cx="4006121" cy="4770887"/>
            <a:chOff x="6373678" y="1802879"/>
            <a:chExt cx="4006121" cy="4770887"/>
          </a:xfrm>
        </p:grpSpPr>
        <p:pic>
          <p:nvPicPr>
            <p:cNvPr id="6" name="Picture 4" descr="thi2">
              <a:extLst>
                <a:ext uri="{FF2B5EF4-FFF2-40B4-BE49-F238E27FC236}">
                  <a16:creationId xmlns:a16="http://schemas.microsoft.com/office/drawing/2014/main" id="{C30F6A10-AEA8-0AF9-0A87-EABCDAB7A5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3678" y="1802879"/>
              <a:ext cx="4006121" cy="3004591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DDED388-B1F3-45B8-99EA-B4D329E73B9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49844" y="4807470"/>
              <a:ext cx="1766296" cy="1766296"/>
            </a:xfrm>
            <a:prstGeom prst="ellipse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38704642"/>
      </p:ext>
    </p:extLst>
  </p:cSld>
  <p:clrMapOvr>
    <a:masterClrMapping/>
  </p:clrMapOvr>
  <p:transition spd="slow" advClick="0" advTm="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8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975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232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5" presetClass="exit" presetSubtype="10" fill="hold" nodeType="withEffect">
                                  <p:stCondLst>
                                    <p:cond delay="1825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2" presetClass="emph" presetSubtype="0" fill="hold" nodeType="withEffect">
                                  <p:stCondLst>
                                    <p:cond delay="2020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6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4">
            <a:extLst>
              <a:ext uri="{FF2B5EF4-FFF2-40B4-BE49-F238E27FC236}">
                <a16:creationId xmlns:a16="http://schemas.microsoft.com/office/drawing/2014/main" id="{6D597EB1-07D3-9BB0-ED94-30D6DBBD14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23987" y="-452977"/>
            <a:ext cx="15309057" cy="776395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A6B8BE7-A282-73F0-E51B-532C02AF5917}"/>
              </a:ext>
            </a:extLst>
          </p:cNvPr>
          <p:cNvSpPr txBox="1"/>
          <p:nvPr/>
        </p:nvSpPr>
        <p:spPr>
          <a:xfrm>
            <a:off x="914189" y="326543"/>
            <a:ext cx="112853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Qủa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nhỉ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BF9174F-E020-74D6-66A7-21408B227045}"/>
              </a:ext>
            </a:extLst>
          </p:cNvPr>
          <p:cNvGrpSpPr/>
          <p:nvPr/>
        </p:nvGrpSpPr>
        <p:grpSpPr>
          <a:xfrm>
            <a:off x="1162162" y="1063203"/>
            <a:ext cx="3750590" cy="5096989"/>
            <a:chOff x="1162162" y="1063203"/>
            <a:chExt cx="3750590" cy="509698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8FE4B80-1E27-41D1-FA53-42742BD59B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12" t="8773" r="50497" b="76367"/>
            <a:stretch/>
          </p:blipFill>
          <p:spPr>
            <a:xfrm>
              <a:off x="1162162" y="1063203"/>
              <a:ext cx="3750590" cy="3363327"/>
            </a:xfrm>
            <a:prstGeom prst="ellipse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B7F90D9-F9E8-31C7-434C-59ECBFF177A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1757" y="4853410"/>
              <a:ext cx="1177003" cy="1306782"/>
            </a:xfrm>
            <a:prstGeom prst="ellipse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256C514-BEFE-CB04-5759-8EE69E24DDE1}"/>
              </a:ext>
            </a:extLst>
          </p:cNvPr>
          <p:cNvGrpSpPr/>
          <p:nvPr/>
        </p:nvGrpSpPr>
        <p:grpSpPr>
          <a:xfrm>
            <a:off x="7013536" y="961272"/>
            <a:ext cx="3693180" cy="5200151"/>
            <a:chOff x="7013536" y="961272"/>
            <a:chExt cx="3693180" cy="520015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F3C8EE4-666A-F1E2-96EA-4228EF1D38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944" t="7629" r="4907" b="76271"/>
            <a:stretch/>
          </p:blipFill>
          <p:spPr>
            <a:xfrm>
              <a:off x="7013536" y="961272"/>
              <a:ext cx="3693180" cy="3461877"/>
            </a:xfrm>
            <a:prstGeom prst="ellipse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B35184F-0BC6-B2C0-BFCD-6885871D028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93362" y="4649493"/>
              <a:ext cx="1511930" cy="1511930"/>
            </a:xfrm>
            <a:prstGeom prst="ellipse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3A6112BC-A006-9F23-148D-921605269B48}"/>
              </a:ext>
            </a:extLst>
          </p:cNvPr>
          <p:cNvSpPr txBox="1"/>
          <p:nvPr/>
        </p:nvSpPr>
        <p:spPr>
          <a:xfrm>
            <a:off x="6467119" y="2098535"/>
            <a:ext cx="48318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chemeClr val="accent1"/>
                </a:solidFill>
                <a:latin typeface="#9Slide03 AllRoundGothic" panose="020B0703020202020104" pitchFamily="34" charset="0"/>
              </a:rPr>
              <a:t>Vàng</a:t>
            </a:r>
            <a:r>
              <a:rPr lang="en-US" sz="3600" dirty="0">
                <a:solidFill>
                  <a:schemeClr val="accent1"/>
                </a:solidFill>
                <a:latin typeface="#9Slide03 AllRoundGothic" panose="020B0703020202020104" pitchFamily="34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#9Slide03 AllRoundGothic" panose="020B0703020202020104" pitchFamily="34" charset="0"/>
              </a:rPr>
              <a:t>như</a:t>
            </a:r>
            <a:r>
              <a:rPr lang="en-US" sz="3600" dirty="0">
                <a:solidFill>
                  <a:schemeClr val="accent1"/>
                </a:solidFill>
                <a:latin typeface="#9Slide03 AllRoundGothic" panose="020B0703020202020104" pitchFamily="34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#9Slide03 AllRoundGothic" panose="020B0703020202020104" pitchFamily="34" charset="0"/>
              </a:rPr>
              <a:t>mặt</a:t>
            </a:r>
            <a:r>
              <a:rPr lang="en-US" sz="3600" dirty="0">
                <a:solidFill>
                  <a:schemeClr val="accent1"/>
                </a:solidFill>
                <a:latin typeface="#9Slide03 AllRoundGothic" panose="020B0703020202020104" pitchFamily="34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#9Slide03 AllRoundGothic" panose="020B0703020202020104" pitchFamily="34" charset="0"/>
              </a:rPr>
              <a:t>trăng</a:t>
            </a:r>
            <a:endParaRPr lang="en-US" sz="3600" dirty="0">
              <a:solidFill>
                <a:schemeClr val="accent1"/>
              </a:solidFill>
              <a:latin typeface="#9Slide03 AllRoundGothic" panose="020B0703020202020104" pitchFamily="34" charset="0"/>
            </a:endParaRPr>
          </a:p>
        </p:txBody>
      </p:sp>
      <p:pic>
        <p:nvPicPr>
          <p:cNvPr id="12" name="đồng hồ đếm ngược">
            <a:hlinkClick r:id="" action="ppaction://media"/>
            <a:extLst>
              <a:ext uri="{FF2B5EF4-FFF2-40B4-BE49-F238E27FC236}">
                <a16:creationId xmlns:a16="http://schemas.microsoft.com/office/drawing/2014/main" id="{92A69514-B880-584A-75FF-1A7E6A40716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776223" y="4423149"/>
            <a:ext cx="1755099" cy="1755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58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5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875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232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1" presetID="37" presetClass="exit" presetSubtype="0" fill="hold" nodeType="withEffect">
                                  <p:stCondLst>
                                    <p:cond delay="18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decel="10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2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0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974</TotalTime>
  <Words>283</Words>
  <Application>Microsoft Office PowerPoint</Application>
  <PresentationFormat>Widescreen</PresentationFormat>
  <Paragraphs>36</Paragraphs>
  <Slides>17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#9Slide03 AllRoundGothic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32</cp:revision>
  <dcterms:created xsi:type="dcterms:W3CDTF">2021-11-06T02:17:03Z</dcterms:created>
  <dcterms:modified xsi:type="dcterms:W3CDTF">2022-11-08T03:38:38Z</dcterms:modified>
</cp:coreProperties>
</file>