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6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8" d="100"/>
          <a:sy n="78" d="100"/>
        </p:scale>
        <p:origin x="-1704" y="-2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74163-FD36-4876-AC5B-D5FA9EDB1DE3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F254C-1518-4B08-888C-61A3F95A9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747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74163-FD36-4876-AC5B-D5FA9EDB1DE3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F254C-1518-4B08-888C-61A3F95A9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478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74163-FD36-4876-AC5B-D5FA9EDB1DE3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F254C-1518-4B08-888C-61A3F95A9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278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74163-FD36-4876-AC5B-D5FA9EDB1DE3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F254C-1518-4B08-888C-61A3F95A9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138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74163-FD36-4876-AC5B-D5FA9EDB1DE3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F254C-1518-4B08-888C-61A3F95A9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955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74163-FD36-4876-AC5B-D5FA9EDB1DE3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F254C-1518-4B08-888C-61A3F95A9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210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74163-FD36-4876-AC5B-D5FA9EDB1DE3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F254C-1518-4B08-888C-61A3F95A9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881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74163-FD36-4876-AC5B-D5FA9EDB1DE3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F254C-1518-4B08-888C-61A3F95A9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885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74163-FD36-4876-AC5B-D5FA9EDB1DE3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F254C-1518-4B08-888C-61A3F95A9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8513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74163-FD36-4876-AC5B-D5FA9EDB1DE3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F254C-1518-4B08-888C-61A3F95A9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680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374163-FD36-4876-AC5B-D5FA9EDB1DE3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5F254C-1518-4B08-888C-61A3F95A9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038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374163-FD36-4876-AC5B-D5FA9EDB1DE3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5F254C-1518-4B08-888C-61A3F95A95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965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1"/>
            <a:ext cx="91059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38400" y="533400"/>
            <a:ext cx="5870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PHÒNG GIÁO DỤC VÀ ĐÀO TẠO QUẬN LONG BIÊN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2159" y="902732"/>
            <a:ext cx="441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TRƯỜNG MẦM NON BẮC CẦU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1524000"/>
            <a:ext cx="1981200" cy="1524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200401" y="3483233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HOẠT ĐỘNG : KHÁM PHÁ</a:t>
            </a:r>
            <a:endParaRPr lang="en-US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557816" y="3994666"/>
            <a:ext cx="5366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ĐỀ TÀI : THÍ NGHIỆM VỚI KẸO SẮC MÀU</a:t>
            </a:r>
            <a:endParaRPr lang="en-US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23131" y="4692134"/>
            <a:ext cx="37776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LỨA TUỔI :  MGB 3-4 TUỔI</a:t>
            </a:r>
            <a:endParaRPr lang="en-US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530765" y="5246132"/>
            <a:ext cx="4251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GIÁO VIÊN : NGUYỄN THỊ NINH</a:t>
            </a:r>
            <a:endParaRPr lang="en-US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42159" y="6553200"/>
            <a:ext cx="2313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: 2022- 2023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99065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9220200" cy="6858000"/>
          </a:xfrm>
        </p:spPr>
      </p:pic>
    </p:spTree>
    <p:extLst>
      <p:ext uri="{BB962C8B-B14F-4D97-AF65-F5344CB8AC3E}">
        <p14:creationId xmlns:p14="http://schemas.microsoft.com/office/powerpoint/2010/main" val="2985831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67800" cy="6705600"/>
          </a:xfrm>
        </p:spPr>
      </p:pic>
      <p:sp>
        <p:nvSpPr>
          <p:cNvPr id="5" name="TextBox 4"/>
          <p:cNvSpPr txBox="1"/>
          <p:nvPr/>
        </p:nvSpPr>
        <p:spPr>
          <a:xfrm>
            <a:off x="2362200" y="1066800"/>
            <a:ext cx="472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I. CHUẨN BỊ</a:t>
            </a:r>
            <a:endParaRPr lang="en-US" sz="4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90600" y="2590800"/>
            <a:ext cx="6324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Kẹo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đĩa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lau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đĩa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90600" y="3200400"/>
            <a:ext cx="2209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endParaRPr lang="en-US" sz="2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0600" y="3962400"/>
            <a:ext cx="69342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-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Video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kẹo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latin typeface="Times New Roman" pitchFamily="18" charset="0"/>
                <a:cs typeface="Times New Roman" pitchFamily="18" charset="0"/>
              </a:rPr>
              <a:t>màu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4908965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3177827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28058273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6044487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9220200" cy="6858000"/>
          </a:xfrm>
        </p:spPr>
      </p:pic>
    </p:spTree>
    <p:extLst>
      <p:ext uri="{BB962C8B-B14F-4D97-AF65-F5344CB8AC3E}">
        <p14:creationId xmlns:p14="http://schemas.microsoft.com/office/powerpoint/2010/main" val="14869628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8095379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13583661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67799" cy="6781800"/>
          </a:xfrm>
        </p:spPr>
      </p:pic>
    </p:spTree>
    <p:extLst>
      <p:ext uri="{BB962C8B-B14F-4D97-AF65-F5344CB8AC3E}">
        <p14:creationId xmlns:p14="http://schemas.microsoft.com/office/powerpoint/2010/main" val="11661275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83</Words>
  <Application>Microsoft Office PowerPoint</Application>
  <PresentationFormat>On-screen Show (4:3)</PresentationFormat>
  <Paragraphs>11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nothing1010.blogspot.com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Nothing1010</dc:creator>
  <cp:lastModifiedBy>Nothing1010</cp:lastModifiedBy>
  <cp:revision>3</cp:revision>
  <dcterms:created xsi:type="dcterms:W3CDTF">2022-11-22T01:01:17Z</dcterms:created>
  <dcterms:modified xsi:type="dcterms:W3CDTF">2022-11-22T01:22:02Z</dcterms:modified>
</cp:coreProperties>
</file>