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2124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62AC-9267-48F3-8761-9CEB5F24C02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DB7D-8C6C-4FE7-8DD5-61D12794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2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62AC-9267-48F3-8761-9CEB5F24C02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DB7D-8C6C-4FE7-8DD5-61D12794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7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62AC-9267-48F3-8761-9CEB5F24C02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DB7D-8C6C-4FE7-8DD5-61D12794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5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62AC-9267-48F3-8761-9CEB5F24C02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DB7D-8C6C-4FE7-8DD5-61D12794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3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62AC-9267-48F3-8761-9CEB5F24C02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DB7D-8C6C-4FE7-8DD5-61D12794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62AC-9267-48F3-8761-9CEB5F24C02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DB7D-8C6C-4FE7-8DD5-61D12794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0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62AC-9267-48F3-8761-9CEB5F24C02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DB7D-8C6C-4FE7-8DD5-61D12794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5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62AC-9267-48F3-8761-9CEB5F24C02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DB7D-8C6C-4FE7-8DD5-61D12794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0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62AC-9267-48F3-8761-9CEB5F24C02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DB7D-8C6C-4FE7-8DD5-61D12794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9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62AC-9267-48F3-8761-9CEB5F24C02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DB7D-8C6C-4FE7-8DD5-61D12794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8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62AC-9267-48F3-8761-9CEB5F24C02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DB7D-8C6C-4FE7-8DD5-61D12794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5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362AC-9267-48F3-8761-9CEB5F24C02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3DB7D-8C6C-4FE7-8DD5-61D12794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0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27708"/>
            <a:ext cx="9310255" cy="6982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304799"/>
            <a:ext cx="71299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200" b="1" dirty="0" smtClean="0">
                <a:solidFill>
                  <a:srgbClr val="FF0000"/>
                </a:solidFill>
                <a:latin typeface="+mj-lt"/>
              </a:rPr>
              <a:t>PHÒNG GIÁO DỤC VÀ ĐÀO TẠO QUẬN LONG BIÊN</a:t>
            </a:r>
            <a:endParaRPr lang="en-US" sz="2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914216"/>
            <a:ext cx="3927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TRƯỜNG MẦM NON BẮC CẦU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524000"/>
            <a:ext cx="2362200" cy="19950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91131" y="3593727"/>
            <a:ext cx="7041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LĨNH VỰC PHÁT TRIỂN THẨM MỸ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4840169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 smtClean="0">
                <a:solidFill>
                  <a:srgbClr val="002060"/>
                </a:solidFill>
                <a:latin typeface="+mj-lt"/>
              </a:rPr>
              <a:t>Đề tài : Tạo hình từ lá cây</a:t>
            </a:r>
            <a:endParaRPr lang="en-US" sz="28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7987" y="5449711"/>
            <a:ext cx="3212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Lứa tuổi: MGB 3- 4 tuổi</a:t>
            </a:r>
            <a:endParaRPr lang="en-US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0458" y="5975864"/>
            <a:ext cx="4061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Giáo viên : Đặng Thị Thanh Tú</a:t>
            </a:r>
            <a:endParaRPr lang="en-US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6613" y="4199284"/>
            <a:ext cx="4309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TẠO HÌNH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37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6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26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8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3855"/>
            <a:ext cx="9109364" cy="6832023"/>
          </a:xfrm>
        </p:spPr>
      </p:pic>
      <p:sp>
        <p:nvSpPr>
          <p:cNvPr id="5" name="TextBox 4"/>
          <p:cNvSpPr txBox="1"/>
          <p:nvPr/>
        </p:nvSpPr>
        <p:spPr>
          <a:xfrm>
            <a:off x="2362200" y="685800"/>
            <a:ext cx="5774658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CẤU TRÚC BÀI GIẢNG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2045961"/>
            <a:ext cx="4249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I. Mục đích -  yêu cầu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6327" y="3098677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II.Chuẩn bị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4207177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III. Cách tiến hành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936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8855" cy="6858000"/>
          </a:xfrm>
        </p:spPr>
      </p:pic>
      <p:sp>
        <p:nvSpPr>
          <p:cNvPr id="5" name="TextBox 4"/>
          <p:cNvSpPr txBox="1"/>
          <p:nvPr/>
        </p:nvSpPr>
        <p:spPr>
          <a:xfrm>
            <a:off x="2971800" y="533400"/>
            <a:ext cx="3711272" cy="76944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CHUẨN BỊ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711" y="1981200"/>
            <a:ext cx="6229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Power Point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 lá cây </a:t>
            </a:r>
            <a:endParaRPr lang="en-US" sz="2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675" y="2756356"/>
            <a:ext cx="62953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 “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 Lý cây xanh – nhạc không lời 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endParaRPr lang="en-US" sz="2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675" y="3670755"/>
            <a:ext cx="68756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tin :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Capcut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power point</a:t>
            </a:r>
            <a:endParaRPr lang="en-US" sz="2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12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eo tạo hình từ lá cây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92533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109</Words>
  <Application>Microsoft Office PowerPoint</Application>
  <PresentationFormat>On-screen Show (4:3)</PresentationFormat>
  <Paragraphs>15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Nothing1010</cp:lastModifiedBy>
  <cp:revision>25</cp:revision>
  <dcterms:created xsi:type="dcterms:W3CDTF">2021-11-23T05:12:00Z</dcterms:created>
  <dcterms:modified xsi:type="dcterms:W3CDTF">2022-11-21T01:15:04Z</dcterms:modified>
</cp:coreProperties>
</file>