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62AC-9267-48F3-8761-9CEB5F24C02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DB7D-8C6C-4FE7-8DD5-61D12794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7708"/>
            <a:ext cx="9310255" cy="698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04799"/>
            <a:ext cx="7129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914216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TRƯỜNG MẦM NON BẮC CẦU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62200" cy="1995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614509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LĨNH VỰC 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KĨ NĂNG XÃ HỘI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4016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vi-VN" sz="2800" i="1" dirty="0" smtClean="0">
                <a:solidFill>
                  <a:srgbClr val="002060"/>
                </a:solidFill>
                <a:latin typeface="+mj-lt"/>
              </a:rPr>
              <a:t>Đề </a:t>
            </a:r>
            <a:r>
              <a:rPr lang="vi-VN" sz="2800" i="1" dirty="0" smtClean="0">
                <a:solidFill>
                  <a:srgbClr val="002060"/>
                </a:solidFill>
                <a:latin typeface="+mj-lt"/>
              </a:rPr>
              <a:t>tài :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ạy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87" y="5449711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Lứa tuổi: MGB 3- 4 tuổi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458" y="5975864"/>
            <a:ext cx="379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Giáo viên 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613" y="419928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 nodePh="1">
                                  <p:stCondLst>
                                    <p:cond delay="10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6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8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3855"/>
            <a:ext cx="9109364" cy="6832023"/>
          </a:xfrm>
        </p:spPr>
      </p:pic>
      <p:sp>
        <p:nvSpPr>
          <p:cNvPr id="5" name="TextBox 4"/>
          <p:cNvSpPr txBox="1"/>
          <p:nvPr/>
        </p:nvSpPr>
        <p:spPr>
          <a:xfrm>
            <a:off x="2362200" y="685800"/>
            <a:ext cx="57746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CẤU TRÚC BÀI GIẢNG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045961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I. Mục đích -  yêu cầu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6327" y="3098677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II.Chuẩn bị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207177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III. Cách tiến hành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3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5" y="0"/>
            <a:ext cx="9221006" cy="6910466"/>
          </a:xfrm>
        </p:spPr>
      </p:pic>
      <p:sp>
        <p:nvSpPr>
          <p:cNvPr id="5" name="TextBox 4"/>
          <p:cNvSpPr txBox="1"/>
          <p:nvPr/>
        </p:nvSpPr>
        <p:spPr>
          <a:xfrm>
            <a:off x="2819400" y="533400"/>
            <a:ext cx="443102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Mục đích – yêu cầu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306" y="1676400"/>
            <a:ext cx="1758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25355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vi-V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635" y="2915269"/>
            <a:ext cx="293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vi-VN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21" y="3684710"/>
            <a:ext cx="8171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21" y="370349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306" y="4415043"/>
            <a:ext cx="1423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22" y="5184484"/>
            <a:ext cx="890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9753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33400"/>
            <a:ext cx="3711272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711" y="1981200"/>
            <a:ext cx="72699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Power Point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675" y="2756356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5" y="3670755"/>
            <a:ext cx="6875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: </a:t>
            </a:r>
            <a:r>
              <a:rPr lang="en-US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Capcut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power point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33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dieo ninh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6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225</Words>
  <Application>Microsoft Office PowerPoint</Application>
  <PresentationFormat>On-screen Show (4:3)</PresentationFormat>
  <Paragraphs>30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Nothing1010</cp:lastModifiedBy>
  <cp:revision>25</cp:revision>
  <dcterms:created xsi:type="dcterms:W3CDTF">2021-11-23T05:12:00Z</dcterms:created>
  <dcterms:modified xsi:type="dcterms:W3CDTF">2022-11-04T03:07:59Z</dcterms:modified>
</cp:coreProperties>
</file>