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95" r:id="rId4"/>
    <p:sldId id="288" r:id="rId5"/>
    <p:sldId id="289" r:id="rId6"/>
    <p:sldId id="292" r:id="rId7"/>
    <p:sldId id="296" r:id="rId8"/>
    <p:sldId id="297" r:id="rId9"/>
    <p:sldId id="298" r:id="rId10"/>
    <p:sldId id="291" r:id="rId11"/>
    <p:sldId id="290" r:id="rId12"/>
    <p:sldId id="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>
        <p:scale>
          <a:sx n="56" d="100"/>
          <a:sy n="56" d="100"/>
        </p:scale>
        <p:origin x="-1170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0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3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6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7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8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7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3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4040D-1DA7-45E3-AE9A-D6992723329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080B8-3C17-40EF-A841-E7C64A9EB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8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1.mp3"/><Relationship Id="rId7" Type="http://schemas.openxmlformats.org/officeDocument/2006/relationships/image" Target="../media/image10.jp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8" y="0"/>
            <a:ext cx="1220028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3526" y="2282257"/>
            <a:ext cx="879204" cy="2074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9610337" y="2298489"/>
            <a:ext cx="865447" cy="204245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20267" y="1682439"/>
            <a:ext cx="1319835" cy="1250370"/>
          </a:xfrm>
          <a:prstGeom prst="rect">
            <a:avLst/>
          </a:prstGeom>
        </p:spPr>
      </p:pic>
      <p:grpSp>
        <p:nvGrpSpPr>
          <p:cNvPr id="30" name="Group 30"/>
          <p:cNvGrpSpPr>
            <a:grpSpLocks noChangeAspect="1"/>
          </p:cNvGrpSpPr>
          <p:nvPr/>
        </p:nvGrpSpPr>
        <p:grpSpPr>
          <a:xfrm rot="20656141">
            <a:off x="325491" y="4191085"/>
            <a:ext cx="1742799" cy="2372299"/>
            <a:chOff x="0" y="0"/>
            <a:chExt cx="6350000" cy="86436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54A4A6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7"/>
              <a:stretch>
                <a:fillRect l="-2128" r="-2128"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2698408" y="715190"/>
            <a:ext cx="7129793" cy="9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dirty="0">
                <a:solidFill>
                  <a:srgbClr val="000000"/>
                </a:solidFill>
                <a:latin typeface="Montserrat Extra-Bold"/>
              </a:rPr>
              <a:t>ỦY BAN NHÂN DÂN QUẬN LONG BIÊN</a:t>
            </a:r>
          </a:p>
          <a:p>
            <a:pPr algn="ctr">
              <a:lnSpc>
                <a:spcPts val="3920"/>
              </a:lnSpc>
            </a:pPr>
            <a:r>
              <a:rPr lang="en-US" sz="2400" dirty="0">
                <a:solidFill>
                  <a:srgbClr val="000000"/>
                </a:solidFill>
                <a:latin typeface="Montserrat Extra-Bold"/>
              </a:rPr>
              <a:t>TRƯỜNG MẦM NON BẮC CẦU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73931" y="2987068"/>
            <a:ext cx="8216834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>
                <a:solidFill>
                  <a:srgbClr val="0070C0"/>
                </a:solidFill>
                <a:latin typeface="Montserrat Extra-Bold"/>
              </a:rPr>
              <a:t>LĨNH VỰC PHÁT TRIỂN NHẬN THỨC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95466" y="3685068"/>
            <a:ext cx="879381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Hoạt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động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: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Khám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phá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: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Tác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hại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của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túi</a:t>
            </a:r>
            <a:r>
              <a:rPr lang="en-US" sz="3466" dirty="0" smtClean="0">
                <a:solidFill>
                  <a:srgbClr val="FF1616"/>
                </a:solidFill>
                <a:latin typeface="Josefin Sans Regular Bold"/>
              </a:rPr>
              <a:t> </a:t>
            </a:r>
            <a:r>
              <a:rPr lang="en-US" sz="3466" dirty="0" err="1" smtClean="0">
                <a:solidFill>
                  <a:srgbClr val="FF1616"/>
                </a:solidFill>
                <a:latin typeface="Josefin Sans Regular Bold"/>
              </a:rPr>
              <a:t>nilong</a:t>
            </a:r>
            <a:endParaRPr lang="en-US" sz="3466" dirty="0">
              <a:solidFill>
                <a:srgbClr val="FF1616"/>
              </a:solidFill>
              <a:latin typeface="Josefin Sans Regular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853446" y="4553376"/>
            <a:ext cx="8457803" cy="120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 err="1">
                <a:solidFill>
                  <a:srgbClr val="000000"/>
                </a:solidFill>
                <a:latin typeface="Josefin Sans Regular"/>
              </a:rPr>
              <a:t>Lứa</a:t>
            </a:r>
            <a:r>
              <a:rPr lang="en-US" sz="3466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3466" dirty="0" err="1">
                <a:solidFill>
                  <a:srgbClr val="000000"/>
                </a:solidFill>
                <a:latin typeface="Josefin Sans Regular"/>
              </a:rPr>
              <a:t>tuổi</a:t>
            </a:r>
            <a:r>
              <a:rPr lang="en-US" sz="3466" dirty="0">
                <a:solidFill>
                  <a:srgbClr val="000000"/>
                </a:solidFill>
                <a:latin typeface="Josefin Sans Regular"/>
              </a:rPr>
              <a:t>: </a:t>
            </a:r>
            <a:r>
              <a:rPr lang="en-US" sz="3466" dirty="0" err="1">
                <a:solidFill>
                  <a:srgbClr val="000000"/>
                </a:solidFill>
                <a:latin typeface="Josefin Sans Regular"/>
              </a:rPr>
              <a:t>Mẫu</a:t>
            </a:r>
            <a:r>
              <a:rPr lang="en-US" sz="3466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3466" dirty="0" err="1">
                <a:solidFill>
                  <a:srgbClr val="000000"/>
                </a:solidFill>
                <a:latin typeface="Josefin Sans Regular"/>
              </a:rPr>
              <a:t>giáo</a:t>
            </a:r>
            <a:r>
              <a:rPr lang="en-US" sz="3466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3466" dirty="0" err="1">
                <a:solidFill>
                  <a:srgbClr val="000000"/>
                </a:solidFill>
                <a:latin typeface="Josefin Sans Regular"/>
              </a:rPr>
              <a:t>nhỡ</a:t>
            </a:r>
            <a:r>
              <a:rPr lang="en-US" sz="3466" dirty="0">
                <a:solidFill>
                  <a:srgbClr val="000000"/>
                </a:solidFill>
                <a:latin typeface="Josefin Sans Regular"/>
              </a:rPr>
              <a:t> 4 - 5 </a:t>
            </a:r>
            <a:r>
              <a:rPr lang="en-US" sz="3466" dirty="0" err="1" smtClean="0">
                <a:solidFill>
                  <a:srgbClr val="000000"/>
                </a:solidFill>
                <a:latin typeface="Josefin Sans Regular"/>
              </a:rPr>
              <a:t>tuổi</a:t>
            </a:r>
            <a:endParaRPr lang="en-US" sz="3466" dirty="0" smtClean="0">
              <a:solidFill>
                <a:srgbClr val="000000"/>
              </a:solidFill>
              <a:latin typeface="Josefin Sans Regular"/>
            </a:endParaRPr>
          </a:p>
          <a:p>
            <a:pPr algn="ctr">
              <a:lnSpc>
                <a:spcPts val="4853"/>
              </a:lnSpc>
            </a:pPr>
            <a:r>
              <a:rPr lang="en-US" sz="3466" dirty="0" err="1" smtClean="0">
                <a:solidFill>
                  <a:srgbClr val="000000"/>
                </a:solidFill>
                <a:latin typeface="Josefin Sans Regular"/>
              </a:rPr>
              <a:t>Gi</a:t>
            </a:r>
            <a:r>
              <a:rPr lang="vi-VN" sz="3466" dirty="0" smtClean="0">
                <a:solidFill>
                  <a:srgbClr val="000000"/>
                </a:solidFill>
                <a:latin typeface="Josefin Sans Regular"/>
              </a:rPr>
              <a:t>áo viên: Nguyễn Thị Thùy Linh</a:t>
            </a:r>
            <a:endParaRPr lang="en-US" sz="3466" dirty="0">
              <a:solidFill>
                <a:srgbClr val="000000"/>
              </a:solidFill>
              <a:latin typeface="Josefi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86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2"/>
    </mc:Choice>
    <mc:Fallback xmlns="">
      <p:transition spd="slow" advTm="2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6" y="-1134533"/>
            <a:ext cx="13208000" cy="8246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8133" y="1000317"/>
            <a:ext cx="7975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Túi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nilong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ảnh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hưởng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như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thế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sức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khỏe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UTM Azuki" panose="02040603050506020204" pitchFamily="18" charset="0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UTM Azuki" panose="020406030505060202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6299" y="2729466"/>
            <a:ext cx="6914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Gây ngộ độc</a:t>
            </a:r>
          </a:p>
          <a:p>
            <a:pPr marL="342900" indent="-342900">
              <a:buAutoNum type="alphaUcPeriod"/>
            </a:pPr>
            <a:r>
              <a:rPr lang="vi-VN" sz="40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Gây ung thư</a:t>
            </a:r>
          </a:p>
          <a:p>
            <a:pPr marL="342900" indent="-342900">
              <a:buAutoNum type="alphaUcPeriod"/>
            </a:pPr>
            <a:r>
              <a:rPr lang="vi-VN" sz="40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Gây suy giảm miễn dịch</a:t>
            </a:r>
          </a:p>
          <a:p>
            <a:pPr marL="342900" indent="-342900">
              <a:buAutoNum type="alphaUcPeriod"/>
            </a:pPr>
            <a:r>
              <a:rPr lang="vi-VN" sz="40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Cả 3 ý trên đều đúng</a:t>
            </a:r>
            <a:endParaRPr lang="en-US" sz="40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ed-background-classroom-for-video-lesson-8-demo-teaching-no-copyright-cot-fre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0885" y="2049574"/>
            <a:ext cx="73467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Tìm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hiểu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vì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sao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túi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nilong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lại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gây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hại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đối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môi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trường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sức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khỏe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UTM Azuki" panose="02040603050506020204" pitchFamily="18" charset="0"/>
              </a:rPr>
              <a:t>người</a:t>
            </a:r>
            <a:r>
              <a:rPr lang="en-US" sz="48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4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5131" y="2355665"/>
            <a:ext cx="79417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chemeClr val="accent2">
                    <a:lumMod val="50000"/>
                  </a:schemeClr>
                </a:solidFill>
                <a:latin typeface="UTM Azuki" panose="02040603050506020204" pitchFamily="18" charset="0"/>
              </a:rPr>
              <a:t>Thay thế túi nilong bằng túi có chất liệu an toàn và thân thiện với môi trường.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Ã¬nh áº£nh cÃ³ liÃªn 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42"/>
            <a:ext cx="12192000" cy="684791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34" y="3860265"/>
            <a:ext cx="4421242" cy="2492475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1BB4CE75-884C-4D30-A9E1-A9208056E0DE}"/>
              </a:ext>
            </a:extLst>
          </p:cNvPr>
          <p:cNvSpPr/>
          <p:nvPr/>
        </p:nvSpPr>
        <p:spPr>
          <a:xfrm>
            <a:off x="3019724" y="638505"/>
            <a:ext cx="7835462" cy="27904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Cô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và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trẻ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vận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động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theo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bài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hát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“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Điều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đó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phụ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thuộc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hành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động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của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bạn</a:t>
            </a:r>
            <a:r>
              <a:rPr lang="en-US" sz="4800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”</a:t>
            </a:r>
            <a:endParaRPr lang="en-US" sz="40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4400" y="1905506"/>
            <a:ext cx="8178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con hãy kể cho cô biết ở nhà bà và mẹ các con </a:t>
            </a:r>
            <a:r>
              <a:rPr lang="de-DE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 dùng </a:t>
            </a:r>
            <a:r>
              <a:rPr lang="de-DE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 để đựng đồ ăn mua ở chợ, đồ mua ở siêu thị. 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2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C035D4-3CEE-4ACC-A8AF-94EA2AAB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0" y="0"/>
            <a:ext cx="12325770" cy="7067830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7252" y="6411919"/>
            <a:ext cx="406400" cy="40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45" y="925149"/>
            <a:ext cx="3464097" cy="2608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45" y="3809442"/>
            <a:ext cx="3464097" cy="23469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55" y="1828278"/>
            <a:ext cx="2690648" cy="35875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6" y="1921292"/>
            <a:ext cx="3225245" cy="3225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089812"/>
      </p:ext>
    </p:extLst>
  </p:cSld>
  <p:clrMapOvr>
    <a:masterClrMapping/>
  </p:clrMapOvr>
  <p:transition spd="slow" advTm="11655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39" y="1099207"/>
            <a:ext cx="6810119" cy="3405060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xmlns="" id="{1BB4CE75-884C-4D30-A9E1-A9208056E0DE}"/>
              </a:ext>
            </a:extLst>
          </p:cNvPr>
          <p:cNvSpPr/>
          <p:nvPr/>
        </p:nvSpPr>
        <p:spPr>
          <a:xfrm>
            <a:off x="867102" y="4821329"/>
            <a:ext cx="10342765" cy="9552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Túi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nilong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sử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dụng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dựng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đồ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chủ</a:t>
            </a:r>
            <a:r>
              <a:rPr lang="en-US" sz="36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zuki" panose="02040603050506020204" pitchFamily="18" charset="0"/>
              </a:rPr>
              <a:t>yếu</a:t>
            </a:r>
            <a:endParaRPr lang="en-US" sz="3600" b="1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5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6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9404"/>
          <a:stretch/>
        </p:blipFill>
        <p:spPr>
          <a:xfrm>
            <a:off x="1191247" y="727793"/>
            <a:ext cx="9469536" cy="53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6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r="9091"/>
          <a:stretch/>
        </p:blipFill>
        <p:spPr>
          <a:xfrm>
            <a:off x="1224570" y="742166"/>
            <a:ext cx="9558854" cy="540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9248"/>
          <a:stretch/>
        </p:blipFill>
        <p:spPr>
          <a:xfrm>
            <a:off x="1191247" y="445135"/>
            <a:ext cx="10035553" cy="56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6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934"/>
          <a:stretch/>
        </p:blipFill>
        <p:spPr>
          <a:xfrm>
            <a:off x="1364920" y="812800"/>
            <a:ext cx="9460134" cy="53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|2.3|6.9|6.2|3.3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179</Words>
  <Application>Microsoft Office PowerPoint</Application>
  <PresentationFormat>Custom</PresentationFormat>
  <Paragraphs>16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111</cp:revision>
  <dcterms:created xsi:type="dcterms:W3CDTF">2021-11-03T15:59:11Z</dcterms:created>
  <dcterms:modified xsi:type="dcterms:W3CDTF">2022-11-21T02:41:55Z</dcterms:modified>
</cp:coreProperties>
</file>