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2" r:id="rId8"/>
    <p:sldId id="264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162" autoAdjust="0"/>
  </p:normalViewPr>
  <p:slideViewPr>
    <p:cSldViewPr snapToGrid="0">
      <p:cViewPr>
        <p:scale>
          <a:sx n="81" d="100"/>
          <a:sy n="81" d="100"/>
        </p:scale>
        <p:origin x="-10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4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3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52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0590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4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38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1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74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7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2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9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9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6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9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5D6878-5623-425D-A046-AD8F8BEE14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46396-D2F3-458E-980E-FC7A5294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3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659878">
            <a:off x="2932061" y="919051"/>
            <a:ext cx="8640085" cy="2618174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CHƯƠNG TRÌNH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419" y="1366719"/>
            <a:ext cx="4722922" cy="861420"/>
          </a:xfrm>
        </p:spPr>
        <p:txBody>
          <a:bodyPr>
            <a:normAutofit/>
          </a:bodyPr>
          <a:lstStyle/>
          <a:p>
            <a:r>
              <a:rPr lang="vi-VN" sz="2800" cap="none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Giáo dục kĩ năng sống</a:t>
            </a:r>
          </a:p>
          <a:p>
            <a:endParaRPr lang="en-US" sz="2800" cap="none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6" name="Picture 2" descr="Tuyển tập những bài văn mẫu kể về kỷ niệm sâu sắc, ý nghĩa ngày 20/11 ở  trường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51" y="1953088"/>
            <a:ext cx="6977848" cy="28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096" y="5388771"/>
            <a:ext cx="674575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sz="3600" b="0" cap="none" spc="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0" cap="none" spc="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0" cap="none" spc="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0" cap="none" spc="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0" cap="none" spc="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0" cap="none" spc="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0" cap="none" spc="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b="0" cap="none" spc="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4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0345" y="1378871"/>
            <a:ext cx="6096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000" b="1" i="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inherit"/>
              </a:rPr>
              <a:t>1. Đọc thơ và trả lời câu hỏi:</a:t>
            </a:r>
            <a:endParaRPr lang="vi-VN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vi-VN" b="1" i="0" dirty="0" smtClean="0">
                <a:solidFill>
                  <a:schemeClr val="bg1"/>
                </a:solidFill>
                <a:effectLst/>
                <a:latin typeface="inherit"/>
              </a:rPr>
              <a:t>Cô giáo lớp em</a:t>
            </a:r>
            <a:endParaRPr lang="vi-VN" b="1" dirty="0">
              <a:solidFill>
                <a:schemeClr val="bg1"/>
              </a:solidFill>
            </a:endParaRPr>
          </a:p>
          <a:p>
            <a:pPr algn="ctr"/>
            <a:r>
              <a:rPr lang="vi-VN" dirty="0"/>
              <a:t>Sáng nào em đến lớp</a:t>
            </a:r>
            <a:br>
              <a:rPr lang="vi-VN" dirty="0"/>
            </a:br>
            <a:r>
              <a:rPr lang="vi-VN" dirty="0"/>
              <a:t>Cũng thấy cô đến rồi</a:t>
            </a:r>
            <a:br>
              <a:rPr lang="vi-VN" dirty="0"/>
            </a:br>
            <a:r>
              <a:rPr lang="vi-VN" dirty="0"/>
              <a:t>Đáp lời “Chào cô ạ!”</a:t>
            </a:r>
            <a:br>
              <a:rPr lang="vi-VN" dirty="0"/>
            </a:br>
            <a:r>
              <a:rPr lang="vi-VN" dirty="0"/>
              <a:t>Cô mỉm cười thật tươi</a:t>
            </a:r>
          </a:p>
          <a:p>
            <a:pPr algn="ctr"/>
            <a:r>
              <a:rPr lang="vi-VN" dirty="0"/>
              <a:t>Cô dạy em tập viết</a:t>
            </a:r>
            <a:br>
              <a:rPr lang="vi-VN" dirty="0"/>
            </a:br>
            <a:r>
              <a:rPr lang="vi-VN" dirty="0"/>
              <a:t>Gió đưa thoảng hương nhài</a:t>
            </a:r>
            <a:br>
              <a:rPr lang="vi-VN" dirty="0"/>
            </a:br>
            <a:r>
              <a:rPr lang="vi-VN" dirty="0"/>
              <a:t>Nắng ghé vào cửa lớp</a:t>
            </a:r>
            <a:br>
              <a:rPr lang="vi-VN" dirty="0"/>
            </a:br>
            <a:r>
              <a:rPr lang="vi-VN" dirty="0"/>
              <a:t>Xem chúng em học bài</a:t>
            </a:r>
          </a:p>
          <a:p>
            <a:pPr algn="ctr"/>
            <a:r>
              <a:rPr lang="vi-VN" dirty="0"/>
              <a:t>Những lời cô giáo giảng</a:t>
            </a:r>
            <a:br>
              <a:rPr lang="vi-VN" dirty="0"/>
            </a:br>
            <a:r>
              <a:rPr lang="vi-VN" dirty="0"/>
              <a:t>Ấm trang vở thơm tho</a:t>
            </a:r>
            <a:br>
              <a:rPr lang="vi-VN" dirty="0"/>
            </a:br>
            <a:r>
              <a:rPr lang="vi-VN" dirty="0"/>
              <a:t>Yêu thương em ngắm mãi</a:t>
            </a:r>
            <a:br>
              <a:rPr lang="vi-VN" dirty="0"/>
            </a:br>
            <a:r>
              <a:rPr lang="vi-VN" dirty="0"/>
              <a:t>Những điểm mười cô cho</a:t>
            </a:r>
          </a:p>
          <a:p>
            <a:pPr algn="r"/>
            <a:r>
              <a:rPr lang="vi-VN" dirty="0"/>
              <a:t>Nguyễn Xuân </a:t>
            </a:r>
            <a:r>
              <a:rPr lang="vi-VN" dirty="0" smtClean="0"/>
              <a:t>Sanh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243658" y="412357"/>
            <a:ext cx="2507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1.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Khám</a:t>
            </a:r>
            <a:r>
              <a:rPr lang="en-US" sz="32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p</a:t>
            </a:r>
            <a:r>
              <a:rPr lang="en-US" sz="3200" b="1" i="0" dirty="0" err="1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há</a:t>
            </a:r>
            <a:endParaRPr lang="en-US" sz="3200" b="1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8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051" y="373264"/>
            <a:ext cx="6096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100" dirty="0" smtClean="0">
                <a:solidFill>
                  <a:schemeClr val="accent1"/>
                </a:solidFill>
                <a:latin typeface="+mj-lt"/>
              </a:rPr>
              <a:t>a. Cô giáo trong bài thơ đã làm những gì cho học sinh?</a:t>
            </a:r>
          </a:p>
          <a:p>
            <a:pPr algn="just"/>
            <a:endParaRPr lang="vi-VN" dirty="0" smtClean="0"/>
          </a:p>
          <a:p>
            <a:pPr algn="just"/>
            <a:r>
              <a:rPr lang="vi-VN" dirty="0"/>
              <a:t> Cô mỉm cười thật tươi, cô dạy em tập viết, xem chúng em làm bài, cô giáo giảng, cô cho điểm 10.</a:t>
            </a:r>
          </a:p>
          <a:p>
            <a:pPr algn="just"/>
            <a:endParaRPr lang="vi-VN" dirty="0"/>
          </a:p>
          <a:p>
            <a:pPr algn="just"/>
            <a:r>
              <a:rPr lang="vi-VN" sz="2100" dirty="0" smtClean="0">
                <a:solidFill>
                  <a:schemeClr val="accent1"/>
                </a:solidFill>
                <a:latin typeface="+mj-lt"/>
              </a:rPr>
              <a:t>b. Những việc làm đó thể hiện tình cảm của cô giáo đối với học sinh như thế nào?</a:t>
            </a:r>
          </a:p>
          <a:p>
            <a:pPr algn="just"/>
            <a:endParaRPr lang="vi-VN" dirty="0" smtClean="0"/>
          </a:p>
          <a:p>
            <a:pPr algn="just"/>
            <a:r>
              <a:rPr lang="vi-VN" dirty="0" smtClean="0"/>
              <a:t>Những </a:t>
            </a:r>
            <a:r>
              <a:rPr lang="vi-VN" dirty="0"/>
              <a:t>việc làm đó thể hiện tình cảm yêu thương học sinh, tận tâm với công việc của cô giáo.</a:t>
            </a:r>
          </a:p>
          <a:p>
            <a:pPr algn="just"/>
            <a:endParaRPr lang="vi-VN" dirty="0" smtClean="0"/>
          </a:p>
          <a:p>
            <a:pPr algn="just"/>
            <a:r>
              <a:rPr lang="vi-VN" sz="2100" dirty="0" smtClean="0">
                <a:solidFill>
                  <a:schemeClr val="accent1"/>
                </a:solidFill>
                <a:latin typeface="+mj-lt"/>
              </a:rPr>
              <a:t>c. Tình cảm của bạn nhỏ trong bài thơ đối với cô giáo như thế nào?</a:t>
            </a:r>
          </a:p>
          <a:p>
            <a:pPr algn="just"/>
            <a:r>
              <a:rPr lang="vi-VN" sz="2400" dirty="0"/>
              <a:t> </a:t>
            </a:r>
            <a:r>
              <a:rPr lang="vi-VN" dirty="0"/>
              <a:t>Tình cảm của bạn nhỏ trong bài thơ rất yêu thương cô giáo.</a:t>
            </a:r>
            <a:endParaRPr lang="vi-VN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20377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1967" y="2743201"/>
            <a:ext cx="83112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/>
              <a:t>Mời</a:t>
            </a:r>
            <a:r>
              <a:rPr lang="en-US" sz="6000" dirty="0" smtClean="0"/>
              <a:t> </a:t>
            </a:r>
            <a:r>
              <a:rPr lang="en-US" sz="6000" dirty="0" err="1" smtClean="0"/>
              <a:t>các</a:t>
            </a:r>
            <a:r>
              <a:rPr lang="en-US" sz="6000" dirty="0" smtClean="0"/>
              <a:t> </a:t>
            </a:r>
            <a:r>
              <a:rPr lang="en-US" sz="6000" dirty="0" err="1" smtClean="0"/>
              <a:t>bạn</a:t>
            </a:r>
            <a:r>
              <a:rPr lang="en-US" sz="6000" dirty="0" smtClean="0"/>
              <a:t> </a:t>
            </a:r>
            <a:r>
              <a:rPr lang="en-US" sz="6000" dirty="0" err="1" smtClean="0"/>
              <a:t>xem</a:t>
            </a:r>
            <a:r>
              <a:rPr lang="en-US" sz="6000" dirty="0" smtClean="0"/>
              <a:t> clip: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645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23" y="431456"/>
            <a:ext cx="8570669" cy="56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560" y="469315"/>
            <a:ext cx="9006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1.Bạn </a:t>
            </a:r>
            <a:r>
              <a:rPr lang="en-US" sz="2400" b="1" dirty="0" err="1">
                <a:solidFill>
                  <a:srgbClr val="C00000"/>
                </a:solidFill>
              </a:rPr>
              <a:t>Phương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cư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xử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như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thế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nào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khi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gặp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thầy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hiệu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trưởng</a:t>
            </a:r>
            <a:r>
              <a:rPr lang="en-US" sz="2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929640" y="949278"/>
            <a:ext cx="11071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Bạn Phương lễ phép cuối đầu chào thầy.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70560" y="30424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3.Kể </a:t>
            </a:r>
            <a:r>
              <a:rPr lang="en-US" sz="2400" b="1" dirty="0" err="1">
                <a:solidFill>
                  <a:srgbClr val="C00000"/>
                </a:solidFill>
              </a:rPr>
              <a:t>một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số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dụ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về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lễ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phép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với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thầy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cô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giáo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hoặc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ông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bà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" y="4925705"/>
            <a:ext cx="801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4.Để </a:t>
            </a:r>
            <a:r>
              <a:rPr lang="en-US" sz="2400" b="1" dirty="0" err="1">
                <a:solidFill>
                  <a:srgbClr val="C00000"/>
                </a:solidFill>
              </a:rPr>
              <a:t>trở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thành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một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học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sinh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ngoan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em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cần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làm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gì</a:t>
            </a:r>
            <a:r>
              <a:rPr lang="en-US" sz="2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70560" y="1515900"/>
            <a:ext cx="6707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2.Khi </a:t>
            </a:r>
            <a:r>
              <a:rPr lang="en-US" sz="2400" b="1" dirty="0" err="1">
                <a:solidFill>
                  <a:srgbClr val="C00000"/>
                </a:solidFill>
              </a:rPr>
              <a:t>gặp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thầy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cô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giáo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chúng</a:t>
            </a:r>
            <a:r>
              <a:rPr lang="en-US" sz="2400" b="1" dirty="0">
                <a:solidFill>
                  <a:srgbClr val="C00000"/>
                </a:solidFill>
              </a:rPr>
              <a:t> ta </a:t>
            </a:r>
            <a:r>
              <a:rPr lang="en-US" sz="2400" b="1" dirty="0" err="1">
                <a:solidFill>
                  <a:srgbClr val="C00000"/>
                </a:solidFill>
              </a:rPr>
              <a:t>cần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làm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gì</a:t>
            </a:r>
            <a:r>
              <a:rPr lang="en-US" sz="2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929640" y="2331652"/>
            <a:ext cx="6361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Đứng</a:t>
            </a:r>
            <a:r>
              <a:rPr lang="en-US" sz="2400" b="1" dirty="0"/>
              <a:t> </a:t>
            </a:r>
            <a:r>
              <a:rPr lang="en-US" sz="2400" b="1" dirty="0" err="1"/>
              <a:t>nghiêm</a:t>
            </a:r>
            <a:r>
              <a:rPr lang="en-US" sz="2400" b="1" dirty="0"/>
              <a:t> </a:t>
            </a:r>
            <a:r>
              <a:rPr lang="en-US" sz="2400" b="1" dirty="0" err="1"/>
              <a:t>cuối</a:t>
            </a:r>
            <a:r>
              <a:rPr lang="en-US" sz="2400" b="1" dirty="0"/>
              <a:t> </a:t>
            </a:r>
            <a:r>
              <a:rPr lang="en-US" sz="2400" b="1" dirty="0" err="1"/>
              <a:t>đầu</a:t>
            </a:r>
            <a:r>
              <a:rPr lang="en-US" sz="2400" b="1" dirty="0"/>
              <a:t> </a:t>
            </a:r>
            <a:r>
              <a:rPr lang="en-US" sz="2400" b="1" dirty="0" err="1"/>
              <a:t>chào</a:t>
            </a:r>
            <a:r>
              <a:rPr lang="en-US" sz="2400" b="1" dirty="0"/>
              <a:t> </a:t>
            </a:r>
            <a:r>
              <a:rPr lang="en-US" sz="2400" b="1" dirty="0" err="1"/>
              <a:t>thầy</a:t>
            </a:r>
            <a:r>
              <a:rPr lang="en-US" sz="2400" b="1" dirty="0"/>
              <a:t> </a:t>
            </a:r>
            <a:r>
              <a:rPr lang="en-US" sz="2400" b="1" dirty="0" err="1"/>
              <a:t>cô</a:t>
            </a:r>
            <a:r>
              <a:rPr lang="en-US" sz="2400" b="1" dirty="0"/>
              <a:t> </a:t>
            </a:r>
            <a:r>
              <a:rPr lang="en-US" sz="2400" b="1" dirty="0" err="1"/>
              <a:t>giáo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929640" y="3565619"/>
            <a:ext cx="6183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-</a:t>
            </a:r>
            <a:r>
              <a:rPr lang="en-US" sz="2000" b="1" dirty="0" err="1"/>
              <a:t>Khi</a:t>
            </a:r>
            <a:r>
              <a:rPr lang="en-US" sz="2000" b="1" dirty="0"/>
              <a:t> </a:t>
            </a:r>
            <a:r>
              <a:rPr lang="en-US" sz="2000" b="1" dirty="0" err="1"/>
              <a:t>ăn</a:t>
            </a:r>
            <a:r>
              <a:rPr lang="en-US" sz="2000" b="1" dirty="0"/>
              <a:t> </a:t>
            </a:r>
            <a:r>
              <a:rPr lang="en-US" sz="2000" b="1" dirty="0" err="1"/>
              <a:t>cơm</a:t>
            </a:r>
            <a:r>
              <a:rPr lang="en-US" sz="2000" b="1" dirty="0"/>
              <a:t> </a:t>
            </a:r>
            <a:r>
              <a:rPr lang="en-US" sz="2000" b="1" dirty="0" err="1"/>
              <a:t>phải</a:t>
            </a:r>
            <a:r>
              <a:rPr lang="en-US" sz="2000" b="1" dirty="0"/>
              <a:t> </a:t>
            </a:r>
            <a:r>
              <a:rPr lang="en-US" sz="2000" b="1" dirty="0" err="1"/>
              <a:t>mời</a:t>
            </a:r>
            <a:r>
              <a:rPr lang="en-US" sz="2000" b="1" dirty="0"/>
              <a:t> </a:t>
            </a:r>
            <a:r>
              <a:rPr lang="en-US" sz="2000" b="1" dirty="0" err="1"/>
              <a:t>người</a:t>
            </a:r>
            <a:r>
              <a:rPr lang="en-US" sz="2000" b="1" dirty="0"/>
              <a:t> </a:t>
            </a:r>
            <a:r>
              <a:rPr lang="en-US" sz="2000" b="1" dirty="0" err="1"/>
              <a:t>lớn</a:t>
            </a:r>
            <a:endParaRPr lang="en-US" sz="2000" b="1" dirty="0"/>
          </a:p>
          <a:p>
            <a:r>
              <a:rPr lang="en-US" sz="2000" b="1" dirty="0"/>
              <a:t>-</a:t>
            </a:r>
            <a:r>
              <a:rPr lang="en-US" sz="2000" b="1" dirty="0" err="1"/>
              <a:t>Biết</a:t>
            </a:r>
            <a:r>
              <a:rPr lang="en-US" sz="2000" b="1" dirty="0"/>
              <a:t> </a:t>
            </a:r>
            <a:r>
              <a:rPr lang="en-US" sz="2000" b="1" dirty="0" err="1"/>
              <a:t>đi</a:t>
            </a:r>
            <a:r>
              <a:rPr lang="en-US" sz="2000" b="1" dirty="0"/>
              <a:t> </a:t>
            </a:r>
            <a:r>
              <a:rPr lang="en-US" sz="2000" b="1" dirty="0" err="1"/>
              <a:t>thưa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chào</a:t>
            </a:r>
            <a:endParaRPr lang="en-US" sz="2000" b="1" dirty="0"/>
          </a:p>
          <a:p>
            <a:r>
              <a:rPr lang="en-US" sz="2000" b="1" dirty="0"/>
              <a:t>-</a:t>
            </a:r>
            <a:r>
              <a:rPr lang="en-US" sz="2000" b="1" dirty="0" err="1"/>
              <a:t>Không</a:t>
            </a:r>
            <a:r>
              <a:rPr lang="en-US" sz="2000" b="1" dirty="0"/>
              <a:t> </a:t>
            </a:r>
            <a:r>
              <a:rPr lang="en-US" sz="2000" b="1" dirty="0" err="1"/>
              <a:t>được</a:t>
            </a:r>
            <a:r>
              <a:rPr lang="en-US" sz="2000" b="1" dirty="0"/>
              <a:t> </a:t>
            </a:r>
            <a:r>
              <a:rPr lang="en-US" sz="2000" b="1" dirty="0" err="1"/>
              <a:t>tỏ</a:t>
            </a:r>
            <a:r>
              <a:rPr lang="en-US" sz="2000" b="1" dirty="0"/>
              <a:t> </a:t>
            </a:r>
            <a:r>
              <a:rPr lang="en-US" sz="2000" b="1" dirty="0" err="1"/>
              <a:t>ra</a:t>
            </a:r>
            <a:r>
              <a:rPr lang="en-US" sz="2000" b="1" dirty="0"/>
              <a:t> </a:t>
            </a:r>
            <a:r>
              <a:rPr lang="en-US" sz="2000" b="1" dirty="0" err="1"/>
              <a:t>hành</a:t>
            </a:r>
            <a:r>
              <a:rPr lang="en-US" sz="2000" b="1" dirty="0"/>
              <a:t> vi </a:t>
            </a:r>
            <a:r>
              <a:rPr lang="en-US" sz="2000" b="1" dirty="0" err="1"/>
              <a:t>b</a:t>
            </a:r>
            <a:r>
              <a:rPr lang="en-US" sz="2000" b="1" dirty="0" err="1" smtClean="0"/>
              <a:t>ất</a:t>
            </a:r>
            <a:r>
              <a:rPr lang="en-US" sz="2000" b="1" dirty="0" smtClean="0"/>
              <a:t> </a:t>
            </a:r>
            <a:r>
              <a:rPr lang="en-US" sz="2000" b="1" dirty="0" err="1"/>
              <a:t>kính</a:t>
            </a:r>
            <a:endParaRPr lang="en-US" sz="2000" b="1" dirty="0"/>
          </a:p>
          <a:p>
            <a:r>
              <a:rPr lang="en-US" sz="2000" b="1" dirty="0"/>
              <a:t>-</a:t>
            </a:r>
            <a:r>
              <a:rPr lang="en-US" sz="2000" b="1" dirty="0" err="1"/>
              <a:t>Kính</a:t>
            </a:r>
            <a:r>
              <a:rPr lang="en-US" sz="2000" b="1" dirty="0"/>
              <a:t> </a:t>
            </a:r>
            <a:r>
              <a:rPr lang="en-US" sz="2000" b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nhường</a:t>
            </a:r>
            <a:r>
              <a:rPr lang="en-US" sz="2000" b="1" dirty="0"/>
              <a:t> </a:t>
            </a:r>
            <a:r>
              <a:rPr lang="en-US" sz="2000" b="1" dirty="0" err="1"/>
              <a:t>dưới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929640" y="5464185"/>
            <a:ext cx="7071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Để</a:t>
            </a:r>
            <a:r>
              <a:rPr lang="en-US" sz="2000" b="1" dirty="0"/>
              <a:t> </a:t>
            </a:r>
            <a:r>
              <a:rPr lang="en-US" sz="2000" b="1" dirty="0" err="1"/>
              <a:t>trở</a:t>
            </a:r>
            <a:r>
              <a:rPr lang="en-US" sz="2000" b="1" dirty="0"/>
              <a:t> </a:t>
            </a:r>
            <a:r>
              <a:rPr lang="en-US" sz="2000" b="1" dirty="0" err="1"/>
              <a:t>thành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học</a:t>
            </a:r>
            <a:r>
              <a:rPr lang="en-US" sz="2000" b="1" dirty="0"/>
              <a:t> </a:t>
            </a:r>
            <a:r>
              <a:rPr lang="en-US" sz="2000" b="1" dirty="0" err="1"/>
              <a:t>sinh</a:t>
            </a:r>
            <a:r>
              <a:rPr lang="en-US" sz="2000" b="1" dirty="0"/>
              <a:t> </a:t>
            </a:r>
            <a:r>
              <a:rPr lang="en-US" sz="2000" b="1" dirty="0" err="1"/>
              <a:t>ngoan</a:t>
            </a:r>
            <a:r>
              <a:rPr lang="en-US" sz="2000" b="1" dirty="0"/>
              <a:t> </a:t>
            </a:r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phải</a:t>
            </a:r>
            <a:r>
              <a:rPr lang="en-US" sz="2000" b="1" dirty="0"/>
              <a:t> </a:t>
            </a:r>
            <a:r>
              <a:rPr lang="en-US" sz="2000" b="1" dirty="0" err="1"/>
              <a:t>chăm</a:t>
            </a:r>
            <a:r>
              <a:rPr lang="en-US" sz="2000" b="1" dirty="0"/>
              <a:t> </a:t>
            </a:r>
            <a:r>
              <a:rPr lang="en-US" sz="2000" b="1" dirty="0" err="1"/>
              <a:t>ngoan</a:t>
            </a:r>
            <a:r>
              <a:rPr lang="en-US" sz="2000" b="1" dirty="0"/>
              <a:t>, </a:t>
            </a:r>
            <a:r>
              <a:rPr lang="en-US" sz="2000" b="1" dirty="0" err="1"/>
              <a:t>lễ</a:t>
            </a:r>
            <a:r>
              <a:rPr lang="en-US" sz="2000" b="1" dirty="0"/>
              <a:t> </a:t>
            </a:r>
            <a:r>
              <a:rPr lang="en-US" sz="2000" b="1" dirty="0" err="1"/>
              <a:t>phép</a:t>
            </a:r>
            <a:r>
              <a:rPr lang="en-US" sz="2000" b="1" dirty="0"/>
              <a:t>, </a:t>
            </a:r>
            <a:r>
              <a:rPr lang="en-US" sz="2000" b="1" dirty="0" err="1"/>
              <a:t>nghe</a:t>
            </a:r>
            <a:r>
              <a:rPr lang="en-US" sz="2000" b="1" dirty="0"/>
              <a:t> </a:t>
            </a:r>
            <a:r>
              <a:rPr lang="en-US" sz="2000" b="1" dirty="0" err="1"/>
              <a:t>lời</a:t>
            </a:r>
            <a:r>
              <a:rPr lang="en-US" sz="2000" b="1" dirty="0"/>
              <a:t> </a:t>
            </a:r>
            <a:r>
              <a:rPr lang="en-US" sz="2000" b="1" dirty="0" err="1"/>
              <a:t>người</a:t>
            </a:r>
            <a:r>
              <a:rPr lang="en-US" sz="2000" b="1" dirty="0"/>
              <a:t> </a:t>
            </a:r>
            <a:r>
              <a:rPr lang="en-US" sz="2000" b="1" dirty="0" err="1"/>
              <a:t>lớn</a:t>
            </a:r>
            <a:r>
              <a:rPr lang="en-US" sz="2000" b="1" dirty="0"/>
              <a:t>, </a:t>
            </a:r>
            <a:r>
              <a:rPr lang="en-US" sz="2000" b="1" dirty="0" err="1"/>
              <a:t>chăm</a:t>
            </a:r>
            <a:r>
              <a:rPr lang="en-US" sz="2000" b="1" dirty="0"/>
              <a:t> </a:t>
            </a:r>
            <a:r>
              <a:rPr lang="en-US" sz="2000" b="1" dirty="0" err="1"/>
              <a:t>chú</a:t>
            </a:r>
            <a:r>
              <a:rPr lang="en-US" sz="2000" b="1" dirty="0"/>
              <a:t> </a:t>
            </a:r>
            <a:r>
              <a:rPr lang="en-US" sz="2000" b="1" dirty="0" err="1"/>
              <a:t>nghe</a:t>
            </a:r>
            <a:r>
              <a:rPr lang="en-US" sz="2000" b="1" dirty="0"/>
              <a:t> </a:t>
            </a:r>
            <a:r>
              <a:rPr lang="en-US" sz="2000" b="1" dirty="0" err="1"/>
              <a:t>thầy</a:t>
            </a:r>
            <a:r>
              <a:rPr lang="en-US" sz="2000" b="1" dirty="0"/>
              <a:t> </a:t>
            </a:r>
            <a:r>
              <a:rPr lang="en-US" sz="2000" b="1" dirty="0" err="1"/>
              <a:t>cô</a:t>
            </a:r>
            <a:r>
              <a:rPr lang="en-US" sz="2000" b="1" dirty="0"/>
              <a:t> </a:t>
            </a:r>
            <a:r>
              <a:rPr lang="en-US" sz="2000" b="1" dirty="0" err="1"/>
              <a:t>giảng</a:t>
            </a:r>
            <a:r>
              <a:rPr lang="en-US" sz="2000" b="1" dirty="0"/>
              <a:t> </a:t>
            </a:r>
            <a:r>
              <a:rPr lang="en-US" sz="2000" b="1" dirty="0" err="1"/>
              <a:t>bài</a:t>
            </a:r>
            <a:r>
              <a:rPr lang="en-US" sz="2000" b="1" dirty="0"/>
              <a:t>,......</a:t>
            </a:r>
          </a:p>
        </p:txBody>
      </p:sp>
    </p:spTree>
    <p:extLst>
      <p:ext uri="{BB962C8B-B14F-4D97-AF65-F5344CB8AC3E}">
        <p14:creationId xmlns:p14="http://schemas.microsoft.com/office/powerpoint/2010/main" val="33509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485" y="1339334"/>
            <a:ext cx="112099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Qua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Qua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này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rút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-</a:t>
            </a:r>
            <a:r>
              <a:rPr lang="en-US" sz="2800" dirty="0" err="1" smtClean="0"/>
              <a:t>Phải</a:t>
            </a:r>
            <a:r>
              <a:rPr lang="en-US" sz="2800" dirty="0" smtClean="0"/>
              <a:t> </a:t>
            </a:r>
            <a:r>
              <a:rPr lang="en-US" sz="2800" dirty="0" err="1" smtClean="0"/>
              <a:t>lễ</a:t>
            </a:r>
            <a:r>
              <a:rPr lang="en-US" sz="2800" dirty="0" smtClean="0"/>
              <a:t> </a:t>
            </a:r>
            <a:r>
              <a:rPr lang="en-US" sz="2800" dirty="0" err="1" smtClean="0"/>
              <a:t>phép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ông</a:t>
            </a:r>
            <a:r>
              <a:rPr lang="en-US" sz="2800" dirty="0" smtClean="0"/>
              <a:t> </a:t>
            </a:r>
            <a:r>
              <a:rPr lang="en-US" sz="2800" dirty="0" err="1" smtClean="0"/>
              <a:t>bà</a:t>
            </a:r>
            <a:r>
              <a:rPr lang="en-US" sz="2800" dirty="0" smtClean="0"/>
              <a:t>, cha </a:t>
            </a:r>
            <a:r>
              <a:rPr lang="en-US" sz="2800" dirty="0" err="1" smtClean="0"/>
              <a:t>mẹ</a:t>
            </a:r>
            <a:r>
              <a:rPr lang="en-US" sz="2800" dirty="0" smtClean="0"/>
              <a:t>,……</a:t>
            </a:r>
          </a:p>
          <a:p>
            <a:r>
              <a:rPr lang="en-US" sz="2800" dirty="0" smtClean="0"/>
              <a:t>-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thất</a:t>
            </a:r>
            <a:r>
              <a:rPr lang="en-US" sz="2800" dirty="0" smtClean="0"/>
              <a:t> </a:t>
            </a:r>
            <a:r>
              <a:rPr lang="en-US" sz="2800" dirty="0" err="1" smtClean="0"/>
              <a:t>lễ</a:t>
            </a:r>
            <a:endParaRPr lang="en-US" sz="2800" dirty="0" smtClean="0"/>
          </a:p>
          <a:p>
            <a:r>
              <a:rPr lang="en-US" sz="2800" dirty="0" smtClean="0"/>
              <a:t>-</a:t>
            </a:r>
            <a:r>
              <a:rPr lang="en-US" sz="2800" dirty="0" err="1" smtClean="0"/>
              <a:t>Chú</a:t>
            </a:r>
            <a:r>
              <a:rPr lang="en-US" sz="2800" dirty="0" smtClean="0"/>
              <a:t> ý </a:t>
            </a:r>
            <a:r>
              <a:rPr lang="en-US" sz="2800" dirty="0" err="1" smtClean="0"/>
              <a:t>lắng</a:t>
            </a:r>
            <a:r>
              <a:rPr lang="en-US" sz="2800" dirty="0" smtClean="0"/>
              <a:t> </a:t>
            </a:r>
            <a:r>
              <a:rPr lang="en-US" sz="2800" dirty="0" err="1" smtClean="0"/>
              <a:t>nghe</a:t>
            </a:r>
            <a:r>
              <a:rPr lang="en-US" sz="2800" dirty="0" smtClean="0"/>
              <a:t> </a:t>
            </a:r>
            <a:r>
              <a:rPr lang="en-US" sz="2800" dirty="0" err="1" smtClean="0"/>
              <a:t>thầy</a:t>
            </a:r>
            <a:r>
              <a:rPr lang="en-US" sz="2800" dirty="0" smtClean="0"/>
              <a:t> </a:t>
            </a:r>
            <a:r>
              <a:rPr lang="en-US" sz="2800" dirty="0" err="1" smtClean="0"/>
              <a:t>cô</a:t>
            </a:r>
            <a:r>
              <a:rPr lang="en-US" sz="2800" dirty="0" smtClean="0"/>
              <a:t> </a:t>
            </a:r>
            <a:r>
              <a:rPr lang="en-US" sz="2800" dirty="0" err="1" smtClean="0"/>
              <a:t>giảng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,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nói</a:t>
            </a:r>
            <a:r>
              <a:rPr lang="en-US" sz="2800" dirty="0" smtClean="0"/>
              <a:t> </a:t>
            </a:r>
            <a:r>
              <a:rPr lang="en-US" sz="2800" dirty="0" err="1" smtClean="0"/>
              <a:t>chuyện</a:t>
            </a:r>
            <a:r>
              <a:rPr lang="en-US" sz="2800" dirty="0" smtClean="0"/>
              <a:t> </a:t>
            </a:r>
            <a:r>
              <a:rPr lang="en-US" sz="2800" dirty="0" err="1" smtClean="0"/>
              <a:t>riêng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75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949" y="290318"/>
            <a:ext cx="7812092" cy="959362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en-US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Chào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Tạm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Biệt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!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586" y="3102928"/>
            <a:ext cx="9404723" cy="4195481"/>
          </a:xfr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/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Hẹn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gặp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lại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trong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chương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trình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sau</a:t>
            </a:r>
            <a:endParaRPr lang="en-US" sz="4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Chuẩn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bị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Lịch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sự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khách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đến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nhà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5551" y="2081441"/>
            <a:ext cx="6870792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accent3"/>
                </a:solidFill>
              </a:rPr>
              <a:t>Bài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học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đến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đây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là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kết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</a:rPr>
              <a:t>thúc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ƯƠNG TRÌNH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4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 - &amp;quot;Chào Tạm Biệt!&amp;quot;&quot;/&gt;&lt;property id=&quot;20307&quot; value=&quot;26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756831678,D:\DU LIEU\Năm học 2020- 2021\Tu 7.8\Lễ phép với thầy cô giáo_pptx\Media.ppcx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132</TotalTime>
  <Words>266</Words>
  <Application>Microsoft Office PowerPoint</Application>
  <PresentationFormat>Custom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CHƯƠNG TRÌNH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TRÌNH</dc:title>
  <dc:creator>TUYEN1</dc:creator>
  <cp:lastModifiedBy>Windows User</cp:lastModifiedBy>
  <cp:revision>18</cp:revision>
  <dcterms:created xsi:type="dcterms:W3CDTF">2022-01-18T12:35:54Z</dcterms:created>
  <dcterms:modified xsi:type="dcterms:W3CDTF">2022-11-21T03:45:35Z</dcterms:modified>
</cp:coreProperties>
</file>