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8" r:id="rId8"/>
    <p:sldId id="269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98F0-5AC1-441D-A484-4B4C36BB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9979E-94C7-42D0-93DA-D13FD6ABA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75636-1B5D-4ED0-9C99-ABE6AB6C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56B1-33A1-4A8E-941A-CFE520B0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FA545-5242-45A6-A0D9-8002F02A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535F-E5D9-4687-888D-41437A81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0A4A1-D67A-4C2C-A199-6E3AF7DA9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92A9D-2DDD-49E3-8EF3-5C63672A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8C94-BE88-4C8E-9151-010BD169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89FEF-5D98-4B69-8BC0-5BDBB83C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D7873-10E1-4E44-B3A9-A761CB69A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5B7AF-93B7-432A-8CA0-16C8F8CC8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1D999-50BD-475F-AD95-D81D290A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744-AF06-457D-86D1-CC1F7E95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5752-2177-4F0C-9580-2A608FFD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FA42-E5AC-460B-A7AE-BDC28563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EA23-CB73-4585-B825-B84A97853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0A333-A15B-4A3F-96D5-1A7E14D3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23C02-7E97-49EF-9280-B10CA3B2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932E-73B2-47DE-AFF8-36A0BEAF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2E04-D85C-4F1D-9C7D-C37F0267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B173-1660-4B71-8052-FD6825CE9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3EB6F-AABE-4E3C-B044-E6E5F3C5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81F2-91CA-4F1D-864A-FB842A0C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55E43-6AD2-468E-A570-709AD87C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47AB-87C5-4792-9FAF-68CCACD5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3BD2-E9DF-498F-A53C-E76E5C28A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1173-D888-4E4F-98FA-2586C7117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5F1B0-D151-4DAC-8E2D-B44620FC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9AB28-E153-4D19-B7A4-98DCF54F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E90C3-D132-498A-9BFD-27E7F935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42A0-487B-4F3B-94BF-03763194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F8FEA-9C03-4F08-981D-6587880E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A041F-DE13-419F-BF74-D87778420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6C99D-6BDC-46EB-AC6C-100FE8AA8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F0D7-3319-440D-9D40-F5FE99FB2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03775-5A4B-4E17-A811-E0B746E5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43CAD-77B0-4221-A1FF-8B28E47C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09CDD-0941-4C0E-87D3-1723BE9C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D739-0985-4284-B93C-9D9DAF66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1EB30-BB26-48B2-A3F4-5A3DB25C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4E49-C5B3-48B4-A90A-41734509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332EE-36CB-4772-83B3-5E0B4A37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FF219-D116-445C-88FA-673ED235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EB279-DD40-44F6-AD46-8121832A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1B9B2-0560-4950-A992-B1EB76AA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81B5-5A7E-4437-AF3E-D01170C2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261A1-D70E-44D3-A427-A2862292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816A3-966C-4CE5-9818-047D4E5BB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D5D95-5741-45D6-8532-F43D7D74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12F40-8EC7-44D5-B61D-164B73F9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4C9FB-F40F-4E32-B9CE-83F7E75A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61FB-4D51-4048-8009-F50E41DA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4A615-E364-41A6-ACE2-802253D08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7CE41-75D3-4B45-9387-5A4B1979A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9149-3025-4F79-8471-79E70666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4E4F-4B41-4CEA-A587-12847E17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60BCB-D055-4719-9CFB-F3EE2EA5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29799-BB97-4EDF-A631-2646A5DA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24124-39B4-4B8F-A3F1-0D46800AE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F61B4-498A-442B-9E86-E20A4975E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5782-E816-450C-BC4B-BC83F82681D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3750-B86C-4CAA-A710-29F09E9FD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B57CE-0DAC-4720-94B5-5EB68ED1E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8D54-E5FF-46BB-949C-699393DE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microsoft.com/office/2007/relationships/hdphoto" Target="../media/hdphoto5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645C54-0EB6-4196-A429-774016B0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8CB84-D17B-41EF-9B3C-FDFAB4A406E7}"/>
              </a:ext>
            </a:extLst>
          </p:cNvPr>
          <p:cNvSpPr txBox="1"/>
          <p:nvPr/>
        </p:nvSpPr>
        <p:spPr>
          <a:xfrm>
            <a:off x="1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ABCFE-7657-4C23-8C66-CF9E81245142}"/>
              </a:ext>
            </a:extLst>
          </p:cNvPr>
          <p:cNvSpPr txBox="1"/>
          <p:nvPr/>
        </p:nvSpPr>
        <p:spPr>
          <a:xfrm>
            <a:off x="-1" y="2317565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792AA-F61F-41A7-817F-D6B2C0A66279}"/>
              </a:ext>
            </a:extLst>
          </p:cNvPr>
          <p:cNvSpPr txBox="1"/>
          <p:nvPr/>
        </p:nvSpPr>
        <p:spPr>
          <a:xfrm>
            <a:off x="4292083" y="3641004"/>
            <a:ext cx="4185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B9A2D4-EB2B-4537-B31F-568F0208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87" y="725513"/>
            <a:ext cx="1779426" cy="1779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64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B0E6-76FB-4612-9880-59655A15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87B374-D1B1-416D-B483-730A4DE54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9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FCCA22-E626-4886-AD45-0061AF2D9680}"/>
              </a:ext>
            </a:extLst>
          </p:cNvPr>
          <p:cNvSpPr txBox="1"/>
          <p:nvPr/>
        </p:nvSpPr>
        <p:spPr>
          <a:xfrm>
            <a:off x="2047875" y="447675"/>
            <a:ext cx="8991600" cy="160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F80F9-60F7-4658-B0F4-2200DD281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88000" l="17000" r="87200">
                        <a14:foregroundMark x1="17000" y1="30800" x2="17400" y2="38800"/>
                        <a14:foregroundMark x1="86600" y1="30600" x2="86800" y2="38400"/>
                        <a14:foregroundMark x1="38200" y1="82000" x2="52200" y2="88000"/>
                        <a14:foregroundMark x1="55400" y1="22400" x2="75200" y2="12400"/>
                        <a14:foregroundMark x1="39200" y1="11600" x2="42800" y2="12000"/>
                        <a14:foregroundMark x1="69000" y1="10000" x2="74200" y2="10200"/>
                        <a14:foregroundMark x1="86200" y1="30200" x2="87200" y2="37600"/>
                      </a14:backgroundRemoval>
                    </a14:imgEffect>
                  </a14:imgLayer>
                </a14:imgProps>
              </a:ext>
            </a:extLst>
          </a:blip>
          <a:srcRect l="16000" t="7800" r="10800" b="9000"/>
          <a:stretch/>
        </p:blipFill>
        <p:spPr>
          <a:xfrm>
            <a:off x="2420177" y="252574"/>
            <a:ext cx="6733153" cy="60683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ACCC2-D365-4E4E-BED7-1D3DEBB0BFD6}"/>
              </a:ext>
            </a:extLst>
          </p:cNvPr>
          <p:cNvSpPr txBox="1"/>
          <p:nvPr/>
        </p:nvSpPr>
        <p:spPr>
          <a:xfrm>
            <a:off x="4780383" y="2338454"/>
            <a:ext cx="2631233" cy="160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BC325-22EF-4B8D-B0C5-F900FC0EAA43}"/>
              </a:ext>
            </a:extLst>
          </p:cNvPr>
          <p:cNvSpPr txBox="1"/>
          <p:nvPr/>
        </p:nvSpPr>
        <p:spPr>
          <a:xfrm>
            <a:off x="4609322" y="1595535"/>
            <a:ext cx="755780" cy="37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48E7C-8A0A-47AB-84B3-AF3B5D64D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870" y="0"/>
            <a:ext cx="8406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E2B735F-DDBC-486E-89D2-24576DB5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480B75-85A4-4D71-981C-66B55D45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876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49813" y="-648479"/>
            <a:ext cx="7765014" cy="77650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C18283-161B-4B85-9BBD-699408367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885" y="701306"/>
            <a:ext cx="7386152" cy="545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37B-7DFF-49B9-AE02-52F7494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F4580-9999-4313-AF8B-EE991A12E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FE63D-84C9-4462-9AFC-320F4721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" y="0"/>
            <a:ext cx="68633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87FF1-05CD-4307-92C4-6BE5AF565FDE}"/>
              </a:ext>
            </a:extLst>
          </p:cNvPr>
          <p:cNvSpPr txBox="1"/>
          <p:nvPr/>
        </p:nvSpPr>
        <p:spPr>
          <a:xfrm>
            <a:off x="8108302" y="2435290"/>
            <a:ext cx="1306286" cy="1166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FAB0C-820E-4CFD-A547-E9A0C756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473" y="798775"/>
            <a:ext cx="7388992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1AE7-1E02-4331-9249-7479D507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3033BA-DC00-4893-92FA-8D4605D33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2AB62-89AE-4EE9-888C-DEE42B42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6" y="-102637"/>
            <a:ext cx="686409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106B71-AD58-49F3-BE1D-28A378858CC4}"/>
              </a:ext>
            </a:extLst>
          </p:cNvPr>
          <p:cNvSpPr txBox="1"/>
          <p:nvPr/>
        </p:nvSpPr>
        <p:spPr>
          <a:xfrm>
            <a:off x="7781731" y="1334278"/>
            <a:ext cx="345232" cy="55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FCD06-880D-4E06-BD45-9032BABC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503" y="700803"/>
            <a:ext cx="7388992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0378 0.04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5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5DE5-FC58-4097-AAC7-991E553E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43C5B-947A-4DC1-A943-8EF321D84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08ECE-A172-4D61-99F7-BFEE19EAD5DB}"/>
              </a:ext>
            </a:extLst>
          </p:cNvPr>
          <p:cNvSpPr txBox="1"/>
          <p:nvPr/>
        </p:nvSpPr>
        <p:spPr>
          <a:xfrm>
            <a:off x="2939143" y="26219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FA439-1514-45C5-AF9F-19A9027ED34C}"/>
              </a:ext>
            </a:extLst>
          </p:cNvPr>
          <p:cNvSpPr txBox="1"/>
          <p:nvPr/>
        </p:nvSpPr>
        <p:spPr>
          <a:xfrm>
            <a:off x="1287624" y="1194318"/>
            <a:ext cx="2015413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3F143-F076-43FB-BC1A-FCA320933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8333" l="3056" r="97917">
                        <a14:backgroundMark x1="7917" y1="82778" x2="14861" y2="92222"/>
                        <a14:backgroundMark x1="30417" y1="96111" x2="31944" y2="96806"/>
                        <a14:backgroundMark x1="89444" y1="87222" x2="78472" y2="95556"/>
                        <a14:backgroundMark x1="40278" y1="17083" x2="38472" y2="19722"/>
                        <a14:backgroundMark x1="62361" y1="16806" x2="65694" y2="20833"/>
                        <a14:backgroundMark x1="63750" y1="30000" x2="65278" y2="32639"/>
                        <a14:backgroundMark x1="36528" y1="24444" x2="35694" y2="29028"/>
                        <a14:backgroundMark x1="95000" y1="73611" x2="97361" y2="77222"/>
                        <a14:backgroundMark x1="15972" y1="58889" x2="10694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209" y="283772"/>
            <a:ext cx="5853650" cy="6290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14BE6E-8DEE-448B-B84D-68DB486BD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96" b="98402" l="4695" r="974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859" y="1245716"/>
            <a:ext cx="4338814" cy="4338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249235-4E38-4048-A8A6-C833C6A0AFEC}"/>
              </a:ext>
            </a:extLst>
          </p:cNvPr>
          <p:cNvSpPr txBox="1"/>
          <p:nvPr/>
        </p:nvSpPr>
        <p:spPr>
          <a:xfrm>
            <a:off x="6587412" y="2332653"/>
            <a:ext cx="984298" cy="65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D77260-3FA9-4BD6-8286-60E3275A305A}"/>
              </a:ext>
            </a:extLst>
          </p:cNvPr>
          <p:cNvSpPr txBox="1"/>
          <p:nvPr/>
        </p:nvSpPr>
        <p:spPr>
          <a:xfrm>
            <a:off x="10356980" y="503853"/>
            <a:ext cx="547396" cy="49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7A9D0A-FAE7-4D0C-8919-6C6B2DDBB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5313" y="-148742"/>
            <a:ext cx="3142767" cy="3139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CD72FD-1912-4FFB-B461-BF0BEAC909EC}"/>
              </a:ext>
            </a:extLst>
          </p:cNvPr>
          <p:cNvSpPr txBox="1"/>
          <p:nvPr/>
        </p:nvSpPr>
        <p:spPr>
          <a:xfrm>
            <a:off x="9862457" y="503853"/>
            <a:ext cx="811763" cy="59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6B745F-64DA-4855-833D-9FB82D5E8E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3265" y="-35280"/>
            <a:ext cx="2879511" cy="21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16146 0.228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19544 0.286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3E85F-4C94-4D34-0371-8CC75E05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7"/>
            <a:ext cx="12191999" cy="6852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5495B-1FC7-498B-59BD-AF04BFC9FCC5}"/>
              </a:ext>
            </a:extLst>
          </p:cNvPr>
          <p:cNvSpPr txBox="1"/>
          <p:nvPr/>
        </p:nvSpPr>
        <p:spPr>
          <a:xfrm>
            <a:off x="1647825" y="416962"/>
            <a:ext cx="951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THI XEM AI NHANH HƠN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FFCD3-48E6-6ED2-6005-D2C0595E8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6" y="1329508"/>
            <a:ext cx="2747963" cy="2747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3AC16-57F6-6CE1-E771-3950457C2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0808" y="4568833"/>
            <a:ext cx="1755767" cy="1755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78259-A7C5-3956-0EDE-EB36B9412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537" y="1411885"/>
            <a:ext cx="2056591" cy="20565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A032E-1931-1F1E-E4F5-4B84A7D6A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662" y="3729823"/>
            <a:ext cx="2909890" cy="2909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2E9F5-FA26-3215-563F-AE3BADAF43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5425" y="4612481"/>
            <a:ext cx="1712119" cy="17121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63D518-86E9-3E09-E0C2-6679DC4992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7700" y="1399040"/>
            <a:ext cx="2895600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69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294C1-DD7A-57C9-9854-718C086F273F}"/>
              </a:ext>
            </a:extLst>
          </p:cNvPr>
          <p:cNvSpPr txBox="1"/>
          <p:nvPr/>
        </p:nvSpPr>
        <p:spPr>
          <a:xfrm>
            <a:off x="2463087" y="397912"/>
            <a:ext cx="820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TÀI GIỎI NHẤT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FC6BB-46F2-0BCE-D8B2-E621AF97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89" y="3598200"/>
            <a:ext cx="3224611" cy="3228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F7DE11-6013-EE46-D0EF-2283F5BF7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876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5927" y="2551551"/>
            <a:ext cx="2140653" cy="2093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FECF01-B61C-9E8E-49E5-6F00304E3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876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6071" y="870679"/>
            <a:ext cx="2140653" cy="2093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BC626D-5DB9-35B5-99D0-1B24FF5D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876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533" y="913570"/>
            <a:ext cx="2140653" cy="2093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E2C7A-27C8-D8AD-2108-258EBC133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7263" y="1105798"/>
            <a:ext cx="2108643" cy="15591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B3D3B3-A251-C0B3-F100-717860063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395" y="1105798"/>
            <a:ext cx="2108643" cy="15591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37C173-3DB5-E960-54C4-1D21C5B82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114" y="2751248"/>
            <a:ext cx="2108643" cy="1559145"/>
          </a:xfrm>
          <a:prstGeom prst="rect">
            <a:avLst/>
          </a:prstGeom>
        </p:spPr>
      </p:pic>
      <p:pic>
        <p:nvPicPr>
          <p:cNvPr id="1028" name="Picture 4" descr="Rổ Chữ Nhật - Công Ty CP SX TM Nhựa Hiệp Thành">
            <a:extLst>
              <a:ext uri="{FF2B5EF4-FFF2-40B4-BE49-F238E27FC236}">
                <a16:creationId xmlns:a16="http://schemas.microsoft.com/office/drawing/2014/main" id="{44F1FCC3-0CE0-572A-AFD1-DF6B457B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6" y="1191214"/>
            <a:ext cx="6238357" cy="623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2 -0.00301 L -0.02187 -0.00301 C -0.01836 -0.00301 -0.01393 0.10787 -0.01393 0.19791 L -0.01393 0.3990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3229 1.85185E-6 C -0.19154 1.85185E-6 -0.26445 0.11088 -0.26445 0.20092 L -0.26445 0.4020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2.91667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16576 0 C 0.23998 0 0.33152 0.13287 0.33152 0.24097 L 0.33152 0.4819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4792 -4.81481E-6 C 0.0694 -4.81481E-6 0.09596 0.0625 0.09596 0.11366 L 0.09596 0.2273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 L -0.003 0 C -0.00391 0 -0.00482 0.12431 -0.00482 0.22569 L -0.00482 0.4513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CE2491-F52F-B18E-1542-F4ABA42F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6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4925E4-CAB5-5CFD-CAF6-A757E572BCA9}"/>
              </a:ext>
            </a:extLst>
          </p:cNvPr>
          <p:cNvSpPr/>
          <p:nvPr/>
        </p:nvSpPr>
        <p:spPr>
          <a:xfrm>
            <a:off x="2219131" y="1533524"/>
            <a:ext cx="77537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5400" b="1" cap="none" spc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66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minhkhanh0306@outlook.com</dc:creator>
  <cp:lastModifiedBy>minhkhanh0306@outlook.com</cp:lastModifiedBy>
  <cp:revision>3</cp:revision>
  <dcterms:created xsi:type="dcterms:W3CDTF">2021-12-10T15:29:16Z</dcterms:created>
  <dcterms:modified xsi:type="dcterms:W3CDTF">2022-11-02T12:51:33Z</dcterms:modified>
</cp:coreProperties>
</file>