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404" r:id="rId2"/>
    <p:sldId id="374" r:id="rId3"/>
    <p:sldId id="400" r:id="rId4"/>
    <p:sldId id="391" r:id="rId5"/>
    <p:sldId id="402" r:id="rId6"/>
    <p:sldId id="401" r:id="rId7"/>
    <p:sldId id="387" r:id="rId8"/>
    <p:sldId id="390" r:id="rId9"/>
    <p:sldId id="403" r:id="rId10"/>
    <p:sldId id="373" r:id="rId11"/>
    <p:sldId id="392" r:id="rId12"/>
    <p:sldId id="393" r:id="rId13"/>
    <p:sldId id="394" r:id="rId14"/>
    <p:sldId id="395" r:id="rId15"/>
    <p:sldId id="396" r:id="rId16"/>
    <p:sldId id="375" r:id="rId17"/>
    <p:sldId id="379" r:id="rId18"/>
    <p:sldId id="380" r:id="rId19"/>
    <p:sldId id="381" r:id="rId20"/>
    <p:sldId id="382" r:id="rId21"/>
    <p:sldId id="384" r:id="rId22"/>
    <p:sldId id="385" r:id="rId23"/>
    <p:sldId id="386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66FFFF"/>
    <a:srgbClr val="FFFF99"/>
    <a:srgbClr val="008000"/>
    <a:srgbClr val="000099"/>
    <a:srgbClr val="66FF66"/>
    <a:srgbClr val="FF66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61" autoAdjust="0"/>
    <p:restoredTop sz="94660"/>
  </p:normalViewPr>
  <p:slideViewPr>
    <p:cSldViewPr>
      <p:cViewPr varScale="1">
        <p:scale>
          <a:sx n="75" d="100"/>
          <a:sy n="75" d="100"/>
        </p:scale>
        <p:origin x="60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2C2D10-F54F-4675-9599-E95AECBFAB4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D8DCB1B-82B6-40AB-BD25-004C56BFECAD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0FB7AF-2CAA-43B7-9C70-DAB16CB7A2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5382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6E9B85-6B14-4E45-9DC7-4C9DCD8CA5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7584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8B9402-F785-473E-9AB4-5FAF4D3170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9430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253D4E-E810-401B-A964-B6BC44FCB7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2266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094D42-F4DB-430D-B6EB-867BBEB3C0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7579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66D534-04F2-489A-B3D2-5CB6F885ED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46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CA17BD-8808-44ED-AE99-1C51B70C8A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2857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B87890-C956-4C6F-AF1B-517FA399CB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1692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A27A31-EEF4-4C7A-80E3-88544CEEEA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627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D31EA2-75F3-40F8-BC87-9C1B50F14D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0735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A397FD-609F-4827-A29E-BCF5A847F2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7784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5AEDECF-8F21-4FDD-9125-B808E494E05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titi\YEN\YenGDMN07B\doc%20lan1.wav" TargetMode="Externa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C&#193;%20V&#192;NG%20B&#416;I.wma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1.gif"/><Relationship Id="rId7" Type="http://schemas.openxmlformats.org/officeDocument/2006/relationships/image" Target="../media/image2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slide" Target="slid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Computer\Downloads\OngVaBuom-V.A-4155031.mp3" TargetMode="Externa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C&#193;%20V&#192;NG%20B&#416;I.wma" TargetMode="External"/><Relationship Id="rId6" Type="http://schemas.openxmlformats.org/officeDocument/2006/relationships/image" Target="../media/image6.jpeg"/><Relationship Id="rId5" Type="http://schemas.openxmlformats.org/officeDocument/2006/relationships/slide" Target="slide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4337FEC-3250-571A-FF37-B3766B2C7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D424DE63-26AC-54B9-5006-59199F2117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200" y="-166860"/>
            <a:ext cx="9448800" cy="6854637"/>
          </a:xfr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827A254-2665-913C-7D9D-5D1801FB45DB}"/>
              </a:ext>
            </a:extLst>
          </p:cNvPr>
          <p:cNvSpPr txBox="1"/>
          <p:nvPr/>
        </p:nvSpPr>
        <p:spPr>
          <a:xfrm>
            <a:off x="1219200" y="0"/>
            <a:ext cx="62484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QUẬN LONG BIÊN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BẮC CẦU</a:t>
            </a:r>
          </a:p>
          <a:p>
            <a:endParaRPr lang="en-US" dirty="0"/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C4DAD07C-02A7-963C-7783-4225EAEF8D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902232"/>
            <a:ext cx="1748364" cy="1580088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E711517-7237-9E53-494B-4D28FA652019}"/>
              </a:ext>
            </a:extLst>
          </p:cNvPr>
          <p:cNvSpPr txBox="1"/>
          <p:nvPr/>
        </p:nvSpPr>
        <p:spPr>
          <a:xfrm>
            <a:off x="2514600" y="4038600"/>
            <a:ext cx="46863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Ong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3-4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2C0AB7D1-32EE-0227-F49F-D414083FF13D}"/>
              </a:ext>
            </a:extLst>
          </p:cNvPr>
          <p:cNvSpPr txBox="1"/>
          <p:nvPr/>
        </p:nvSpPr>
        <p:spPr>
          <a:xfrm>
            <a:off x="1481667" y="2768017"/>
            <a:ext cx="6019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644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1981200" y="2286000"/>
            <a:ext cx="5457825" cy="1195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thơ: Ong và bướm</a:t>
            </a:r>
            <a:endParaRPr lang="en-US" sz="3600" b="1" kern="10" dirty="0">
              <a:ln w="9525">
                <a:solidFill>
                  <a:schemeClr val="bg1"/>
                </a:solidFill>
                <a:prstDash val="solid"/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1894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07" y="-19050"/>
            <a:ext cx="9167813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5" name="WordArt 5"/>
          <p:cNvSpPr>
            <a:spLocks noChangeArrowheads="1" noChangeShapeType="1" noTextEdit="1"/>
          </p:cNvSpPr>
          <p:nvPr/>
        </p:nvSpPr>
        <p:spPr bwMode="auto">
          <a:xfrm>
            <a:off x="5791200" y="1905000"/>
            <a:ext cx="28956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Con bướm trắng</a:t>
            </a:r>
          </a:p>
          <a:p>
            <a:pPr algn="ctr"/>
            <a:r>
              <a:rPr lang="vi-VN" sz="2400" b="1" kern="1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Lượn vườn hồng</a:t>
            </a:r>
            <a:endParaRPr lang="en-US" sz="2400" b="1" kern="1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8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191492" name="Picture 4" descr="Photo0189"/>
          <p:cNvPicPr>
            <a:picLocks noChangeAspect="1" noChangeArrowheads="1"/>
          </p:cNvPicPr>
          <p:nvPr/>
        </p:nvPicPr>
        <p:blipFill>
          <a:blip r:embed="rId2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493" name="WordArt 5"/>
          <p:cNvSpPr>
            <a:spLocks noChangeArrowheads="1" noChangeShapeType="1" noTextEdit="1"/>
          </p:cNvSpPr>
          <p:nvPr/>
        </p:nvSpPr>
        <p:spPr bwMode="auto">
          <a:xfrm>
            <a:off x="5562601" y="612342"/>
            <a:ext cx="3352800" cy="13688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847"/>
              </a:avLst>
            </a:prstTxWarp>
          </a:bodyPr>
          <a:lstStyle/>
          <a:p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 con ong</a:t>
            </a:r>
          </a:p>
          <a:p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Đang bay vội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192516" name="Picture 4" descr="Photo0189"/>
          <p:cNvPicPr>
            <a:picLocks noChangeAspect="1" noChangeArrowheads="1"/>
          </p:cNvPicPr>
          <p:nvPr/>
        </p:nvPicPr>
        <p:blipFill>
          <a:blip r:embed="rId2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463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5410200" y="152401"/>
            <a:ext cx="3505200" cy="1828800"/>
          </a:xfrm>
          <a:prstGeom prst="wedgeEllipseCallout">
            <a:avLst>
              <a:gd name="adj1" fmla="val -93638"/>
              <a:gd name="adj2" fmla="val 136210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Bướm liền gọi 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Rủ đi chơi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193540" name="Picture 4" descr="Photo01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13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541" name="AutoShape 5"/>
          <p:cNvSpPr>
            <a:spLocks noChangeArrowheads="1"/>
          </p:cNvSpPr>
          <p:nvPr/>
        </p:nvSpPr>
        <p:spPr bwMode="auto">
          <a:xfrm>
            <a:off x="6096000" y="4953000"/>
            <a:ext cx="3048000" cy="1905000"/>
          </a:xfrm>
          <a:prstGeom prst="cloudCallout">
            <a:avLst>
              <a:gd name="adj1" fmla="val -47916"/>
              <a:gd name="adj2" fmla="val -147583"/>
            </a:avLst>
          </a:prstGeom>
          <a:solidFill>
            <a:schemeClr val="accent2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/>
          </a:p>
        </p:txBody>
      </p:sp>
      <p:sp>
        <p:nvSpPr>
          <p:cNvPr id="193542" name="WordArt 6"/>
          <p:cNvSpPr>
            <a:spLocks noChangeArrowheads="1" noChangeShapeType="1" noTextEdit="1"/>
          </p:cNvSpPr>
          <p:nvPr/>
        </p:nvSpPr>
        <p:spPr bwMode="auto">
          <a:xfrm>
            <a:off x="6567487" y="5299074"/>
            <a:ext cx="2105025" cy="1112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2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Ong trả lời </a:t>
            </a:r>
          </a:p>
          <a:p>
            <a:pPr algn="ctr">
              <a:defRPr/>
            </a:pPr>
            <a:r>
              <a:rPr lang="vi-VN" sz="2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Tôi còn b</a:t>
            </a:r>
            <a:r>
              <a:rPr lang="en-US" sz="2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ậ</a:t>
            </a:r>
            <a:r>
              <a:rPr lang="vi-VN" sz="2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vi-VN" sz="24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194564" name="Picture 4" descr="Photo0189"/>
          <p:cNvPicPr>
            <a:picLocks noChangeAspect="1" noChangeArrowheads="1"/>
          </p:cNvPicPr>
          <p:nvPr/>
        </p:nvPicPr>
        <p:blipFill>
          <a:blip r:embed="rId2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65" name="AutoShape 5"/>
          <p:cNvSpPr>
            <a:spLocks noChangeArrowheads="1"/>
          </p:cNvSpPr>
          <p:nvPr/>
        </p:nvSpPr>
        <p:spPr bwMode="auto">
          <a:xfrm>
            <a:off x="6629400" y="173182"/>
            <a:ext cx="2362200" cy="2057400"/>
          </a:xfrm>
          <a:prstGeom prst="wedgeRoundRectCallout">
            <a:avLst>
              <a:gd name="adj1" fmla="val -86966"/>
              <a:gd name="adj2" fmla="val 140178"/>
              <a:gd name="adj3" fmla="val 16667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/>
          </a:p>
        </p:txBody>
      </p:sp>
      <p:sp>
        <p:nvSpPr>
          <p:cNvPr id="194566" name="WordArt 6"/>
          <p:cNvSpPr>
            <a:spLocks noChangeArrowheads="1" noChangeShapeType="1" noTextEdit="1"/>
          </p:cNvSpPr>
          <p:nvPr/>
        </p:nvSpPr>
        <p:spPr bwMode="auto">
          <a:xfrm>
            <a:off x="6858000" y="228600"/>
            <a:ext cx="21336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vi-VN" sz="2400" kern="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  <a:p>
            <a:r>
              <a:rPr lang="vi-VN" sz="44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Mẹ tôi dặn</a:t>
            </a:r>
          </a:p>
          <a:p>
            <a:r>
              <a:rPr lang="vi-VN" sz="44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Việc ch­</a:t>
            </a:r>
            <a:r>
              <a:rPr lang="en-US" sz="44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vi-VN" sz="44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xong </a:t>
            </a:r>
          </a:p>
          <a:p>
            <a:r>
              <a:rPr lang="vi-VN" sz="44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 chơi rong </a:t>
            </a:r>
          </a:p>
          <a:p>
            <a:r>
              <a:rPr lang="vi-VN" sz="44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Mẹ không thích</a:t>
            </a:r>
            <a:endParaRPr lang="en-US" sz="4400" kern="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9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9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EJ14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17" name="doc lan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WordArt 6"/>
          <p:cNvSpPr>
            <a:spLocks noChangeArrowheads="1" noChangeShapeType="1" noTextEdit="1"/>
          </p:cNvSpPr>
          <p:nvPr/>
        </p:nvSpPr>
        <p:spPr bwMode="auto">
          <a:xfrm>
            <a:off x="1295400" y="1981200"/>
            <a:ext cx="56388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8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 2</a:t>
            </a:r>
          </a:p>
          <a:p>
            <a:pPr algn="ctr"/>
            <a:r>
              <a:rPr lang="vi-VN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8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thông minh hơn</a:t>
            </a:r>
            <a:endParaRPr lang="en-US" sz="3600" b="1" i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808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2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69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691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Z16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2061" r="10156" b="51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WordArt 3"/>
          <p:cNvSpPr>
            <a:spLocks noChangeArrowheads="1" noChangeShapeType="1" noTextEdit="1"/>
          </p:cNvSpPr>
          <p:nvPr/>
        </p:nvSpPr>
        <p:spPr bwMode="auto">
          <a:xfrm>
            <a:off x="1295400" y="1219200"/>
            <a:ext cx="5638800" cy="289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8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 3</a:t>
            </a:r>
          </a:p>
          <a:p>
            <a:pPr algn="ctr"/>
            <a:r>
              <a:rPr lang="en-US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8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 năng của bé</a:t>
            </a:r>
          </a:p>
        </p:txBody>
      </p:sp>
    </p:spTree>
  </p:cSld>
  <p:clrMapOvr>
    <a:masterClrMapping/>
  </p:clrMapOvr>
  <p:transition advTm="7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inh ne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WordArt 5"/>
          <p:cNvSpPr>
            <a:spLocks noChangeArrowheads="1" noChangeShapeType="1" noTextEdit="1"/>
          </p:cNvSpPr>
          <p:nvPr/>
        </p:nvSpPr>
        <p:spPr bwMode="auto">
          <a:xfrm>
            <a:off x="1676400" y="1752600"/>
            <a:ext cx="57150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8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 lớp đọc thơ</a:t>
            </a:r>
            <a:endParaRPr lang="en-US" sz="3600" b="1" i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808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10000"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anhnen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7" name="CÁ VÀNG BƠI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WordArt 6"/>
          <p:cNvSpPr>
            <a:spLocks noChangeArrowheads="1" noChangeShapeType="1" noTextEdit="1"/>
          </p:cNvSpPr>
          <p:nvPr/>
        </p:nvSpPr>
        <p:spPr bwMode="auto">
          <a:xfrm>
            <a:off x="1676400" y="1752600"/>
            <a:ext cx="57150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Từng đội đọc thơ</a:t>
            </a:r>
            <a:endParaRPr lang="en-US" sz="3600" b="1" i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FF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7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000" fill="hold"/>
                                        <p:tgtEl>
                                          <p:spTgt spid="1771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15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715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Z16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2061" r="10156" b="51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WordArt 4"/>
          <p:cNvSpPr>
            <a:spLocks noChangeArrowheads="1" noChangeShapeType="1" noTextEdit="1"/>
          </p:cNvSpPr>
          <p:nvPr/>
        </p:nvSpPr>
        <p:spPr bwMode="auto">
          <a:xfrm>
            <a:off x="1295400" y="1219200"/>
            <a:ext cx="56388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8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 1</a:t>
            </a:r>
          </a:p>
          <a:p>
            <a:pPr algn="ctr"/>
            <a:r>
              <a:rPr lang="vi-VN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8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 tuổi thơ của các bé </a:t>
            </a:r>
            <a:endParaRPr lang="en-US" sz="3600" b="1" i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808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7000">
    <p:plus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25604" name="Picture 4" descr="Pictur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EC86B4260ABE4D00AED24191244CEFB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17494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7" descr="EC86B4260ABE4D00AED24191244CEFB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75" y="-457200"/>
            <a:ext cx="17494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WordArt 9"/>
          <p:cNvSpPr>
            <a:spLocks noChangeArrowheads="1" noChangeShapeType="1" noTextEdit="1"/>
          </p:cNvSpPr>
          <p:nvPr/>
        </p:nvSpPr>
        <p:spPr bwMode="auto">
          <a:xfrm>
            <a:off x="1676400" y="2362200"/>
            <a:ext cx="57150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6600CC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 đọc thơ</a:t>
            </a:r>
            <a:endParaRPr lang="en-US" sz="3600" b="1" i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6600CC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E1D9D76DECD649AF8BEFAAC2061694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4" descr="E1D9D76DECD649AF8BEFAAC2061694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0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6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1941">
            <a:off x="2438400" y="304800"/>
            <a:ext cx="1182688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1" descr="167"/>
          <p:cNvPicPr>
            <a:picLocks noChangeAspect="1" noChangeArrowheads="1" noCrop="1"/>
          </p:cNvPicPr>
          <p:nvPr/>
        </p:nvPicPr>
        <p:blipFill>
          <a:blip r:embed="rId5">
            <a:lum brigh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1000"/>
            <a:ext cx="13716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9" descr="1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1676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66" descr="flower[1][1][1]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66" descr="flower[1][1][1]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5375"/>
            <a:ext cx="9144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5" descr="Hinh dong (5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029200"/>
            <a:ext cx="19050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6" descr="Hinh dong (5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029200"/>
            <a:ext cx="19050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9" name="WordArt 18"/>
          <p:cNvSpPr>
            <a:spLocks noChangeArrowheads="1" noChangeShapeType="1" noTextEdit="1"/>
          </p:cNvSpPr>
          <p:nvPr/>
        </p:nvSpPr>
        <p:spPr bwMode="auto">
          <a:xfrm>
            <a:off x="1828800" y="1905000"/>
            <a:ext cx="57150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66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 nhân đọc thơ</a:t>
            </a:r>
            <a:endParaRPr lang="en-US" sz="3600" b="1" i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66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 dir="rd"/>
    <p:sndAc>
      <p:stSnd>
        <p:snd r:embed="rId2" name="chimes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838200" y="228600"/>
            <a:ext cx="594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>
                <a:solidFill>
                  <a:srgbClr val="FFFFFF"/>
                </a:solidFill>
                <a:latin typeface=".VnTifani Heavy" panose="020B7200000000000000" pitchFamily="34" charset="0"/>
              </a:rPr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rgbClr val="0000FF"/>
                </a:solidFill>
              </a:rPr>
              <a:t>tr¾ng nhut</a:t>
            </a:r>
          </a:p>
        </p:txBody>
      </p:sp>
      <p:pic>
        <p:nvPicPr>
          <p:cNvPr id="28676" name="Picture 4" descr="Hinh nen 75"/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3855" y="-34636"/>
            <a:ext cx="9144000" cy="6858000"/>
          </a:xfrm>
        </p:spPr>
      </p:pic>
      <p:sp>
        <p:nvSpPr>
          <p:cNvPr id="28677" name="WordArt 12"/>
          <p:cNvSpPr>
            <a:spLocks noChangeArrowheads="1" noChangeShapeType="1" noTextEdit="1"/>
          </p:cNvSpPr>
          <p:nvPr/>
        </p:nvSpPr>
        <p:spPr bwMode="auto">
          <a:xfrm>
            <a:off x="1219200" y="1905000"/>
            <a:ext cx="63246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 </a:t>
            </a:r>
            <a:r>
              <a:rPr lang="en-US" sz="3600" b="1" i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3600" b="1" i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Ong và bướm</a:t>
            </a:r>
            <a:r>
              <a:rPr lang="en-US" sz="3600" b="1" i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8" name="OngVaBuom-V.A-415503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1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1600flower_14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0"/>
            <a:ext cx="914400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7463" y="2911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7463" y="2911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9701" name="WordArt 6"/>
          <p:cNvSpPr>
            <a:spLocks noChangeArrowheads="1" noChangeShapeType="1" noTextEdit="1"/>
          </p:cNvSpPr>
          <p:nvPr/>
        </p:nvSpPr>
        <p:spPr bwMode="auto">
          <a:xfrm>
            <a:off x="1371600" y="5605463"/>
            <a:ext cx="6781800" cy="1252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 </a:t>
            </a:r>
          </a:p>
          <a:p>
            <a:pPr algn="ctr"/>
            <a:endParaRPr lang="en-US" sz="32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99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702" name="Group 9"/>
          <p:cNvGrpSpPr>
            <a:grpSpLocks/>
          </p:cNvGrpSpPr>
          <p:nvPr/>
        </p:nvGrpSpPr>
        <p:grpSpPr bwMode="auto">
          <a:xfrm>
            <a:off x="1600200" y="6629400"/>
            <a:ext cx="6345238" cy="228600"/>
            <a:chOff x="1141" y="4176"/>
            <a:chExt cx="3997" cy="144"/>
          </a:xfrm>
        </p:grpSpPr>
        <p:pic>
          <p:nvPicPr>
            <p:cNvPr id="29720" name="Picture 10" descr="Flower-03-jun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1" name="Picture 11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0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2" name="Picture 12" descr="Flower-02-jun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6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3" name="Picture 13" descr="Flower-03-jun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5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4" name="Picture 14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0" y="4176"/>
              <a:ext cx="4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5" name="Picture 15" descr="Flower-02-jun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7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6" name="Picture 16" descr="Flower-03-jun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7" name="Picture 17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8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8" name="Picture 18" descr="Flower-02-jun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4" y="4176"/>
              <a:ext cx="4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9" name="Picture 19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4176"/>
              <a:ext cx="4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30" name="Picture 20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703" name="Group 9"/>
          <p:cNvGrpSpPr>
            <a:grpSpLocks/>
          </p:cNvGrpSpPr>
          <p:nvPr/>
        </p:nvGrpSpPr>
        <p:grpSpPr bwMode="auto">
          <a:xfrm rot="10800000">
            <a:off x="1295400" y="0"/>
            <a:ext cx="6345238" cy="228600"/>
            <a:chOff x="1141" y="4176"/>
            <a:chExt cx="3997" cy="144"/>
          </a:xfrm>
        </p:grpSpPr>
        <p:pic>
          <p:nvPicPr>
            <p:cNvPr id="29709" name="Picture 10" descr="Flower-03-jun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0" name="Picture 11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0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1" name="Picture 12" descr="Flower-02-jun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6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2" name="Picture 13" descr="Flower-03-jun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5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3" name="Picture 14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0" y="4176"/>
              <a:ext cx="4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4" name="Picture 15" descr="Flower-02-jun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7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5" name="Picture 16" descr="Flower-03-jun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6" name="Picture 17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8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7" name="Picture 18" descr="Flower-02-jun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4" y="4176"/>
              <a:ext cx="4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8" name="Picture 19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4176"/>
              <a:ext cx="4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9" name="Picture 20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704" name="Picture 4" descr="C:\Documents and Settings\PHONGVU\My Documents\My Pictures\cảnh 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5895975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4" descr="C:\Documents and Settings\PHONGVU\My Documents\My Pictures\cảnh 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95975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4" descr="C:\Documents and Settings\PHONGVU\My Documents\My Pictures\cảnh 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8125">
            <a:off x="8112125" y="5895975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4" descr="C:\Documents and Settings\PHONGVU\My Documents\My Pictures\cảnh 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4" descr="C:\Documents and Settings\PHONGVU\My Documents\My Pictures\cảnh 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nhnen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707" name="CÁ VÀNG BƠI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709" name="Picture 5" descr="39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62000"/>
            <a:ext cx="6172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200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07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7000" fill="hold"/>
                                        <p:tgtEl>
                                          <p:spTgt spid="2007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70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070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9" name="Picture 3" descr="11028808-b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18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6148" name="Picture 4" descr="imagesCA6F8LO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7172" name="Picture 4" descr="imagesCAELDH7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3048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4" name="Picture 4" descr="s70_butterf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imagesCASKD0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11267" name="Picture 4" descr="Ong-mat[1]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1640</TotalTime>
  <Words>141</Words>
  <Application>Microsoft Office PowerPoint</Application>
  <PresentationFormat>Trình chiếu Trên màn hình (4:3)</PresentationFormat>
  <Paragraphs>36</Paragraphs>
  <Slides>23</Slides>
  <Notes>1</Notes>
  <HiddenSlides>0</HiddenSlides>
  <MMClips>4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23</vt:i4>
      </vt:variant>
    </vt:vector>
  </HeadingPairs>
  <TitlesOfParts>
    <vt:vector size="27" baseType="lpstr">
      <vt:lpstr>.VnTifani Heavy</vt:lpstr>
      <vt:lpstr>Arial</vt:lpstr>
      <vt:lpstr>Times New Roman</vt:lpstr>
      <vt:lpstr>Default Design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022.853359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 Cong Hang</dc:creator>
  <cp:lastModifiedBy>12268</cp:lastModifiedBy>
  <cp:revision>232</cp:revision>
  <dcterms:created xsi:type="dcterms:W3CDTF">2008-02-27T09:52:29Z</dcterms:created>
  <dcterms:modified xsi:type="dcterms:W3CDTF">2022-11-08T13:35:37Z</dcterms:modified>
</cp:coreProperties>
</file>