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5"/>
  </p:notesMasterIdLst>
  <p:sldIdLst>
    <p:sldId id="294" r:id="rId2"/>
    <p:sldId id="311" r:id="rId3"/>
    <p:sldId id="308" r:id="rId4"/>
    <p:sldId id="312" r:id="rId5"/>
    <p:sldId id="309" r:id="rId6"/>
    <p:sldId id="313" r:id="rId7"/>
    <p:sldId id="295" r:id="rId8"/>
    <p:sldId id="258" r:id="rId9"/>
    <p:sldId id="276" r:id="rId10"/>
    <p:sldId id="302" r:id="rId11"/>
    <p:sldId id="259" r:id="rId12"/>
    <p:sldId id="277" r:id="rId13"/>
    <p:sldId id="307" r:id="rId14"/>
    <p:sldId id="262" r:id="rId15"/>
    <p:sldId id="278" r:id="rId16"/>
    <p:sldId id="304" r:id="rId17"/>
    <p:sldId id="265" r:id="rId18"/>
    <p:sldId id="279" r:id="rId19"/>
    <p:sldId id="305" r:id="rId20"/>
    <p:sldId id="287" r:id="rId21"/>
    <p:sldId id="280" r:id="rId22"/>
    <p:sldId id="306" r:id="rId23"/>
    <p:sldId id="31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A90F6-CE7C-4714-A4D8-98F912A43FA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C4BD9-AB54-4511-A92F-3FC987B04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57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C4BD9-AB54-4511-A92F-3FC987B045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31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C4BD9-AB54-4511-A92F-3FC987B045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50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C4BD9-AB54-4511-A92F-3FC987B045F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5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5694-34EC-42C4-8696-538AC03BF6C9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40D1-FFBA-462C-860D-AABF8AEB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5694-34EC-42C4-8696-538AC03BF6C9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40D1-FFBA-462C-860D-AABF8AEB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31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5694-34EC-42C4-8696-538AC03BF6C9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40D1-FFBA-462C-860D-AABF8AEB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46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5694-34EC-42C4-8696-538AC03BF6C9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40D1-FFBA-462C-860D-AABF8AEB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35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5694-34EC-42C4-8696-538AC03BF6C9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40D1-FFBA-462C-860D-AABF8AEB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32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5694-34EC-42C4-8696-538AC03BF6C9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40D1-FFBA-462C-860D-AABF8AEB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66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5694-34EC-42C4-8696-538AC03BF6C9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40D1-FFBA-462C-860D-AABF8AEB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45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5694-34EC-42C4-8696-538AC03BF6C9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40D1-FFBA-462C-860D-AABF8AEB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56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5694-34EC-42C4-8696-538AC03BF6C9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40D1-FFBA-462C-860D-AABF8AEB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36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5694-34EC-42C4-8696-538AC03BF6C9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40D1-FFBA-462C-860D-AABF8AEB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27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5694-34EC-42C4-8696-538AC03BF6C9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40D1-FFBA-462C-860D-AABF8AEB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85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E5694-34EC-42C4-8696-538AC03BF6C9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F40D1-FFBA-462C-860D-AABF8AEB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0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.gif"/><Relationship Id="rId4" Type="http://schemas.openxmlformats.org/officeDocument/2006/relationships/image" Target="../media/image2.png"/><Relationship Id="rId9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3.wav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9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209800" y="563563"/>
            <a:ext cx="6248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NON BẮC CẦU</a:t>
            </a:r>
            <a:endParaRPr lang="en-US" sz="3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1600200" y="1752600"/>
            <a:ext cx="670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.VnAvant" pitchFamily="34" charset="0"/>
              </a:rPr>
              <a:t>LÜnh vùc: Ph¸t triÓn nhËn thøc</a:t>
            </a:r>
          </a:p>
        </p:txBody>
      </p:sp>
      <p:sp>
        <p:nvSpPr>
          <p:cNvPr id="1031" name="Text Box 5"/>
          <p:cNvSpPr txBox="1">
            <a:spLocks noChangeArrowheads="1"/>
          </p:cNvSpPr>
          <p:nvPr/>
        </p:nvSpPr>
        <p:spPr bwMode="auto">
          <a:xfrm>
            <a:off x="1219200" y="2888361"/>
            <a:ext cx="8077200" cy="137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ThÝ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nghiÖm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Sù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kú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diÖu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cña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hoa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giÊy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32" name="Text Box 6"/>
          <p:cNvSpPr txBox="1">
            <a:spLocks noChangeArrowheads="1"/>
          </p:cNvSpPr>
          <p:nvPr/>
        </p:nvSpPr>
        <p:spPr bwMode="auto">
          <a:xfrm>
            <a:off x="1447800" y="4278312"/>
            <a:ext cx="64008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.VnAristote" pitchFamily="34" charset="0"/>
              </a:rPr>
              <a:t>Løa</a:t>
            </a:r>
            <a:r>
              <a:rPr lang="en-US" sz="3200" b="1" dirty="0">
                <a:solidFill>
                  <a:srgbClr val="0000FF"/>
                </a:solidFill>
                <a:latin typeface=".VnAristote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.VnAristote" pitchFamily="34" charset="0"/>
              </a:rPr>
              <a:t>tuæi</a:t>
            </a:r>
            <a:r>
              <a:rPr lang="en-US" sz="3200" b="1" dirty="0">
                <a:solidFill>
                  <a:srgbClr val="0000FF"/>
                </a:solidFill>
                <a:latin typeface=".VnAristote" pitchFamily="34" charset="0"/>
              </a:rPr>
              <a:t>: 5 </a:t>
            </a:r>
            <a:r>
              <a:rPr lang="en-US" sz="3200" b="1" dirty="0" err="1">
                <a:solidFill>
                  <a:srgbClr val="0000FF"/>
                </a:solidFill>
                <a:latin typeface=".VnAristote" pitchFamily="34" charset="0"/>
              </a:rPr>
              <a:t>tuæi</a:t>
            </a:r>
            <a:endParaRPr lang="en-US" sz="3200" b="1" dirty="0">
              <a:solidFill>
                <a:srgbClr val="0000FF"/>
              </a:solidFill>
              <a:latin typeface=".VnAristote" pitchFamily="34" charset="0"/>
            </a:endParaRPr>
          </a:p>
        </p:txBody>
      </p:sp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1403555" y="4991100"/>
            <a:ext cx="716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.VnAristote" pitchFamily="34" charset="0"/>
              </a:rPr>
              <a:t>Gi¸o</a:t>
            </a:r>
            <a:r>
              <a:rPr lang="en-US" sz="3200" b="1" dirty="0">
                <a:solidFill>
                  <a:srgbClr val="0000FF"/>
                </a:solidFill>
                <a:latin typeface=".VnAristote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.VnAristote" pitchFamily="34" charset="0"/>
              </a:rPr>
              <a:t>viªn</a:t>
            </a:r>
            <a:r>
              <a:rPr lang="en-US" sz="3200" b="1" dirty="0">
                <a:solidFill>
                  <a:srgbClr val="0000FF"/>
                </a:solidFill>
                <a:latin typeface=".VnAristote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.VnAristote" pitchFamily="34" charset="0"/>
              </a:rPr>
              <a:t>thùc</a:t>
            </a:r>
            <a:r>
              <a:rPr lang="en-US" sz="3200" b="1" dirty="0">
                <a:solidFill>
                  <a:srgbClr val="0000FF"/>
                </a:solidFill>
                <a:latin typeface=".VnAristote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.VnAristote" pitchFamily="34" charset="0"/>
              </a:rPr>
              <a:t>hiÖn</a:t>
            </a:r>
            <a:r>
              <a:rPr lang="en-US" sz="3200" b="1" dirty="0">
                <a:solidFill>
                  <a:srgbClr val="0000FF"/>
                </a:solidFill>
                <a:latin typeface=".VnAristote" pitchFamily="34" charset="0"/>
              </a:rPr>
              <a:t>: </a:t>
            </a:r>
            <a:r>
              <a:rPr lang="vi-VN" sz="3200" b="1" dirty="0" smtClean="0">
                <a:solidFill>
                  <a:srgbClr val="0000FF"/>
                </a:solidFill>
                <a:latin typeface=".VnAristote" pitchFamily="34" charset="0"/>
              </a:rPr>
              <a:t>NguyÔn ThÞ Linh</a:t>
            </a:r>
            <a:endParaRPr lang="en-US" sz="3200" b="1" dirty="0">
              <a:solidFill>
                <a:srgbClr val="0000FF"/>
              </a:solidFill>
              <a:latin typeface=".VnAristote" pitchFamily="34" charset="0"/>
            </a:endParaRPr>
          </a:p>
        </p:txBody>
      </p:sp>
      <p:grpSp>
        <p:nvGrpSpPr>
          <p:cNvPr id="1034" name="Group 8"/>
          <p:cNvGrpSpPr>
            <a:grpSpLocks/>
          </p:cNvGrpSpPr>
          <p:nvPr/>
        </p:nvGrpSpPr>
        <p:grpSpPr bwMode="auto">
          <a:xfrm>
            <a:off x="457200" y="228600"/>
            <a:ext cx="1676400" cy="1828800"/>
            <a:chOff x="96" y="144"/>
            <a:chExt cx="1056" cy="1152"/>
          </a:xfrm>
        </p:grpSpPr>
        <p:sp>
          <p:nvSpPr>
            <p:cNvPr id="1055" name="WordArt 9"/>
            <p:cNvSpPr>
              <a:spLocks noChangeArrowheads="1" noChangeShapeType="1" noTextEdit="1"/>
            </p:cNvSpPr>
            <p:nvPr/>
          </p:nvSpPr>
          <p:spPr bwMode="auto">
            <a:xfrm>
              <a:off x="96" y="144"/>
              <a:ext cx="1056" cy="1152"/>
            </a:xfrm>
            <a:prstGeom prst="rect">
              <a:avLst/>
            </a:prstGeom>
          </p:spPr>
          <p:txBody>
            <a:bodyPr spcFirstLastPara="1" wrap="none" fromWordArt="1">
              <a:prstTxWarp prst="textButton">
                <a:avLst>
                  <a:gd name="adj" fmla="val 10643612"/>
                </a:avLst>
              </a:prstTxWarp>
            </a:bodyPr>
            <a:lstStyle/>
            <a:p>
              <a:pPr algn="ctr"/>
              <a:r>
                <a:rPr lang="pt-BR" sz="32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.VnTifani HeavyH"/>
                </a:rPr>
                <a:t>phßng gi¸o dôc </a:t>
              </a:r>
            </a:p>
            <a:p>
              <a:pPr algn="ctr"/>
              <a:r>
                <a:rPr lang="pt-BR" sz="32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.VnTifani HeavyH"/>
                </a:rPr>
                <a:t>Qu©n long biªn</a:t>
              </a:r>
              <a:endParaRPr lang="en-US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Tifani HeavyH"/>
              </a:endParaRPr>
            </a:p>
          </p:txBody>
        </p:sp>
        <p:graphicFrame>
          <p:nvGraphicFramePr>
            <p:cNvPr id="1026" name="Object 10"/>
            <p:cNvGraphicFramePr>
              <a:graphicFrameLocks noChangeAspect="1"/>
            </p:cNvGraphicFramePr>
            <p:nvPr/>
          </p:nvGraphicFramePr>
          <p:xfrm>
            <a:off x="240" y="165"/>
            <a:ext cx="768" cy="5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4" name="Picture" r:id="rId5" imgW="2161519" imgH="1926959" progId="Word.Picture.8">
                    <p:embed/>
                  </p:oleObj>
                </mc:Choice>
                <mc:Fallback>
                  <p:oleObj name="Picture" r:id="rId5" imgW="2161519" imgH="1926959" progId="Word.Pictur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lum contrast="-18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" y="165"/>
                          <a:ext cx="768" cy="50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035" name="Picture 11" descr="978164omupun4enq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13" y="3124200"/>
            <a:ext cx="242728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p1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2286000"/>
            <a:ext cx="1643062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6" descr="FC393A0D6B0F44E2BDCF0A912FDC3DC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105400"/>
            <a:ext cx="12795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7" descr="EF5A5FBE7C05422E9F0C3FC530992997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5" y="0"/>
            <a:ext cx="10128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90800" y="6400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2022 - 2023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512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u?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2627" y="1066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0000FF"/>
                </a:solidFill>
              </a:rPr>
              <a:t>1</a:t>
            </a:r>
            <a:r>
              <a:rPr lang="en-US" sz="3600" dirty="0">
                <a:solidFill>
                  <a:srgbClr val="0000FF"/>
                </a:solidFill>
              </a:rPr>
              <a:t>. </a:t>
            </a:r>
            <a:r>
              <a:rPr lang="en-US" sz="3600" dirty="0" err="1">
                <a:solidFill>
                  <a:srgbClr val="0000FF"/>
                </a:solidFill>
              </a:rPr>
              <a:t>Sắt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6468" y="335348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2627" y="5029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Nhựa</a:t>
            </a:r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70181"/>
            <a:ext cx="19812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148" y="2895600"/>
            <a:ext cx="2085006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" r="224" b="11475"/>
          <a:stretch/>
        </p:blipFill>
        <p:spPr bwMode="auto">
          <a:xfrm>
            <a:off x="4623148" y="4585767"/>
            <a:ext cx="2085006" cy="197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73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33587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3232" y="5638800"/>
            <a:ext cx="3505200" cy="381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-15658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3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5658" y="2362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6096" y="3505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bọc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endParaRPr lang="en-US" sz="3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26096" y="4724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85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09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08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07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06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05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Explosion 1 16"/>
          <p:cNvSpPr/>
          <p:nvPr/>
        </p:nvSpPr>
        <p:spPr>
          <a:xfrm>
            <a:off x="1981200" y="1219200"/>
            <a:ext cx="5105400" cy="37338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smtClean="0"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sz="6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63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5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33587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3232" y="5638800"/>
            <a:ext cx="3505200" cy="381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-15658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3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5658" y="2362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6096" y="3505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bọc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endParaRPr lang="en-US" sz="3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26096" y="4724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07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458" y="2286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thấm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5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458" y="12954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5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458" y="24384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sz="35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7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09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08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07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06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05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Explosion 1 16"/>
          <p:cNvSpPr/>
          <p:nvPr/>
        </p:nvSpPr>
        <p:spPr>
          <a:xfrm>
            <a:off x="1981200" y="1219200"/>
            <a:ext cx="5105400" cy="37338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smtClean="0"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sz="6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63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5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458" y="2286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thấm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5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458" y="12954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5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458" y="24384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sz="35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2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9832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cụp</a:t>
            </a:r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iều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5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478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ị</a:t>
            </a:r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rách</a:t>
            </a:r>
            <a:endParaRPr lang="en-US" sz="35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39" y="2479925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35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088" y="36576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35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58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09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08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07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06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05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Explosion 1 16"/>
          <p:cNvSpPr/>
          <p:nvPr/>
        </p:nvSpPr>
        <p:spPr>
          <a:xfrm>
            <a:off x="1981200" y="1219200"/>
            <a:ext cx="5105400" cy="37338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smtClean="0"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sz="6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63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5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9832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cụp</a:t>
            </a:r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iều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5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478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ị</a:t>
            </a:r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rách</a:t>
            </a:r>
            <a:endParaRPr lang="en-US" sz="35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39" y="2479925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35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088" y="36576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35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53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810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" y="47051"/>
            <a:ext cx="9134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8077" y="732851"/>
            <a:ext cx="9134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8077" y="1229380"/>
            <a:ext cx="9134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 cha, đất tổ, nơi đây màu xanh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0032" y="1762780"/>
            <a:ext cx="9134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đời hiến cả tấm thân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2296180"/>
            <a:ext cx="9134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nghiền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tẩy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2829580"/>
            <a:ext cx="9134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3362980"/>
            <a:ext cx="9134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00FF"/>
                </a:solidFill>
                <a:latin typeface="+mj-lt"/>
              </a:rPr>
              <a:t>Để thêm bức họa, trang thơ cho đời.</a:t>
            </a:r>
            <a:endParaRPr lang="en-US" sz="2800" b="1" dirty="0">
              <a:solidFill>
                <a:srgbClr val="0000FF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8477" y="4744065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+mj-lt"/>
              </a:rPr>
              <a:t>1. </a:t>
            </a:r>
            <a:r>
              <a:rPr lang="en-US" sz="2800" dirty="0" err="1" smtClean="0">
                <a:solidFill>
                  <a:srgbClr val="0000FF"/>
                </a:solidFill>
                <a:latin typeface="+mj-lt"/>
              </a:rPr>
              <a:t>Vải</a:t>
            </a:r>
            <a:endParaRPr lang="en-US" sz="2800" b="1" dirty="0">
              <a:solidFill>
                <a:srgbClr val="0000FF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2400" y="4739149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+mj-lt"/>
              </a:rPr>
              <a:t>2. </a:t>
            </a:r>
            <a:r>
              <a:rPr lang="en-US" sz="2800" dirty="0" err="1" smtClean="0">
                <a:solidFill>
                  <a:srgbClr val="0000FF"/>
                </a:solidFill>
                <a:latin typeface="+mj-lt"/>
              </a:rPr>
              <a:t>Giấy</a:t>
            </a:r>
            <a:endParaRPr lang="en-US" sz="2800" b="1" dirty="0">
              <a:solidFill>
                <a:srgbClr val="0000FF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4200" y="47244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+mj-lt"/>
              </a:rPr>
              <a:t>3. Len</a:t>
            </a:r>
            <a:endParaRPr lang="en-US" sz="2800" b="1" dirty="0">
              <a:solidFill>
                <a:srgbClr val="0000FF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335" y="5378244"/>
            <a:ext cx="852775" cy="8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" t="6666" r="3011" b="7742"/>
          <a:stretch/>
        </p:blipFill>
        <p:spPr bwMode="auto">
          <a:xfrm>
            <a:off x="1152869" y="5378244"/>
            <a:ext cx="850416" cy="81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" t="6666" r="3011" b="7742"/>
          <a:stretch/>
        </p:blipFill>
        <p:spPr bwMode="auto">
          <a:xfrm>
            <a:off x="7118592" y="5352173"/>
            <a:ext cx="850416" cy="81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63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4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 a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9832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iều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5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002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5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1921" y="32004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35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5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09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08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07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06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05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Explosion 1 16"/>
          <p:cNvSpPr/>
          <p:nvPr/>
        </p:nvSpPr>
        <p:spPr>
          <a:xfrm>
            <a:off x="1981200" y="1219200"/>
            <a:ext cx="5105400" cy="37338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smtClean="0"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sz="6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63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5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9832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iều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5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002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5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1921" y="32004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35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69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+9999 Hình Nền Powerpoint Đẹp Nhất của năm 201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31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1859340"/>
            <a:ext cx="7239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5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tạm biệt!</a:t>
            </a:r>
          </a:p>
          <a:p>
            <a:pPr algn="ctr"/>
            <a:r>
              <a:rPr lang="vi-VN" sz="35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Hẹn gặp lại trong buổi học tiếp theo</a:t>
            </a:r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444115"/>
            <a:ext cx="3733800" cy="252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8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4806" cy="6858000"/>
          </a:xfrm>
        </p:spPr>
      </p:pic>
    </p:spTree>
    <p:extLst>
      <p:ext uri="{BB962C8B-B14F-4D97-AF65-F5344CB8AC3E}">
        <p14:creationId xmlns:p14="http://schemas.microsoft.com/office/powerpoint/2010/main" val="280356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21226"/>
            <a:ext cx="9372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1752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sz="3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1600" y="33515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090" y="3184618"/>
            <a:ext cx="957967" cy="98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999203" cy="99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71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 an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4480" cy="6858000"/>
          </a:xfrm>
        </p:spPr>
      </p:pic>
    </p:spTree>
    <p:extLst>
      <p:ext uri="{BB962C8B-B14F-4D97-AF65-F5344CB8AC3E}">
        <p14:creationId xmlns:p14="http://schemas.microsoft.com/office/powerpoint/2010/main" val="115435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l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Cho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43840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358140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68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762000"/>
            <a:ext cx="9144000" cy="386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sz="9600" b="1" smtClean="0">
                <a:solidFill>
                  <a:srgbClr val="FF0000"/>
                </a:solidFill>
                <a:latin typeface=".VnAristote" pitchFamily="34" charset="0"/>
              </a:rPr>
              <a:t>Trß ch¬i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sz="9600" b="1" smtClean="0">
                <a:solidFill>
                  <a:srgbClr val="FF0000"/>
                </a:solidFill>
                <a:latin typeface=".VnAristote" pitchFamily="34" charset="0"/>
              </a:rPr>
              <a:t>“Chung søc”</a:t>
            </a:r>
          </a:p>
          <a:p>
            <a:pPr eaLnBrk="1" hangingPunct="1">
              <a:spcBef>
                <a:spcPct val="50000"/>
              </a:spcBef>
            </a:pPr>
            <a:endParaRPr lang="en-US" sz="3200" b="1">
              <a:solidFill>
                <a:srgbClr val="0000FF"/>
              </a:solidFill>
              <a:latin typeface=".VnAristot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31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512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u?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2627" y="1066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0000FF"/>
                </a:solidFill>
              </a:rPr>
              <a:t>1</a:t>
            </a:r>
            <a:r>
              <a:rPr lang="en-US" sz="3600" dirty="0">
                <a:solidFill>
                  <a:srgbClr val="0000FF"/>
                </a:solidFill>
              </a:rPr>
              <a:t>. </a:t>
            </a:r>
            <a:r>
              <a:rPr lang="en-US" sz="3600" dirty="0" err="1">
                <a:solidFill>
                  <a:srgbClr val="0000FF"/>
                </a:solidFill>
              </a:rPr>
              <a:t>Sắt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6468" y="335348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2627" y="5029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Nhựa</a:t>
            </a:r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70181"/>
            <a:ext cx="19812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148" y="2895600"/>
            <a:ext cx="2085006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" r="224" b="11475"/>
          <a:stretch/>
        </p:blipFill>
        <p:spPr bwMode="auto">
          <a:xfrm>
            <a:off x="4623148" y="4585767"/>
            <a:ext cx="2085006" cy="197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09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09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08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07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06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05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Explosion 1 16"/>
          <p:cNvSpPr/>
          <p:nvPr/>
        </p:nvSpPr>
        <p:spPr>
          <a:xfrm>
            <a:off x="1981200" y="1219200"/>
            <a:ext cx="5105400" cy="37338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smtClean="0"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sz="6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63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5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1104</TotalTime>
  <Words>584</Words>
  <Application>Microsoft Office PowerPoint</Application>
  <PresentationFormat>On-screen Show (4:3)</PresentationFormat>
  <Paragraphs>130</Paragraphs>
  <Slides>23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.VnAristote</vt:lpstr>
      <vt:lpstr>.VnAvant</vt:lpstr>
      <vt:lpstr>.VnTifani HeavyH</vt:lpstr>
      <vt:lpstr>Arial</vt:lpstr>
      <vt:lpstr>Calibri</vt:lpstr>
      <vt:lpstr>Times New Roman</vt:lpstr>
      <vt:lpstr>Office Theme</vt:lpstr>
      <vt:lpstr>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Cô cho trẻ làm thí nghiệm với hoa giấy: Cho trẻ gấp các cánh hoa vào và đưa ra yêu cầu đối với trẻ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Bắt đầu</dc:title>
  <dc:creator>saocodon</dc:creator>
  <cp:lastModifiedBy>Lop A1</cp:lastModifiedBy>
  <cp:revision>64</cp:revision>
  <dcterms:created xsi:type="dcterms:W3CDTF">2016-11-02T02:30:12Z</dcterms:created>
  <dcterms:modified xsi:type="dcterms:W3CDTF">2022-11-21T02:19:40Z</dcterms:modified>
</cp:coreProperties>
</file>