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2" r:id="rId7"/>
    <p:sldId id="264" r:id="rId8"/>
    <p:sldId id="265" r:id="rId9"/>
    <p:sldId id="267" r:id="rId10"/>
    <p:sldId id="261" r:id="rId11"/>
    <p:sldId id="268" r:id="rId12"/>
    <p:sldId id="269" r:id="rId13"/>
    <p:sldId id="270" r:id="rId14"/>
    <p:sldId id="271" r:id="rId15"/>
    <p:sldId id="272" r:id="rId16"/>
    <p:sldId id="281" r:id="rId17"/>
    <p:sldId id="274" r:id="rId18"/>
    <p:sldId id="275" r:id="rId19"/>
    <p:sldId id="276" r:id="rId20"/>
    <p:sldId id="277" r:id="rId21"/>
    <p:sldId id="279" r:id="rId22"/>
    <p:sldId id="280" r:id="rId23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1D96B-C3A0-4827-8D3D-7D2F7ECDCDF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C7758-F161-4DEA-947F-3E746205F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C7758-F161-4DEA-947F-3E746205FD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6766A-1C80-4A7C-976A-71D2DB9A1AE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0.jpeg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file:///D:\Lan%20Anh\H&#7897;i%20gi&#7843;ng%202019%20A6\Tr&#232;o%20&#273;&#232;o%20l&#7897;i%20su&#7889;i%20k&#237;ch.m4a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file:///D:\Lan%20Anh\H&#7897;i%20gi&#7843;ng%202019%20A6\C&#7901;%20&#273;&#7887;%20sao%20v&#224;ng%20k&#237;ch.m4a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file:///D:\Lan%20Anh\H&#7897;i%20gi&#7843;ng%202019%20A6\X&#7841;%20th&#7911;%20b&#7855;n%20s&#250;ng.mp3" TargetMode="External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file:///D:\Lan%20Anh\H&#7897;i%20gi&#7843;ng%202019%20A6\Xe%20k&#233;o%20ph&#225;o%20k&#237;ch.m4a" TargetMode="External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file:///D:\Lan%20Anh\H&#7897;i%20gi&#7843;ng%202019%20A6\Thanh%20ni&#234;n%20xkich%20k&#237;ch.m4a" TargetMode="External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14.xml"/><Relationship Id="rId7" Type="http://schemas.openxmlformats.org/officeDocument/2006/relationships/image" Target="../media/image3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slide" Target="slide12.xml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an%20Anh\H&#7897;i%20gi&#7843;ng%202019%20A6\Chi&#7871;n%20s&#297;%20t&#259;ng%20gia%20s&#7843;n%20xu&#7845;t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Gi&#7843;m%20&#226;m%20CTLCS.m4a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tr&#242;%20ch&#417;i%20chi&#7871;n%20s&#297;%20kh&#7887;e.m4a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slide" Target="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Lan%20Anh\H&#7897;i%20gi&#7843;ng%202019%20A6\tr&#242;%20ch&#417;i%20chi&#7871;n%20s&#297;%20kh&#7887;e.m4a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ChungToiLaChienSi.mp3" TargetMode="Externa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chicken%20dance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84"/>
            <a:ext cx="9220200" cy="6847916"/>
          </a:xfrm>
          <a:prstGeom prst="rect">
            <a:avLst/>
          </a:prstGeom>
          <a:noFill/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566148" y="76200"/>
            <a:ext cx="40405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BẮC CẦU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8763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 QUEN CHỮ CÁI</a:t>
            </a:r>
            <a:endParaRPr lang="en-US" sz="4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414209" y="2986207"/>
            <a:ext cx="6729791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 – x 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24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2020 – 2021 </a:t>
            </a:r>
            <a:endParaRPr lang="en-US" sz="3200" b="1" dirty="0">
              <a:solidFill>
                <a:srgbClr val="002060"/>
              </a:solidFill>
              <a:latin typeface=".VnBlack" pitchFamily="34" charset="0"/>
            </a:endParaRPr>
          </a:p>
        </p:txBody>
      </p:sp>
      <p:pic>
        <p:nvPicPr>
          <p:cNvPr id="4" name="nhac hoc tap thu gi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3427" y="55646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457200" y="685800"/>
            <a:ext cx="2438400" cy="266700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hlinkClick r:id="rId5" action="ppaction://hlinksldjump"/>
          </p:cNvPr>
          <p:cNvSpPr/>
          <p:nvPr/>
        </p:nvSpPr>
        <p:spPr>
          <a:xfrm>
            <a:off x="3657600" y="228600"/>
            <a:ext cx="2438400" cy="2667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6" action="ppaction://hlinksldjump"/>
          </p:cNvPr>
          <p:cNvSpPr/>
          <p:nvPr/>
        </p:nvSpPr>
        <p:spPr>
          <a:xfrm>
            <a:off x="1371600" y="3810000"/>
            <a:ext cx="2438400" cy="2667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hlinkClick r:id="rId7" action="ppaction://hlinksldjump"/>
          </p:cNvPr>
          <p:cNvSpPr/>
          <p:nvPr/>
        </p:nvSpPr>
        <p:spPr>
          <a:xfrm>
            <a:off x="4648200" y="3962400"/>
            <a:ext cx="2438400" cy="2667000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hlinkClick r:id="rId8" action="ppaction://hlinksldjump"/>
          </p:cNvPr>
          <p:cNvSpPr/>
          <p:nvPr/>
        </p:nvSpPr>
        <p:spPr>
          <a:xfrm>
            <a:off x="6477000" y="1371600"/>
            <a:ext cx="2438400" cy="266700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hlinkClick r:id="rId9" action="ppaction://hlinksldjump"/>
          </p:cNvPr>
          <p:cNvSpPr/>
          <p:nvPr/>
        </p:nvSpPr>
        <p:spPr>
          <a:xfrm>
            <a:off x="8610600" y="5867400"/>
            <a:ext cx="533400" cy="533400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743200"/>
            <a:ext cx="66773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 CHƠI KẾT THÚC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05800" y="2895600"/>
            <a:ext cx="304800" cy="304800"/>
          </a:xfrm>
          <a:prstGeom prst="rect">
            <a:avLst/>
          </a:prstGeom>
        </p:spPr>
      </p:pic>
      <p:pic>
        <p:nvPicPr>
          <p:cNvPr id="4098" name="Picture 2" descr="Káº¿t quáº£ hÃ¬nh áº£nh cho váº½ Äá»ng há» bÃ¡o thá»©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1449" y="2362200"/>
            <a:ext cx="1352551" cy="1371600"/>
          </a:xfrm>
          <a:prstGeom prst="rect">
            <a:avLst/>
          </a:prstGeom>
          <a:noFill/>
        </p:spPr>
      </p:pic>
      <p:pic>
        <p:nvPicPr>
          <p:cNvPr id="8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Ã¬nh áº£nh cÃ³ liÃªn qu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152400"/>
            <a:ext cx="7620000" cy="518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5334000"/>
            <a:ext cx="68018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.VnAvant" pitchFamily="34" charset="0"/>
              </a:rPr>
              <a:t>trÌo</a:t>
            </a:r>
            <a:r>
              <a:rPr lang="en-US" sz="6600" b="1" dirty="0" smtClean="0">
                <a:latin typeface=".VnAvant" pitchFamily="34" charset="0"/>
              </a:rPr>
              <a:t> ®</a:t>
            </a:r>
            <a:r>
              <a:rPr lang="en-US" sz="6600" b="1" dirty="0" err="1" smtClean="0">
                <a:latin typeface=".VnAvant" pitchFamily="34" charset="0"/>
              </a:rPr>
              <a:t>Ìo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léi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600" b="1" dirty="0" err="1" smtClean="0">
                <a:latin typeface=".VnAvant" pitchFamily="34" charset="0"/>
              </a:rPr>
              <a:t>uèi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Right Arrow 5">
            <a:hlinkClick r:id="rId9" action="ppaction://hlinksldjump"/>
          </p:cNvPr>
          <p:cNvSpPr/>
          <p:nvPr/>
        </p:nvSpPr>
        <p:spPr>
          <a:xfrm>
            <a:off x="8305800" y="304800"/>
            <a:ext cx="762000" cy="685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rèo đèo lội suối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305800" y="6019800"/>
            <a:ext cx="838200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58200" y="3124200"/>
            <a:ext cx="304800" cy="304800"/>
          </a:xfrm>
          <a:prstGeom prst="rect">
            <a:avLst/>
          </a:prstGeom>
        </p:spPr>
      </p:pic>
      <p:pic>
        <p:nvPicPr>
          <p:cNvPr id="1026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9159" y="2590800"/>
            <a:ext cx="1304841" cy="1228725"/>
          </a:xfrm>
          <a:prstGeom prst="rect">
            <a:avLst/>
          </a:prstGeom>
          <a:noFill/>
        </p:spPr>
      </p:pic>
      <p:pic>
        <p:nvPicPr>
          <p:cNvPr id="10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6019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Ã¬nh áº£nh cÃ³ liÃªn qu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76200"/>
            <a:ext cx="7848600" cy="5562600"/>
          </a:xfrm>
          <a:prstGeom prst="rect">
            <a:avLst/>
          </a:prstGeom>
          <a:noFill/>
        </p:spPr>
      </p:pic>
      <p:sp>
        <p:nvSpPr>
          <p:cNvPr id="5" name="Right Arrow 4">
            <a:hlinkClick r:id="rId9" action="ppaction://hlinksldjump"/>
          </p:cNvPr>
          <p:cNvSpPr/>
          <p:nvPr/>
        </p:nvSpPr>
        <p:spPr>
          <a:xfrm>
            <a:off x="82296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5534561"/>
            <a:ext cx="67361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.VnAvant" pitchFamily="34" charset="0"/>
              </a:rPr>
              <a:t>cê</a:t>
            </a:r>
            <a:r>
              <a:rPr lang="en-US" sz="6600" b="1" dirty="0" smtClean="0">
                <a:latin typeface=".VnAvant" pitchFamily="34" charset="0"/>
              </a:rPr>
              <a:t> ®á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600" b="1" dirty="0" err="1" smtClean="0">
                <a:latin typeface=".VnAvant" pitchFamily="34" charset="0"/>
              </a:rPr>
              <a:t>ao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vµng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11" name="Cờ đỏ sao vàng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153400" y="5715000"/>
            <a:ext cx="990600" cy="99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05800" y="3124200"/>
            <a:ext cx="304800" cy="304800"/>
          </a:xfrm>
          <a:prstGeom prst="rect">
            <a:avLst/>
          </a:prstGeom>
        </p:spPr>
      </p:pic>
      <p:pic>
        <p:nvPicPr>
          <p:cNvPr id="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82296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410200"/>
            <a:ext cx="7191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6600" b="1" dirty="0" smtClean="0">
                <a:latin typeface=".VnAvant" pitchFamily="34" charset="0"/>
              </a:rPr>
              <a:t>¹ </a:t>
            </a:r>
            <a:r>
              <a:rPr lang="en-US" sz="6600" b="1" dirty="0" err="1" smtClean="0">
                <a:latin typeface=".VnAvant" pitchFamily="34" charset="0"/>
              </a:rPr>
              <a:t>thñ</a:t>
            </a:r>
            <a:r>
              <a:rPr lang="en-US" sz="6600" b="1" dirty="0" smtClean="0">
                <a:latin typeface=".VnAvant" pitchFamily="34" charset="0"/>
              </a:rPr>
              <a:t> b¾n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600" b="1" dirty="0" err="1" smtClean="0">
                <a:latin typeface=".VnAvant" pitchFamily="34" charset="0"/>
              </a:rPr>
              <a:t>óng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9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2438400"/>
            <a:ext cx="1524000" cy="1600200"/>
          </a:xfrm>
          <a:prstGeom prst="rect">
            <a:avLst/>
          </a:prstGeom>
          <a:noFill/>
        </p:spPr>
      </p:pic>
      <p:pic>
        <p:nvPicPr>
          <p:cNvPr id="12" name="Picture 4" descr="HÃ¬nh áº£nh cÃ³ liÃªn qu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16" y="76200"/>
            <a:ext cx="7309884" cy="5410200"/>
          </a:xfrm>
          <a:prstGeom prst="rect">
            <a:avLst/>
          </a:prstGeom>
          <a:noFill/>
        </p:spPr>
      </p:pic>
      <p:pic>
        <p:nvPicPr>
          <p:cNvPr id="13" name="Xạ thủ bắn súng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077200" y="5791200"/>
            <a:ext cx="106680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05800" y="3048000"/>
            <a:ext cx="304800" cy="304800"/>
          </a:xfrm>
          <a:prstGeom prst="rect">
            <a:avLst/>
          </a:prstGeom>
        </p:spPr>
      </p:pic>
      <p:pic>
        <p:nvPicPr>
          <p:cNvPr id="8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2438400"/>
            <a:ext cx="1524000" cy="1600200"/>
          </a:xfrm>
          <a:prstGeom prst="rect">
            <a:avLst/>
          </a:prstGeom>
          <a:noFill/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1151"/>
            <a:ext cx="7772400" cy="5577649"/>
          </a:xfrm>
          <a:prstGeom prst="rect">
            <a:avLst/>
          </a:prstGeom>
          <a:noFill/>
        </p:spPr>
      </p:pic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81534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6743" y="5410200"/>
            <a:ext cx="55178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6600" b="1" dirty="0" err="1" smtClean="0">
                <a:latin typeface=".VnAvant" pitchFamily="34" charset="0"/>
              </a:rPr>
              <a:t>e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kÐo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ph¸o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Xe kéo pháo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229600" y="594360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29600" y="2819400"/>
            <a:ext cx="381000" cy="381000"/>
          </a:xfrm>
          <a:prstGeom prst="rect">
            <a:avLst/>
          </a:prstGeom>
        </p:spPr>
      </p:pic>
      <p:pic>
        <p:nvPicPr>
          <p:cNvPr id="9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2209800"/>
            <a:ext cx="1524000" cy="1600200"/>
          </a:xfrm>
          <a:prstGeom prst="rect">
            <a:avLst/>
          </a:prstGeom>
          <a:noFill/>
        </p:spPr>
      </p:pic>
      <p:pic>
        <p:nvPicPr>
          <p:cNvPr id="27650" name="Picture 2" descr="Káº¿t quáº£ hÃ¬nh áº£nh cho thanh nien xung ki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95249"/>
            <a:ext cx="7620000" cy="54673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9772" y="5458361"/>
            <a:ext cx="88889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thanh</a:t>
            </a:r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 </a:t>
            </a:r>
            <a:r>
              <a:rPr lang="en-US" sz="6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niªn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6600" b="1" dirty="0" err="1" smtClean="0">
                <a:latin typeface=".VnAvant" pitchFamily="34" charset="0"/>
              </a:rPr>
              <a:t>ung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kÝch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81534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0" y="5029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hanh niên xkich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077200" y="464820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2209800"/>
            <a:ext cx="2590800" cy="1828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2209800"/>
            <a:ext cx="2590800" cy="1828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7400" y="2209800"/>
            <a:ext cx="2590800" cy="1828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4038600"/>
            <a:ext cx="2590800" cy="1905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4038600"/>
            <a:ext cx="25908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67400" y="4038600"/>
            <a:ext cx="25908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7400" y="228600"/>
            <a:ext cx="4926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BẢNG KẾT QUẢ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86403" y="1295400"/>
            <a:ext cx="1580597" cy="762000"/>
            <a:chOff x="1010203" y="1143000"/>
            <a:chExt cx="1580597" cy="762000"/>
          </a:xfrm>
        </p:grpSpPr>
        <p:sp>
          <p:nvSpPr>
            <p:cNvPr id="17" name="TextBox 16"/>
            <p:cNvSpPr txBox="1"/>
            <p:nvPr/>
          </p:nvSpPr>
          <p:spPr>
            <a:xfrm>
              <a:off x="1010203" y="1219200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/>
                <a:t>Đội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9" name="5-Point Star 18">
              <a:hlinkClick r:id="rId2" action="ppaction://hlinksldjump"/>
            </p:cNvPr>
            <p:cNvSpPr/>
            <p:nvPr/>
          </p:nvSpPr>
          <p:spPr>
            <a:xfrm>
              <a:off x="1828800" y="1143000"/>
              <a:ext cx="762000" cy="762000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53403" y="1295400"/>
            <a:ext cx="1580597" cy="838200"/>
            <a:chOff x="3524803" y="1143000"/>
            <a:chExt cx="1580597" cy="838200"/>
          </a:xfrm>
        </p:grpSpPr>
        <p:sp>
          <p:nvSpPr>
            <p:cNvPr id="16" name="TextBox 15"/>
            <p:cNvSpPr txBox="1"/>
            <p:nvPr/>
          </p:nvSpPr>
          <p:spPr>
            <a:xfrm>
              <a:off x="3524803" y="1295400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/>
                <a:t>Đội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1" name="5-Point Star 20">
              <a:hlinkClick r:id="rId3" action="ppaction://hlinksldjump"/>
            </p:cNvPr>
            <p:cNvSpPr/>
            <p:nvPr/>
          </p:nvSpPr>
          <p:spPr>
            <a:xfrm>
              <a:off x="4343400" y="1143000"/>
              <a:ext cx="762000" cy="8382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00800" y="1295400"/>
            <a:ext cx="1752600" cy="838200"/>
            <a:chOff x="6096000" y="1143000"/>
            <a:chExt cx="1752600" cy="838200"/>
          </a:xfrm>
        </p:grpSpPr>
        <p:sp>
          <p:nvSpPr>
            <p:cNvPr id="18" name="TextBox 17"/>
            <p:cNvSpPr txBox="1"/>
            <p:nvPr/>
          </p:nvSpPr>
          <p:spPr>
            <a:xfrm>
              <a:off x="6096000" y="1295400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/>
                <a:t>Đội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3" name="5-Point Star 22">
              <a:hlinkClick r:id="rId4" action="ppaction://hlinksldjump"/>
            </p:cNvPr>
            <p:cNvSpPr/>
            <p:nvPr/>
          </p:nvSpPr>
          <p:spPr>
            <a:xfrm>
              <a:off x="7010400" y="1143000"/>
              <a:ext cx="838200" cy="8382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362200"/>
            <a:ext cx="75149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362200"/>
            <a:ext cx="7984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392576"/>
            <a:ext cx="779736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399" y="2392576"/>
            <a:ext cx="826705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438400"/>
            <a:ext cx="8454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200" y="2438400"/>
            <a:ext cx="8746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191000"/>
            <a:ext cx="75149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0940" y="4191000"/>
            <a:ext cx="7984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1" y="4343400"/>
            <a:ext cx="779736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343400"/>
            <a:ext cx="826705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1940" y="4343400"/>
            <a:ext cx="8454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78740" y="4343400"/>
            <a:ext cx="8746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ight Arrow 41">
            <a:hlinkClick r:id="rId11" action="ppaction://hlinksldjump"/>
          </p:cNvPr>
          <p:cNvSpPr/>
          <p:nvPr/>
        </p:nvSpPr>
        <p:spPr>
          <a:xfrm>
            <a:off x="7315200" y="5867400"/>
            <a:ext cx="1752600" cy="990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</a:rPr>
              <a:t>Trao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giải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1625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906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956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530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34250" y="-3238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5430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8290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59626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77152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401050" y="3810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229600" y="23622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401050" y="42672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WordArt 22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267575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i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107763" dir="13500000" algn="ctr" rotWithShape="0">
                  <a:schemeClr val="tx1">
                    <a:alpha val="50000"/>
                  </a:schemeClr>
                </a:outerShdw>
              </a:effectLst>
              <a:latin typeface="VNI-Avo"/>
            </a:endParaRPr>
          </a:p>
        </p:txBody>
      </p:sp>
      <p:sp>
        <p:nvSpPr>
          <p:cNvPr id="6162" name="TextBox 22"/>
          <p:cNvSpPr txBox="1">
            <a:spLocks noChangeArrowheads="1"/>
          </p:cNvSpPr>
          <p:nvPr/>
        </p:nvSpPr>
        <p:spPr bwMode="auto">
          <a:xfrm>
            <a:off x="533400" y="914400"/>
            <a:ext cx="77523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3" name="AutoShape 25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164" name="Picture 27" descr="Hình ảnh có liên qu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76400"/>
            <a:ext cx="533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n sĩ tăng gia sản xuấ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Káº¿t quáº£ hÃ¬nh áº£nh cho sÃ¢n kháº¥u chÃºng tÃ´i lÃ  chiáº¿n sÄ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228600"/>
            <a:ext cx="9448799" cy="7315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Káº¿t quáº£ hÃ¬nh áº£nh cho sÃ¢n kháº¥u chÃºng tÃ´i lÃ  chiáº¿n sÄ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228600"/>
            <a:ext cx="9448799" cy="7315200"/>
          </a:xfrm>
          <a:prstGeom prst="rect">
            <a:avLst/>
          </a:prstGeom>
          <a:noFill/>
        </p:spPr>
      </p:pic>
      <p:pic>
        <p:nvPicPr>
          <p:cNvPr id="4" name="Giảm âm CTLCS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1600" y="6705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6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áº¿t quáº£ hÃ¬nh áº£nh cho vÆ°á»n rau cÃ  rá»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56007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66800" y="143470"/>
            <a:ext cx="6955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Phần</a:t>
            </a:r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  <a:r>
              <a:rPr lang="en-US" sz="5400" b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chiến</a:t>
            </a:r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sĩ</a:t>
            </a:r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khỏe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trò chơi chiến sĩ khỏe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2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467600" y="-4000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4762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77152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401050" y="3810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401050" y="4476749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WordArt 22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267575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i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107763" dir="13500000" algn="ctr" rotWithShape="0">
                  <a:schemeClr val="tx1">
                    <a:alpha val="50000"/>
                  </a:schemeClr>
                </a:outerShdw>
              </a:effectLst>
              <a:latin typeface="VNI-Avo"/>
            </a:endParaRPr>
          </a:p>
        </p:txBody>
      </p:sp>
      <p:sp>
        <p:nvSpPr>
          <p:cNvPr id="6163" name="AutoShape 25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971800"/>
            <a:ext cx="1613418" cy="29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399859" y="1676400"/>
            <a:ext cx="66773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effectLst/>
              </a:rPr>
              <a:t>TRÒ CHƠI KẾT THÚC</a:t>
            </a:r>
            <a:endParaRPr lang="en-US" sz="6000" b="1" cap="none" spc="0" dirty="0">
              <a:ln>
                <a:solidFill>
                  <a:sysClr val="windowText" lastClr="000000"/>
                </a:solidFill>
              </a:ln>
              <a:solidFill>
                <a:schemeClr val="accent3"/>
              </a:solidFill>
              <a:effectLst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38200" y="2898104"/>
            <a:ext cx="1815582" cy="29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trò chơi chiến sĩ khỏe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172200"/>
            <a:ext cx="304800" cy="304800"/>
          </a:xfrm>
          <a:prstGeom prst="rect">
            <a:avLst/>
          </a:prstGeom>
        </p:spPr>
      </p:pic>
      <p:sp>
        <p:nvSpPr>
          <p:cNvPr id="16" name="Heart 15">
            <a:hlinkClick r:id="rId7" action="ppaction://hlinksldjump"/>
          </p:cNvPr>
          <p:cNvSpPr/>
          <p:nvPr/>
        </p:nvSpPr>
        <p:spPr>
          <a:xfrm>
            <a:off x="8610600" y="6096000"/>
            <a:ext cx="533400" cy="533400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Káº¿t quáº£ hÃ¬nh áº£nh cho sÃ¢n kháº¥u chÃºng tÃ´i lÃ  chiáº¿n sÄ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-533400"/>
            <a:ext cx="9744074" cy="7543800"/>
          </a:xfrm>
          <a:prstGeom prst="rect">
            <a:avLst/>
          </a:prstGeom>
          <a:noFill/>
        </p:spPr>
      </p:pic>
      <p:pic>
        <p:nvPicPr>
          <p:cNvPr id="4" name="ChungToiLaChienS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8915400" y="662940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52600" y="609600"/>
            <a:ext cx="6172200" cy="6248400"/>
            <a:chOff x="1752600" y="533400"/>
            <a:chExt cx="5867400" cy="6400800"/>
          </a:xfrm>
        </p:grpSpPr>
        <p:sp>
          <p:nvSpPr>
            <p:cNvPr id="9" name="Right Arrow 8"/>
            <p:cNvSpPr/>
            <p:nvPr/>
          </p:nvSpPr>
          <p:spPr>
            <a:xfrm rot="16200000">
              <a:off x="3390900" y="2781301"/>
              <a:ext cx="1143000" cy="457200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533400"/>
              <a:ext cx="586740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393712" y="536222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270379">
              <a:off x="6193873" y="2040455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s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8840745">
              <a:off x="4960343" y="5176056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smtClean="0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2004780" y="2733460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s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2527662">
              <a:off x="2817627" y="5107644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s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5658546">
              <a:off x="6351133" y="3238093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7940076">
              <a:off x="2376383" y="1628500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4626726">
              <a:off x="2118230" y="4092509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94705">
              <a:off x="5476794" y="1039981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7239704">
              <a:off x="5963695" y="4561549"/>
              <a:ext cx="11063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s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0800000">
              <a:off x="3810001" y="5435600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9724859">
              <a:off x="3134561" y="831410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Avant" pitchFamily="34" charset="0"/>
                </a:rPr>
                <a:t>s</a:t>
              </a:r>
              <a:endParaRPr lang="en-US" sz="7200" b="1" dirty="0">
                <a:latin typeface=".VnAvant" pitchFamily="34" charset="0"/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16200000">
            <a:off x="4229101" y="3009900"/>
            <a:ext cx="1219200" cy="380998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hicken dan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63000" y="6324600"/>
            <a:ext cx="381000" cy="381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57292" y="54114"/>
            <a:ext cx="5750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</a:rPr>
              <a:t>Điệu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nhảy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chiến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sĩ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17348">
            <a:off x="331073" y="593433"/>
            <a:ext cx="909511" cy="121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3733800"/>
            <a:ext cx="8286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470079">
            <a:off x="578163" y="2557195"/>
            <a:ext cx="1023838" cy="104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838200"/>
            <a:ext cx="981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562600"/>
            <a:ext cx="75149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 descr="s_f_01_589_01_0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0" y="4038600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06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66800" y="2362200"/>
            <a:ext cx="70790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</a:t>
            </a:r>
            <a:r>
              <a:rPr lang="en-US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r>
              <a:rPr lang="en-US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kết</a:t>
            </a:r>
            <a:r>
              <a:rPr lang="en-US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thúc</a:t>
            </a:r>
            <a:endParaRPr lang="en-US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7979" y="1905000"/>
            <a:ext cx="679981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7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2: </a:t>
            </a:r>
          </a:p>
          <a:p>
            <a:pPr algn="ctr"/>
            <a:r>
              <a:rPr lang="en-US" sz="7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THỬ TÀI CHIẾN SĨ</a:t>
            </a:r>
            <a:endParaRPr lang="en-US" sz="72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3048000"/>
            <a:ext cx="447040" cy="4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52400" y="228600"/>
            <a:ext cx="6858000" cy="4495800"/>
            <a:chOff x="1524000" y="228600"/>
            <a:chExt cx="6858000" cy="4495800"/>
          </a:xfrm>
        </p:grpSpPr>
        <p:sp>
          <p:nvSpPr>
            <p:cNvPr id="6" name="Rectangle 5"/>
            <p:cNvSpPr/>
            <p:nvPr/>
          </p:nvSpPr>
          <p:spPr>
            <a:xfrm>
              <a:off x="1524000" y="228600"/>
              <a:ext cx="6858000" cy="449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05000" y="457200"/>
              <a:ext cx="6172200" cy="3838039"/>
              <a:chOff x="1143000" y="-381000"/>
              <a:chExt cx="6172200" cy="4828639"/>
            </a:xfrm>
          </p:grpSpPr>
          <p:pic>
            <p:nvPicPr>
              <p:cNvPr id="16386" name="Picture 2" descr="Káº¿t quáº£ hÃ¬nh áº£nh cho xe tÄ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43000" y="-381000"/>
                <a:ext cx="6172200" cy="464820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514600" y="3124200"/>
                <a:ext cx="398218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b="1" dirty="0" err="1" smtClean="0">
                    <a:latin typeface=".VnAvant" pitchFamily="34" charset="0"/>
                  </a:rPr>
                  <a:t>xe</a:t>
                </a:r>
                <a:r>
                  <a:rPr lang="en-US" sz="8000" b="1" dirty="0" smtClean="0">
                    <a:latin typeface=".VnAvant" pitchFamily="34" charset="0"/>
                  </a:rPr>
                  <a:t> </a:t>
                </a:r>
                <a:r>
                  <a:rPr lang="en-US" sz="8000" b="1" dirty="0" err="1" smtClean="0">
                    <a:latin typeface=".VnAvant" pitchFamily="34" charset="0"/>
                  </a:rPr>
                  <a:t>t¨ng</a:t>
                </a:r>
                <a:endParaRPr lang="en-US" sz="8000" b="1" dirty="0"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04800" y="4876800"/>
            <a:ext cx="71128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2060"/>
                </a:solidFill>
                <a:latin typeface=".VnAvant" pitchFamily="34" charset="0"/>
              </a:rPr>
              <a:t>…..e </a:t>
            </a:r>
            <a:r>
              <a:rPr lang="en-US" sz="11500" b="1" dirty="0" err="1" smtClean="0">
                <a:solidFill>
                  <a:srgbClr val="002060"/>
                </a:solidFill>
                <a:latin typeface=".VnAvant" pitchFamily="34" charset="0"/>
              </a:rPr>
              <a:t>t¨ng</a:t>
            </a:r>
            <a:endParaRPr lang="en-US" sz="115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4191000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endParaRPr lang="en-US" sz="1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962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79248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16" name="WordArt 13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18" name="WordArt 14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19" name="WordArt 12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20" name="TextBox 84"/>
          <p:cNvSpPr txBox="1">
            <a:spLocks noChangeArrowheads="1"/>
          </p:cNvSpPr>
          <p:nvPr/>
        </p:nvSpPr>
        <p:spPr bwMode="auto">
          <a:xfrm>
            <a:off x="83820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7086600" y="-7620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pic>
        <p:nvPicPr>
          <p:cNvPr id="22" name="Picture 16" descr="s_f_01_589_01_02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0" y="4038600"/>
            <a:ext cx="1600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251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62" y="4843552"/>
            <a:ext cx="74943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err="1" smtClean="0">
                <a:solidFill>
                  <a:srgbClr val="002060"/>
                </a:solidFill>
                <a:latin typeface=".VnAvant" pitchFamily="34" charset="0"/>
              </a:rPr>
              <a:t>khÈu</a:t>
            </a:r>
            <a:r>
              <a:rPr lang="en-US" sz="10000" b="1" dirty="0" smtClean="0">
                <a:solidFill>
                  <a:srgbClr val="002060"/>
                </a:solidFill>
                <a:latin typeface=".VnAvant" pitchFamily="34" charset="0"/>
              </a:rPr>
              <a:t> ....</a:t>
            </a:r>
            <a:r>
              <a:rPr lang="en-US" sz="10000" b="1" dirty="0" err="1" smtClean="0">
                <a:solidFill>
                  <a:srgbClr val="002060"/>
                </a:solidFill>
                <a:latin typeface=".VnAvant" pitchFamily="34" charset="0"/>
              </a:rPr>
              <a:t>óng</a:t>
            </a:r>
            <a:endParaRPr lang="en-US" sz="10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962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WordArt 10"/>
          <p:cNvSpPr>
            <a:spLocks noChangeArrowheads="1" noChangeShapeType="1" noTextEdit="1"/>
          </p:cNvSpPr>
          <p:nvPr/>
        </p:nvSpPr>
        <p:spPr bwMode="auto">
          <a:xfrm>
            <a:off x="79248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29" name="WordArt 13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30" name="WordArt 11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31" name="WordArt 14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32" name="WordArt 12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33" name="TextBox 84"/>
          <p:cNvSpPr txBox="1">
            <a:spLocks noChangeArrowheads="1"/>
          </p:cNvSpPr>
          <p:nvPr/>
        </p:nvSpPr>
        <p:spPr bwMode="auto">
          <a:xfrm>
            <a:off x="83820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7010400" y="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21949" y="4076343"/>
            <a:ext cx="103105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15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6" name="Picture 16" descr="s_f_01_589_01_0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3733800"/>
            <a:ext cx="167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228600" y="228600"/>
            <a:ext cx="6858000" cy="4495800"/>
            <a:chOff x="228600" y="228600"/>
            <a:chExt cx="6858000" cy="4495800"/>
          </a:xfrm>
        </p:grpSpPr>
        <p:grpSp>
          <p:nvGrpSpPr>
            <p:cNvPr id="4" name="Group 3"/>
            <p:cNvGrpSpPr/>
            <p:nvPr/>
          </p:nvGrpSpPr>
          <p:grpSpPr>
            <a:xfrm>
              <a:off x="228600" y="228600"/>
              <a:ext cx="6858000" cy="4495800"/>
              <a:chOff x="1524000" y="228600"/>
              <a:chExt cx="6858000" cy="44958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24000" y="228600"/>
                <a:ext cx="6858000" cy="4495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86000" y="3352800"/>
                <a:ext cx="533671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b="1" dirty="0" err="1" smtClean="0">
                    <a:latin typeface=".VnAvant" pitchFamily="34" charset="0"/>
                  </a:rPr>
                  <a:t>khÈu</a:t>
                </a:r>
                <a:r>
                  <a:rPr lang="en-US" sz="8000" b="1" dirty="0" smtClean="0">
                    <a:latin typeface=".VnAvant" pitchFamily="34" charset="0"/>
                  </a:rPr>
                  <a:t> </a:t>
                </a:r>
                <a:r>
                  <a:rPr lang="en-US" sz="8000" b="1" dirty="0" err="1" smtClean="0">
                    <a:latin typeface=".VnAvant" pitchFamily="34" charset="0"/>
                  </a:rPr>
                  <a:t>sóng</a:t>
                </a:r>
                <a:endParaRPr lang="en-US" sz="8000" b="1" dirty="0">
                  <a:latin typeface=".VnAvant" pitchFamily="34" charset="0"/>
                </a:endParaRPr>
              </a:p>
            </p:txBody>
          </p:sp>
        </p:grpSp>
        <p:pic>
          <p:nvPicPr>
            <p:cNvPr id="18434" name="Picture 2" descr="Kết quả hình ảnh cho súng bộ đội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4831" y="533400"/>
              <a:ext cx="6339324" cy="2743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" grpId="0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1905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42202" y="5257800"/>
            <a:ext cx="80809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400" b="1" dirty="0" smtClean="0">
                <a:solidFill>
                  <a:srgbClr val="002060"/>
                </a:solidFill>
                <a:latin typeface=".VnAvant" pitchFamily="34" charset="0"/>
              </a:rPr>
              <a:t>®¶o </a:t>
            </a:r>
            <a:r>
              <a:rPr lang="en-US" sz="8400" b="1" smtClean="0">
                <a:solidFill>
                  <a:srgbClr val="002060"/>
                </a:solidFill>
                <a:latin typeface=".VnAvant" pitchFamily="34" charset="0"/>
              </a:rPr>
              <a:t>Tr­ưêng</a:t>
            </a:r>
            <a:r>
              <a:rPr lang="en-US" sz="8400" b="1" dirty="0" smtClean="0">
                <a:solidFill>
                  <a:srgbClr val="002060"/>
                </a:solidFill>
                <a:latin typeface=".VnAvant" pitchFamily="34" charset="0"/>
              </a:rPr>
              <a:t> ...a</a:t>
            </a:r>
            <a:endParaRPr lang="en-US" sz="84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4191000"/>
            <a:ext cx="11208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1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482" name="AutoShape 2" descr="Káº¿t quáº£ hÃ¬nh áº£nh cho sao vÃ 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962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WordArt 10"/>
          <p:cNvSpPr>
            <a:spLocks noChangeArrowheads="1" noChangeShapeType="1" noTextEdit="1"/>
          </p:cNvSpPr>
          <p:nvPr/>
        </p:nvSpPr>
        <p:spPr bwMode="auto">
          <a:xfrm>
            <a:off x="79248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25" name="WordArt 13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26" name="WordArt 11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27" name="WordArt 14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28" name="WordArt 12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29" name="TextBox 84"/>
          <p:cNvSpPr txBox="1">
            <a:spLocks noChangeArrowheads="1"/>
          </p:cNvSpPr>
          <p:nvPr/>
        </p:nvSpPr>
        <p:spPr bwMode="auto">
          <a:xfrm>
            <a:off x="83820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7010400" y="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pic>
        <p:nvPicPr>
          <p:cNvPr id="31" name="Picture 16" descr="s_f_01_589_01_0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733800"/>
            <a:ext cx="220980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52400" y="152400"/>
            <a:ext cx="6858000" cy="4724400"/>
            <a:chOff x="152400" y="228600"/>
            <a:chExt cx="6858000" cy="4495800"/>
          </a:xfrm>
        </p:grpSpPr>
        <p:grpSp>
          <p:nvGrpSpPr>
            <p:cNvPr id="22" name="Group 21"/>
            <p:cNvGrpSpPr/>
            <p:nvPr/>
          </p:nvGrpSpPr>
          <p:grpSpPr>
            <a:xfrm>
              <a:off x="152400" y="228600"/>
              <a:ext cx="6858000" cy="4495800"/>
              <a:chOff x="152400" y="228600"/>
              <a:chExt cx="6858000" cy="44958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52400" y="228600"/>
                <a:ext cx="6858000" cy="4495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15503" y="3505200"/>
                <a:ext cx="6656309" cy="1142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 smtClean="0">
                    <a:latin typeface=".VnAvant" pitchFamily="34" charset="0"/>
                  </a:rPr>
                  <a:t>®¶o </a:t>
                </a:r>
                <a:r>
                  <a:rPr lang="en-US" sz="7200" b="1" dirty="0" err="1" smtClean="0">
                    <a:latin typeface=".VnAvant" pitchFamily="34" charset="0"/>
                  </a:rPr>
                  <a:t>Tr­ưêng</a:t>
                </a:r>
                <a:r>
                  <a:rPr lang="en-US" sz="7200" b="1" dirty="0" smtClean="0">
                    <a:latin typeface=".VnAvant" pitchFamily="34" charset="0"/>
                  </a:rPr>
                  <a:t> Sa</a:t>
                </a:r>
                <a:endParaRPr lang="en-US" sz="7200" b="1" dirty="0">
                  <a:latin typeface=".VnAvant" pitchFamily="34" charset="0"/>
                </a:endParaRPr>
              </a:p>
            </p:txBody>
          </p:sp>
        </p:grpSp>
        <p:pic>
          <p:nvPicPr>
            <p:cNvPr id="17410" name="Picture 2" descr="Hình ảnh có liên qua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1000" y="304800"/>
              <a:ext cx="6324600" cy="32914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1" grpId="0"/>
      <p:bldP spid="13" grpId="0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2819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28600" y="76200"/>
            <a:ext cx="6705600" cy="4800600"/>
            <a:chOff x="228600" y="228600"/>
            <a:chExt cx="6705600" cy="4800600"/>
          </a:xfrm>
        </p:grpSpPr>
        <p:sp>
          <p:nvSpPr>
            <p:cNvPr id="7" name="Rectangle 6"/>
            <p:cNvSpPr/>
            <p:nvPr/>
          </p:nvSpPr>
          <p:spPr>
            <a:xfrm>
              <a:off x="228600" y="228600"/>
              <a:ext cx="6705600" cy="4724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080" y="3705761"/>
              <a:ext cx="318993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smtClean="0">
                  <a:latin typeface=".VnAvant" pitchFamily="34" charset="0"/>
                </a:rPr>
                <a:t>x¹ </a:t>
              </a:r>
              <a:r>
                <a:rPr lang="en-US" sz="8000" b="1" dirty="0" err="1" smtClean="0">
                  <a:latin typeface=".VnAvant" pitchFamily="34" charset="0"/>
                </a:rPr>
                <a:t>thñ</a:t>
              </a:r>
              <a:endParaRPr lang="en-US" sz="8000" b="1" dirty="0">
                <a:latin typeface=".VnAvant" pitchFamily="34" charset="0"/>
              </a:endParaRPr>
            </a:p>
          </p:txBody>
        </p:sp>
        <p:pic>
          <p:nvPicPr>
            <p:cNvPr id="22532" name="Picture 4" descr="HÃ¬nh áº£nh cÃ³ liÃªn qua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3400" y="304800"/>
              <a:ext cx="6113721" cy="3505200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427461" y="4843552"/>
            <a:ext cx="56685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2060"/>
                </a:solidFill>
                <a:latin typeface=".VnAvant" pitchFamily="34" charset="0"/>
              </a:rPr>
              <a:t>….¹ </a:t>
            </a:r>
            <a:r>
              <a:rPr lang="en-US" sz="11500" b="1" dirty="0" err="1" smtClean="0">
                <a:solidFill>
                  <a:srgbClr val="002060"/>
                </a:solidFill>
                <a:latin typeface=".VnAvant" pitchFamily="34" charset="0"/>
              </a:rPr>
              <a:t>thñ</a:t>
            </a:r>
            <a:endParaRPr lang="en-US" sz="115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200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WordArt 10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18" name="WordArt 12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19" name="TextBox 84"/>
          <p:cNvSpPr txBox="1">
            <a:spLocks noChangeArrowheads="1"/>
          </p:cNvSpPr>
          <p:nvPr/>
        </p:nvSpPr>
        <p:spPr bwMode="auto">
          <a:xfrm>
            <a:off x="83058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6934200" y="-7620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4191000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endParaRPr lang="en-US" sz="1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2" name="Picture 16" descr="s_f_01_589_01_0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010400" y="3810000"/>
            <a:ext cx="2133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-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Lan Anh\phông nền đẹp\fe77d5ae9469ac0897d2adca153342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66800" y="2362200"/>
            <a:ext cx="70790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</a:t>
            </a:r>
            <a:r>
              <a:rPr lang="en-US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r>
              <a:rPr lang="en-US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kết</a:t>
            </a:r>
            <a:r>
              <a:rPr lang="en-US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thúc</a:t>
            </a:r>
            <a:endParaRPr lang="en-US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304871"/>
            <a:ext cx="7343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72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3: ĐỒNG ĐỘI</a:t>
            </a:r>
            <a:endParaRPr lang="en-US" sz="72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195</Words>
  <Application>Microsoft Office PowerPoint</Application>
  <PresentationFormat>On-screen Show (4:3)</PresentationFormat>
  <Paragraphs>78</Paragraphs>
  <Slides>22</Slides>
  <Notes>1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</dc:creator>
  <cp:lastModifiedBy>TS Computer</cp:lastModifiedBy>
  <cp:revision>98</cp:revision>
  <dcterms:created xsi:type="dcterms:W3CDTF">2019-10-30T05:41:31Z</dcterms:created>
  <dcterms:modified xsi:type="dcterms:W3CDTF">2021-09-02T03:15:28Z</dcterms:modified>
</cp:coreProperties>
</file>