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272" r:id="rId3"/>
    <p:sldId id="372" r:id="rId4"/>
    <p:sldId id="299" r:id="rId5"/>
    <p:sldId id="373" r:id="rId6"/>
    <p:sldId id="300" r:id="rId7"/>
    <p:sldId id="374" r:id="rId8"/>
    <p:sldId id="352" r:id="rId9"/>
    <p:sldId id="375" r:id="rId10"/>
    <p:sldId id="376" r:id="rId11"/>
    <p:sldId id="377" r:id="rId12"/>
    <p:sldId id="353" r:id="rId13"/>
    <p:sldId id="379" r:id="rId14"/>
    <p:sldId id="378" r:id="rId15"/>
    <p:sldId id="380" r:id="rId16"/>
    <p:sldId id="381" r:id="rId17"/>
    <p:sldId id="382" r:id="rId18"/>
    <p:sldId id="383" r:id="rId19"/>
    <p:sldId id="38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9AB"/>
    <a:srgbClr val="CC0000"/>
    <a:srgbClr val="993300"/>
    <a:srgbClr val="339933"/>
    <a:srgbClr val="C52934"/>
    <a:srgbClr val="529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E696-0CB6-4322-9022-308727A2D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4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0777-B459-4139-B6A6-E5348DDE1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2325-F844-4E19-9559-2C761980E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6DB3F-E0A3-41DA-A9DF-512F33C37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6BE5-81E5-4384-AEB9-08C3FD49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9F99-8CEE-43B7-8470-08AE31D29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A5AF-5C19-4E43-86D6-4A04529A9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0E38-ACE4-418E-9F13-420A63E90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3037-12D3-484C-B115-3EC36BBD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671C-5B37-442C-8ED3-EA7B3F56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631F-D669-47F2-AD0C-80C0893AD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61159A-9949-4DA5-9C4E-8E71C53BC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%20beat\Nhac%20Khong%20Loi%20Hay%20Nhat%20Moi%20Thoi%20Dai%20Dang%20cap%20nhat%20Album%20chon%20loc%202%20-%20dang%20cap%20nha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6.m4a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2.png"/><Relationship Id="rId4" Type="http://schemas.openxmlformats.org/officeDocument/2006/relationships/image" Target="../media/image9.emf"/><Relationship Id="rId9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7.m4a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gi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8.m4a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9.m4a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10.m4a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11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12.m4a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13.m4a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C:\Users\Mr%20Son\Desktop\ghi%20&#226;m\ba&#777;n%2014.m4a" TargetMode="External"/><Relationship Id="rId1" Type="http://schemas.openxmlformats.org/officeDocument/2006/relationships/audio" Target="file:///C:\Users\Administrator\Desktop\Barcode%20Brothers%20&#8211;%20Flute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r%20Son\Desktop\y2mate.com%20-%20M&#7865;%20Y&#234;u%20Kh&#244;ng%20N&#224;o_wv6ZjoG9lco_1080p(0).mp4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Xa&#771;%20&#272;i&#768;nh%20Xuye&#770;n.m4a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su&#795;&#777;a%20slide%203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su&#795;&#777;a%20slide5.m4a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gif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5..m4a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r%20Son\Desktop\ghi%20&#226;m\ba&#777;n%20su&#795;&#777;a%20slide5.m4a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992813" y="4419600"/>
            <a:ext cx="248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i="1">
                <a:latin typeface="Times New Roman" pitchFamily="18" charset="0"/>
                <a:cs typeface="Times New Roman" pitchFamily="18" charset="0"/>
              </a:rPr>
              <a:t>Class: D1</a:t>
            </a:r>
          </a:p>
        </p:txBody>
      </p:sp>
      <p:pic>
        <p:nvPicPr>
          <p:cNvPr id="5" name="Nhac Khong Loi Hay Nhat Moi Thoi Dai Dang cap nhat Album chon loc 2 - dang cap nh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293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4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3489325" y="674688"/>
            <a:ext cx="1897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mẹ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8" y="5489575"/>
            <a:ext cx="2295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Áo quần xếp gọn</a:t>
            </a: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Dỗ bé cùng chơi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830388"/>
            <a:ext cx="39624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830388"/>
            <a:ext cx="40401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9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4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Box 1"/>
          <p:cNvSpPr txBox="1">
            <a:spLocks noChangeArrowheads="1"/>
          </p:cNvSpPr>
          <p:nvPr/>
        </p:nvSpPr>
        <p:spPr bwMode="auto">
          <a:xfrm>
            <a:off x="3489325" y="674688"/>
            <a:ext cx="1897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mẹ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8" y="5489575"/>
            <a:ext cx="2722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Cha mẹ vui cười</a:t>
            </a: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Khen con ngoan quá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285875"/>
            <a:ext cx="6721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 descr="Pictur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7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8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9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0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81000" y="3505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1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2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3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4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huou sa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7575"/>
            <a:ext cx="19764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huou sa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457575"/>
            <a:ext cx="18335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477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Giảng nội dung</a:t>
            </a:r>
          </a:p>
        </p:txBody>
      </p:sp>
      <p:pic>
        <p:nvPicPr>
          <p:cNvPr id="3" name="bản 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59725" y="597535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3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WordArt 2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477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1" name="WordArt 26"/>
          <p:cNvSpPr>
            <a:spLocks noChangeArrowheads="1" noChangeShapeType="1" noTextEdit="1"/>
          </p:cNvSpPr>
          <p:nvPr/>
        </p:nvSpPr>
        <p:spPr bwMode="auto">
          <a:xfrm>
            <a:off x="6172200" y="3810000"/>
            <a:ext cx="2076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2" name="Rectangle 1"/>
          <p:cNvSpPr>
            <a:spLocks noChangeArrowheads="1"/>
          </p:cNvSpPr>
          <p:nvPr/>
        </p:nvSpPr>
        <p:spPr bwMode="auto">
          <a:xfrm>
            <a:off x="852488" y="842963"/>
            <a:ext cx="65516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1.Cô vừa đọc bài thơ gì? Do ai sáng tác nhỉ?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3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295">
            <a:off x="190500" y="59578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28875" y="17526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GIÚP MẸ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Hôm nay chủ nhật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Được nghỉ ở nhà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Em giúp mẹ cha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Nhặt rau quét dọn.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Áo quần xếp gọn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Dỗ bé cùng chơi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Cha mẹ vui cười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Khen con ngoan quá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-Phan Thị Thanh Nhàn-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ản 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69863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4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4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108075"/>
            <a:ext cx="7216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2. Được nghỉ ở nhà, em bé đã giúp mẹ những gì?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162175"/>
            <a:ext cx="39624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133600"/>
            <a:ext cx="4040188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3075" y="5962650"/>
            <a:ext cx="125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Nhặt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9800" y="5962650"/>
            <a:ext cx="130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Quét nhà</a:t>
            </a:r>
          </a:p>
        </p:txBody>
      </p:sp>
      <p:pic>
        <p:nvPicPr>
          <p:cNvPr id="9" name="bản 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4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108075"/>
            <a:ext cx="6488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3. Em còn giúp cha mẹ những việc gì nữa?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830388"/>
            <a:ext cx="39624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830388"/>
            <a:ext cx="40401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57350" y="5316538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Gấp quần áo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27738" y="5416550"/>
            <a:ext cx="191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Chơi cùng em</a:t>
            </a:r>
          </a:p>
        </p:txBody>
      </p:sp>
      <p:pic>
        <p:nvPicPr>
          <p:cNvPr id="5" name="bản 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307975"/>
            <a:ext cx="2682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4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108075"/>
            <a:ext cx="7397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4. Khi em bé giúp cha mẹ thì cha mẹ như thế nào?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828800"/>
            <a:ext cx="6721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1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61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4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108075"/>
            <a:ext cx="7138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5. Chúng mình thấy em bé có ngoan không nào?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52525" y="1993900"/>
            <a:ext cx="2684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-&gt; Giáo dục trẻ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286000"/>
            <a:ext cx="33147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ản 1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352425"/>
            <a:ext cx="258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7" descr="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59725" y="597535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3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WordArt 2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477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1" name="WordArt 26"/>
          <p:cNvSpPr>
            <a:spLocks noChangeArrowheads="1" noChangeShapeType="1" noTextEdit="1"/>
          </p:cNvSpPr>
          <p:nvPr/>
        </p:nvSpPr>
        <p:spPr bwMode="auto">
          <a:xfrm>
            <a:off x="6172200" y="3810000"/>
            <a:ext cx="2076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842963"/>
            <a:ext cx="396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GIÚP MẸ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Hôm nay chủ nhật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Được nghỉ ở nhà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Em giúp mẹ cha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Nhặt rau quét dọn.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Áo quần xếp gọn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Dỗ bé cùng chơi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Cha mẹ vui cười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Khen con ngoan quá</a:t>
            </a:r>
          </a:p>
        </p:txBody>
      </p:sp>
      <p:pic>
        <p:nvPicPr>
          <p:cNvPr id="19473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295">
            <a:off x="190500" y="59578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1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124200" y="1828800"/>
            <a:ext cx="39163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eaLnBrk="1" hangingPunct="1"/>
            <a:r>
              <a:rPr lang="en-US" sz="6000" b="1" i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6000" b="1">
                <a:latin typeface="Times New Roman" pitchFamily="18" charset="0"/>
                <a:cs typeface="Times New Roman" pitchFamily="18" charset="0"/>
              </a:rPr>
              <a:t>hẹn gặp lại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bản 1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088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9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1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2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429125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5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6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51054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29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7467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0" name="WordArt 30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6477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32"/>
          <p:cNvSpPr>
            <a:spLocks noChangeArrowheads="1" noChangeShapeType="1" noTextEdit="1"/>
          </p:cNvSpPr>
          <p:nvPr/>
        </p:nvSpPr>
        <p:spPr bwMode="auto">
          <a:xfrm>
            <a:off x="2209800" y="5105400"/>
            <a:ext cx="4572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706" name="Barcode Brothers – Flut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6800" y="631825"/>
            <a:ext cx="754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1800" b="1">
                <a:latin typeface="Times New Roman" pitchFamily="18" charset="0"/>
                <a:cs typeface="Times New Roman" pitchFamily="18" charset="0"/>
              </a:rPr>
              <a:t>TRƯỜNG MẦM NON BẮC CẦU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100" y="2362200"/>
            <a:ext cx="655002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THƠ: GIÚP MẸ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(24- 36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07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85875"/>
            <a:ext cx="1600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ản 14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6057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Pictur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 descr="Pictur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41388" y="1987550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0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81000" y="3505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1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2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3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4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0" descr="huou sa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7575"/>
            <a:ext cx="19764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23"/>
          <p:cNvSpPr>
            <a:spLocks noChangeArrowheads="1" noChangeShapeType="1" noTextEdit="1"/>
          </p:cNvSpPr>
          <p:nvPr/>
        </p:nvSpPr>
        <p:spPr bwMode="auto">
          <a:xfrm>
            <a:off x="1795463" y="1600200"/>
            <a:ext cx="5553075" cy="2230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" name="y2mate.com - Mẹ Yêu Không Nào_wv6ZjoG9lco_1080p(0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2763838" y="5049838"/>
            <a:ext cx="738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55575" y="5481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637213" y="495935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759700" y="53482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4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WordArt 27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42291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9188" y="1023938"/>
            <a:ext cx="538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Các con vừa hát bài hát có tên là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266950"/>
            <a:ext cx="54006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Xã Đình Xuyên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73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2763838" y="5049838"/>
            <a:ext cx="738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55575" y="5481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637213" y="495935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759700" y="53482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4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WordArt 27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42291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9188" y="1023938"/>
            <a:ext cx="486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Trong bài hát nói về điều gì nhỉ?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679575"/>
            <a:ext cx="4381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̉n sửa slide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 descr="Pictur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59725" y="597535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WordArt 2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477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83" name="WordArt 26"/>
          <p:cNvSpPr>
            <a:spLocks noChangeArrowheads="1" noChangeShapeType="1" noTextEdit="1"/>
          </p:cNvSpPr>
          <p:nvPr/>
        </p:nvSpPr>
        <p:spPr bwMode="auto">
          <a:xfrm>
            <a:off x="6172200" y="3810000"/>
            <a:ext cx="2076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842963"/>
            <a:ext cx="396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GIÚP MẸ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Hôm nay chủ nhật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Được nghỉ ở nhà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Em giúp mẹ cha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Nhặt rau quét dọn.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Áo quần xếp gọn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Dỗ bé cùng chơi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Cha mẹ vui cười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Khen con ngoan quá</a:t>
            </a:r>
          </a:p>
        </p:txBody>
      </p:sp>
      <p:pic>
        <p:nvPicPr>
          <p:cNvPr id="7185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295">
            <a:off x="190500" y="59578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̉n sửa slide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90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8001000" y="0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 descr="Pictur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59725" y="597535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3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WordArt 22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477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7" name="WordArt 26"/>
          <p:cNvSpPr>
            <a:spLocks noChangeArrowheads="1" noChangeShapeType="1" noTextEdit="1"/>
          </p:cNvSpPr>
          <p:nvPr/>
        </p:nvSpPr>
        <p:spPr bwMode="auto">
          <a:xfrm>
            <a:off x="6172200" y="3810000"/>
            <a:ext cx="2076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2488" y="842963"/>
            <a:ext cx="65516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Cô vừa đọc bài thơ gì? Do ai sáng tác nhỉ?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9" name="Picture 22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295">
            <a:off x="190500" y="59578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28875" y="17526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GIÚP MẸ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Hôm nay chủ nhật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Được nghỉ ở nhà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Em giúp mẹ cha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Nhặt rau quét dọn.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Áo quần xếp gọn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Dỗ bé cùng chơi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Cha mẹ vui cười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Khen con ngoan quá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-Phan Thị Thanh Nhàn-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5.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7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4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89325" y="674688"/>
            <a:ext cx="1897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mẹ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62088"/>
            <a:ext cx="5329238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60738" y="5399088"/>
            <a:ext cx="3295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Hôm nay chủ nhật</a:t>
            </a: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Được nghỉ ở nhà</a:t>
            </a:r>
          </a:p>
        </p:txBody>
      </p:sp>
      <p:pic>
        <p:nvPicPr>
          <p:cNvPr id="10" name="bản sửa slide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3493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11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86000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762000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nhom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576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9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576">
            <a:off x="152400" y="593566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983538" y="586263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4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" descr="Description: C:\Users\Administrator\Downloads\FB_IMG_1476451534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7150"/>
            <a:ext cx="160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1"/>
          <p:cNvSpPr txBox="1">
            <a:spLocks noChangeArrowheads="1"/>
          </p:cNvSpPr>
          <p:nvPr/>
        </p:nvSpPr>
        <p:spPr bwMode="auto">
          <a:xfrm>
            <a:off x="3489325" y="674688"/>
            <a:ext cx="1897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mẹ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8" y="5489575"/>
            <a:ext cx="239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Em giúp mẹ cha</a:t>
            </a: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Nhặt rau quét dọn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76388"/>
            <a:ext cx="39624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547813"/>
            <a:ext cx="4040187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72&quot;/&gt;&lt;/object&gt;&lt;object type=&quot;3&quot; unique_id=&quot;10004&quot;&gt;&lt;property id=&quot;20148&quot; value=&quot;5&quot;/&gt;&lt;property id=&quot;20300&quot; value=&quot;Slide 3&quot;/&gt;&lt;property id=&quot;20307&quot; value=&quot;372&quot;/&gt;&lt;/object&gt;&lt;object type=&quot;3&quot; unique_id=&quot;10005&quot;&gt;&lt;property id=&quot;20148&quot; value=&quot;5&quot;/&gt;&lt;property id=&quot;20300&quot; value=&quot;Slide 4&quot;/&gt;&lt;property id=&quot;20307&quot; value=&quot;299&quot;/&gt;&lt;/object&gt;&lt;object type=&quot;3&quot; unique_id=&quot;10006&quot;&gt;&lt;property id=&quot;20148&quot; value=&quot;5&quot;/&gt;&lt;property id=&quot;20300&quot; value=&quot;Slide 6&quot;/&gt;&lt;property id=&quot;20307&quot; value=&quot;300&quot;/&gt;&lt;/object&gt;&lt;object type=&quot;3&quot; unique_id=&quot;10008&quot;&gt;&lt;property id=&quot;20148&quot; value=&quot;5&quot;/&gt;&lt;property id=&quot;20300&quot; value=&quot;Slide 8&quot;/&gt;&lt;property id=&quot;20307&quot; value=&quot;352&quot;/&gt;&lt;/object&gt;&lt;object type=&quot;3&quot; unique_id=&quot;10012&quot;&gt;&lt;property id=&quot;20148&quot; value=&quot;5&quot;/&gt;&lt;property id=&quot;20300&quot; value=&quot;Slide 12&quot;/&gt;&lt;property id=&quot;20307&quot; value=&quot;353&quot;/&gt;&lt;/object&gt;&lt;object type=&quot;3&quot; unique_id=&quot;10391&quot;&gt;&lt;property id=&quot;20148&quot; value=&quot;5&quot;/&gt;&lt;property id=&quot;20300&quot; value=&quot;Slide 5&quot;/&gt;&lt;property id=&quot;20307&quot; value=&quot;373&quot;/&gt;&lt;/object&gt;&lt;object type=&quot;3&quot; unique_id=&quot;10392&quot;&gt;&lt;property id=&quot;20148&quot; value=&quot;5&quot;/&gt;&lt;property id=&quot;20300&quot; value=&quot;Slide 7&quot;/&gt;&lt;property id=&quot;20307&quot; value=&quot;374&quot;/&gt;&lt;/object&gt;&lt;object type=&quot;3&quot; unique_id=&quot;10393&quot;&gt;&lt;property id=&quot;20148&quot; value=&quot;5&quot;/&gt;&lt;property id=&quot;20300&quot; value=&quot;Slide 9&quot;/&gt;&lt;property id=&quot;20307&quot; value=&quot;375&quot;/&gt;&lt;/object&gt;&lt;object type=&quot;3&quot; unique_id=&quot;10394&quot;&gt;&lt;property id=&quot;20148&quot; value=&quot;5&quot;/&gt;&lt;property id=&quot;20300&quot; value=&quot;Slide 10&quot;/&gt;&lt;property id=&quot;20307&quot; value=&quot;376&quot;/&gt;&lt;/object&gt;&lt;object type=&quot;3&quot; unique_id=&quot;10395&quot;&gt;&lt;property id=&quot;20148&quot; value=&quot;5&quot;/&gt;&lt;property id=&quot;20300&quot; value=&quot;Slide 11&quot;/&gt;&lt;property id=&quot;20307&quot; value=&quot;377&quot;/&gt;&lt;/object&gt;&lt;object type=&quot;3&quot; unique_id=&quot;10396&quot;&gt;&lt;property id=&quot;20148&quot; value=&quot;5&quot;/&gt;&lt;property id=&quot;20300&quot; value=&quot;Slide 13&quot;/&gt;&lt;property id=&quot;20307&quot; value=&quot;379&quot;/&gt;&lt;/object&gt;&lt;object type=&quot;3&quot; unique_id=&quot;10397&quot;&gt;&lt;property id=&quot;20148&quot; value=&quot;5&quot;/&gt;&lt;property id=&quot;20300&quot; value=&quot;Slide 14&quot;/&gt;&lt;property id=&quot;20307&quot; value=&quot;378&quot;/&gt;&lt;/object&gt;&lt;object type=&quot;3&quot; unique_id=&quot;10398&quot;&gt;&lt;property id=&quot;20148&quot; value=&quot;5&quot;/&gt;&lt;property id=&quot;20300&quot; value=&quot;Slide 15&quot;/&gt;&lt;property id=&quot;20307&quot; value=&quot;380&quot;/&gt;&lt;/object&gt;&lt;object type=&quot;3&quot; unique_id=&quot;10399&quot;&gt;&lt;property id=&quot;20148&quot; value=&quot;5&quot;/&gt;&lt;property id=&quot;20300&quot; value=&quot;Slide 16&quot;/&gt;&lt;property id=&quot;20307&quot; value=&quot;381&quot;/&gt;&lt;/object&gt;&lt;object type=&quot;3&quot; unique_id=&quot;10400&quot;&gt;&lt;property id=&quot;20148&quot; value=&quot;5&quot;/&gt;&lt;property id=&quot;20300&quot; value=&quot;Slide 17&quot;/&gt;&lt;property id=&quot;20307&quot; value=&quot;382&quot;/&gt;&lt;/object&gt;&lt;object type=&quot;3&quot; unique_id=&quot;10401&quot;&gt;&lt;property id=&quot;20148&quot; value=&quot;5&quot;/&gt;&lt;property id=&quot;20300&quot; value=&quot;Slide 18&quot;/&gt;&lt;property id=&quot;20307&quot; value=&quot;383&quot;/&gt;&lt;/object&gt;&lt;object type=&quot;3&quot; unique_id=&quot;10402&quot;&gt;&lt;property id=&quot;20148&quot; value=&quot;5&quot;/&gt;&lt;property id=&quot;20300&quot; value=&quot;Slide 19&quot;/&gt;&lt;property id=&quot;20307&quot; value=&quot;384&quot;/&gt;&lt;/object&gt;&lt;object type=&quot;3&quot; unique_id=&quot;10464&quot;&gt;&lt;property id=&quot;20148&quot; value=&quot;5&quot;/&gt;&lt;property id=&quot;20300&quot; value=&quot;Slide 1&quot;/&gt;&lt;property id=&quot;20307&quot; value=&quot;385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367</Words>
  <Application>Microsoft Office PowerPoint</Application>
  <PresentationFormat>On-screen Show (4:3)</PresentationFormat>
  <Paragraphs>75</Paragraphs>
  <Slides>19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minhkhanh0306@outlook.com</cp:lastModifiedBy>
  <cp:revision>170</cp:revision>
  <dcterms:created xsi:type="dcterms:W3CDTF">2005-12-31T17:21:55Z</dcterms:created>
  <dcterms:modified xsi:type="dcterms:W3CDTF">2021-08-31T08:34:04Z</dcterms:modified>
</cp:coreProperties>
</file>