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59" r:id="rId4"/>
    <p:sldId id="260" r:id="rId5"/>
    <p:sldId id="261" r:id="rId6"/>
    <p:sldId id="257" r:id="rId7"/>
    <p:sldId id="262" r:id="rId8"/>
    <p:sldId id="263" r:id="rId9"/>
    <p:sldId id="288" r:id="rId10"/>
    <p:sldId id="293" r:id="rId11"/>
    <p:sldId id="289" r:id="rId12"/>
    <p:sldId id="290" r:id="rId13"/>
    <p:sldId id="295" r:id="rId14"/>
    <p:sldId id="291" r:id="rId15"/>
    <p:sldId id="266" r:id="rId16"/>
    <p:sldId id="300" r:id="rId17"/>
    <p:sldId id="301" r:id="rId18"/>
    <p:sldId id="271" r:id="rId19"/>
    <p:sldId id="296" r:id="rId20"/>
    <p:sldId id="273" r:id="rId21"/>
    <p:sldId id="275" r:id="rId22"/>
    <p:sldId id="297" r:id="rId23"/>
    <p:sldId id="276" r:id="rId24"/>
    <p:sldId id="280" r:id="rId25"/>
    <p:sldId id="277" r:id="rId26"/>
    <p:sldId id="298" r:id="rId27"/>
    <p:sldId id="279" r:id="rId28"/>
    <p:sldId id="284" r:id="rId29"/>
    <p:sldId id="282" r:id="rId30"/>
    <p:sldId id="299" r:id="rId31"/>
    <p:sldId id="287" r:id="rId32"/>
    <p:sldId id="286" r:id="rId33"/>
    <p:sldId id="302"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4" autoAdjust="0"/>
    <p:restoredTop sz="94660"/>
  </p:normalViewPr>
  <p:slideViewPr>
    <p:cSldViewPr snapToGrid="0">
      <p:cViewPr varScale="1">
        <p:scale>
          <a:sx n="85" d="100"/>
          <a:sy n="85" d="100"/>
        </p:scale>
        <p:origin x="2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9A66D-8F9C-4213-8F7F-A9814F189B8F}"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C70B5-CEF3-4DDF-9634-0B9548F4B774}" type="slidenum">
              <a:rPr lang="en-US" smtClean="0"/>
              <a:t>‹#›</a:t>
            </a:fld>
            <a:endParaRPr lang="en-US"/>
          </a:p>
        </p:txBody>
      </p:sp>
    </p:spTree>
    <p:extLst>
      <p:ext uri="{BB962C8B-B14F-4D97-AF65-F5344CB8AC3E}">
        <p14:creationId xmlns:p14="http://schemas.microsoft.com/office/powerpoint/2010/main" val="319354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1</a:t>
            </a:fld>
            <a:endParaRPr lang="en-US"/>
          </a:p>
        </p:txBody>
      </p:sp>
    </p:spTree>
    <p:extLst>
      <p:ext uri="{BB962C8B-B14F-4D97-AF65-F5344CB8AC3E}">
        <p14:creationId xmlns:p14="http://schemas.microsoft.com/office/powerpoint/2010/main" val="236551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B6F6401-88C7-4CE2-BD6E-1B47D15073A4}" type="slidenum">
              <a:rPr lang="en-US" smtClean="0"/>
              <a:pPr>
                <a:defRPr/>
              </a:pPr>
              <a:t>16</a:t>
            </a:fld>
            <a:endParaRPr lang="en-US"/>
          </a:p>
        </p:txBody>
      </p:sp>
    </p:spTree>
    <p:extLst>
      <p:ext uri="{BB962C8B-B14F-4D97-AF65-F5344CB8AC3E}">
        <p14:creationId xmlns:p14="http://schemas.microsoft.com/office/powerpoint/2010/main" val="261853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C70B5-CEF3-4DDF-9634-0B9548F4B774}" type="slidenum">
              <a:rPr lang="en-US" smtClean="0"/>
              <a:t>20</a:t>
            </a:fld>
            <a:endParaRPr lang="en-US"/>
          </a:p>
        </p:txBody>
      </p:sp>
    </p:spTree>
    <p:extLst>
      <p:ext uri="{BB962C8B-B14F-4D97-AF65-F5344CB8AC3E}">
        <p14:creationId xmlns:p14="http://schemas.microsoft.com/office/powerpoint/2010/main" val="39642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70E1F8-3127-4AEE-A0ED-DCA779FBEFC0}" type="slidenum">
              <a:rPr lang="en-US" smtClean="0"/>
              <a:pPr fontAlgn="base">
                <a:spcBef>
                  <a:spcPct val="0"/>
                </a:spcBef>
                <a:spcAft>
                  <a:spcPct val="0"/>
                </a:spcAft>
              </a:pPr>
              <a:t>2</a:t>
            </a:fld>
            <a:endParaRPr lang="en-US" smtClean="0"/>
          </a:p>
        </p:txBody>
      </p:sp>
    </p:spTree>
    <p:extLst>
      <p:ext uri="{BB962C8B-B14F-4D97-AF65-F5344CB8AC3E}">
        <p14:creationId xmlns:p14="http://schemas.microsoft.com/office/powerpoint/2010/main" val="341600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3</a:t>
            </a:fld>
            <a:endParaRPr lang="en-US"/>
          </a:p>
        </p:txBody>
      </p:sp>
    </p:spTree>
    <p:extLst>
      <p:ext uri="{BB962C8B-B14F-4D97-AF65-F5344CB8AC3E}">
        <p14:creationId xmlns:p14="http://schemas.microsoft.com/office/powerpoint/2010/main" val="61502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4</a:t>
            </a:fld>
            <a:endParaRPr lang="en-US"/>
          </a:p>
        </p:txBody>
      </p:sp>
    </p:spTree>
    <p:extLst>
      <p:ext uri="{BB962C8B-B14F-4D97-AF65-F5344CB8AC3E}">
        <p14:creationId xmlns:p14="http://schemas.microsoft.com/office/powerpoint/2010/main" val="272323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252691-5672-4AC5-AD9B-621AB62DD6D2}" type="slidenum">
              <a:rPr lang="en-US" smtClean="0"/>
              <a:pPr fontAlgn="base">
                <a:spcBef>
                  <a:spcPct val="0"/>
                </a:spcBef>
                <a:spcAft>
                  <a:spcPct val="0"/>
                </a:spcAft>
              </a:pPr>
              <a:t>5</a:t>
            </a:fld>
            <a:endParaRPr lang="en-US" smtClean="0"/>
          </a:p>
        </p:txBody>
      </p:sp>
    </p:spTree>
    <p:extLst>
      <p:ext uri="{BB962C8B-B14F-4D97-AF65-F5344CB8AC3E}">
        <p14:creationId xmlns:p14="http://schemas.microsoft.com/office/powerpoint/2010/main" val="389924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6</a:t>
            </a:fld>
            <a:endParaRPr lang="en-US"/>
          </a:p>
        </p:txBody>
      </p:sp>
    </p:spTree>
    <p:extLst>
      <p:ext uri="{BB962C8B-B14F-4D97-AF65-F5344CB8AC3E}">
        <p14:creationId xmlns:p14="http://schemas.microsoft.com/office/powerpoint/2010/main" val="104822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7</a:t>
            </a:fld>
            <a:endParaRPr lang="en-US"/>
          </a:p>
        </p:txBody>
      </p:sp>
    </p:spTree>
    <p:extLst>
      <p:ext uri="{BB962C8B-B14F-4D97-AF65-F5344CB8AC3E}">
        <p14:creationId xmlns:p14="http://schemas.microsoft.com/office/powerpoint/2010/main" val="85657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B6F6401-88C7-4CE2-BD6E-1B47D15073A4}" type="slidenum">
              <a:rPr lang="en-US" smtClean="0"/>
              <a:pPr>
                <a:defRPr/>
              </a:pPr>
              <a:t>8</a:t>
            </a:fld>
            <a:endParaRPr lang="en-US"/>
          </a:p>
        </p:txBody>
      </p:sp>
    </p:spTree>
    <p:extLst>
      <p:ext uri="{BB962C8B-B14F-4D97-AF65-F5344CB8AC3E}">
        <p14:creationId xmlns:p14="http://schemas.microsoft.com/office/powerpoint/2010/main" val="172259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3C70B5-CEF3-4DDF-9634-0B9548F4B774}" type="slidenum">
              <a:rPr lang="en-US" smtClean="0"/>
              <a:t>15</a:t>
            </a:fld>
            <a:endParaRPr lang="en-US"/>
          </a:p>
        </p:txBody>
      </p:sp>
    </p:spTree>
    <p:extLst>
      <p:ext uri="{BB962C8B-B14F-4D97-AF65-F5344CB8AC3E}">
        <p14:creationId xmlns:p14="http://schemas.microsoft.com/office/powerpoint/2010/main" val="280188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16112-415B-4FD1-8147-1E73401C2C92}"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2835896984"/>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16112-415B-4FD1-8147-1E73401C2C92}"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25301466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16112-415B-4FD1-8147-1E73401C2C92}"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138786814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16112-415B-4FD1-8147-1E73401C2C92}"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3835913203"/>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16112-415B-4FD1-8147-1E73401C2C92}"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1418598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016112-415B-4FD1-8147-1E73401C2C92}"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42321287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016112-415B-4FD1-8147-1E73401C2C92}"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385993393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016112-415B-4FD1-8147-1E73401C2C92}"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268856412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16112-415B-4FD1-8147-1E73401C2C92}"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2430371407"/>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16112-415B-4FD1-8147-1E73401C2C92}"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147463333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16112-415B-4FD1-8147-1E73401C2C92}"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80B0-214B-4770-91BD-AC708391C0C5}" type="slidenum">
              <a:rPr lang="en-US" smtClean="0"/>
              <a:t>‹#›</a:t>
            </a:fld>
            <a:endParaRPr lang="en-US"/>
          </a:p>
        </p:txBody>
      </p:sp>
    </p:spTree>
    <p:extLst>
      <p:ext uri="{BB962C8B-B14F-4D97-AF65-F5344CB8AC3E}">
        <p14:creationId xmlns:p14="http://schemas.microsoft.com/office/powerpoint/2010/main" val="50079727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16112-415B-4FD1-8147-1E73401C2C92}"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80B0-214B-4770-91BD-AC708391C0C5}" type="slidenum">
              <a:rPr lang="en-US" smtClean="0"/>
              <a:t>‹#›</a:t>
            </a:fld>
            <a:endParaRPr lang="en-US"/>
          </a:p>
        </p:txBody>
      </p:sp>
    </p:spTree>
    <p:extLst>
      <p:ext uri="{BB962C8B-B14F-4D97-AF65-F5344CB8AC3E}">
        <p14:creationId xmlns:p14="http://schemas.microsoft.com/office/powerpoint/2010/main" val="1523497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1.wma"/><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13.mp4"/><Relationship Id="rId2" Type="http://schemas.microsoft.com/office/2007/relationships/media" Target="../media/media13.mp4"/><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microsoft.com/office/2007/relationships/media" Target="../media/media15.wm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6.wma"/><Relationship Id="rId7" Type="http://schemas.openxmlformats.org/officeDocument/2006/relationships/image" Target="../media/image4.png"/><Relationship Id="rId2" Type="http://schemas.microsoft.com/office/2007/relationships/media" Target="../media/media16.wma"/><Relationship Id="rId1" Type="http://schemas.openxmlformats.org/officeDocument/2006/relationships/tags" Target="../tags/tag17.xml"/><Relationship Id="rId6" Type="http://schemas.openxmlformats.org/officeDocument/2006/relationships/image" Target="../media/image11.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7.wma"/><Relationship Id="rId7" Type="http://schemas.openxmlformats.org/officeDocument/2006/relationships/image" Target="../media/image4.png"/><Relationship Id="rId2" Type="http://schemas.microsoft.com/office/2007/relationships/media" Target="../media/media17.wma"/><Relationship Id="rId1" Type="http://schemas.openxmlformats.org/officeDocument/2006/relationships/tags" Target="../tags/tag18.xml"/><Relationship Id="rId6" Type="http://schemas.openxmlformats.org/officeDocument/2006/relationships/slide" Target="slide23.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microsoft.com/office/2007/relationships/media" Target="../media/media18.wm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slide" Target="slide23.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19.wma"/><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20.wm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audio" Target="../media/media21.wma"/><Relationship Id="rId7" Type="http://schemas.openxmlformats.org/officeDocument/2006/relationships/image" Target="../media/image4.png"/><Relationship Id="rId2" Type="http://schemas.microsoft.com/office/2007/relationships/media" Target="../media/media21.wma"/><Relationship Id="rId1" Type="http://schemas.openxmlformats.org/officeDocument/2006/relationships/tags" Target="../tags/tag22.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2.wma"/><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media/media23.wm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audio" Target="../media/media24.wma"/><Relationship Id="rId7" Type="http://schemas.openxmlformats.org/officeDocument/2006/relationships/image" Target="../media/image4.png"/><Relationship Id="rId2" Type="http://schemas.microsoft.com/office/2007/relationships/media" Target="../media/media24.wma"/><Relationship Id="rId1" Type="http://schemas.openxmlformats.org/officeDocument/2006/relationships/tags" Target="../tags/tag25.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8.wm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slide" Target="slide20.xml"/><Relationship Id="rId5" Type="http://schemas.openxmlformats.org/officeDocument/2006/relationships/image" Target="../media/image11.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p:cNvSpPr txBox="1">
            <a:spLocks noChangeArrowheads="1"/>
          </p:cNvSpPr>
          <p:nvPr/>
        </p:nvSpPr>
        <p:spPr bwMode="auto">
          <a:xfrm>
            <a:off x="3011488" y="203200"/>
            <a:ext cx="6169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3200" b="1">
                <a:latin typeface="Times New Roman" panose="02020603050405020304" pitchFamily="18" charset="0"/>
                <a:cs typeface="Times New Roman" panose="02020603050405020304" pitchFamily="18" charset="0"/>
              </a:rPr>
              <a:t>UBND QUẬN LONG BIÊN</a:t>
            </a:r>
          </a:p>
          <a:p>
            <a:pPr algn="ctr" eaLnBrk="1" hangingPunct="1">
              <a:lnSpc>
                <a:spcPct val="100000"/>
              </a:lnSpc>
              <a:spcBef>
                <a:spcPct val="0"/>
              </a:spcBef>
              <a:buFontTx/>
              <a:buNone/>
            </a:pPr>
            <a:r>
              <a:rPr lang="en-US" sz="3200" b="1">
                <a:latin typeface="Times New Roman" panose="02020603050405020304" pitchFamily="18" charset="0"/>
                <a:cs typeface="Times New Roman" panose="02020603050405020304" pitchFamily="18" charset="0"/>
              </a:rPr>
              <a:t>TRƯỜNG MẦM NON BẮC CẦU</a:t>
            </a:r>
          </a:p>
        </p:txBody>
      </p:sp>
      <p:sp>
        <p:nvSpPr>
          <p:cNvPr id="3076" name="TextBox 5"/>
          <p:cNvSpPr txBox="1">
            <a:spLocks noChangeArrowheads="1"/>
          </p:cNvSpPr>
          <p:nvPr/>
        </p:nvSpPr>
        <p:spPr bwMode="auto">
          <a:xfrm>
            <a:off x="1044575" y="3241675"/>
            <a:ext cx="101028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5400" b="1" dirty="0">
                <a:solidFill>
                  <a:srgbClr val="FF0000"/>
                </a:solidFill>
              </a:rPr>
              <a:t>LĨNH VỰC PHÁT TRIỂN NGÔN NGỮ</a:t>
            </a:r>
          </a:p>
        </p:txBody>
      </p:sp>
      <p:sp>
        <p:nvSpPr>
          <p:cNvPr id="3077" name="TextBox 6"/>
          <p:cNvSpPr txBox="1">
            <a:spLocks noChangeArrowheads="1"/>
          </p:cNvSpPr>
          <p:nvPr/>
        </p:nvSpPr>
        <p:spPr bwMode="auto">
          <a:xfrm>
            <a:off x="3360738" y="4319588"/>
            <a:ext cx="708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200" b="1">
                <a:solidFill>
                  <a:srgbClr val="002060"/>
                </a:solidFill>
                <a:latin typeface="Times New Roman" panose="02020603050405020304" pitchFamily="18" charset="0"/>
                <a:cs typeface="Times New Roman" panose="02020603050405020304" pitchFamily="18" charset="0"/>
              </a:rPr>
              <a:t>THƠ: CÂY DÂY LEO</a:t>
            </a:r>
          </a:p>
          <a:p>
            <a:pPr eaLnBrk="1" hangingPunct="1">
              <a:lnSpc>
                <a:spcPct val="100000"/>
              </a:lnSpc>
              <a:spcBef>
                <a:spcPct val="0"/>
              </a:spcBef>
              <a:buFontTx/>
              <a:buNone/>
            </a:pPr>
            <a:r>
              <a:rPr lang="en-US" sz="3200" b="1">
                <a:solidFill>
                  <a:srgbClr val="002060"/>
                </a:solidFill>
                <a:latin typeface="Times New Roman" panose="02020603050405020304" pitchFamily="18" charset="0"/>
                <a:cs typeface="Times New Roman" panose="02020603050405020304" pitchFamily="18" charset="0"/>
              </a:rPr>
              <a:t>CHỦ ĐỀ: THẾ GIỚI THỰC VẬT</a:t>
            </a:r>
          </a:p>
          <a:p>
            <a:pPr eaLnBrk="1" hangingPunct="1">
              <a:lnSpc>
                <a:spcPct val="100000"/>
              </a:lnSpc>
              <a:spcBef>
                <a:spcPct val="0"/>
              </a:spcBef>
              <a:buFontTx/>
              <a:buNone/>
            </a:pPr>
            <a:r>
              <a:rPr lang="en-US" sz="3200" b="1">
                <a:solidFill>
                  <a:srgbClr val="002060"/>
                </a:solidFill>
                <a:latin typeface="Times New Roman" panose="02020603050405020304" pitchFamily="18" charset="0"/>
                <a:cs typeface="Times New Roman" panose="02020603050405020304" pitchFamily="18" charset="0"/>
              </a:rPr>
              <a:t>LỨA TUỔI : MẪU GIÁO BÉ (3-4 tuổi)</a:t>
            </a:r>
          </a:p>
        </p:txBody>
      </p:sp>
      <p:pic>
        <p:nvPicPr>
          <p:cNvPr id="307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67313" y="1350963"/>
            <a:ext cx="1735137"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2926833"/>
      </p:ext>
    </p:extLst>
  </p:cSld>
  <p:clrMapOvr>
    <a:masterClrMapping/>
  </p:clrMapOvr>
  <p:transition spd="slow" advTm="3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424622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p:nvSpPr>
        <p:spPr>
          <a:xfrm>
            <a:off x="3079348" y="2809754"/>
            <a:ext cx="6033303" cy="12384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n w="0"/>
                <a:solidFill>
                  <a:schemeClr val="tx1"/>
                </a:solidFill>
              </a:rPr>
              <a:t>b. </a:t>
            </a:r>
            <a:r>
              <a:rPr lang="en-US" sz="6000" b="1" dirty="0" err="1" smtClean="0">
                <a:ln w="0"/>
                <a:solidFill>
                  <a:schemeClr val="tx1"/>
                </a:solidFill>
              </a:rPr>
              <a:t>Cây</a:t>
            </a:r>
            <a:r>
              <a:rPr lang="en-US" sz="6000" b="1" dirty="0" smtClean="0">
                <a:ln w="0"/>
                <a:solidFill>
                  <a:schemeClr val="tx1"/>
                </a:solidFill>
              </a:rPr>
              <a:t> </a:t>
            </a:r>
            <a:r>
              <a:rPr lang="en-US" sz="6000" b="1" dirty="0" err="1" smtClean="0">
                <a:ln w="0"/>
                <a:solidFill>
                  <a:schemeClr val="tx1"/>
                </a:solidFill>
              </a:rPr>
              <a:t>dây</a:t>
            </a:r>
            <a:r>
              <a:rPr lang="en-US" sz="6000" b="1" dirty="0" smtClean="0">
                <a:ln w="0"/>
                <a:solidFill>
                  <a:schemeClr val="tx1"/>
                </a:solidFill>
              </a:rPr>
              <a:t> </a:t>
            </a:r>
            <a:r>
              <a:rPr lang="en-US" sz="6000" b="1" dirty="0" err="1" smtClean="0">
                <a:ln w="0"/>
                <a:solidFill>
                  <a:schemeClr val="tx1"/>
                </a:solidFill>
              </a:rPr>
              <a:t>leo</a:t>
            </a:r>
            <a:endParaRPr lang="en-US" sz="6000" b="1" dirty="0">
              <a:ln w="0"/>
              <a:solidFill>
                <a:schemeClr val="tx1"/>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6781" y="6370637"/>
            <a:ext cx="487363" cy="487363"/>
          </a:xfrm>
          <a:prstGeom prst="rect">
            <a:avLst/>
          </a:prstGeom>
        </p:spPr>
      </p:pic>
    </p:spTree>
    <p:custDataLst>
      <p:tags r:id="rId1"/>
    </p:custDataLst>
    <p:extLst>
      <p:ext uri="{BB962C8B-B14F-4D97-AF65-F5344CB8AC3E}">
        <p14:creationId xmlns:p14="http://schemas.microsoft.com/office/powerpoint/2010/main" val="4189263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2372470" y="341091"/>
            <a:ext cx="7445472"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Bài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thơ</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dây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leo</a:t>
            </a:r>
            <a:r>
              <a:rPr lang="en-US" sz="3600" b="1" i="1" dirty="0" smtClean="0">
                <a:solidFill>
                  <a:srgbClr val="FF0000"/>
                </a:solidFill>
                <a:latin typeface="Times New Roman" panose="02020603050405020304" pitchFamily="18" charset="0"/>
                <a:cs typeface="Times New Roman" panose="02020603050405020304" pitchFamily="18" charset="0"/>
              </a:rPr>
              <a:t>” do </a:t>
            </a:r>
            <a:r>
              <a:rPr lang="en-US" sz="3600" b="1" i="1" dirty="0" err="1" smtClean="0">
                <a:solidFill>
                  <a:srgbClr val="FF0000"/>
                </a:solidFill>
                <a:latin typeface="Times New Roman" panose="02020603050405020304" pitchFamily="18" charset="0"/>
                <a:cs typeface="Times New Roman" panose="02020603050405020304" pitchFamily="18" charset="0"/>
              </a:rPr>
              <a:t>ai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sáng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tác</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180078" y="2123382"/>
            <a:ext cx="3830256"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a:t>
            </a:r>
            <a:r>
              <a:rPr lang="en-US" sz="2000" b="1" dirty="0" err="1" smtClean="0">
                <a:ln w="0"/>
                <a:solidFill>
                  <a:schemeClr val="tx1"/>
                </a:solidFill>
              </a:rPr>
              <a:t>Tác</a:t>
            </a:r>
            <a:r>
              <a:rPr lang="en-US" sz="2000" b="1" dirty="0" smtClean="0">
                <a:ln w="0"/>
                <a:solidFill>
                  <a:schemeClr val="tx1"/>
                </a:solidFill>
              </a:rPr>
              <a:t> </a:t>
            </a:r>
            <a:r>
              <a:rPr lang="en-US" sz="2000" b="1" dirty="0" err="1" smtClean="0">
                <a:ln w="0"/>
                <a:solidFill>
                  <a:schemeClr val="tx1"/>
                </a:solidFill>
              </a:rPr>
              <a:t>giả</a:t>
            </a:r>
            <a:r>
              <a:rPr lang="en-US" sz="2000" b="1" dirty="0" smtClean="0">
                <a:ln w="0"/>
                <a:solidFill>
                  <a:schemeClr val="tx1"/>
                </a:solidFill>
              </a:rPr>
              <a:t> </a:t>
            </a:r>
            <a:r>
              <a:rPr lang="en-US" sz="2000" b="1" dirty="0" err="1" smtClean="0">
                <a:ln w="0"/>
                <a:solidFill>
                  <a:schemeClr val="tx1"/>
                </a:solidFill>
              </a:rPr>
              <a:t>Xuân</a:t>
            </a:r>
            <a:r>
              <a:rPr lang="en-US" sz="2000" b="1" dirty="0" smtClean="0">
                <a:ln w="0"/>
                <a:solidFill>
                  <a:schemeClr val="tx1"/>
                </a:solidFill>
              </a:rPr>
              <a:t> </a:t>
            </a:r>
            <a:r>
              <a:rPr lang="en-US" sz="2000" b="1" dirty="0" err="1" smtClean="0">
                <a:ln w="0"/>
                <a:solidFill>
                  <a:schemeClr val="tx1"/>
                </a:solidFill>
              </a:rPr>
              <a:t>Tửu</a:t>
            </a:r>
            <a:endParaRPr lang="en-US" sz="2000" b="1" dirty="0">
              <a:ln w="0"/>
              <a:solidFill>
                <a:schemeClr val="tx1"/>
              </a:solidFill>
            </a:endParaRPr>
          </a:p>
        </p:txBody>
      </p:sp>
      <p:sp>
        <p:nvSpPr>
          <p:cNvPr id="9" name="Rounded Rectangle 8"/>
          <p:cNvSpPr/>
          <p:nvPr/>
        </p:nvSpPr>
        <p:spPr>
          <a:xfrm>
            <a:off x="4094546" y="3640057"/>
            <a:ext cx="3822538"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Tác</a:t>
            </a:r>
            <a:r>
              <a:rPr lang="en-US" sz="2000" b="1" dirty="0" smtClean="0">
                <a:ln w="0"/>
                <a:solidFill>
                  <a:schemeClr val="tx1"/>
                </a:solidFill>
              </a:rPr>
              <a:t> </a:t>
            </a:r>
            <a:r>
              <a:rPr lang="en-US" sz="2000" b="1" dirty="0" err="1" smtClean="0">
                <a:ln w="0"/>
                <a:solidFill>
                  <a:schemeClr val="tx1"/>
                </a:solidFill>
              </a:rPr>
              <a:t>giả</a:t>
            </a:r>
            <a:r>
              <a:rPr lang="en-US" sz="2000" b="1" dirty="0" smtClean="0">
                <a:ln w="0"/>
                <a:solidFill>
                  <a:schemeClr val="tx1"/>
                </a:solidFill>
              </a:rPr>
              <a:t> </a:t>
            </a:r>
            <a:r>
              <a:rPr lang="en-US" sz="2000" b="1" dirty="0" err="1" smtClean="0">
                <a:ln w="0"/>
                <a:solidFill>
                  <a:schemeClr val="tx1"/>
                </a:solidFill>
              </a:rPr>
              <a:t>Nguyễn</a:t>
            </a:r>
            <a:r>
              <a:rPr lang="en-US" sz="2000" b="1" dirty="0" smtClean="0">
                <a:ln w="0"/>
                <a:solidFill>
                  <a:schemeClr val="tx1"/>
                </a:solidFill>
              </a:rPr>
              <a:t> </a:t>
            </a:r>
            <a:r>
              <a:rPr lang="en-US" sz="2000" b="1" dirty="0" err="1" smtClean="0">
                <a:ln w="0"/>
                <a:solidFill>
                  <a:schemeClr val="tx1"/>
                </a:solidFill>
              </a:rPr>
              <a:t>Hải</a:t>
            </a:r>
            <a:r>
              <a:rPr lang="en-US" sz="2000" b="1" dirty="0" smtClean="0">
                <a:ln w="0"/>
                <a:solidFill>
                  <a:schemeClr val="tx1"/>
                </a:solidFill>
              </a:rPr>
              <a:t> </a:t>
            </a:r>
            <a:r>
              <a:rPr lang="en-US" sz="2000" b="1" dirty="0" err="1" smtClean="0">
                <a:ln w="0"/>
                <a:solidFill>
                  <a:schemeClr val="tx1"/>
                </a:solidFill>
              </a:rPr>
              <a:t>Phong</a:t>
            </a:r>
            <a:endParaRPr lang="en-US" sz="2000" b="1" dirty="0">
              <a:ln w="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3">
                  <p14:trim st="645"/>
                </p14:media>
              </p:ext>
            </p:extLst>
          </p:nvPr>
        </p:nvPicPr>
        <p:blipFill>
          <a:blip r:embed="rId6"/>
          <a:stretch>
            <a:fillRect/>
          </a:stretch>
        </p:blipFill>
        <p:spPr>
          <a:xfrm>
            <a:off x="85426" y="6370637"/>
            <a:ext cx="487363" cy="487363"/>
          </a:xfrm>
          <a:prstGeom prst="rect">
            <a:avLst/>
          </a:prstGeom>
        </p:spPr>
      </p:pic>
    </p:spTree>
    <p:custDataLst>
      <p:tags r:id="rId1"/>
    </p:custDataLst>
    <p:extLst>
      <p:ext uri="{BB962C8B-B14F-4D97-AF65-F5344CB8AC3E}">
        <p14:creationId xmlns:p14="http://schemas.microsoft.com/office/powerpoint/2010/main" val="3742345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125954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3636068" y="2865020"/>
            <a:ext cx="6017218" cy="112795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w="0"/>
                <a:solidFill>
                  <a:schemeClr val="tx1"/>
                </a:solidFill>
              </a:rPr>
              <a:t>a. </a:t>
            </a:r>
            <a:r>
              <a:rPr lang="en-US" sz="3600" b="1" dirty="0" err="1" smtClean="0">
                <a:ln w="0"/>
                <a:solidFill>
                  <a:schemeClr val="tx1"/>
                </a:solidFill>
              </a:rPr>
              <a:t>Tác</a:t>
            </a:r>
            <a:r>
              <a:rPr lang="en-US" sz="3600" b="1" dirty="0" smtClean="0">
                <a:ln w="0"/>
                <a:solidFill>
                  <a:schemeClr val="tx1"/>
                </a:solidFill>
              </a:rPr>
              <a:t> </a:t>
            </a:r>
            <a:r>
              <a:rPr lang="en-US" sz="3600" b="1" dirty="0" err="1" smtClean="0">
                <a:ln w="0"/>
                <a:solidFill>
                  <a:schemeClr val="tx1"/>
                </a:solidFill>
              </a:rPr>
              <a:t>giả</a:t>
            </a:r>
            <a:r>
              <a:rPr lang="en-US" sz="3600" b="1" dirty="0" smtClean="0">
                <a:ln w="0"/>
                <a:solidFill>
                  <a:schemeClr val="tx1"/>
                </a:solidFill>
              </a:rPr>
              <a:t> </a:t>
            </a:r>
            <a:r>
              <a:rPr lang="en-US" sz="3600" b="1" dirty="0" err="1" smtClean="0">
                <a:ln w="0"/>
                <a:solidFill>
                  <a:schemeClr val="tx1"/>
                </a:solidFill>
              </a:rPr>
              <a:t>Xuân</a:t>
            </a:r>
            <a:r>
              <a:rPr lang="en-US" sz="3600" b="1" dirty="0" smtClean="0">
                <a:ln w="0"/>
                <a:solidFill>
                  <a:schemeClr val="tx1"/>
                </a:solidFill>
              </a:rPr>
              <a:t> </a:t>
            </a:r>
            <a:r>
              <a:rPr lang="en-US" sz="3600" b="1" dirty="0" err="1" smtClean="0">
                <a:ln w="0"/>
                <a:solidFill>
                  <a:schemeClr val="tx1"/>
                </a:solidFill>
              </a:rPr>
              <a:t>Tửu</a:t>
            </a:r>
            <a:endParaRPr lang="en-US" sz="3600" b="1" dirty="0">
              <a:ln w="0"/>
              <a:solidFill>
                <a:schemeClr val="tx1"/>
              </a:solidFill>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2056" y="6217092"/>
            <a:ext cx="487363" cy="487363"/>
          </a:xfrm>
          <a:prstGeom prst="rect">
            <a:avLst/>
          </a:prstGeom>
        </p:spPr>
      </p:pic>
    </p:spTree>
    <p:custDataLst>
      <p:tags r:id="rId1"/>
    </p:custDataLst>
    <p:extLst>
      <p:ext uri="{BB962C8B-B14F-4D97-AF65-F5344CB8AC3E}">
        <p14:creationId xmlns:p14="http://schemas.microsoft.com/office/powerpoint/2010/main" val="3458212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endParaRPr lang="en-US" smtClean="0"/>
          </a:p>
        </p:txBody>
      </p:sp>
      <p:pic>
        <p:nvPicPr>
          <p:cNvPr id="5" name="đọc lssnf 2">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1"/>
            <a:ext cx="12192000" cy="6857845"/>
          </a:xfrm>
        </p:spPr>
      </p:pic>
    </p:spTree>
    <p:custDataLst>
      <p:tags r:id="rId1"/>
    </p:custDataLst>
    <p:extLst>
      <p:ext uri="{BB962C8B-B14F-4D97-AF65-F5344CB8AC3E}">
        <p14:creationId xmlns:p14="http://schemas.microsoft.com/office/powerpoint/2010/main" val="305363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6847333695184083825">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 y="0"/>
            <a:ext cx="12192001" cy="6858000"/>
          </a:xfrm>
        </p:spPr>
      </p:pic>
    </p:spTree>
    <p:custDataLst>
      <p:tags r:id="rId1"/>
    </p:custDataLst>
    <p:extLst>
      <p:ext uri="{BB962C8B-B14F-4D97-AF65-F5344CB8AC3E}">
        <p14:creationId xmlns:p14="http://schemas.microsoft.com/office/powerpoint/2010/main" val="3830470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Bản ghi Mới 21">
            <a:hlinkClick r:id="" action="ppaction://media"/>
          </p:cNvPr>
          <p:cNvPicPr>
            <a:picLocks noGrp="1" noChangeAspect="1"/>
          </p:cNvPicPr>
          <p:nvPr>
            <p:ph idx="1"/>
            <a:audioFile r:link="rId1"/>
            <p:extLst>
              <p:ext uri="{DAA4B4D4-6D71-4841-9C94-3DE7FCFB9230}">
                <p14:media xmlns:p14="http://schemas.microsoft.com/office/powerpoint/2010/main" r:embed="rId2">
                  <p14:trim st="2133" end="3856"/>
                </p14:media>
              </p:ext>
            </p:extLst>
          </p:nvPr>
        </p:nvPicPr>
        <p:blipFill>
          <a:blip r:embed="rId5"/>
          <a:stretch>
            <a:fillRect/>
          </a:stretch>
        </p:blipFill>
        <p:spPr>
          <a:xfrm>
            <a:off x="182245" y="6089333"/>
            <a:ext cx="487363" cy="487362"/>
          </a:xfrm>
        </p:spPr>
      </p:pic>
      <p:sp>
        <p:nvSpPr>
          <p:cNvPr id="6" name="TextBox 5"/>
          <p:cNvSpPr txBox="1"/>
          <p:nvPr/>
        </p:nvSpPr>
        <p:spPr>
          <a:xfrm>
            <a:off x="669608" y="1837710"/>
            <a:ext cx="10580984" cy="2246769"/>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Bé</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tí</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teo</a:t>
            </a:r>
            <a:r>
              <a:rPr lang="en-US" sz="2800" b="1" i="1" dirty="0" smtClean="0">
                <a:solidFill>
                  <a:srgbClr val="FF0000"/>
                </a:solidFill>
                <a:latin typeface="Times New Roman" panose="02020603050405020304" pitchFamily="18" charset="0"/>
                <a:cs typeface="Times New Roman" panose="02020603050405020304" pitchFamily="18" charset="0"/>
              </a:rPr>
              <a:t>” :  </a:t>
            </a:r>
            <a:r>
              <a:rPr lang="en-US" sz="2800" b="1" i="1" dirty="0" err="1" smtClean="0">
                <a:solidFill>
                  <a:srgbClr val="FF0000"/>
                </a:solidFill>
                <a:latin typeface="Times New Roman" panose="02020603050405020304" pitchFamily="18" charset="0"/>
                <a:cs typeface="Times New Roman" panose="02020603050405020304" pitchFamily="18" charset="0"/>
              </a:rPr>
              <a:t>Có</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nghĩa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rất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nhỏ</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bé</a:t>
            </a:r>
            <a:r>
              <a:rPr lang="en-US" sz="2800" b="1" i="1" dirty="0" smtClean="0">
                <a:solidFill>
                  <a:srgbClr val="FF0000"/>
                </a:solidFill>
                <a:latin typeface="Times New Roman" panose="02020603050405020304" pitchFamily="18" charset="0"/>
                <a:cs typeface="Times New Roman" panose="02020603050405020304" pitchFamily="18" charset="0"/>
              </a:rPr>
              <a:t>. </a:t>
            </a:r>
          </a:p>
          <a:p>
            <a:endParaRPr lang="en-US" sz="2800" b="1" i="1" dirty="0">
              <a:solidFill>
                <a:srgbClr val="FF0000"/>
              </a:solidFill>
              <a:latin typeface="Times New Roman" panose="02020603050405020304" pitchFamily="18" charset="0"/>
              <a:cs typeface="Times New Roman" panose="02020603050405020304" pitchFamily="18" charset="0"/>
            </a:endParaRPr>
          </a:p>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Nghển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cổ</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Có</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nghĩa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cây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muốn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vươn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thật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cao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phía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bên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ngoài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Cây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dây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leo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muốn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nghển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cổ</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vươn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ngoài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chính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muốn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đón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lấy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ánh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gió</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cả</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hạt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mưa</a:t>
            </a:r>
            <a:r>
              <a:rPr lang="en-US" sz="2800" b="1" i="1" dirty="0" smtClean="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874879" y="952500"/>
            <a:ext cx="4442242" cy="646331"/>
          </a:xfrm>
          <a:prstGeom prst="rect">
            <a:avLst/>
          </a:prstGeom>
          <a:noFill/>
        </p:spPr>
        <p:txBody>
          <a:bodyPr wrap="non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Giảng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thích</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5739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2675681" y="312516"/>
            <a:ext cx="6840638"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Cây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dây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được</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trồng</a:t>
            </a:r>
            <a:r>
              <a:rPr lang="en-US" sz="3600" b="1" i="1" dirty="0" smtClean="0">
                <a:solidFill>
                  <a:srgbClr val="FF0000"/>
                </a:solidFill>
                <a:latin typeface="Times New Roman" panose="02020603050405020304" pitchFamily="18" charset="0"/>
                <a:cs typeface="Times New Roman" panose="02020603050405020304" pitchFamily="18" charset="0"/>
              </a:rPr>
              <a:t> ở </a:t>
            </a:r>
            <a:r>
              <a:rPr lang="en-US" sz="3600" b="1" i="1" dirty="0" err="1" smtClean="0">
                <a:solidFill>
                  <a:srgbClr val="FF0000"/>
                </a:solidFill>
                <a:latin typeface="Times New Roman" panose="02020603050405020304" pitchFamily="18" charset="0"/>
                <a:cs typeface="Times New Roman" panose="02020603050405020304" pitchFamily="18" charset="0"/>
              </a:rPr>
              <a:t>đâu</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85481" y="1869311"/>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a:t>
            </a:r>
            <a:r>
              <a:rPr lang="en-US" sz="2000" b="1" dirty="0" err="1" smtClean="0">
                <a:ln w="0"/>
                <a:solidFill>
                  <a:schemeClr val="tx1"/>
                </a:solidFill>
              </a:rPr>
              <a:t>Trồng</a:t>
            </a:r>
            <a:r>
              <a:rPr lang="en-US" sz="2000" b="1" dirty="0" smtClean="0">
                <a:ln w="0"/>
                <a:solidFill>
                  <a:schemeClr val="tx1"/>
                </a:solidFill>
              </a:rPr>
              <a:t> ở </a:t>
            </a:r>
            <a:r>
              <a:rPr lang="en-US" sz="2000" b="1" dirty="0" err="1" smtClean="0">
                <a:ln w="0"/>
                <a:solidFill>
                  <a:schemeClr val="tx1"/>
                </a:solidFill>
              </a:rPr>
              <a:t>ngoài</a:t>
            </a:r>
            <a:r>
              <a:rPr lang="en-US" sz="2000" b="1" dirty="0" smtClean="0">
                <a:ln w="0"/>
                <a:solidFill>
                  <a:schemeClr val="tx1"/>
                </a:solidFill>
              </a:rPr>
              <a:t> </a:t>
            </a:r>
            <a:r>
              <a:rPr lang="en-US" sz="2000" b="1" dirty="0" err="1" smtClean="0">
                <a:ln w="0"/>
                <a:solidFill>
                  <a:schemeClr val="tx1"/>
                </a:solidFill>
              </a:rPr>
              <a:t>vườn</a:t>
            </a:r>
            <a:endParaRPr lang="en-US" sz="2000" b="1" dirty="0">
              <a:ln w="0"/>
              <a:solidFill>
                <a:schemeClr val="tx1"/>
              </a:solidFill>
            </a:endParaRPr>
          </a:p>
        </p:txBody>
      </p:sp>
      <p:sp>
        <p:nvSpPr>
          <p:cNvPr id="9" name="Rounded Rectangle 8"/>
          <p:cNvSpPr/>
          <p:nvPr/>
        </p:nvSpPr>
        <p:spPr>
          <a:xfrm>
            <a:off x="4893198" y="3209080"/>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Trồng</a:t>
            </a:r>
            <a:r>
              <a:rPr lang="en-US" sz="2000" b="1" dirty="0" smtClean="0">
                <a:ln w="0"/>
                <a:solidFill>
                  <a:schemeClr val="tx1"/>
                </a:solidFill>
              </a:rPr>
              <a:t> ở </a:t>
            </a:r>
            <a:r>
              <a:rPr lang="en-US" sz="2000" b="1" dirty="0" err="1" smtClean="0">
                <a:ln w="0"/>
                <a:solidFill>
                  <a:schemeClr val="tx1"/>
                </a:solidFill>
              </a:rPr>
              <a:t>ngoài</a:t>
            </a:r>
            <a:r>
              <a:rPr lang="en-US" sz="2000" b="1" dirty="0" smtClean="0">
                <a:ln w="0"/>
                <a:solidFill>
                  <a:schemeClr val="tx1"/>
                </a:solidFill>
              </a:rPr>
              <a:t> </a:t>
            </a:r>
            <a:r>
              <a:rPr lang="en-US" sz="2000" b="1" dirty="0" err="1" smtClean="0">
                <a:ln w="0"/>
                <a:solidFill>
                  <a:schemeClr val="tx1"/>
                </a:solidFill>
              </a:rPr>
              <a:t>sân</a:t>
            </a:r>
            <a:endParaRPr lang="en-US" sz="2000" b="1" dirty="0">
              <a:ln w="0"/>
              <a:solidFill>
                <a:schemeClr val="tx1"/>
              </a:solidFill>
            </a:endParaRPr>
          </a:p>
        </p:txBody>
      </p:sp>
      <p:sp>
        <p:nvSpPr>
          <p:cNvPr id="10" name="Rounded Rectangle 9">
            <a:hlinkClick r:id="rId6" action="ppaction://hlinksldjump"/>
          </p:cNvPr>
          <p:cNvSpPr/>
          <p:nvPr/>
        </p:nvSpPr>
        <p:spPr>
          <a:xfrm>
            <a:off x="4885481" y="4548849"/>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Trồng</a:t>
            </a:r>
            <a:r>
              <a:rPr lang="en-US" sz="2000" b="1" dirty="0" smtClean="0">
                <a:ln w="0"/>
                <a:solidFill>
                  <a:schemeClr val="tx1"/>
                </a:solidFill>
              </a:rPr>
              <a:t> ở </a:t>
            </a:r>
            <a:r>
              <a:rPr lang="en-US" sz="2000" b="1" dirty="0" err="1" smtClean="0">
                <a:ln w="0"/>
                <a:solidFill>
                  <a:schemeClr val="tx1"/>
                </a:solidFill>
              </a:rPr>
              <a:t>trong</a:t>
            </a:r>
            <a:r>
              <a:rPr lang="en-US" sz="2000" b="1" dirty="0" smtClean="0">
                <a:ln w="0"/>
                <a:solidFill>
                  <a:schemeClr val="tx1"/>
                </a:solidFill>
              </a:rPr>
              <a:t> </a:t>
            </a:r>
            <a:r>
              <a:rPr lang="en-US" sz="2000" b="1" dirty="0" err="1" smtClean="0">
                <a:ln w="0"/>
                <a:solidFill>
                  <a:schemeClr val="tx1"/>
                </a:solidFill>
              </a:rPr>
              <a:t>nhà</a:t>
            </a:r>
            <a:endParaRPr lang="en-US" sz="2000" b="1" dirty="0">
              <a:ln w="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3">
                  <p14:trim st="1345"/>
                </p14:media>
              </p:ext>
            </p:extLst>
          </p:nvPr>
        </p:nvPicPr>
        <p:blipFill>
          <a:blip r:embed="rId7"/>
          <a:stretch>
            <a:fillRect/>
          </a:stretch>
        </p:blipFill>
        <p:spPr>
          <a:xfrm>
            <a:off x="139214" y="6370637"/>
            <a:ext cx="487363" cy="487363"/>
          </a:xfrm>
          <a:prstGeom prst="rect">
            <a:avLst/>
          </a:prstGeom>
        </p:spPr>
      </p:pic>
    </p:spTree>
    <p:custDataLst>
      <p:tags r:id="rId1"/>
    </p:custDataLst>
    <p:extLst>
      <p:ext uri="{BB962C8B-B14F-4D97-AF65-F5344CB8AC3E}">
        <p14:creationId xmlns:p14="http://schemas.microsoft.com/office/powerpoint/2010/main" val="675249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46005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smtClean="0"/>
          </a:p>
        </p:txBody>
      </p:sp>
      <p:pic>
        <p:nvPicPr>
          <p:cNvPr id="5123"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0" y="-579438"/>
            <a:ext cx="12192000" cy="7943851"/>
          </a:xfrm>
        </p:spPr>
      </p:pic>
      <p:sp>
        <p:nvSpPr>
          <p:cNvPr id="5" name="TextBox 4"/>
          <p:cNvSpPr txBox="1"/>
          <p:nvPr/>
        </p:nvSpPr>
        <p:spPr>
          <a:xfrm>
            <a:off x="5532438" y="693738"/>
            <a:ext cx="5676900" cy="830262"/>
          </a:xfrm>
          <a:prstGeom prst="rect">
            <a:avLst/>
          </a:prstGeom>
          <a:noFill/>
        </p:spPr>
        <p:txBody>
          <a:bodyPr wrap="none">
            <a:spAutoFit/>
          </a:bodyPr>
          <a:lstStyle/>
          <a:p>
            <a:pPr eaLnBrk="1" fontAlgn="auto" hangingPunct="1">
              <a:spcBef>
                <a:spcPts val="0"/>
              </a:spcBef>
              <a:spcAft>
                <a:spcPts val="0"/>
              </a:spcAft>
              <a:defRPr/>
            </a:pPr>
            <a:r>
              <a:rPr lang="en-US" sz="4800" b="1" dirty="0">
                <a:ln w="0"/>
                <a:solidFill>
                  <a:schemeClr val="bg1"/>
                </a:solidFill>
                <a:effectLst>
                  <a:outerShdw blurRad="38100" dist="19050" dir="2700000" algn="tl" rotWithShape="0">
                    <a:schemeClr val="dk1">
                      <a:alpha val="40000"/>
                    </a:schemeClr>
                  </a:outerShdw>
                </a:effectLst>
                <a:latin typeface="+mn-lt"/>
              </a:rPr>
              <a:t>CẤU TRÚC BÀI GIẢNG</a:t>
            </a:r>
          </a:p>
        </p:txBody>
      </p:sp>
      <p:sp>
        <p:nvSpPr>
          <p:cNvPr id="6" name="TextBox 5"/>
          <p:cNvSpPr txBox="1"/>
          <p:nvPr/>
        </p:nvSpPr>
        <p:spPr>
          <a:xfrm>
            <a:off x="6778625" y="2139950"/>
            <a:ext cx="3333750" cy="585788"/>
          </a:xfrm>
          <a:prstGeom prst="rect">
            <a:avLst/>
          </a:prstGeom>
          <a:noFill/>
        </p:spPr>
        <p:txBody>
          <a:bodyPr>
            <a:spAutoFit/>
          </a:bodyPr>
          <a:lstStyle/>
          <a:p>
            <a:pPr eaLnBrk="1" fontAlgn="auto" hangingPunct="1">
              <a:spcBef>
                <a:spcPts val="0"/>
              </a:spcBef>
              <a:spcAft>
                <a:spcPts val="0"/>
              </a:spcAft>
              <a:defRPr/>
            </a:pPr>
            <a:r>
              <a:rPr lang="en-US" sz="2800" dirty="0">
                <a:ln w="0"/>
                <a:solidFill>
                  <a:schemeClr val="bg1"/>
                </a:solidFill>
                <a:effectLst>
                  <a:outerShdw blurRad="38100" dist="19050" dir="2700000" algn="tl" rotWithShape="0">
                    <a:schemeClr val="dk1">
                      <a:alpha val="40000"/>
                    </a:schemeClr>
                  </a:outerShdw>
                </a:effectLst>
                <a:latin typeface="+mn-lt"/>
              </a:rPr>
              <a:t>I. </a:t>
            </a:r>
            <a:r>
              <a:rPr lang="en-US" sz="2800" dirty="0" err="1">
                <a:ln w="0"/>
                <a:solidFill>
                  <a:schemeClr val="bg1"/>
                </a:solidFill>
                <a:effectLst>
                  <a:outerShdw blurRad="38100" dist="19050" dir="2700000" algn="tl" rotWithShape="0">
                    <a:schemeClr val="dk1">
                      <a:alpha val="40000"/>
                    </a:schemeClr>
                  </a:outerShdw>
                </a:effectLst>
                <a:latin typeface="+mn-lt"/>
              </a:rPr>
              <a:t>Mục</a:t>
            </a:r>
            <a:r>
              <a:rPr lang="en-US" sz="2800" dirty="0">
                <a:ln w="0"/>
                <a:solidFill>
                  <a:schemeClr val="bg1"/>
                </a:solidFill>
                <a:effectLst>
                  <a:outerShdw blurRad="38100" dist="19050" dir="2700000" algn="tl" rotWithShape="0">
                    <a:schemeClr val="dk1">
                      <a:alpha val="40000"/>
                    </a:schemeClr>
                  </a:outerShdw>
                </a:effectLst>
                <a:latin typeface="+mn-lt"/>
              </a:rPr>
              <a:t> </a:t>
            </a:r>
            <a:r>
              <a:rPr lang="en-US" sz="3200" dirty="0" err="1">
                <a:ln w="0"/>
                <a:solidFill>
                  <a:schemeClr val="bg1"/>
                </a:solidFill>
                <a:effectLst>
                  <a:outerShdw blurRad="38100" dist="19050" dir="2700000" algn="tl" rotWithShape="0">
                    <a:schemeClr val="dk1">
                      <a:alpha val="40000"/>
                    </a:schemeClr>
                  </a:outerShdw>
                </a:effectLst>
                <a:latin typeface="+mn-lt"/>
              </a:rPr>
              <a:t>đích</a:t>
            </a:r>
            <a:r>
              <a:rPr lang="en-US" sz="2800" dirty="0">
                <a:ln w="0"/>
                <a:solidFill>
                  <a:schemeClr val="bg1"/>
                </a:solidFill>
                <a:effectLst>
                  <a:outerShdw blurRad="38100" dist="19050" dir="2700000" algn="tl" rotWithShape="0">
                    <a:schemeClr val="dk1">
                      <a:alpha val="40000"/>
                    </a:schemeClr>
                  </a:outerShdw>
                </a:effectLst>
                <a:latin typeface="+mn-lt"/>
              </a:rPr>
              <a:t> – </a:t>
            </a:r>
            <a:r>
              <a:rPr lang="en-US" sz="2800" dirty="0" err="1">
                <a:ln w="0"/>
                <a:solidFill>
                  <a:schemeClr val="bg1"/>
                </a:solidFill>
                <a:effectLst>
                  <a:outerShdw blurRad="38100" dist="19050" dir="2700000" algn="tl" rotWithShape="0">
                    <a:schemeClr val="dk1">
                      <a:alpha val="40000"/>
                    </a:schemeClr>
                  </a:outerShdw>
                </a:effectLst>
                <a:latin typeface="+mn-lt"/>
              </a:rPr>
              <a:t>Yêu</a:t>
            </a:r>
            <a:r>
              <a:rPr lang="en-US" sz="2800" dirty="0">
                <a:ln w="0"/>
                <a:solidFill>
                  <a:schemeClr val="bg1"/>
                </a:solidFill>
                <a:effectLst>
                  <a:outerShdw blurRad="38100" dist="19050" dir="2700000" algn="tl" rotWithShape="0">
                    <a:schemeClr val="dk1">
                      <a:alpha val="40000"/>
                    </a:schemeClr>
                  </a:outerShdw>
                </a:effectLst>
                <a:latin typeface="+mn-lt"/>
              </a:rPr>
              <a:t> </a:t>
            </a:r>
            <a:r>
              <a:rPr lang="en-US" sz="2800" dirty="0" err="1">
                <a:ln w="0"/>
                <a:solidFill>
                  <a:schemeClr val="bg1"/>
                </a:solidFill>
                <a:effectLst>
                  <a:outerShdw blurRad="38100" dist="19050" dir="2700000" algn="tl" rotWithShape="0">
                    <a:schemeClr val="dk1">
                      <a:alpha val="40000"/>
                    </a:schemeClr>
                  </a:outerShdw>
                </a:effectLst>
                <a:latin typeface="+mn-lt"/>
              </a:rPr>
              <a:t>cầu</a:t>
            </a:r>
            <a:endParaRPr lang="en-US" sz="2800" dirty="0">
              <a:ln w="0"/>
              <a:solidFill>
                <a:schemeClr val="bg1"/>
              </a:solidFill>
              <a:effectLst>
                <a:outerShdw blurRad="38100" dist="19050" dir="2700000" algn="tl" rotWithShape="0">
                  <a:schemeClr val="dk1">
                    <a:alpha val="40000"/>
                  </a:schemeClr>
                </a:outerShdw>
              </a:effectLst>
              <a:latin typeface="+mn-lt"/>
            </a:endParaRPr>
          </a:p>
        </p:txBody>
      </p:sp>
      <p:sp>
        <p:nvSpPr>
          <p:cNvPr id="5126" name="TextBox 6"/>
          <p:cNvSpPr txBox="1">
            <a:spLocks noChangeArrowheads="1"/>
          </p:cNvSpPr>
          <p:nvPr/>
        </p:nvSpPr>
        <p:spPr bwMode="auto">
          <a:xfrm>
            <a:off x="6778625" y="2844800"/>
            <a:ext cx="2384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200">
                <a:solidFill>
                  <a:schemeClr val="bg1"/>
                </a:solidFill>
              </a:rPr>
              <a:t>II. Chuẩn bị</a:t>
            </a:r>
          </a:p>
        </p:txBody>
      </p:sp>
      <p:sp>
        <p:nvSpPr>
          <p:cNvPr id="5127" name="TextBox 7"/>
          <p:cNvSpPr txBox="1">
            <a:spLocks noChangeArrowheads="1"/>
          </p:cNvSpPr>
          <p:nvPr/>
        </p:nvSpPr>
        <p:spPr bwMode="auto">
          <a:xfrm>
            <a:off x="6778625" y="3519488"/>
            <a:ext cx="3184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200">
                <a:solidFill>
                  <a:schemeClr val="bg1"/>
                </a:solidFill>
              </a:rPr>
              <a:t>III. Cách tiến hành</a:t>
            </a:r>
          </a:p>
        </p:txBody>
      </p:sp>
      <p:pic>
        <p:nvPicPr>
          <p:cNvPr id="2" name="Bản ghi Mới 17">
            <a:hlinkClick r:id="" action="ppaction://media"/>
          </p:cNvPr>
          <p:cNvPicPr>
            <a:picLocks noChangeAspect="1"/>
          </p:cNvPicPr>
          <p:nvPr>
            <a:audioFile r:link="rId2"/>
            <p:extLst>
              <p:ext uri="{DAA4B4D4-6D71-4841-9C94-3DE7FCFB9230}">
                <p14:media xmlns:p14="http://schemas.microsoft.com/office/powerpoint/2010/main" r:embed="rId3">
                  <p14:trim st="1704" end="1308.8541"/>
                </p14:media>
              </p:ext>
            </p:extLst>
          </p:nvPr>
        </p:nvPicPr>
        <p:blipFill>
          <a:blip r:embed="rId7"/>
          <a:stretch>
            <a:fillRect/>
          </a:stretch>
        </p:blipFill>
        <p:spPr>
          <a:xfrm>
            <a:off x="0" y="6877050"/>
            <a:ext cx="487363" cy="487363"/>
          </a:xfrm>
          <a:prstGeom prst="rect">
            <a:avLst/>
          </a:prstGeom>
        </p:spPr>
      </p:pic>
    </p:spTree>
    <p:custDataLst>
      <p:tags r:id="rId1"/>
    </p:custDataLst>
    <p:extLst>
      <p:ext uri="{BB962C8B-B14F-4D97-AF65-F5344CB8AC3E}">
        <p14:creationId xmlns:p14="http://schemas.microsoft.com/office/powerpoint/2010/main" val="584637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575"/>
            <a:ext cx="12192000" cy="6858000"/>
          </a:xfrm>
          <a:prstGeom prst="rect">
            <a:avLst/>
          </a:prstGeom>
        </p:spPr>
      </p:pic>
      <p:sp>
        <p:nvSpPr>
          <p:cNvPr id="8" name="Rounded Rectangle 7"/>
          <p:cNvSpPr/>
          <p:nvPr/>
        </p:nvSpPr>
        <p:spPr>
          <a:xfrm>
            <a:off x="2883061" y="2083444"/>
            <a:ext cx="7429982" cy="172462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n w="0"/>
                <a:solidFill>
                  <a:schemeClr val="tx1"/>
                </a:solidFill>
              </a:rPr>
              <a:t>c. </a:t>
            </a:r>
            <a:r>
              <a:rPr lang="en-US" sz="5400" b="1" dirty="0" err="1" smtClean="0">
                <a:ln w="0"/>
                <a:solidFill>
                  <a:schemeClr val="tx1"/>
                </a:solidFill>
              </a:rPr>
              <a:t>Trồng</a:t>
            </a:r>
            <a:r>
              <a:rPr lang="en-US" sz="5400" b="1" dirty="0" smtClean="0">
                <a:ln w="0"/>
                <a:solidFill>
                  <a:schemeClr val="tx1"/>
                </a:solidFill>
              </a:rPr>
              <a:t> ở </a:t>
            </a:r>
            <a:r>
              <a:rPr lang="en-US" sz="5400" b="1" dirty="0" err="1" smtClean="0">
                <a:ln w="0"/>
                <a:solidFill>
                  <a:schemeClr val="tx1"/>
                </a:solidFill>
              </a:rPr>
              <a:t>trong</a:t>
            </a:r>
            <a:r>
              <a:rPr lang="en-US" sz="5400" b="1" dirty="0" smtClean="0">
                <a:ln w="0"/>
                <a:solidFill>
                  <a:schemeClr val="tx1"/>
                </a:solidFill>
              </a:rPr>
              <a:t> </a:t>
            </a:r>
            <a:r>
              <a:rPr lang="en-US" sz="5400" b="1" dirty="0" err="1" smtClean="0">
                <a:ln w="0"/>
                <a:solidFill>
                  <a:schemeClr val="tx1"/>
                </a:solidFill>
              </a:rPr>
              <a:t>nhà</a:t>
            </a:r>
            <a:endParaRPr lang="en-US" sz="5400" b="1" dirty="0" smtClean="0">
              <a:ln w="0"/>
              <a:solidFill>
                <a:schemeClr val="tx1"/>
              </a:solidFill>
            </a:endParaRP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6382212"/>
            <a:ext cx="487363" cy="487363"/>
          </a:xfrm>
          <a:prstGeom prst="rect">
            <a:avLst/>
          </a:prstGeom>
        </p:spPr>
      </p:pic>
    </p:spTree>
    <p:custDataLst>
      <p:tags r:id="rId1"/>
    </p:custDataLst>
    <p:extLst>
      <p:ext uri="{BB962C8B-B14F-4D97-AF65-F5344CB8AC3E}">
        <p14:creationId xmlns:p14="http://schemas.microsoft.com/office/powerpoint/2010/main" val="2767467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1917538" y="840612"/>
            <a:ext cx="9055262"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Cây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dây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smtClean="0">
                <a:solidFill>
                  <a:srgbClr val="FF0000"/>
                </a:solidFill>
                <a:latin typeface="Times New Roman" panose="02020603050405020304" pitchFamily="18" charset="0"/>
                <a:cs typeface="Times New Roman" panose="02020603050405020304" pitchFamily="18" charset="0"/>
              </a:rPr>
              <a:t>ở </a:t>
            </a:r>
            <a:r>
              <a:rPr lang="en-US" sz="3600" b="1" i="1" dirty="0" err="1" smtClean="0">
                <a:solidFill>
                  <a:srgbClr val="FF0000"/>
                </a:solidFill>
                <a:latin typeface="Times New Roman" panose="02020603050405020304" pitchFamily="18" charset="0"/>
                <a:cs typeface="Times New Roman" panose="02020603050405020304" pitchFamily="18" charset="0"/>
              </a:rPr>
              <a:t>trong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nhà</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sau</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đó</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bò</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ra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đâu</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a:hlinkClick r:id="rId6" action="ppaction://hlinksldjump"/>
          </p:cNvPr>
          <p:cNvSpPr/>
          <p:nvPr/>
        </p:nvSpPr>
        <p:spPr>
          <a:xfrm>
            <a:off x="4885480" y="2595623"/>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a:t>
            </a:r>
            <a:r>
              <a:rPr lang="en-US" sz="2000" b="1" dirty="0" err="1" smtClean="0">
                <a:ln w="0"/>
                <a:solidFill>
                  <a:schemeClr val="tx1"/>
                </a:solidFill>
              </a:rPr>
              <a:t>Bò</a:t>
            </a:r>
            <a:r>
              <a:rPr lang="en-US" sz="2000" b="1" dirty="0" smtClean="0">
                <a:ln w="0"/>
                <a:solidFill>
                  <a:schemeClr val="tx1"/>
                </a:solidFill>
              </a:rPr>
              <a:t> </a:t>
            </a:r>
            <a:r>
              <a:rPr lang="en-US" sz="2000" b="1" dirty="0" err="1" smtClean="0">
                <a:ln w="0"/>
                <a:solidFill>
                  <a:schemeClr val="tx1"/>
                </a:solidFill>
              </a:rPr>
              <a:t>ra</a:t>
            </a:r>
            <a:r>
              <a:rPr lang="en-US" sz="2000" b="1" dirty="0" smtClean="0">
                <a:ln w="0"/>
                <a:solidFill>
                  <a:schemeClr val="tx1"/>
                </a:solidFill>
              </a:rPr>
              <a:t> </a:t>
            </a:r>
            <a:r>
              <a:rPr lang="en-US" sz="2000" b="1" dirty="0" err="1" smtClean="0">
                <a:ln w="0"/>
                <a:solidFill>
                  <a:schemeClr val="tx1"/>
                </a:solidFill>
              </a:rPr>
              <a:t>ngoài</a:t>
            </a:r>
            <a:r>
              <a:rPr lang="en-US" sz="2000" b="1" dirty="0" smtClean="0">
                <a:ln w="0"/>
                <a:solidFill>
                  <a:schemeClr val="tx1"/>
                </a:solidFill>
              </a:rPr>
              <a:t> </a:t>
            </a:r>
            <a:r>
              <a:rPr lang="en-US" sz="2000" b="1" dirty="0" err="1" smtClean="0">
                <a:ln w="0"/>
                <a:solidFill>
                  <a:schemeClr val="tx1"/>
                </a:solidFill>
              </a:rPr>
              <a:t>cửa</a:t>
            </a:r>
            <a:r>
              <a:rPr lang="en-US" sz="2000" b="1" dirty="0" smtClean="0">
                <a:ln w="0"/>
                <a:solidFill>
                  <a:schemeClr val="tx1"/>
                </a:solidFill>
              </a:rPr>
              <a:t> </a:t>
            </a:r>
            <a:r>
              <a:rPr lang="en-US" sz="2000" b="1" dirty="0" err="1" smtClean="0">
                <a:ln w="0"/>
                <a:solidFill>
                  <a:schemeClr val="tx1"/>
                </a:solidFill>
              </a:rPr>
              <a:t>sổ</a:t>
            </a:r>
            <a:endParaRPr lang="en-US" sz="2000" b="1" dirty="0">
              <a:ln w="0"/>
              <a:solidFill>
                <a:schemeClr val="tx1"/>
              </a:solidFill>
            </a:endParaRPr>
          </a:p>
        </p:txBody>
      </p:sp>
      <p:sp>
        <p:nvSpPr>
          <p:cNvPr id="11" name="Rounded Rectangle 10"/>
          <p:cNvSpPr/>
          <p:nvPr/>
        </p:nvSpPr>
        <p:spPr>
          <a:xfrm>
            <a:off x="4885480" y="4431656"/>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Bò</a:t>
            </a:r>
            <a:r>
              <a:rPr lang="en-US" sz="2000" b="1" dirty="0" smtClean="0">
                <a:ln w="0"/>
                <a:solidFill>
                  <a:schemeClr val="tx1"/>
                </a:solidFill>
              </a:rPr>
              <a:t> </a:t>
            </a:r>
            <a:r>
              <a:rPr lang="en-US" sz="2000" b="1" dirty="0" err="1" smtClean="0">
                <a:ln w="0"/>
                <a:solidFill>
                  <a:schemeClr val="tx1"/>
                </a:solidFill>
              </a:rPr>
              <a:t>lên</a:t>
            </a:r>
            <a:r>
              <a:rPr lang="en-US" sz="2000" b="1" dirty="0" smtClean="0">
                <a:ln w="0"/>
                <a:solidFill>
                  <a:schemeClr val="tx1"/>
                </a:solidFill>
              </a:rPr>
              <a:t> </a:t>
            </a:r>
            <a:r>
              <a:rPr lang="en-US" sz="2000" b="1" dirty="0" err="1" smtClean="0">
                <a:ln w="0"/>
                <a:solidFill>
                  <a:schemeClr val="tx1"/>
                </a:solidFill>
              </a:rPr>
              <a:t>tường</a:t>
            </a:r>
            <a:endParaRPr lang="en-US" sz="2000" b="1" dirty="0">
              <a:ln w="0"/>
              <a:solidFill>
                <a:schemeClr val="tx1"/>
              </a:solidFill>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6263061"/>
            <a:ext cx="487363" cy="487363"/>
          </a:xfrm>
          <a:prstGeom prst="rect">
            <a:avLst/>
          </a:prstGeom>
        </p:spPr>
      </p:pic>
    </p:spTree>
    <p:custDataLst>
      <p:tags r:id="rId1"/>
    </p:custDataLst>
    <p:extLst>
      <p:ext uri="{BB962C8B-B14F-4D97-AF65-F5344CB8AC3E}">
        <p14:creationId xmlns:p14="http://schemas.microsoft.com/office/powerpoint/2010/main" val="2214047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1682759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a:hlinkClick r:id="rId6" action="ppaction://hlinksldjump"/>
          </p:cNvPr>
          <p:cNvSpPr/>
          <p:nvPr/>
        </p:nvSpPr>
        <p:spPr>
          <a:xfrm>
            <a:off x="3172427" y="2349661"/>
            <a:ext cx="6052596" cy="126453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w="0"/>
                <a:solidFill>
                  <a:schemeClr val="tx1"/>
                </a:solidFill>
              </a:rPr>
              <a:t>a. </a:t>
            </a:r>
            <a:r>
              <a:rPr lang="en-US" sz="4400" b="1" dirty="0" err="1" smtClean="0">
                <a:ln w="0"/>
                <a:solidFill>
                  <a:schemeClr val="tx1"/>
                </a:solidFill>
              </a:rPr>
              <a:t>Bò</a:t>
            </a:r>
            <a:r>
              <a:rPr lang="en-US" sz="4400" b="1" dirty="0" smtClean="0">
                <a:ln w="0"/>
                <a:solidFill>
                  <a:schemeClr val="tx1"/>
                </a:solidFill>
              </a:rPr>
              <a:t> </a:t>
            </a:r>
            <a:r>
              <a:rPr lang="en-US" sz="4400" b="1" dirty="0" err="1" smtClean="0">
                <a:ln w="0"/>
                <a:solidFill>
                  <a:schemeClr val="tx1"/>
                </a:solidFill>
              </a:rPr>
              <a:t>ra</a:t>
            </a:r>
            <a:r>
              <a:rPr lang="en-US" sz="4400" b="1" dirty="0" smtClean="0">
                <a:ln w="0"/>
                <a:solidFill>
                  <a:schemeClr val="tx1"/>
                </a:solidFill>
              </a:rPr>
              <a:t> </a:t>
            </a:r>
            <a:r>
              <a:rPr lang="en-US" sz="4400" b="1" dirty="0" err="1" smtClean="0">
                <a:ln w="0"/>
                <a:solidFill>
                  <a:schemeClr val="tx1"/>
                </a:solidFill>
              </a:rPr>
              <a:t>ngoài</a:t>
            </a:r>
            <a:r>
              <a:rPr lang="en-US" sz="4400" b="1" dirty="0" smtClean="0">
                <a:ln w="0"/>
                <a:solidFill>
                  <a:schemeClr val="tx1"/>
                </a:solidFill>
              </a:rPr>
              <a:t> </a:t>
            </a:r>
            <a:r>
              <a:rPr lang="en-US" sz="4400" b="1" dirty="0" err="1" smtClean="0">
                <a:ln w="0"/>
                <a:solidFill>
                  <a:schemeClr val="tx1"/>
                </a:solidFill>
              </a:rPr>
              <a:t>cửa</a:t>
            </a:r>
            <a:r>
              <a:rPr lang="en-US" sz="4400" b="1" dirty="0" smtClean="0">
                <a:ln w="0"/>
                <a:solidFill>
                  <a:schemeClr val="tx1"/>
                </a:solidFill>
              </a:rPr>
              <a:t> </a:t>
            </a:r>
            <a:r>
              <a:rPr lang="en-US" sz="4400" b="1" dirty="0" err="1" smtClean="0">
                <a:ln w="0"/>
                <a:solidFill>
                  <a:schemeClr val="tx1"/>
                </a:solidFill>
              </a:rPr>
              <a:t>sổ</a:t>
            </a:r>
            <a:endParaRPr lang="en-US" sz="4400" b="1" dirty="0">
              <a:ln w="0"/>
              <a:solidFill>
                <a:schemeClr val="tx1"/>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3">
                  <p14:trim end="841"/>
                </p14:media>
              </p:ext>
            </p:extLst>
          </p:nvPr>
        </p:nvPicPr>
        <p:blipFill>
          <a:blip r:embed="rId7"/>
          <a:stretch>
            <a:fillRect/>
          </a:stretch>
        </p:blipFill>
        <p:spPr>
          <a:xfrm>
            <a:off x="0" y="6370637"/>
            <a:ext cx="487363" cy="487363"/>
          </a:xfrm>
          <a:prstGeom prst="rect">
            <a:avLst/>
          </a:prstGeom>
        </p:spPr>
      </p:pic>
    </p:spTree>
    <p:custDataLst>
      <p:tags r:id="rId1"/>
    </p:custDataLst>
    <p:extLst>
      <p:ext uri="{BB962C8B-B14F-4D97-AF65-F5344CB8AC3E}">
        <p14:creationId xmlns:p14="http://schemas.microsoft.com/office/powerpoint/2010/main" val="2387406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3480"/>
          </a:xfrm>
          <a:prstGeom prst="rect">
            <a:avLst/>
          </a:prstGeom>
        </p:spPr>
      </p:pic>
      <p:sp>
        <p:nvSpPr>
          <p:cNvPr id="5" name="TextBox 4"/>
          <p:cNvSpPr txBox="1"/>
          <p:nvPr/>
        </p:nvSpPr>
        <p:spPr>
          <a:xfrm>
            <a:off x="4618299" y="1111169"/>
            <a:ext cx="3249608" cy="3477875"/>
          </a:xfrm>
          <a:prstGeom prst="rect">
            <a:avLst/>
          </a:prstGeom>
          <a:noFill/>
        </p:spPr>
        <p:txBody>
          <a:bodyPr wrap="none" rtlCol="0">
            <a:spAutoFit/>
          </a:bodyPr>
          <a:lstStyle/>
          <a:p>
            <a:r>
              <a:rPr lang="en-US" sz="4400" b="1" i="1" dirty="0" err="1" smtClean="0">
                <a:solidFill>
                  <a:srgbClr val="FF0000"/>
                </a:solidFill>
                <a:latin typeface="Times New Roman" panose="02020603050405020304" pitchFamily="18" charset="0"/>
                <a:cs typeface="Times New Roman" panose="02020603050405020304" pitchFamily="18" charset="0"/>
              </a:rPr>
              <a:t>Cây</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dây</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leo</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Bé</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tí</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teo</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smtClean="0">
                <a:solidFill>
                  <a:srgbClr val="FF0000"/>
                </a:solidFill>
                <a:latin typeface="Times New Roman" panose="02020603050405020304" pitchFamily="18" charset="0"/>
                <a:cs typeface="Times New Roman" panose="02020603050405020304" pitchFamily="18" charset="0"/>
              </a:rPr>
              <a:t>Ở </a:t>
            </a:r>
            <a:r>
              <a:rPr lang="en-US" sz="4400" b="1" i="1" dirty="0" err="1" smtClean="0">
                <a:solidFill>
                  <a:srgbClr val="FF0000"/>
                </a:solidFill>
                <a:latin typeface="Times New Roman" panose="02020603050405020304" pitchFamily="18" charset="0"/>
                <a:cs typeface="Times New Roman" panose="02020603050405020304" pitchFamily="18" charset="0"/>
              </a:rPr>
              <a:t>trong</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nhà</a:t>
            </a:r>
            <a:r>
              <a:rPr lang="en-US" sz="4400" b="1" i="1" dirty="0" smtClean="0">
                <a:solidFill>
                  <a:srgbClr val="FF0000"/>
                </a:solidFill>
                <a:latin typeface="Times New Roman" panose="02020603050405020304" pitchFamily="18" charset="0"/>
                <a:cs typeface="Times New Roman" panose="02020603050405020304" pitchFamily="18" charset="0"/>
              </a:rPr>
              <a:t> </a:t>
            </a:r>
          </a:p>
          <a:p>
            <a:r>
              <a:rPr lang="en-US" sz="4400" b="1" i="1" dirty="0" err="1" smtClean="0">
                <a:solidFill>
                  <a:srgbClr val="FF0000"/>
                </a:solidFill>
                <a:latin typeface="Times New Roman" panose="02020603050405020304" pitchFamily="18" charset="0"/>
                <a:cs typeface="Times New Roman" panose="02020603050405020304" pitchFamily="18" charset="0"/>
              </a:rPr>
              <a:t>Lại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bò</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ra</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Ngoài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cửa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sổ</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3">
                  <p14:trim st="756"/>
                </p14:media>
              </p:ext>
            </p:extLst>
          </p:nvPr>
        </p:nvPicPr>
        <p:blipFill>
          <a:blip r:embed="rId6"/>
          <a:stretch>
            <a:fillRect/>
          </a:stretch>
        </p:blipFill>
        <p:spPr>
          <a:xfrm>
            <a:off x="0" y="6404900"/>
            <a:ext cx="487363" cy="487363"/>
          </a:xfrm>
          <a:prstGeom prst="rect">
            <a:avLst/>
          </a:prstGeom>
        </p:spPr>
      </p:pic>
    </p:spTree>
    <p:custDataLst>
      <p:tags r:id="rId1"/>
    </p:custDataLst>
    <p:extLst>
      <p:ext uri="{BB962C8B-B14F-4D97-AF65-F5344CB8AC3E}">
        <p14:creationId xmlns:p14="http://schemas.microsoft.com/office/powerpoint/2010/main" val="885379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1935685" y="485434"/>
            <a:ext cx="8806405"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Cây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dây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bò</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ra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ngoài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cửa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sổ</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để</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làm</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gì</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85481" y="1869311"/>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Cho </a:t>
            </a:r>
            <a:r>
              <a:rPr lang="en-US" sz="2000" b="1" dirty="0" err="1" smtClean="0">
                <a:ln w="0"/>
                <a:solidFill>
                  <a:schemeClr val="tx1"/>
                </a:solidFill>
              </a:rPr>
              <a:t>dễ</a:t>
            </a:r>
            <a:r>
              <a:rPr lang="en-US" sz="2000" b="1" dirty="0" smtClean="0">
                <a:ln w="0"/>
                <a:solidFill>
                  <a:schemeClr val="tx1"/>
                </a:solidFill>
              </a:rPr>
              <a:t> </a:t>
            </a:r>
            <a:r>
              <a:rPr lang="en-US" sz="2000" b="1" dirty="0" err="1" smtClean="0">
                <a:ln w="0"/>
                <a:solidFill>
                  <a:schemeClr val="tx1"/>
                </a:solidFill>
              </a:rPr>
              <a:t>thở</a:t>
            </a:r>
            <a:endParaRPr lang="en-US" sz="2000" b="1" dirty="0">
              <a:ln w="0"/>
              <a:solidFill>
                <a:schemeClr val="tx1"/>
              </a:solidFill>
            </a:endParaRPr>
          </a:p>
        </p:txBody>
      </p:sp>
      <p:sp>
        <p:nvSpPr>
          <p:cNvPr id="9" name="Rounded Rectangle 8"/>
          <p:cNvSpPr/>
          <p:nvPr/>
        </p:nvSpPr>
        <p:spPr>
          <a:xfrm>
            <a:off x="4893198" y="3209080"/>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Để</a:t>
            </a:r>
            <a:r>
              <a:rPr lang="en-US" sz="2000" b="1" dirty="0" smtClean="0">
                <a:ln w="0"/>
                <a:solidFill>
                  <a:schemeClr val="tx1"/>
                </a:solidFill>
              </a:rPr>
              <a:t> </a:t>
            </a:r>
            <a:r>
              <a:rPr lang="en-US" sz="2000" b="1" dirty="0" err="1" smtClean="0">
                <a:ln w="0"/>
                <a:solidFill>
                  <a:schemeClr val="tx1"/>
                </a:solidFill>
              </a:rPr>
              <a:t>đi</a:t>
            </a:r>
            <a:r>
              <a:rPr lang="en-US" sz="2000" b="1" dirty="0" smtClean="0">
                <a:ln w="0"/>
                <a:solidFill>
                  <a:schemeClr val="tx1"/>
                </a:solidFill>
              </a:rPr>
              <a:t> </a:t>
            </a:r>
            <a:r>
              <a:rPr lang="en-US" sz="2000" b="1" dirty="0" err="1" smtClean="0">
                <a:ln w="0"/>
                <a:solidFill>
                  <a:schemeClr val="tx1"/>
                </a:solidFill>
              </a:rPr>
              <a:t>chơi</a:t>
            </a:r>
            <a:endParaRPr lang="en-US" sz="2000" b="1" dirty="0">
              <a:ln w="0"/>
              <a:solidFill>
                <a:schemeClr val="tx1"/>
              </a:solidFill>
            </a:endParaRPr>
          </a:p>
        </p:txBody>
      </p:sp>
      <p:sp>
        <p:nvSpPr>
          <p:cNvPr id="10" name="Rounded Rectangle 9">
            <a:hlinkClick r:id="rId6" action="ppaction://hlinksldjump"/>
          </p:cNvPr>
          <p:cNvSpPr/>
          <p:nvPr/>
        </p:nvSpPr>
        <p:spPr>
          <a:xfrm>
            <a:off x="4885481" y="4548849"/>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Tắm</a:t>
            </a:r>
            <a:r>
              <a:rPr lang="en-US" sz="2000" b="1" dirty="0" smtClean="0">
                <a:ln w="0"/>
                <a:solidFill>
                  <a:schemeClr val="tx1"/>
                </a:solidFill>
              </a:rPr>
              <a:t> </a:t>
            </a:r>
            <a:r>
              <a:rPr lang="en-US" sz="2000" b="1" dirty="0" err="1" smtClean="0">
                <a:ln w="0"/>
                <a:solidFill>
                  <a:schemeClr val="tx1"/>
                </a:solidFill>
              </a:rPr>
              <a:t>nắng</a:t>
            </a:r>
            <a:r>
              <a:rPr lang="en-US" sz="2000" b="1" dirty="0" smtClean="0">
                <a:ln w="0"/>
                <a:solidFill>
                  <a:schemeClr val="tx1"/>
                </a:solidFill>
              </a:rPr>
              <a:t> </a:t>
            </a:r>
            <a:r>
              <a:rPr lang="en-US" sz="2000" b="1" dirty="0" err="1" smtClean="0">
                <a:ln w="0"/>
                <a:solidFill>
                  <a:schemeClr val="tx1"/>
                </a:solidFill>
              </a:rPr>
              <a:t>gió</a:t>
            </a:r>
            <a:r>
              <a:rPr lang="en-US" sz="2000" b="1" dirty="0" smtClean="0">
                <a:ln w="0"/>
                <a:solidFill>
                  <a:schemeClr val="tx1"/>
                </a:solidFill>
              </a:rPr>
              <a:t> </a:t>
            </a:r>
          </a:p>
          <a:p>
            <a:pPr algn="ctr"/>
            <a:r>
              <a:rPr lang="en-US" sz="2000" b="1" dirty="0" smtClean="0">
                <a:ln w="0"/>
                <a:solidFill>
                  <a:schemeClr val="tx1"/>
                </a:solidFill>
              </a:rPr>
              <a:t>   </a:t>
            </a:r>
            <a:r>
              <a:rPr lang="en-US" sz="2000" b="1" dirty="0" err="1" smtClean="0">
                <a:ln w="0"/>
                <a:solidFill>
                  <a:schemeClr val="tx1"/>
                </a:solidFill>
              </a:rPr>
              <a:t>Gội</a:t>
            </a:r>
            <a:r>
              <a:rPr lang="en-US" sz="2000" b="1" dirty="0" smtClean="0">
                <a:ln w="0"/>
                <a:solidFill>
                  <a:schemeClr val="tx1"/>
                </a:solidFill>
              </a:rPr>
              <a:t> </a:t>
            </a:r>
            <a:r>
              <a:rPr lang="en-US" sz="2000" b="1" dirty="0" err="1" smtClean="0">
                <a:ln w="0"/>
                <a:solidFill>
                  <a:schemeClr val="tx1"/>
                </a:solidFill>
              </a:rPr>
              <a:t>mưa</a:t>
            </a:r>
            <a:r>
              <a:rPr lang="en-US" sz="2000" b="1" dirty="0" smtClean="0">
                <a:ln w="0"/>
                <a:solidFill>
                  <a:schemeClr val="tx1"/>
                </a:solidFill>
              </a:rPr>
              <a:t> </a:t>
            </a:r>
            <a:r>
              <a:rPr lang="en-US" sz="2000" b="1" dirty="0" err="1" smtClean="0">
                <a:ln w="0"/>
                <a:solidFill>
                  <a:schemeClr val="tx1"/>
                </a:solidFill>
              </a:rPr>
              <a:t>rào</a:t>
            </a:r>
            <a:endParaRPr lang="en-US" sz="2000" b="1" dirty="0">
              <a:ln w="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738"/>
                </p14:media>
              </p:ext>
            </p:extLst>
          </p:nvPr>
        </p:nvPicPr>
        <p:blipFill>
          <a:blip r:embed="rId7"/>
          <a:stretch>
            <a:fillRect/>
          </a:stretch>
        </p:blipFill>
        <p:spPr>
          <a:xfrm>
            <a:off x="0" y="6370637"/>
            <a:ext cx="487363" cy="487363"/>
          </a:xfrm>
          <a:prstGeom prst="rect">
            <a:avLst/>
          </a:prstGeom>
        </p:spPr>
      </p:pic>
    </p:spTree>
    <p:custDataLst>
      <p:tags r:id="rId1"/>
    </p:custDataLst>
    <p:extLst>
      <p:ext uri="{BB962C8B-B14F-4D97-AF65-F5344CB8AC3E}">
        <p14:creationId xmlns:p14="http://schemas.microsoft.com/office/powerpoint/2010/main" val="124938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76472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p:nvSpPr>
        <p:spPr>
          <a:xfrm>
            <a:off x="2489522" y="2595623"/>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Cho </a:t>
            </a:r>
            <a:r>
              <a:rPr lang="en-US" sz="2000" b="1" dirty="0" err="1" smtClean="0">
                <a:ln w="0"/>
                <a:solidFill>
                  <a:schemeClr val="tx1"/>
                </a:solidFill>
              </a:rPr>
              <a:t>dễ</a:t>
            </a:r>
            <a:r>
              <a:rPr lang="en-US" sz="2000" b="1" dirty="0" smtClean="0">
                <a:ln w="0"/>
                <a:solidFill>
                  <a:schemeClr val="tx1"/>
                </a:solidFill>
              </a:rPr>
              <a:t> </a:t>
            </a:r>
            <a:r>
              <a:rPr lang="en-US" sz="2000" b="1" dirty="0" err="1" smtClean="0">
                <a:ln w="0"/>
                <a:solidFill>
                  <a:schemeClr val="tx1"/>
                </a:solidFill>
              </a:rPr>
              <a:t>thở</a:t>
            </a:r>
            <a:endParaRPr lang="en-US" sz="2000" b="1" dirty="0">
              <a:ln w="0"/>
              <a:solidFill>
                <a:schemeClr val="tx1"/>
              </a:solidFill>
            </a:endParaRPr>
          </a:p>
        </p:txBody>
      </p:sp>
      <p:sp>
        <p:nvSpPr>
          <p:cNvPr id="10" name="Rounded Rectangle 9">
            <a:hlinkClick r:id="rId6" action="ppaction://hlinksldjump"/>
          </p:cNvPr>
          <p:cNvSpPr/>
          <p:nvPr/>
        </p:nvSpPr>
        <p:spPr>
          <a:xfrm>
            <a:off x="6899476" y="2595622"/>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Tắm</a:t>
            </a:r>
            <a:r>
              <a:rPr lang="en-US" sz="2000" b="1" dirty="0" smtClean="0">
                <a:ln w="0"/>
                <a:solidFill>
                  <a:schemeClr val="tx1"/>
                </a:solidFill>
              </a:rPr>
              <a:t> </a:t>
            </a:r>
            <a:r>
              <a:rPr lang="en-US" sz="2000" b="1" dirty="0" err="1" smtClean="0">
                <a:ln w="0"/>
                <a:solidFill>
                  <a:schemeClr val="tx1"/>
                </a:solidFill>
              </a:rPr>
              <a:t>nắng</a:t>
            </a:r>
            <a:r>
              <a:rPr lang="en-US" sz="2000" b="1" dirty="0" smtClean="0">
                <a:ln w="0"/>
                <a:solidFill>
                  <a:schemeClr val="tx1"/>
                </a:solidFill>
              </a:rPr>
              <a:t> </a:t>
            </a:r>
            <a:r>
              <a:rPr lang="en-US" sz="2000" b="1" dirty="0" err="1" smtClean="0">
                <a:ln w="0"/>
                <a:solidFill>
                  <a:schemeClr val="tx1"/>
                </a:solidFill>
              </a:rPr>
              <a:t>gió</a:t>
            </a:r>
            <a:r>
              <a:rPr lang="en-US" sz="2000" b="1" dirty="0" smtClean="0">
                <a:ln w="0"/>
                <a:solidFill>
                  <a:schemeClr val="tx1"/>
                </a:solidFill>
              </a:rPr>
              <a:t> </a:t>
            </a:r>
          </a:p>
          <a:p>
            <a:pPr algn="ctr"/>
            <a:r>
              <a:rPr lang="en-US" sz="2000" b="1" dirty="0" smtClean="0">
                <a:ln w="0"/>
                <a:solidFill>
                  <a:schemeClr val="tx1"/>
                </a:solidFill>
              </a:rPr>
              <a:t>   </a:t>
            </a:r>
            <a:r>
              <a:rPr lang="en-US" sz="2000" b="1" dirty="0" err="1" smtClean="0">
                <a:ln w="0"/>
                <a:solidFill>
                  <a:schemeClr val="tx1"/>
                </a:solidFill>
              </a:rPr>
              <a:t>Gội</a:t>
            </a:r>
            <a:r>
              <a:rPr lang="en-US" sz="2000" b="1" dirty="0" smtClean="0">
                <a:ln w="0"/>
                <a:solidFill>
                  <a:schemeClr val="tx1"/>
                </a:solidFill>
              </a:rPr>
              <a:t> </a:t>
            </a:r>
            <a:r>
              <a:rPr lang="en-US" sz="2000" b="1" dirty="0" err="1" smtClean="0">
                <a:ln w="0"/>
                <a:solidFill>
                  <a:schemeClr val="tx1"/>
                </a:solidFill>
              </a:rPr>
              <a:t>mưa</a:t>
            </a:r>
            <a:r>
              <a:rPr lang="en-US" sz="2000" b="1" dirty="0" smtClean="0">
                <a:ln w="0"/>
                <a:solidFill>
                  <a:schemeClr val="tx1"/>
                </a:solidFill>
              </a:rPr>
              <a:t> </a:t>
            </a:r>
            <a:r>
              <a:rPr lang="en-US" sz="2000" b="1" dirty="0" err="1" smtClean="0">
                <a:ln w="0"/>
                <a:solidFill>
                  <a:schemeClr val="tx1"/>
                </a:solidFill>
              </a:rPr>
              <a:t>rào</a:t>
            </a:r>
            <a:endParaRPr lang="en-US" sz="2000" b="1" dirty="0">
              <a:ln w="0"/>
              <a:solidFill>
                <a:schemeClr val="tx1"/>
              </a:solidFill>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907" y="6370637"/>
            <a:ext cx="487363" cy="487363"/>
          </a:xfrm>
          <a:prstGeom prst="rect">
            <a:avLst/>
          </a:prstGeom>
        </p:spPr>
      </p:pic>
    </p:spTree>
    <p:custDataLst>
      <p:tags r:id="rId1"/>
    </p:custDataLst>
    <p:extLst>
      <p:ext uri="{BB962C8B-B14F-4D97-AF65-F5344CB8AC3E}">
        <p14:creationId xmlns:p14="http://schemas.microsoft.com/office/powerpoint/2010/main" val="1250700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3480"/>
          </a:xfrm>
          <a:prstGeom prst="rect">
            <a:avLst/>
          </a:prstGeom>
        </p:spPr>
      </p:pic>
      <p:sp>
        <p:nvSpPr>
          <p:cNvPr id="5" name="TextBox 4"/>
          <p:cNvSpPr txBox="1"/>
          <p:nvPr/>
        </p:nvSpPr>
        <p:spPr>
          <a:xfrm>
            <a:off x="4734046" y="462272"/>
            <a:ext cx="3446777" cy="6186309"/>
          </a:xfrm>
          <a:prstGeom prst="rect">
            <a:avLst/>
          </a:prstGeom>
          <a:noFill/>
        </p:spPr>
        <p:txBody>
          <a:bodyPr wrap="none" rtlCol="0">
            <a:spAutoFit/>
          </a:bodyPr>
          <a:lstStyle/>
          <a:p>
            <a:r>
              <a:rPr lang="en-US" sz="4400" b="1" i="1" dirty="0" err="1" smtClean="0">
                <a:solidFill>
                  <a:srgbClr val="FF0000"/>
                </a:solidFill>
                <a:latin typeface="Times New Roman" panose="02020603050405020304" pitchFamily="18" charset="0"/>
                <a:cs typeface="Times New Roman" panose="02020603050405020304" pitchFamily="18" charset="0"/>
              </a:rPr>
              <a:t>Và</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nghển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cổ</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Lên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trời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cao</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Hỏi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vì</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sao</a:t>
            </a:r>
            <a:r>
              <a:rPr lang="en-US" sz="4400" b="1" i="1" dirty="0" smtClean="0">
                <a:solidFill>
                  <a:srgbClr val="FF0000"/>
                </a:solidFill>
                <a:latin typeface="Times New Roman" panose="02020603050405020304" pitchFamily="18" charset="0"/>
                <a:cs typeface="Times New Roman" panose="02020603050405020304" pitchFamily="18" charset="0"/>
              </a:rPr>
              <a:t>? </a:t>
            </a:r>
          </a:p>
          <a:p>
            <a:r>
              <a:rPr lang="en-US" sz="4400" b="1" i="1" dirty="0" err="1" smtClean="0">
                <a:solidFill>
                  <a:srgbClr val="FF0000"/>
                </a:solidFill>
                <a:latin typeface="Times New Roman" panose="02020603050405020304" pitchFamily="18" charset="0"/>
                <a:cs typeface="Times New Roman" panose="02020603050405020304" pitchFamily="18" charset="0"/>
              </a:rPr>
              <a:t>Cây</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trả</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lời</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smtClean="0">
                <a:solidFill>
                  <a:srgbClr val="FF0000"/>
                </a:solidFill>
                <a:latin typeface="Times New Roman" panose="02020603050405020304" pitchFamily="18" charset="0"/>
                <a:cs typeface="Times New Roman" panose="02020603050405020304" pitchFamily="18" charset="0"/>
              </a:rPr>
              <a:t>Ra </a:t>
            </a:r>
            <a:r>
              <a:rPr lang="en-US" sz="4400" b="1" i="1" dirty="0" err="1" smtClean="0">
                <a:solidFill>
                  <a:srgbClr val="FF0000"/>
                </a:solidFill>
                <a:latin typeface="Times New Roman" panose="02020603050405020304" pitchFamily="18" charset="0"/>
                <a:cs typeface="Times New Roman" panose="02020603050405020304" pitchFamily="18" charset="0"/>
              </a:rPr>
              <a:t>ngoài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trời</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smtClean="0">
                <a:solidFill>
                  <a:srgbClr val="FF0000"/>
                </a:solidFill>
                <a:latin typeface="Times New Roman" panose="02020603050405020304" pitchFamily="18" charset="0"/>
                <a:cs typeface="Times New Roman" panose="02020603050405020304" pitchFamily="18" charset="0"/>
              </a:rPr>
              <a:t>Cho </a:t>
            </a:r>
            <a:r>
              <a:rPr lang="en-US" sz="4400" b="1" i="1" dirty="0" err="1" smtClean="0">
                <a:solidFill>
                  <a:srgbClr val="FF0000"/>
                </a:solidFill>
                <a:latin typeface="Times New Roman" panose="02020603050405020304" pitchFamily="18" charset="0"/>
                <a:cs typeface="Times New Roman" panose="02020603050405020304" pitchFamily="18" charset="0"/>
              </a:rPr>
              <a:t>dễ</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thở</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Tắm</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nắng</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gió</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Gội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mưa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rào</a:t>
            </a:r>
            <a:endParaRPr lang="en-US" sz="4400" b="1" i="1" dirty="0" smtClean="0">
              <a:solidFill>
                <a:srgbClr val="FF0000"/>
              </a:solidFill>
              <a:latin typeface="Times New Roman" panose="02020603050405020304" pitchFamily="18" charset="0"/>
              <a:cs typeface="Times New Roman" panose="02020603050405020304" pitchFamily="18" charset="0"/>
            </a:endParaRPr>
          </a:p>
          <a:p>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992" end="285"/>
                </p14:media>
              </p:ext>
            </p:extLst>
          </p:nvPr>
        </p:nvPicPr>
        <p:blipFill>
          <a:blip r:embed="rId6"/>
          <a:stretch>
            <a:fillRect/>
          </a:stretch>
        </p:blipFill>
        <p:spPr>
          <a:xfrm>
            <a:off x="0" y="6370637"/>
            <a:ext cx="487363" cy="487363"/>
          </a:xfrm>
          <a:prstGeom prst="rect">
            <a:avLst/>
          </a:prstGeom>
        </p:spPr>
      </p:pic>
    </p:spTree>
    <p:custDataLst>
      <p:tags r:id="rId1"/>
    </p:custDataLst>
    <p:extLst>
      <p:ext uri="{BB962C8B-B14F-4D97-AF65-F5344CB8AC3E}">
        <p14:creationId xmlns:p14="http://schemas.microsoft.com/office/powerpoint/2010/main" val="51241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1935685" y="231354"/>
            <a:ext cx="8806405" cy="11684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Nhờ</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được</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tắm</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nắng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gió</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mưa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mà</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cây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được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như</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thế</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nào</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85481" y="1869311"/>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bị</a:t>
            </a:r>
            <a:r>
              <a:rPr lang="en-US" sz="2000" b="1" dirty="0" smtClean="0">
                <a:ln w="0"/>
                <a:solidFill>
                  <a:schemeClr val="tx1"/>
                </a:solidFill>
              </a:rPr>
              <a:t> </a:t>
            </a:r>
            <a:r>
              <a:rPr lang="en-US" sz="2000" b="1" dirty="0" err="1" smtClean="0">
                <a:ln w="0"/>
                <a:solidFill>
                  <a:schemeClr val="tx1"/>
                </a:solidFill>
              </a:rPr>
              <a:t>ngập</a:t>
            </a:r>
            <a:r>
              <a:rPr lang="en-US" sz="2000" b="1" dirty="0" smtClean="0">
                <a:ln w="0"/>
                <a:solidFill>
                  <a:schemeClr val="tx1"/>
                </a:solidFill>
              </a:rPr>
              <a:t> </a:t>
            </a:r>
            <a:r>
              <a:rPr lang="en-US" sz="2000" b="1" dirty="0" err="1" smtClean="0">
                <a:ln w="0"/>
                <a:solidFill>
                  <a:schemeClr val="tx1"/>
                </a:solidFill>
              </a:rPr>
              <a:t>nước</a:t>
            </a:r>
            <a:endParaRPr lang="en-US" sz="2000" b="1" dirty="0">
              <a:ln w="0"/>
              <a:solidFill>
                <a:schemeClr val="tx1"/>
              </a:solidFill>
            </a:endParaRPr>
          </a:p>
        </p:txBody>
      </p:sp>
      <p:sp>
        <p:nvSpPr>
          <p:cNvPr id="9" name="Rounded Rectangle 8"/>
          <p:cNvSpPr/>
          <p:nvPr/>
        </p:nvSpPr>
        <p:spPr>
          <a:xfrm>
            <a:off x="4893198" y="3209080"/>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mới</a:t>
            </a:r>
            <a:r>
              <a:rPr lang="en-US" sz="2000" b="1" dirty="0" smtClean="0">
                <a:ln w="0"/>
                <a:solidFill>
                  <a:schemeClr val="tx1"/>
                </a:solidFill>
              </a:rPr>
              <a:t> </a:t>
            </a:r>
            <a:r>
              <a:rPr lang="en-US" sz="2000" b="1" dirty="0" err="1" smtClean="0">
                <a:ln w="0"/>
                <a:solidFill>
                  <a:schemeClr val="tx1"/>
                </a:solidFill>
              </a:rPr>
              <a:t>cao</a:t>
            </a:r>
            <a:r>
              <a:rPr lang="en-US" sz="2000" b="1" dirty="0" smtClean="0">
                <a:ln w="0"/>
                <a:solidFill>
                  <a:schemeClr val="tx1"/>
                </a:solidFill>
              </a:rPr>
              <a:t>, </a:t>
            </a:r>
          </a:p>
          <a:p>
            <a:pPr algn="ctr"/>
            <a:r>
              <a:rPr lang="en-US" sz="2000" b="1" dirty="0" smtClean="0">
                <a:ln w="0"/>
                <a:solidFill>
                  <a:schemeClr val="tx1"/>
                </a:solidFill>
              </a:rPr>
              <a:t>     </a:t>
            </a:r>
            <a:r>
              <a:rPr lang="en-US" sz="2000" b="1" dirty="0" err="1" smtClean="0">
                <a:ln w="0"/>
                <a:solidFill>
                  <a:schemeClr val="tx1"/>
                </a:solidFill>
              </a:rPr>
              <a:t>Hoa</a:t>
            </a:r>
            <a:r>
              <a:rPr lang="en-US" sz="2000" b="1" dirty="0" smtClean="0">
                <a:ln w="0"/>
                <a:solidFill>
                  <a:schemeClr val="tx1"/>
                </a:solidFill>
              </a:rPr>
              <a:t> </a:t>
            </a:r>
            <a:r>
              <a:rPr lang="en-US" sz="2000" b="1" dirty="0" err="1" smtClean="0">
                <a:ln w="0"/>
                <a:solidFill>
                  <a:schemeClr val="tx1"/>
                </a:solidFill>
              </a:rPr>
              <a:t>mới</a:t>
            </a:r>
            <a:r>
              <a:rPr lang="en-US" sz="2000" b="1" dirty="0" smtClean="0">
                <a:ln w="0"/>
                <a:solidFill>
                  <a:schemeClr val="tx1"/>
                </a:solidFill>
              </a:rPr>
              <a:t> </a:t>
            </a:r>
            <a:r>
              <a:rPr lang="en-US" sz="2000" b="1" dirty="0" err="1" smtClean="0">
                <a:ln w="0"/>
                <a:solidFill>
                  <a:schemeClr val="tx1"/>
                </a:solidFill>
              </a:rPr>
              <a:t>đẹp</a:t>
            </a:r>
            <a:endParaRPr lang="en-US" sz="2000" b="1" dirty="0">
              <a:ln w="0"/>
              <a:solidFill>
                <a:schemeClr val="tx1"/>
              </a:solidFill>
            </a:endParaRPr>
          </a:p>
        </p:txBody>
      </p:sp>
      <p:sp>
        <p:nvSpPr>
          <p:cNvPr id="10" name="Rounded Rectangle 9">
            <a:hlinkClick r:id="rId6" action="ppaction://hlinksldjump"/>
          </p:cNvPr>
          <p:cNvSpPr/>
          <p:nvPr/>
        </p:nvSpPr>
        <p:spPr>
          <a:xfrm>
            <a:off x="4885481" y="4548849"/>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phát</a:t>
            </a:r>
            <a:r>
              <a:rPr lang="en-US" sz="2000" b="1" dirty="0" smtClean="0">
                <a:ln w="0"/>
                <a:solidFill>
                  <a:schemeClr val="tx1"/>
                </a:solidFill>
              </a:rPr>
              <a:t> </a:t>
            </a:r>
            <a:r>
              <a:rPr lang="en-US" sz="2000" b="1" dirty="0" err="1" smtClean="0">
                <a:ln w="0"/>
                <a:solidFill>
                  <a:schemeClr val="tx1"/>
                </a:solidFill>
              </a:rPr>
              <a:t>triển</a:t>
            </a:r>
            <a:endParaRPr lang="en-US" sz="2000" b="1" dirty="0">
              <a:ln w="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3">
                  <p14:trim st="648" end="210"/>
                </p14:media>
              </p:ext>
            </p:extLst>
          </p:nvPr>
        </p:nvPicPr>
        <p:blipFill>
          <a:blip r:embed="rId7"/>
          <a:stretch>
            <a:fillRect/>
          </a:stretch>
        </p:blipFill>
        <p:spPr>
          <a:xfrm>
            <a:off x="96184" y="6370637"/>
            <a:ext cx="487363" cy="487363"/>
          </a:xfrm>
          <a:prstGeom prst="rect">
            <a:avLst/>
          </a:prstGeom>
        </p:spPr>
      </p:pic>
    </p:spTree>
    <p:custDataLst>
      <p:tags r:id="rId1"/>
    </p:custDataLst>
    <p:extLst>
      <p:ext uri="{BB962C8B-B14F-4D97-AF65-F5344CB8AC3E}">
        <p14:creationId xmlns:p14="http://schemas.microsoft.com/office/powerpoint/2010/main" val="1999595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810187" y="438171"/>
            <a:ext cx="10347325" cy="457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750"/>
              </a:spcAft>
              <a:buFontTx/>
              <a:buNone/>
            </a:pPr>
            <a:r>
              <a:rPr lang="vi-VN" sz="2000" b="1" dirty="0">
                <a:latin typeface="Times New Roman" panose="02020603050405020304" pitchFamily="18" charset="0"/>
                <a:cs typeface="Times New Roman" panose="02020603050405020304" pitchFamily="18" charset="0"/>
              </a:rPr>
              <a:t>I. Mục đích, yêu cầu:</a:t>
            </a:r>
            <a:endParaRPr lang="en-US" sz="20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latin typeface="Times New Roman" panose="02020603050405020304" pitchFamily="18" charset="0"/>
                <a:cs typeface="Times New Roman" panose="02020603050405020304" pitchFamily="18" charset="0"/>
              </a:rPr>
              <a:t>1. Kiến thức</a:t>
            </a:r>
            <a:endParaRPr lang="en-US" sz="18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Trẻ nhớ tên bài thơ “Cây </a:t>
            </a:r>
            <a:r>
              <a:rPr lang="en-US" sz="1600" dirty="0">
                <a:latin typeface="Times New Roman" panose="02020603050405020304" pitchFamily="18" charset="0"/>
                <a:cs typeface="Times New Roman" panose="02020603050405020304" pitchFamily="18" charset="0"/>
              </a:rPr>
              <a:t>d</a:t>
            </a:r>
            <a:r>
              <a:rPr lang="vi-VN" sz="1600" dirty="0">
                <a:latin typeface="Times New Roman" panose="02020603050405020304" pitchFamily="18" charset="0"/>
                <a:cs typeface="Times New Roman" panose="02020603050405020304" pitchFamily="18" charset="0"/>
              </a:rPr>
              <a:t>ây </a:t>
            </a:r>
            <a:r>
              <a:rPr lang="en-US" sz="1600" dirty="0">
                <a:latin typeface="Times New Roman" panose="02020603050405020304" pitchFamily="18" charset="0"/>
                <a:cs typeface="Times New Roman" panose="02020603050405020304" pitchFamily="18" charset="0"/>
              </a:rPr>
              <a:t>l</a:t>
            </a:r>
            <a:r>
              <a:rPr lang="vi-VN" sz="1600" dirty="0">
                <a:latin typeface="Times New Roman" panose="02020603050405020304" pitchFamily="18" charset="0"/>
                <a:cs typeface="Times New Roman" panose="02020603050405020304" pitchFamily="18" charset="0"/>
              </a:rPr>
              <a:t>eo”, tên tác giả “</a:t>
            </a:r>
            <a:r>
              <a:rPr lang="en-US" sz="1600" dirty="0" err="1">
                <a:latin typeface="Times New Roman" panose="02020603050405020304" pitchFamily="18" charset="0"/>
                <a:cs typeface="Times New Roman" panose="02020603050405020304" pitchFamily="18" charset="0"/>
              </a:rPr>
              <a:t>Xuân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Tửu</a:t>
            </a:r>
            <a:r>
              <a:rPr lang="vi-V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Hiểu được nội dung bài thơ: Bài thơ nói về một loại cây dây leo hay trồng bên cạnh cửa sổ để  làm cảnh, cây rất cần có ánh sáng như nắng, gió nước thì cây mới lớn nhanh, hoa mới đẹp.</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smtClean="0">
                <a:latin typeface="Times New Roman" panose="02020603050405020304" pitchFamily="18" charset="0"/>
                <a:cs typeface="Times New Roman" panose="02020603050405020304" pitchFamily="18" charset="0"/>
              </a:rPr>
              <a:t>2</a:t>
            </a:r>
            <a:r>
              <a:rPr lang="vi-VN" sz="1800" b="1" dirty="0">
                <a:latin typeface="Times New Roman" panose="02020603050405020304" pitchFamily="18" charset="0"/>
                <a:cs typeface="Times New Roman" panose="02020603050405020304" pitchFamily="18" charset="0"/>
              </a:rPr>
              <a:t>. Kỹ năng</a:t>
            </a:r>
            <a:endParaRPr lang="en-US" sz="18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Rèn cho trẻ khả năng ghi nhớ, chú ý có chủ định cho trẻ, phát triển ngôn ngữ mạch lạc cho trẻ .</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Trẻ có khả năng nghe và hiểu trả lời câu hỏi của cô rõ ràng và đầy đủ.</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- 95 - 98 % trẻ đọc thuộc bài thơ cùng bạn.</a:t>
            </a:r>
            <a:endParaRPr lang="en-US" sz="1600" dirty="0">
              <a:latin typeface="Times New Roman" panose="02020603050405020304" pitchFamily="18" charset="0"/>
              <a:cs typeface="Times New Roman" panose="02020603050405020304" pitchFamily="18" charset="0"/>
            </a:endParaRPr>
          </a:p>
          <a:p>
            <a:pPr algn="just">
              <a:lnSpc>
                <a:spcPct val="100000"/>
              </a:lnSpc>
              <a:spcBef>
                <a:spcPct val="0"/>
              </a:spcBef>
              <a:spcAft>
                <a:spcPts val="750"/>
              </a:spcAft>
              <a:buNone/>
            </a:pPr>
            <a:r>
              <a:rPr lang="vi-VN" sz="1600" dirty="0">
                <a:latin typeface="Times New Roman" panose="02020603050405020304" pitchFamily="18" charset="0"/>
                <a:cs typeface="Times New Roman" panose="02020603050405020304" pitchFamily="18" charset="0"/>
              </a:rPr>
              <a:t>- Trẻ biết đọc thơ cùng </a:t>
            </a:r>
            <a:r>
              <a:rPr lang="vi-VN" sz="1600" dirty="0" smtClean="0">
                <a:latin typeface="Times New Roman" panose="02020603050405020304" pitchFamily="18" charset="0"/>
                <a:cs typeface="Times New Roman" panose="02020603050405020304" pitchFamily="18" charset="0"/>
              </a:rPr>
              <a:t>cô </a:t>
            </a:r>
            <a:r>
              <a:rPr lang="vi-VN" sz="1600" dirty="0">
                <a:latin typeface="Times New Roman" panose="02020603050405020304" pitchFamily="18" charset="0"/>
                <a:cs typeface="Times New Roman" panose="02020603050405020304" pitchFamily="18" charset="0"/>
              </a:rPr>
              <a:t>theo nhịp điệu của bài thơ.</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smtClean="0">
                <a:latin typeface="Times New Roman" panose="02020603050405020304" pitchFamily="18" charset="0"/>
                <a:cs typeface="Times New Roman" panose="02020603050405020304" pitchFamily="18" charset="0"/>
              </a:rPr>
              <a:t>3</a:t>
            </a:r>
            <a:r>
              <a:rPr lang="vi-VN" sz="1800" b="1" dirty="0">
                <a:latin typeface="Times New Roman" panose="02020603050405020304" pitchFamily="18" charset="0"/>
                <a:cs typeface="Times New Roman" panose="02020603050405020304" pitchFamily="18" charset="0"/>
              </a:rPr>
              <a:t>. Thái độ</a:t>
            </a:r>
            <a:endParaRPr lang="en-US" sz="18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Trẻ hứng thú tham gia vào các hoạt động.</a:t>
            </a:r>
            <a:endParaRPr lang="en-US" sz="16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600" dirty="0">
                <a:latin typeface="Times New Roman" panose="02020603050405020304" pitchFamily="18" charset="0"/>
                <a:cs typeface="Times New Roman" panose="02020603050405020304" pitchFamily="18" charset="0"/>
              </a:rPr>
              <a:t>- Thông qua bài thơ này trẻ biết chăm sóc cây, tưới nước cho </a:t>
            </a:r>
            <a:r>
              <a:rPr lang="vi-VN" sz="1600" dirty="0" smtClean="0">
                <a:latin typeface="Times New Roman" panose="02020603050405020304" pitchFamily="18" charset="0"/>
                <a:cs typeface="Times New Roman" panose="02020603050405020304" pitchFamily="18" charset="0"/>
              </a:rPr>
              <a:t>cây, </a:t>
            </a:r>
            <a:r>
              <a:rPr lang="vi-VN" sz="1600" dirty="0">
                <a:latin typeface="Times New Roman" panose="02020603050405020304" pitchFamily="18" charset="0"/>
                <a:cs typeface="Times New Roman" panose="02020603050405020304" pitchFamily="18" charset="0"/>
              </a:rPr>
              <a:t>bảo vệ cây, không ngắt lá bẻ cành.</a:t>
            </a:r>
            <a:endParaRPr lang="en-US" sz="1600" dirty="0">
              <a:latin typeface="Times New Roman" panose="02020603050405020304" pitchFamily="18" charset="0"/>
              <a:cs typeface="Times New Roman" panose="02020603050405020304" pitchFamily="18" charset="0"/>
            </a:endParaRPr>
          </a:p>
        </p:txBody>
      </p:sp>
      <p:pic>
        <p:nvPicPr>
          <p:cNvPr id="3" name="Bản ghi Mới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4389" y="6370637"/>
            <a:ext cx="487363" cy="487363"/>
          </a:xfrm>
          <a:prstGeom prst="rect">
            <a:avLst/>
          </a:prstGeom>
        </p:spPr>
      </p:pic>
    </p:spTree>
    <p:custDataLst>
      <p:tags r:id="rId1"/>
    </p:custDataLst>
    <p:extLst>
      <p:ext uri="{BB962C8B-B14F-4D97-AF65-F5344CB8AC3E}">
        <p14:creationId xmlns:p14="http://schemas.microsoft.com/office/powerpoint/2010/main" val="2001597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5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1056328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p:nvSpPr>
        <p:spPr>
          <a:xfrm>
            <a:off x="2303845" y="2285999"/>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mới</a:t>
            </a:r>
            <a:r>
              <a:rPr lang="en-US" sz="2000" b="1" dirty="0" smtClean="0">
                <a:ln w="0"/>
                <a:solidFill>
                  <a:schemeClr val="tx1"/>
                </a:solidFill>
              </a:rPr>
              <a:t> </a:t>
            </a:r>
            <a:r>
              <a:rPr lang="en-US" sz="2000" b="1" dirty="0" err="1" smtClean="0">
                <a:ln w="0"/>
                <a:solidFill>
                  <a:schemeClr val="tx1"/>
                </a:solidFill>
              </a:rPr>
              <a:t>cao</a:t>
            </a:r>
            <a:r>
              <a:rPr lang="en-US" sz="2000" b="1" dirty="0" smtClean="0">
                <a:ln w="0"/>
                <a:solidFill>
                  <a:schemeClr val="tx1"/>
                </a:solidFill>
              </a:rPr>
              <a:t>, </a:t>
            </a:r>
          </a:p>
          <a:p>
            <a:pPr algn="ctr"/>
            <a:r>
              <a:rPr lang="en-US" sz="2000" b="1" dirty="0" smtClean="0">
                <a:ln w="0"/>
                <a:solidFill>
                  <a:schemeClr val="tx1"/>
                </a:solidFill>
              </a:rPr>
              <a:t>     </a:t>
            </a:r>
            <a:r>
              <a:rPr lang="en-US" sz="2000" b="1" dirty="0" err="1" smtClean="0">
                <a:ln w="0"/>
                <a:solidFill>
                  <a:schemeClr val="tx1"/>
                </a:solidFill>
              </a:rPr>
              <a:t>Hoa</a:t>
            </a:r>
            <a:r>
              <a:rPr lang="en-US" sz="2000" b="1" dirty="0" smtClean="0">
                <a:ln w="0"/>
                <a:solidFill>
                  <a:schemeClr val="tx1"/>
                </a:solidFill>
              </a:rPr>
              <a:t> </a:t>
            </a:r>
            <a:r>
              <a:rPr lang="en-US" sz="2000" b="1" dirty="0" err="1" smtClean="0">
                <a:ln w="0"/>
                <a:solidFill>
                  <a:schemeClr val="tx1"/>
                </a:solidFill>
              </a:rPr>
              <a:t>mới</a:t>
            </a:r>
            <a:r>
              <a:rPr lang="en-US" sz="2000" b="1" dirty="0" smtClean="0">
                <a:ln w="0"/>
                <a:solidFill>
                  <a:schemeClr val="tx1"/>
                </a:solidFill>
              </a:rPr>
              <a:t> </a:t>
            </a:r>
            <a:r>
              <a:rPr lang="en-US" sz="2000" b="1" dirty="0" err="1" smtClean="0">
                <a:ln w="0"/>
                <a:solidFill>
                  <a:schemeClr val="tx1"/>
                </a:solidFill>
              </a:rPr>
              <a:t>đẹp</a:t>
            </a:r>
            <a:endParaRPr lang="en-US" sz="2000" b="1" dirty="0">
              <a:ln w="0"/>
              <a:solidFill>
                <a:schemeClr val="tx1"/>
              </a:solidFill>
            </a:endParaRPr>
          </a:p>
        </p:txBody>
      </p:sp>
      <p:sp>
        <p:nvSpPr>
          <p:cNvPr id="10" name="Rounded Rectangle 9">
            <a:hlinkClick r:id="rId6" action="ppaction://hlinksldjump"/>
          </p:cNvPr>
          <p:cNvSpPr/>
          <p:nvPr/>
        </p:nvSpPr>
        <p:spPr>
          <a:xfrm>
            <a:off x="7374039" y="2285998"/>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phát</a:t>
            </a:r>
            <a:r>
              <a:rPr lang="en-US" sz="2000" b="1" dirty="0" smtClean="0">
                <a:ln w="0"/>
                <a:solidFill>
                  <a:schemeClr val="tx1"/>
                </a:solidFill>
              </a:rPr>
              <a:t> </a:t>
            </a:r>
            <a:r>
              <a:rPr lang="en-US" sz="2000" b="1" dirty="0" err="1" smtClean="0">
                <a:ln w="0"/>
                <a:solidFill>
                  <a:schemeClr val="tx1"/>
                </a:solidFill>
              </a:rPr>
              <a:t>triển</a:t>
            </a:r>
            <a:endParaRPr lang="en-US" sz="2000" b="1" dirty="0">
              <a:ln w="0"/>
              <a:solidFill>
                <a:schemeClr val="tx1"/>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441" y="6370637"/>
            <a:ext cx="487363" cy="487363"/>
          </a:xfrm>
          <a:prstGeom prst="rect">
            <a:avLst/>
          </a:prstGeom>
        </p:spPr>
      </p:pic>
    </p:spTree>
    <p:custDataLst>
      <p:tags r:id="rId1"/>
    </p:custDataLst>
    <p:extLst>
      <p:ext uri="{BB962C8B-B14F-4D97-AF65-F5344CB8AC3E}">
        <p14:creationId xmlns:p14="http://schemas.microsoft.com/office/powerpoint/2010/main" val="17958854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3480"/>
          </a:xfrm>
          <a:prstGeom prst="rect">
            <a:avLst/>
          </a:prstGeom>
        </p:spPr>
      </p:pic>
      <p:sp>
        <p:nvSpPr>
          <p:cNvPr id="5" name="TextBox 4"/>
          <p:cNvSpPr txBox="1"/>
          <p:nvPr/>
        </p:nvSpPr>
        <p:spPr>
          <a:xfrm>
            <a:off x="4502552" y="1273215"/>
            <a:ext cx="3446777" cy="2800767"/>
          </a:xfrm>
          <a:prstGeom prst="rect">
            <a:avLst/>
          </a:prstGeom>
          <a:noFill/>
        </p:spPr>
        <p:txBody>
          <a:bodyPr wrap="none" rtlCol="0">
            <a:spAutoFit/>
          </a:bodyPr>
          <a:lstStyle/>
          <a:p>
            <a:r>
              <a:rPr lang="en-US" sz="4400" b="1" i="1" dirty="0" err="1" smtClean="0">
                <a:solidFill>
                  <a:srgbClr val="FF0000"/>
                </a:solidFill>
                <a:latin typeface="Times New Roman" panose="02020603050405020304" pitchFamily="18" charset="0"/>
                <a:cs typeface="Times New Roman" panose="02020603050405020304" pitchFamily="18" charset="0"/>
              </a:rPr>
              <a:t>Tắm</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nắng</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gió</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Gội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mưa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rào</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Cây</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mới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cao</a:t>
            </a:r>
            <a:endParaRPr lang="en-US" sz="4400" b="1" i="1" dirty="0" smtClean="0">
              <a:solidFill>
                <a:srgbClr val="FF0000"/>
              </a:solidFill>
              <a:latin typeface="Times New Roman" panose="02020603050405020304" pitchFamily="18" charset="0"/>
              <a:cs typeface="Times New Roman" panose="02020603050405020304" pitchFamily="18" charset="0"/>
            </a:endParaRPr>
          </a:p>
          <a:p>
            <a:r>
              <a:rPr lang="en-US" sz="4400" b="1" i="1" dirty="0" err="1" smtClean="0">
                <a:solidFill>
                  <a:srgbClr val="FF0000"/>
                </a:solidFill>
                <a:latin typeface="Times New Roman" panose="02020603050405020304" pitchFamily="18" charset="0"/>
                <a:cs typeface="Times New Roman" panose="02020603050405020304" pitchFamily="18" charset="0"/>
              </a:rPr>
              <a:t>Hoa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mới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đẹp</a:t>
            </a:r>
            <a:r>
              <a:rPr lang="en-US" sz="4400" b="1" i="1" dirty="0" smtClean="0">
                <a:solidFill>
                  <a:srgbClr val="FF0000"/>
                </a:solidFill>
                <a:latin typeface="Times New Roman" panose="02020603050405020304" pitchFamily="18" charset="0"/>
                <a:cs typeface="Times New Roman" panose="02020603050405020304" pitchFamily="18" charset="0"/>
              </a:rPr>
              <a:t>.</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4796" y="6370637"/>
            <a:ext cx="487363" cy="487363"/>
          </a:xfrm>
          <a:prstGeom prst="rect">
            <a:avLst/>
          </a:prstGeom>
        </p:spPr>
      </p:pic>
    </p:spTree>
    <p:custDataLst>
      <p:tags r:id="rId1"/>
    </p:custDataLst>
    <p:extLst>
      <p:ext uri="{BB962C8B-B14F-4D97-AF65-F5344CB8AC3E}">
        <p14:creationId xmlns:p14="http://schemas.microsoft.com/office/powerpoint/2010/main" val="22640498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ế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303889" cy="7639291"/>
          </a:xfrm>
        </p:spPr>
      </p:pic>
    </p:spTree>
    <p:extLst>
      <p:ext uri="{BB962C8B-B14F-4D97-AF65-F5344CB8AC3E}">
        <p14:creationId xmlns:p14="http://schemas.microsoft.com/office/powerpoint/2010/main" val="1158751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ChangeArrowheads="1"/>
          </p:cNvSpPr>
          <p:nvPr/>
        </p:nvSpPr>
        <p:spPr bwMode="auto">
          <a:xfrm>
            <a:off x="3641725" y="909638"/>
            <a:ext cx="7453313"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750"/>
              </a:spcAft>
              <a:buFontTx/>
              <a:buNone/>
            </a:pPr>
            <a:r>
              <a:rPr lang="vi-VN" sz="1800" b="1" dirty="0">
                <a:solidFill>
                  <a:srgbClr val="FFFF00"/>
                </a:solidFill>
                <a:latin typeface="Times New Roman" panose="02020603050405020304" pitchFamily="18" charset="0"/>
                <a:cs typeface="Times New Roman" panose="02020603050405020304" pitchFamily="18" charset="0"/>
              </a:rPr>
              <a:t>II. Chuẩn bị</a:t>
            </a:r>
            <a:endParaRPr lang="en-US" sz="1800" b="1" dirty="0">
              <a:solidFill>
                <a:srgbClr val="FFFF00"/>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1. Địa điểm:</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Tại lớp mẫu giáo 3-4 tuổi</a:t>
            </a:r>
            <a:r>
              <a:rPr lang="en-US" sz="1800" b="1" dirty="0">
                <a:solidFill>
                  <a:srgbClr val="F2F2F2"/>
                </a:solidFill>
                <a:latin typeface="Times New Roman" panose="02020603050405020304" pitchFamily="18" charset="0"/>
                <a:cs typeface="Times New Roman" panose="02020603050405020304" pitchFamily="18" charset="0"/>
              </a:rPr>
              <a:t> C</a:t>
            </a:r>
            <a:r>
              <a:rPr lang="vi-VN" sz="1800" b="1" dirty="0">
                <a:solidFill>
                  <a:srgbClr val="F2F2F2"/>
                </a:solidFill>
                <a:latin typeface="Times New Roman" panose="02020603050405020304" pitchFamily="18" charset="0"/>
                <a:cs typeface="Times New Roman" panose="02020603050405020304" pitchFamily="18" charset="0"/>
              </a:rPr>
              <a:t>2</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2. Đồ dùng của cô:</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Giáo án, que chỉ, máy vi tính, loa vi tính.</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Nhạc có lời bài “ </a:t>
            </a:r>
            <a:r>
              <a:rPr lang="vi-VN" sz="1800" b="1" dirty="0" smtClean="0">
                <a:solidFill>
                  <a:srgbClr val="F2F2F2"/>
                </a:solidFill>
                <a:latin typeface="Times New Roman" panose="02020603050405020304" pitchFamily="18" charset="0"/>
                <a:cs typeface="Times New Roman" panose="02020603050405020304" pitchFamily="18" charset="0"/>
              </a:rPr>
              <a:t>Màu </a:t>
            </a:r>
            <a:r>
              <a:rPr lang="vi-VN" sz="1800" b="1" dirty="0">
                <a:solidFill>
                  <a:srgbClr val="F2F2F2"/>
                </a:solidFill>
                <a:latin typeface="Times New Roman" panose="02020603050405020304" pitchFamily="18" charset="0"/>
                <a:cs typeface="Times New Roman" panose="02020603050405020304" pitchFamily="18" charset="0"/>
              </a:rPr>
              <a:t>hoa”.</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Tranh vẽ nội dung bài thơ.</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Đội hình dạy trẻ ngồi hình chữ U</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Một số câu hỏi đàm thoại về nội dung bài thơ.</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3. Đồ dùng của trẻ</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vi-VN" sz="1800" b="1" dirty="0">
                <a:solidFill>
                  <a:srgbClr val="F2F2F2"/>
                </a:solidFill>
                <a:latin typeface="Times New Roman" panose="02020603050405020304" pitchFamily="18" charset="0"/>
                <a:cs typeface="Times New Roman" panose="02020603050405020304" pitchFamily="18" charset="0"/>
              </a:rPr>
              <a:t>- Ghế ngồi cho trẻ.</a:t>
            </a:r>
            <a:endParaRPr lang="en-US" sz="1800" b="1" dirty="0">
              <a:solidFill>
                <a:srgbClr val="F2F2F2"/>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spcAft>
                <a:spcPts val="750"/>
              </a:spcAft>
              <a:buFontTx/>
              <a:buNone/>
            </a:pPr>
            <a:r>
              <a:rPr lang="en-US" sz="1800" b="1" dirty="0">
                <a:solidFill>
                  <a:srgbClr val="F2F2F2"/>
                </a:solidFill>
                <a:latin typeface="Times New Roman" panose="02020603050405020304" pitchFamily="18" charset="0"/>
                <a:cs typeface="Times New Roman" panose="02020603050405020304" pitchFamily="18" charset="0"/>
              </a:rPr>
              <a:t>- </a:t>
            </a:r>
            <a:r>
              <a:rPr lang="en-US" sz="1800" b="1" dirty="0" err="1">
                <a:solidFill>
                  <a:srgbClr val="F2F2F2"/>
                </a:solidFill>
                <a:latin typeface="Times New Roman" panose="02020603050405020304" pitchFamily="18" charset="0"/>
                <a:cs typeface="Times New Roman" panose="02020603050405020304" pitchFamily="18" charset="0"/>
              </a:rPr>
              <a:t>Trang</a:t>
            </a:r>
            <a:r>
              <a:rPr lang="en-US" sz="1800" b="1" dirty="0">
                <a:solidFill>
                  <a:srgbClr val="F2F2F2"/>
                </a:solidFill>
                <a:latin typeface="Times New Roman" panose="02020603050405020304" pitchFamily="18" charset="0"/>
                <a:cs typeface="Times New Roman" panose="02020603050405020304" pitchFamily="18" charset="0"/>
              </a:rPr>
              <a:t> </a:t>
            </a:r>
            <a:r>
              <a:rPr lang="en-US" sz="1800" b="1" dirty="0" err="1">
                <a:solidFill>
                  <a:srgbClr val="F2F2F2"/>
                </a:solidFill>
                <a:latin typeface="Times New Roman" panose="02020603050405020304" pitchFamily="18" charset="0"/>
                <a:cs typeface="Times New Roman" panose="02020603050405020304" pitchFamily="18" charset="0"/>
              </a:rPr>
              <a:t>phục</a:t>
            </a:r>
            <a:r>
              <a:rPr lang="en-US" sz="1800" b="1" dirty="0">
                <a:solidFill>
                  <a:srgbClr val="F2F2F2"/>
                </a:solidFill>
                <a:latin typeface="Times New Roman" panose="02020603050405020304" pitchFamily="18" charset="0"/>
                <a:cs typeface="Times New Roman" panose="02020603050405020304" pitchFamily="18" charset="0"/>
              </a:rPr>
              <a:t> </a:t>
            </a:r>
            <a:r>
              <a:rPr lang="en-US" sz="1800" b="1" dirty="0" err="1">
                <a:solidFill>
                  <a:srgbClr val="F2F2F2"/>
                </a:solidFill>
                <a:latin typeface="Times New Roman" panose="02020603050405020304" pitchFamily="18" charset="0"/>
                <a:cs typeface="Times New Roman" panose="02020603050405020304" pitchFamily="18" charset="0"/>
              </a:rPr>
              <a:t>cho</a:t>
            </a:r>
            <a:r>
              <a:rPr lang="en-US" sz="1800" b="1" dirty="0">
                <a:solidFill>
                  <a:srgbClr val="F2F2F2"/>
                </a:solidFill>
                <a:latin typeface="Times New Roman" panose="02020603050405020304" pitchFamily="18" charset="0"/>
                <a:cs typeface="Times New Roman" panose="02020603050405020304" pitchFamily="18" charset="0"/>
              </a:rPr>
              <a:t> </a:t>
            </a:r>
            <a:r>
              <a:rPr lang="en-US" sz="1800" b="1" dirty="0" err="1">
                <a:solidFill>
                  <a:srgbClr val="F2F2F2"/>
                </a:solidFill>
                <a:latin typeface="Times New Roman" panose="02020603050405020304" pitchFamily="18" charset="0"/>
                <a:cs typeface="Times New Roman" panose="02020603050405020304" pitchFamily="18" charset="0"/>
              </a:rPr>
              <a:t>trẻ</a:t>
            </a:r>
            <a:r>
              <a:rPr lang="vi-VN" sz="1800" b="1" dirty="0">
                <a:solidFill>
                  <a:srgbClr val="F2F2F2"/>
                </a:solidFill>
                <a:latin typeface="Times New Roman" panose="02020603050405020304" pitchFamily="18" charset="0"/>
                <a:cs typeface="Times New Roman" panose="02020603050405020304" pitchFamily="18" charset="0"/>
              </a:rPr>
              <a:t> gọn gàng.</a:t>
            </a:r>
            <a:endParaRPr lang="en-US" sz="1800" b="1" dirty="0">
              <a:solidFill>
                <a:srgbClr val="F2F2F2"/>
              </a:solidFill>
              <a:latin typeface="Times New Roman" panose="02020603050405020304" pitchFamily="18" charset="0"/>
              <a:cs typeface="Times New Roman" panose="02020603050405020304" pitchFamily="18" charset="0"/>
            </a:endParaRPr>
          </a:p>
        </p:txBody>
      </p:sp>
      <p:pic>
        <p:nvPicPr>
          <p:cNvPr id="2" name="Bản ghi Mới 19">
            <a:hlinkClick r:id="" action="ppaction://media"/>
          </p:cNvPr>
          <p:cNvPicPr>
            <a:picLocks noChangeAspect="1"/>
          </p:cNvPicPr>
          <p:nvPr>
            <a:audioFile r:link="rId2"/>
            <p:extLst>
              <p:ext uri="{DAA4B4D4-6D71-4841-9C94-3DE7FCFB9230}">
                <p14:media xmlns:p14="http://schemas.microsoft.com/office/powerpoint/2010/main" r:embed="rId3">
                  <p14:trim st="1230" end="932.2916"/>
                </p14:media>
              </p:ext>
            </p:extLst>
          </p:nvPr>
        </p:nvPicPr>
        <p:blipFill>
          <a:blip r:embed="rId7"/>
          <a:stretch>
            <a:fillRect/>
          </a:stretch>
        </p:blipFill>
        <p:spPr>
          <a:xfrm>
            <a:off x="145206" y="6274966"/>
            <a:ext cx="487363" cy="487363"/>
          </a:xfrm>
          <a:prstGeom prst="rect">
            <a:avLst/>
          </a:prstGeom>
        </p:spPr>
      </p:pic>
    </p:spTree>
    <p:custDataLst>
      <p:tags r:id="rId1"/>
    </p:custDataLst>
    <p:extLst>
      <p:ext uri="{BB962C8B-B14F-4D97-AF65-F5344CB8AC3E}">
        <p14:creationId xmlns:p14="http://schemas.microsoft.com/office/powerpoint/2010/main" val="1680368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ình nền PP sách vở đẹp 1 | Mầm non Gia Thượ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76488" y="2586038"/>
            <a:ext cx="8675687" cy="523875"/>
          </a:xfrm>
          <a:prstGeom prst="rect">
            <a:avLst/>
          </a:prstGeom>
          <a:noFill/>
        </p:spPr>
        <p:txBody>
          <a:bodyPr wrap="none">
            <a:spAutoFit/>
          </a:bodyPr>
          <a:lstStyle/>
          <a:p>
            <a:pPr eaLnBrk="1" fontAlgn="auto" hangingPunct="1">
              <a:spcBef>
                <a:spcPts val="0"/>
              </a:spcBef>
              <a:spcAft>
                <a:spcPts val="0"/>
              </a:spcAft>
              <a:defRPr/>
            </a:pPr>
            <a:r>
              <a:rPr lang="en-US" sz="2800" dirty="0">
                <a:solidFill>
                  <a:schemeClr val="accent1">
                    <a:lumMod val="75000"/>
                  </a:schemeClr>
                </a:solidFill>
                <a:latin typeface="Times New Roman" panose="02020603050405020304" pitchFamily="18" charset="0"/>
                <a:cs typeface="Times New Roman" panose="02020603050405020304" pitchFamily="18" charset="0"/>
                <a:sym typeface="Wingdings 3" panose="05040102010807070707" pitchFamily="18" charset="2"/>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Cô</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trẻ</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hát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vận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bài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hát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Em</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yêu</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cây</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xanh</a:t>
            </a:r>
            <a:endParaRPr lang="en-US" sz="28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844925" y="788988"/>
            <a:ext cx="4933950" cy="7810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b="1" dirty="0">
                <a:latin typeface="Times New Roman" panose="02020603050405020304" pitchFamily="18" charset="0"/>
                <a:cs typeface="Times New Roman" panose="02020603050405020304" pitchFamily="18" charset="0"/>
              </a:rPr>
              <a:t>CÁCH TIẾN HÀNH</a:t>
            </a:r>
          </a:p>
        </p:txBody>
      </p:sp>
      <p:sp>
        <p:nvSpPr>
          <p:cNvPr id="9221" name="TextBox 4"/>
          <p:cNvSpPr txBox="1">
            <a:spLocks noChangeArrowheads="1"/>
          </p:cNvSpPr>
          <p:nvPr/>
        </p:nvSpPr>
        <p:spPr bwMode="auto">
          <a:xfrm>
            <a:off x="2087563" y="1876425"/>
            <a:ext cx="495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600">
                <a:solidFill>
                  <a:srgbClr val="FF0000"/>
                </a:solidFill>
                <a:latin typeface="Times New Roman" panose="02020603050405020304" pitchFamily="18" charset="0"/>
                <a:cs typeface="Times New Roman" panose="02020603050405020304" pitchFamily="18" charset="0"/>
              </a:rPr>
              <a:t>1. Ổn định, giới thiệu bài:</a:t>
            </a:r>
          </a:p>
        </p:txBody>
      </p:sp>
      <p:sp>
        <p:nvSpPr>
          <p:cNvPr id="9222" name="TextBox 6"/>
          <p:cNvSpPr txBox="1">
            <a:spLocks noChangeArrowheads="1"/>
          </p:cNvSpPr>
          <p:nvPr/>
        </p:nvSpPr>
        <p:spPr bwMode="auto">
          <a:xfrm>
            <a:off x="3844925" y="2606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sz="1800"/>
          </a:p>
        </p:txBody>
      </p:sp>
      <p:sp>
        <p:nvSpPr>
          <p:cNvPr id="9223" name="TextBox 7"/>
          <p:cNvSpPr txBox="1">
            <a:spLocks noChangeArrowheads="1"/>
          </p:cNvSpPr>
          <p:nvPr/>
        </p:nvSpPr>
        <p:spPr bwMode="auto">
          <a:xfrm>
            <a:off x="3048000" y="3219450"/>
            <a:ext cx="5151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i="1">
                <a:solidFill>
                  <a:srgbClr val="C00000"/>
                </a:solidFill>
                <a:latin typeface="Times New Roman" panose="02020603050405020304" pitchFamily="18" charset="0"/>
                <a:cs typeface="Times New Roman" panose="02020603050405020304" pitchFamily="18" charset="0"/>
              </a:rPr>
              <a:t>ST: Nhạc sĩ Hoàng Văn Yến</a:t>
            </a:r>
          </a:p>
        </p:txBody>
      </p:sp>
      <p:pic>
        <p:nvPicPr>
          <p:cNvPr id="3" name="Bản ghi Mới 20">
            <a:hlinkClick r:id="" action="ppaction://media"/>
          </p:cNvPr>
          <p:cNvPicPr>
            <a:picLocks noChangeAspect="1"/>
          </p:cNvPicPr>
          <p:nvPr>
            <a:audioFile r:link="rId2"/>
            <p:extLst>
              <p:ext uri="{DAA4B4D4-6D71-4841-9C94-3DE7FCFB9230}">
                <p14:media xmlns:p14="http://schemas.microsoft.com/office/powerpoint/2010/main" r:embed="rId3">
                  <p14:trim st="2960" end="2487.7291"/>
                </p14:media>
              </p:ext>
            </p:extLst>
          </p:nvPr>
        </p:nvPicPr>
        <p:blipFill>
          <a:blip r:embed="rId7"/>
          <a:stretch>
            <a:fillRect/>
          </a:stretch>
        </p:blipFill>
        <p:spPr>
          <a:xfrm>
            <a:off x="0" y="6380162"/>
            <a:ext cx="487363" cy="487363"/>
          </a:xfrm>
          <a:prstGeom prst="rect">
            <a:avLst/>
          </a:prstGeom>
        </p:spPr>
      </p:pic>
    </p:spTree>
    <p:custDataLst>
      <p:tags r:id="rId1"/>
    </p:custDataLst>
    <p:extLst>
      <p:ext uri="{BB962C8B-B14F-4D97-AF65-F5344CB8AC3E}">
        <p14:creationId xmlns:p14="http://schemas.microsoft.com/office/powerpoint/2010/main" val="372868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cây dây l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0169" y="0"/>
            <a:ext cx="12192000" cy="6858000"/>
          </a:xfrm>
          <a:prstGeom prst="rect">
            <a:avLst/>
          </a:prstGeom>
        </p:spPr>
      </p:pic>
    </p:spTree>
    <p:custDataLst>
      <p:tags r:id="rId1"/>
    </p:custDataLst>
    <p:extLst>
      <p:ext uri="{BB962C8B-B14F-4D97-AF65-F5344CB8AC3E}">
        <p14:creationId xmlns:p14="http://schemas.microsoft.com/office/powerpoint/2010/main" val="4223676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Cây Xanh - Bài hát thiếu nhi vui nhộn cho trẻ mầm no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565716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6847333695184083825">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 y="0"/>
            <a:ext cx="12192001" cy="6858000"/>
          </a:xfrm>
        </p:spPr>
      </p:pic>
    </p:spTree>
    <p:custDataLst>
      <p:tags r:id="rId1"/>
    </p:custDataLst>
    <p:extLst>
      <p:ext uri="{BB962C8B-B14F-4D97-AF65-F5344CB8AC3E}">
        <p14:creationId xmlns:p14="http://schemas.microsoft.com/office/powerpoint/2010/main" val="1306018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2675681" y="312516"/>
            <a:ext cx="6840638"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Cô</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vừa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đọc</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bài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thơ</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gì</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85481" y="1869311"/>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a.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rau</a:t>
            </a:r>
            <a:r>
              <a:rPr lang="en-US" sz="2000" b="1" dirty="0" smtClean="0">
                <a:ln w="0"/>
                <a:solidFill>
                  <a:schemeClr val="tx1"/>
                </a:solidFill>
              </a:rPr>
              <a:t> </a:t>
            </a:r>
            <a:r>
              <a:rPr lang="en-US" sz="2000" b="1" dirty="0" err="1" smtClean="0">
                <a:ln w="0"/>
                <a:solidFill>
                  <a:schemeClr val="tx1"/>
                </a:solidFill>
              </a:rPr>
              <a:t>của</a:t>
            </a:r>
            <a:r>
              <a:rPr lang="en-US" sz="2000" b="1" dirty="0" smtClean="0">
                <a:ln w="0"/>
                <a:solidFill>
                  <a:schemeClr val="tx1"/>
                </a:solidFill>
              </a:rPr>
              <a:t> </a:t>
            </a:r>
            <a:r>
              <a:rPr lang="en-US" sz="2000" b="1" dirty="0" err="1" smtClean="0">
                <a:ln w="0"/>
                <a:solidFill>
                  <a:schemeClr val="tx1"/>
                </a:solidFill>
              </a:rPr>
              <a:t>thỏ</a:t>
            </a:r>
            <a:r>
              <a:rPr lang="en-US" sz="2000" b="1" dirty="0" smtClean="0">
                <a:ln w="0"/>
                <a:solidFill>
                  <a:schemeClr val="tx1"/>
                </a:solidFill>
              </a:rPr>
              <a:t> </a:t>
            </a:r>
            <a:r>
              <a:rPr lang="en-US" sz="2000" b="1" dirty="0" err="1" smtClean="0">
                <a:ln w="0"/>
                <a:solidFill>
                  <a:schemeClr val="tx1"/>
                </a:solidFill>
              </a:rPr>
              <a:t>út</a:t>
            </a:r>
            <a:endParaRPr lang="en-US" sz="2000" b="1" dirty="0">
              <a:ln w="0"/>
              <a:solidFill>
                <a:schemeClr val="tx1"/>
              </a:solidFill>
            </a:endParaRPr>
          </a:p>
        </p:txBody>
      </p:sp>
      <p:sp>
        <p:nvSpPr>
          <p:cNvPr id="9" name="Rounded Rectangle 8"/>
          <p:cNvSpPr/>
          <p:nvPr/>
        </p:nvSpPr>
        <p:spPr>
          <a:xfrm>
            <a:off x="4893198" y="3209080"/>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b.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dây</a:t>
            </a:r>
            <a:r>
              <a:rPr lang="en-US" sz="2000" b="1" dirty="0" smtClean="0">
                <a:ln w="0"/>
                <a:solidFill>
                  <a:schemeClr val="tx1"/>
                </a:solidFill>
              </a:rPr>
              <a:t> </a:t>
            </a:r>
            <a:r>
              <a:rPr lang="en-US" sz="2000" b="1" dirty="0" err="1" smtClean="0">
                <a:ln w="0"/>
                <a:solidFill>
                  <a:schemeClr val="tx1"/>
                </a:solidFill>
              </a:rPr>
              <a:t>leo</a:t>
            </a:r>
            <a:endParaRPr lang="en-US" sz="2000" b="1" dirty="0">
              <a:ln w="0"/>
              <a:solidFill>
                <a:schemeClr val="tx1"/>
              </a:solidFill>
            </a:endParaRPr>
          </a:p>
        </p:txBody>
      </p:sp>
      <p:sp>
        <p:nvSpPr>
          <p:cNvPr id="10" name="Rounded Rectangle 9">
            <a:hlinkClick r:id="rId6" action="ppaction://hlinksldjump"/>
          </p:cNvPr>
          <p:cNvSpPr/>
          <p:nvPr/>
        </p:nvSpPr>
        <p:spPr>
          <a:xfrm>
            <a:off x="4885481" y="4548849"/>
            <a:ext cx="2766349" cy="8333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0"/>
                <a:solidFill>
                  <a:schemeClr val="tx1"/>
                </a:solidFill>
              </a:rPr>
              <a:t>c. </a:t>
            </a:r>
            <a:r>
              <a:rPr lang="en-US" sz="2000" b="1" dirty="0" err="1" smtClean="0">
                <a:ln w="0"/>
                <a:solidFill>
                  <a:schemeClr val="tx1"/>
                </a:solidFill>
              </a:rPr>
              <a:t>Cây</a:t>
            </a:r>
            <a:r>
              <a:rPr lang="en-US" sz="2000" b="1" dirty="0" smtClean="0">
                <a:ln w="0"/>
                <a:solidFill>
                  <a:schemeClr val="tx1"/>
                </a:solidFill>
              </a:rPr>
              <a:t> </a:t>
            </a:r>
            <a:r>
              <a:rPr lang="en-US" sz="2000" b="1" dirty="0" err="1" smtClean="0">
                <a:ln w="0"/>
                <a:solidFill>
                  <a:schemeClr val="tx1"/>
                </a:solidFill>
              </a:rPr>
              <a:t>xanh</a:t>
            </a:r>
            <a:endParaRPr lang="en-US" sz="2000" b="1" dirty="0">
              <a:ln w="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582"/>
                </p14:media>
              </p:ext>
            </p:extLst>
          </p:nvPr>
        </p:nvPicPr>
        <p:blipFill>
          <a:blip r:embed="rId7"/>
          <a:stretch>
            <a:fillRect/>
          </a:stretch>
        </p:blipFill>
        <p:spPr>
          <a:xfrm>
            <a:off x="128456" y="6370637"/>
            <a:ext cx="487363" cy="487363"/>
          </a:xfrm>
          <a:prstGeom prst="rect">
            <a:avLst/>
          </a:prstGeom>
        </p:spPr>
      </p:pic>
    </p:spTree>
    <p:custDataLst>
      <p:tags r:id="rId1"/>
    </p:custDataLst>
    <p:extLst>
      <p:ext uri="{BB962C8B-B14F-4D97-AF65-F5344CB8AC3E}">
        <p14:creationId xmlns:p14="http://schemas.microsoft.com/office/powerpoint/2010/main" val="1773582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ây dây leo"/>
  <p:tag name="ISPRING_UUID" val="{8A220C11-96B2-48D3-B1A3-94767A115E0E}"/>
  <p:tag name="ISPRING_RESOURCE_FOLDER" val="C:\Users\Administrator\Desktop\cây leo\cây dây leo\"/>
  <p:tag name="ISPRING_PRESENTATION_PATH" val="C:\Users\Administrator\Desktop\cây leo\cây dây leo.pptx"/>
  <p:tag name="ISPRING_PROJECT_VERSION" val="9.3"/>
  <p:tag name="ISPRING_PROJECT_FOLDER_UPDATED" val="1"/>
  <p:tag name="ISPRING_SCREEN_RECS_UPDATED" val="C:\Users\Administrator\Desktop\cây leo\cây dây leo\"/>
  <p:tag name="ISPRING_DEFAULT_PRESENTE_ID" val="{489A729F-5817-4500-BE19-72F50F6D5C74}"/>
  <p:tag name="ISPRING_PRESENTER_PHOTO_0" val="png|iVBORw0KGgoAAAANSUhEUgAAAPAAAAFACAYAAACC6PFTAAAAAXNSR0IArs4c6QAAAARnQU1BAACx&#10;jwv8YQUAAAAJcEhZcwAAEnQAABJ0Ad5mH3gAAP+lSURBVHhehL0FeBbJtrY9/5G9x10ZhXFlhsHd&#10;LRCSIBEICREgnhAjAoEEC+4Ed3d317gLFoK7jM+28/zrqX5X6MmZfb6La1FeXd1dd6+1qqvfPHH+&#10;/FlcuHAOF86fw/nz50XO4iJF8s6fq7DSF88b0bqMV1ZeMHLp0kUjGmfI8qqqyuo62pZ5rMOQ/V+S&#10;sqtXqowwfeXyJRNq3o3rV3H92hUTZ9m1q5dNmwvSF/OrpC/mM05h/Xt3b5vQ3p4h5eaNa39I3751&#10;w+TdunndxBkyn+Gd2zer01pX6/EYFLbVevfv3TFlFMaZf/fOLVOPIdMcv/bNcTy4f7e6HfNZ79HD&#10;+/jh0YPqNjyGHkeFZRRtp20pjOt4dRy32Q+Pyz4dclfGxTraN+PaP+Oa1jj7ZP86Hp6Xlqmwvl5f&#10;zeMY9BqyjG31XlKYz/CyzAnm633TcdnrMY/nx1DniJazPUM9vs4Zih6TdViubbS8Zh+cV9o/8yiM&#10;s1+K9qHtWd/Kvyz1rHPQfIZXL1vndu2a5Gu5yCUeT/pi2eXLcnyRykpyQ04qDSfnzp3D2bPlOH+h&#10;HGfPlUu6AmVlJaioKMM5yX+ChYycO1thICYcFtASSppAmbSIglxTCCfBZFzBZWiPaxnr8YLw5IxI&#10;nOlKKdcTty4YL6p1g5hmyAunYr+YekFvXGf+FTNxmLZfdBX7JGBa45pvT6vo8dgvy+3tNF/zKDrR&#10;ma9QcMJrOePMYx2tT9G6FOZrnP2wnDAwZNret6bt+dXtWZ91HFITYnt/FE3/X30zZP+ax7ieL9sz&#10;zevBPBW9Pmyv11PPX++V5tvbaznTDCl6vzW0i/bBkH1qvyqswzlmwHLMN62ncW3LeUfROan9U+x1&#10;eTzOV+Zpvj28QoCvSF+Xq1AlaTPnJSQbDC9fFiZMPakv/TBOgC9WinKUuqx/4QK5PCtK9ayBt7y8&#10;FBUiFsBCtYYGWAHyYiVDSQtYCjCFsNo1q4YsY5zl7Idx1bYaZ6gQU5MyzRPkxSHADHnShLCqinUv&#10;4LrEWcc85a5ZT1b7hWRcb9g1eQKy7R2ZSLz5LLOX68XWScW0ThKGLGNc87WOltvTrKvCSak3k8KJ&#10;bIeN7RiynsZZVjOteQw1X8u0vcKv9RhqPc37Q3uWO0TBNWlHfW1fM7THeb52qVlP0/YxM848rcfr&#10;xGukZfa+GLKc91nvLdOsp6LXmn3otWZa77Feewr7sac1T+tSNM2+GNe5p8BqngoBZT+so+21LfM5&#10;766KwmGe5msfJl+kigBXEVgLSsYNC1UORebIJ08XLwhbl4QtYYSW8cWLwp/IOWFSGSsVTfwE1fFZ&#10;IZoAnhO6LUhFG5N4qci0Amo6FqFpbSBnXEI+Mdj24kULSuZR2EYB5gE1rheFEDMknHxwMH5FTqrK&#10;nJClofWimIsm5odlpjyGmHG92Zp3U9J3b98yaYre/OpyqWtd9MdPecYZ6oSxi7ZnXCee9qX5nKhM&#10;U3jjWEfB037sk1cnNkOm9RgUNbu1vv3YWkbRtlpXw5qix7Yfl3GKvZ5dtI32yXYqmq9j0LFpf0xT&#10;OG77MfRe6D3QcoYUlvN+6nVU0To6JtbT68+Q17tmHvupKfa6Cpi9rsa1TOcp80xoA9Re7/pVGacA&#10;rMqmZnvO8yqB86r0f1nmsGpVAmzEYS4bhXfJ0r6VBFsAJgeVookNlyKEmHFazGTKaGADsAO6i6qq&#10;TVwqO0IFk3E+HewAs0OWM81QQbVDrGVa74rk8eQIKU+Qg+eDgeXWBbKeVFflqcV65qJLnprVFL3B&#10;NdPskxeQF4x9aZmGOhm0HdM18zVO0cnJfParE0r7Y8g8naiap5NdRSc7he0p2pdVbpmfWl/j9vqE&#10;RrWw1rHHta09XXMc9jJ7m5r1mbbHVezjYTlF8ymsr6HmM65p+3XTc9e2vF+83yzXOlqfdRkqPFqm&#10;cS3Te26PUxQonU9aR/tlvr1fe380gzkfWa5i71+vB+Omru1YnN+c8+SAc5iAcr6zP8tcJqzMo3Ad&#10;6LyJE1y2o5Alw5MIXV5jQgu3TxiaHRqVMJsKktbKKjRxtaPqcsIsedYArIMxT/M1reAyznqM88QI&#10;GoVx9s/j8GTNBSLAkm9dPIe5Ik8rswjwJxBT9EIyNH6FtL/xJ+UUnVjM1zwK8+yTjMI8bcN8rWMX&#10;7cc+UTmxWZfQaRt7X6ynbTRf29cUltU8BkWPf/PG47HULNPja76OxV5X6zO0Q1uzTNtR2A/HpPn2&#10;c1Nhmf14mqf1WKbH02vNkPdbz5chRe/fn6U5R5hWscOlcQrnBPM01HbsQ+vofKvZT02x19NxGwvx&#10;qqV8WM7jWFalBe0l+rUM7eIoI7AEt9oPNtpXuLloKUvliZwSXlrPBmADpWQSIrOgJYAaqKVMAVZt&#10;zLp0ntmBphVMhjyIHVZ7HoV5Cq45KcnTtKXdHaa04+JYfoGlUXmzqJn14l2Tcq7m6cVnfvXEuHXN&#10;lNk1ttXeukGMq7C+vY5OOKZZXyeh5ttF862b9/hhwDIF2J7PNEP2zX5ZhxpVtaq200mtx9ExaNpe&#10;bq+naRX7cbW9vb69rh5fy/+s/p+ltW8ep2Yd9skyvY46br3Wet20PuN63bWO9st+tJwh76O21zbm&#10;ntvqaEjR4zFPx6BpFXNcgZAg1mxTsx6Pz7nKcj1/k+fQwIyrcK4rxNUwi1imMsWyXO1lKmY9Srig&#10;GN5EaDVTCz+hr4oIpMaNj+uorGI6cJSZBS8RxhVOfTqo8AFgh1n7UJAVWp4ohSBXiunAfplmmV4M&#10;cwEkzYvGi6U3lyGfVDSV7RdZb7peRNajKc4nIS+01mMbbaeTR8sZ6k1me71BrMOQ9Rkyn3EK62qe&#10;9qXlGrf7jayrbVhHJ7j2VzNNsdel2ON2Yb5d86toWuvYy+3nYy+nMF1zLP9OeO6sX7Nvva4UpllH&#10;r6e2YZzXm/eN9SksU9EyhvZyhiaP4IkveuMG58DjB6u9jD4n0yxnqHW0L46P9XRl+aqIjkf7Mlbg&#10;tcfzkOPm9WHaPq91DlIem8uWZq2GlHNfWLGUmUPROfLMmyEHP2SKnFIIb2lpsQDs0LisQKoZZ0hN&#10;yE5U8/5bcUCpgNpB1TTjhFlFB8+nDeN6YjxZUyZiB9w4+RLnCemF5EUzF1dCTTOkMJ83gSH70gtu&#10;Qlt9nVQMKZxoOsH0RnJSsQ7jrMPQ3oZpnaR6bLYhPMxjyLROfu1HJ6v2wVD7YV17v9pW6+pks/dL&#10;YT7zKExrH/a0ltv7rxm3pyk8LvtmXPuisJ6Om+epcdbV68c8tuE4mad1GGq51re313tF0Xuu9RjX&#10;fIacI8zTOuahL/lmccnRL9+D35DjXRMwWc963fj4wcI3HOa4EmdbCheczDqKI0+Pax2H+Y/nIoV9&#10;6XgYcnyMG2FcxA4vQ4odeM5XhVfjZJALWGSJSlP9X3L6BP+jRjWa1QEuK1ZIHgHUtEJO0XwTOoBk&#10;XIV1mFdd11bHDnDNk2FoTlLiPBmeGC+CXgiFWi+illHMxZd8TgqW2eur76x1tT1DnRAU7UPTWm4m&#10;gPSrE49P55vmCW/ddJYxtE8+xhUUbauTn3U4oRVU5qvY62qffyb2Y1K0b3t7e57W1ThDrauieX9W&#10;xjY8X3u/TFN4reztmVfzGmt/bGtPM07hfdF+bt+0roO213um/TOfovdT6/G4t27y+NZYaUpfl1CF&#10;EN8SaG/f5jnx+FZ/PL72afqiMO+6FWdbNcspNevrOfCY7I9jUSApHKOZj0xLnC4h/Vud91rPDm/l&#10;RVGCDojJzAWKjTFVtE+QZCZoumrcqG5HJYVWNbGB0sjjzhRGjduhZJ5p7+hTAdY6avMzrcArwCp6&#10;o+x5CrJZ1JLQLryQOikozOOFtjaHWDebIcv0Blg335pQDPVmaJn2ycllxf+3Fta0HoNxBZXlKkwr&#10;CDoh9bgKB/O1X61H0eNpPaZrmspaV9tpHzwG09qHSs12t2xlbKMPGsZ1nOzD3q/2qaF1LKtfzdPr&#10;rsezj491eD+sdtaxWVevjV5TitbTNlrHyrfdVyl/DK4ci8CauONcxYS2ruPjcTNUYK9TK2uc+Y5x&#10;UFiPouOy5+tYzAYOmz+s811fkzJthCwoEwzJiABs4CUzIsoOxfBKgIXZJ8rLSg3J1MAK8gXzTtcC&#10;TgG2m8zaGUN2ogPRPD0QB6RxTbOcoVX22HHnk8mUOeoRUD1x1aR68+xCc8luHjOPF5A3g2mePPtk&#10;vtah2C+25nEiaVpvENP2uKb1ZrONTjaGmmaZHseaJI8hYaiTV9P2PIZ26PV4KuxT8yn6QLDXYTnH&#10;quGfjaGm1Mxnm5rna6/DtI5Fj8VytrOPR8sorM/7yrZ6nbUN46xrjfdx/xS93yzTPIr2w3yGep9Z&#10;RuhoNlNu3ZIH6R2+Q7+Le3fvSvyOaGKuRzgWDwk1x+8QY25zLOxf+jKaWNL2Mel4zbFY11GudSyA&#10;bQtYjnlu4g5mTJwsOLhQkDlnFV6K4VAZdcBLhftExVmBl7s7HJkEjRBz3yWBYr4pd+wAqQZaynhw&#10;xtnhY4D/CLHG7XkWvFaowvbaFwevmlZvBo/FE2FawaZcFvPYfkHtN5Chvb7mU5inF9xcZMcDQvvR&#10;Mg2Zb79BOoEpnIBaRyexfcKyXc0JzTQnDo+p/epE1j60H82j6LE1X+toqKL1tB/t334+9rbMo7Bc&#10;xd5OQ7vw+Hq9KNon2+o4NK15bMM4r7e20T5Yl3Gty+vDfL1G9vunfVLsxzfCfOZxnNLPXQH3/r27&#10;ePTwIX784ZGED/DgwT0RgVny7969Y+0NNyDfqIaeYjQv+5Y+9Vz0WDouS+xzhuPgw8Q+T/83vBSd&#10;+5zzj7WvJYYXmfOqPJU9ckqla7ZSFpcUSqZlTzPD0H7BAkk1rgW4tdjFNIVxHoAD0jwF87zDvNY0&#10;4zywQlvzBNgHT45x2vp2bcu4gsxyvSDM1wvDMvvNZdy6kNbF1XLGWc52Wp/1eGPs7VmPdfSGaJ6m&#10;7X1rnk4+CuMUncB6bNbTPI2r+ctybWMXPR7LOPkZ17oat6dZh2Jvr8dmHT0G0/bztR/L3sbelx5D&#10;hYDp8VluPw7jei0URBV7XYr2oWPR+8UyttUHnX282paaUY+jfSh8hPHO3VsC7UP8+vOPeHj/Nh7c&#10;u4lffnqI33/7Bb/+8iN++OG+gHxHQLYgppamtrZrYoXYPBRE9DpUH8/kP54LzOPKtZ6HZUar+fxY&#10;9BUS53K1uUxGVJgWscNL7giwUbLUwLop2qhkhpLJuGpe7r00HUjaNHaEPBBVODtVUBknrAqqPa3l&#10;ZuBSRuGgOXgOlifKMtbjy27zxBJRWBVY1tN8itYzF81xkzVPJ4p1Ea36Wk/zNM6bomV6c7S+3jS9&#10;cX8mLOPx2N7eDwHgghf7s994xvWGK3Tal8Kiwv4omjZ1HGBVp21t7GnG7SGFZUyraJ69DUWvHeNa&#10;zjjzeG3sbbU+YWMez4dpFebxHBjXdnosez29drx/LGPIeuxX7xfrcNVY+2A+2+r4Fb5bt28YLXvn&#10;zlUU5x7C6aMbcfrIBuSd2YXzZWdw/+5V/O33XwXkn8xXYPfuiYkt5rUFsqWNa0LM/u3j1TEz5H1m&#10;XIVjVeF5GFglpKg2NvCa+W3xYFgRZowGdgDMrwPJjgq5U3niAqEk0Y7wD+pa8lS0jB2yTKFkO9Ww&#10;GirQCqqBVQap5QoxB88Tq37iiCis1W0ljzeI9biUzyeuOWkpY75deKE0zjr2i8gLbOrYLi771BvA&#10;NCcM46yn+YzrJGMd9qtlmm/aOTa7M64Ti2mGt/lEd0DMclNf2tuhYD3GLeCt9hR9DaVp1mU/2jfT&#10;1RNXRB8EjHMCWnUfH1vDmn1pvpapcJz2cnsZ0yzXa8GQ10jPSetr/M+Opfn2cj2utuU94EYXnhv7&#10;1zHp9bKfM8XkC/AE8dbta8jJ3IsTB1Yj89hGnDm2AScPr8GxA8tx/OBqlJecxE8/PBCQf8NPPz3C&#10;QzGv79+/54BYrr30Yx6WKrZrbR+/noOOjaGKjplSDa3MX84/xq2QAJMBa86b7crCC+OGSQc75JBC&#10;xWt2YhHIarWsoSPOBpYmthoyn3HCqfkUmr3M40EoCjcBtINMiNkvQyPME9ETotghZh220z6ZJoDm&#10;6SVxAzWhlAtEsYPHMs3TOnoxeaEVXk0z1Drar/3m6E2refN0srKd5qkwz7rhrGM9obWsZj8UHof1&#10;dZLouegYOFFZxlDbslzjrKN9MV/L7KG9no7dfhzty96nij1Px6h9ME7Rfphn75+hxlW0Xc062gfv&#10;B0OmuQOPC1sKq6kjom2M2SyhGZPU4Tzhq9DMrFM4fXwbsk9uRvaJLcg6sRmZxzeKbMCpw2sF5rXI&#10;ydqHm9cu4O9//x2//Cza+JHlIxNiBfmWgEyY9Zytc+N58No+hlrPh+PT87DGL3ORwvnoCO1zmCHn&#10;v7KjLNkVJOWciIGYGlggfoJ0n3P4twox4WRo4tqQcfGNWYefOFXXlTI9mD1OUXAZ56BYTkDt0OrA&#10;FV4t45OK7QgtT5hp9sHQXASHsD3rmwskaYXQXkfzKKzPi6ptGdovcvXkcOSpMK2ThTePeVZaJvMt&#10;3rjHk1PrsQ775E2tWUbRG858+8TUiU+zkWVqlvIrK+2HadZjyDb2tMYprKtxip4j8/V4ao5qWkX7&#10;0mOaulLnz0TrULQNj8Vjaj9aV+Psj/Xs7TVf67EPq0yu5VWJO8ZFYP/XeJgndTkvS4oLkZOXg4OH&#10;D2Pvnq3Iy9yBrJObBOBNOHN8HYrz9qAgezdOHt2A/Jx9BvKzJafx++8/4bfffsKPPz4UbXwf9+/d&#10;Mwtd9I2NRjai21g5Djkury0fqo5z1fHQ5NZzpPBcmNY5yVAhZqjwUqqVl8SVQRWeH/kzWym52syI&#10;ZiqYdi1MkDTOcvNZEzuTvGow5WDaOePMV4DNQNjGASRFAWaoWlfTDHlS2k+1ye0IFTzW5Sq0/WIw&#10;rmm9UKxP4cXTuP2CqmiaZWyrF56idbQf3iDeLM3XOnoDmWacoX0SM848vclapvWYpxpWRetrqPn2&#10;uLblGPQY7Iehjk/bqDCPcuWqXCeBQ/Ps58OQ10X7Zprxmn1R7HVZzmvINjpGbcN6mrb3x7imtR9N&#10;2+PGF+X5so0tzT44B4oF3sLCPAPwoSNHsGHdRhzcJxBn7RKIRRMLyLmZOwXi/SjK3YcTRzaiKO+Q&#10;aOTNyM/cj19/fojffv/ZQPzokYD8wDKrDcTUygIxhQ/WO+IeKbzVEDukenxm3HJuInpNeH6Mcz5x&#10;vlOUlYtiSitvKmRH+eI6VLUGrl7AkgwWqhhQbR2oaEf2kMIDE0x9glCYZh19mmgeB80LbRdzAoRV&#10;4ubERLSdhhRCzDTr6AVQ8BjahXkU1tELx4vJMm3PPJ0wLGNa+2Wo+TqBtE+N20PW0bgK0+xDJ69O&#10;XMbtoLGewqxlWpdxhZoahnVZR4X57Ef703ymNU+F+RyP0Rw3BKTrcjwJuS3QQOw4Bifbdcnn/mFe&#10;C7blcdjWfr520fFqXebpWDVPz8vexh6392uP2+uZNPuRa2KHhvmcH+XlxcgvzEZ2bhZOnDyJnTt3&#10;YtnS5di9Yz3ys3eJNt6CkoKDRvPmC9QVRUeRc3I7yoqO4PSxrQL3Hvz80z387W+/SPjIgPzDo/t4&#10;9JCvnkREI1s/h8R3yg4T2zEWuzweF6+xdT4qvC46z2oyoPxwvit31cqVb4wcvBqAy0qLLW3rqFBt&#10;PnMF2hHXTmoKD8JQYeYBFWaFlSYA+1DQtZwD5uD16aMnwhOg0GxWcBVaFdal6AXgpGJcgVNhWi+U&#10;vcx+AXlsexuWMWS/rKNiv/D2PuyTjiHTnKRmkkmcwuOwTIGy19X6DDWP5dpe49rWXl/LCDdD+zj1&#10;10t0rJQ/lN+UtgKoarDrN6X8utQXkE36hlwfiXODA9vxHHTsjOvxTV8Sar6m9drYx8ky+/i1P5U/&#10;KzNtHGUqfMiwnJDoYhUhIizc63yp6gJKSgsF4lyjhQ+LFl63fgPmzJ2HVSuW4MieDcg7tR3nik+g&#10;OPsgijP34ULRCeQc2YZzhSdx+uBm5B7biV9/eoh//c/f8Pd//CZm9Y/49ZdHAjTfJT8wq9YPHwnM&#10;Dqj5GopjUDEAOyDWczJjl3PhPeH1YchrZs19MmFxQxdVWbLzxrRh0gFwORexSkqKTILgMsPu/9o7&#10;0LQuetk71ZAHJWD6BGE+oWQbU858CQ3cBNMBoz59VFiHeQZors4xdPSt+XriKkyr6IXRCcyLVfOC&#10;Mc3JofW0XEUnm72tTijNozCtN0X708nIcobahqHeTKbZxm4uM85y9XkZ17bsk2lrDI93d7GcYu+H&#10;2/SsRTM5Fp/+bCOibfXY1LLc70uNa7TwdQFQwGW8qsp6iOoXPWzDc2Pcfi0Yatw+hpqi563j1jTD&#10;6vN1pO1itBjzHe0I862bAq74oQSF8BKe+6IRH4o8uG/9kN91GXflpUqUymTPPHMGhw4dwvrV6zFj&#10;zBQsGDkRhxesxMbxU7B18kzsnpSBtSnjsHHcFInPxYKQoViVMgb75izCoysy5spL+ElM6H/+/huA&#10;/8E/5d/f/vk7fvntZ/z88w/VQBNkjsO++GVWsR3noNeKwmuowuuqWy5VWZERMmOEfIkY09kB79mz&#10;jo8ZmKAWJrhctVN4yyWfjRXEamglZL6mNa7Q2iE2cZFqcEX05bSCypBAcvAat4cUtjd7RyVO09po&#10;Z8YdICrAGupFsYcqegFr5rMfFabZl+brBNZQ4/9XWoV98HhaxpA3k6L917zBjNeEmHUpnMjat9bX&#10;NOupxuTviV0zX8vwGLxmfK/KMUraoWmvXpVJc1VgvyX5Au7NW9LfzcuiAcSaunTO1KMJzePax89Q&#10;z8uMyTFGyuPzINBc7Hm875v1jDB9m5PbYXpKnlnhdZSzj+qHgSOP5Ua7Sahal7AQGi42/fTzj/jH&#10;P/8ueP0Lv/z0E+5fu4lL+aU4uGoDds5ehKOzV2Bp5HBsHjsVq+JTMaFnfywKH4p1w8djZCc3zPQL&#10;xobUiRjr3BepXdywZcxkrIpNw9yBMZjhF47NU2Zj8ZBkrBw2Gjk79qCyuAQ/P3ho3iP/63/+jn/8&#10;zz/w669cwSbIHNcfQa4+dxFeJ3Pt5DpyHqpwzun7YLJDISNmvcnBoIoBmSY092calezwhRn/A7B/&#10;0tAOLpe1CSvzmccyhVmh5cA4GP6OjwLJkEJQmVbIrZNwmMmEuEZdDc2ClpTpiTPkxGLIScU8pnWy&#10;aaj5OhFrCutofe3rMSTWJNVjsUwnLoUTTvPsYGl/2pe5eY64va1OXtZlHtO6WPK4b0sDaT+mvSO0&#10;+hXzVuDhT5maOPuRtjcERF1IMVA7QK66fEFMZbl+IlevXTLpS6J9+YMIrGOAZ2jgl3Gx/ZXH10mP&#10;T9A4ITkGtqWJbvYfG1At6CyNJHJLJvVtmpzW9kUVvQYGXoZ/aHezWtPS/3woputPv/xkwPn7P/+G&#10;nx4+wMWcfBxavBoHFq3CllEzsDg0CXMCh2Bj6iRM6OGNtHY9sDN9JuaHDsWwjq5YJkBuHDEBk9wD&#10;sVDyWG/WgAiM6+mD3RNmY9qAUMS1dcJM/whsHDUVI7u6I6Z5eyyJTsbS+JFGUy9LHIWsXXtRfjIT&#10;P929h//5Fx8i/8Avv/5gfOaH9JlpYqtGdpybmRu2j2t0HlP5qaVpmHCwQYjJB5kz5rPwat4DGyAJ&#10;pmSqL6zgGnE0YlwhprBj5lFTEyY7vIxTCBsPyv45IMY1X8sItgGSA5e4QsmQJ8RQy1S0PssZsj7z&#10;mWacoheFE0wnm+ZZE/0xpAzZXiGgKETsk3XNRHWU60TTfK3LMobat6btx2Ga7bWelmsbrcO0lvOm&#10;E2Ie0zKNHeY0oRYYr9IMdpi+NwWcO7dl8gt0lyoKcbY4C5XnilB5vgQXz5fKOGhey/GlzWUHrJTL&#10;Vy4IdFdw4SJ/fFCuuZRdE6AJ8JUrvMbWg++W9E3zlOOyzk8fIjLO2woetzA6TNx71JR3HFqJANJf&#10;FFPTvJrh73vpFkZrZZd9KsTUzswnsOyHMNBc5Wuef/7rb3h45w6KDx5B9radWByVhNT2zhjb3RM7&#10;Js7CjAFhGNbeFUvCE7Ft7DTM7h+G8T36Y/OoidiaOgX70udibfJYbE6djKyMjdg+Zg7WjhiPrIUb&#10;sSImTWAej1VxaQJpAuYFE+7J2Ju+AEsiU7A6eQzmhQ1FfIvOmNQ3EIviRyC2lTPGefrjzJbtKD12&#10;Er+IVUBz+7d//Gq2axJm/lKp2ZDCh5WcI4Xnq/efc4Si81uFc5McUIzmFebIa2mpA2Bm8KMG1cKk&#10;myFBJWCEjnENCSqfEppmXaNhJa7al2UEV6HTQRBaFQ6O9ZjPch08T4hpnpSegHk6SagnRWGeCttq&#10;qJOf/WiaZXqRFBCWm0kpF1Lbax5FJynrmkkqov0phHoDGNdQ+9ZyirZlSGF7ex8WnFZd5rO9jpfC&#10;fKtPjo2LSNJOfNyrAvNVmr0XylCcdwqZh3Zg7cLJWDFrDOZOSMD0MTFYMm0Etq+cjcM7ViL/zEG5&#10;zwVyvyxrh++wrwqgVVXnxJXKl6d6gcAo4xTtfF0AviIg35SHwy15MNBXrpIHAGHVsfEBYq6faHs+&#10;AO7dEyjv3TSwcuL+9ONDkUdml9NPPz00eQ8f3cWjHwTk+5aJafxGTm7bQhAnu/4076MH9w24hPZf&#10;IvfkvE+s34YpPiEY3tYVW0ZPwdLwJEz1CsQsyds5aTZWCoRzA6OxNCJJtPFk5C7YhM0pU7FOIN2e&#10;NhV7Rs/EqsTR2CAaeNWQEVgeN1zK0rFWzOZpXoOxIW28AJuBzIy1WBw+DOtHTMTBSUukv+FYPjRV&#10;2o6R+AjMD4nHWjG9VyemY/YgudZJoxHf3gVj+/jh2MLVeHDuojHr/yla+aefH5rrYs5TLROC7JgH&#10;vL+8pvY5rsLtlNS4ZNPw6gjNB/26qqVhNeUSGsAEHMKp8DK05zNPxQDsgJKhqn6FVIVpzVOgawLK&#10;NCeZltnLmU+xx/XkGWqaE02FeeyD+QoIRS+e9sc8vZhaRlGI7G0ojNcUO4ya1raaR+ExjDiOSanZ&#10;Ts/RslbkXMWfpYa8IT7rWYHx2P4t2LxiDuZPGIbJw8IxSWTexBRsWjoLqzMmYMGE4Vg5c5TICKye&#10;LfmLx2PDwnQsnJaKLasX4ui+LTiydytWL5yJwpwTuCIw55zajy0r52LDsgxTnpdzXB7IxWJ2y7Uz&#10;5rScvzxMrgjk1PpMc4HpnkzMn3/6Eb//+gt++VmgFfB+FL/wZwGZe465ZfF38Rt/+eUH/Pij+IsP&#10;BVSjnUVDyeQ2mpomsqR/EC3GjxD+9a9/4PdffkbRkWNYKVpzRdIYLBfZN3mxwJUsWnUS9k+cj6z5&#10;GzEvIBqbRk/CgUnzkJ2xWvxYOcfRk7EleTzmDBBfdtx0ZAwagoS2XbE0ZhiWx6chrk1nzA2OEM06&#10;FkliZo92cpeHwBzpOxHpfXykfjQ2pk3GWBdPJLXtjBUJadicNgVZczdidfworBo+Fsdnr8KmlElY&#10;IT7y1rTpWBKTivRWPTG3bjfsGDQMF3YewT/kmvxTYP5RQKYLcO+uwz1yPLzNNXXMAd5vnY/8qSlV&#10;qCoGYpEn1Gw2L4ZtwgbaSDUtAWWconDbwdW6FKYJi8LJOhwM8wiuGZgDYkKugOrAmc92Wpd5Ws40&#10;hRNf61MIB0PmM14Nh4jCo20VHuZpXWoSvYDM0wupEDFPQWR7il54FW3P/piu+XTV42keQ02rWMe2&#10;/3aT41g3RTOLxr0m2vdsRTF2b1qJZbPGYcrwSKRG+iBtSCDGJYYjY1wylk8fjeUC6JLJKZg3LgFz&#10;RBPPGRWFWakhmJIYIOKPMfEBiBzoifhIf4xKGoKMyaNw7MBOrF2agS3L5mL3hqXYsHgWtq2aL4Bv&#10;wclj+5F1+ijOlRfLuOS6yDgIMH1pat8boqkfPbiNKxcLUZJ3ALmntyP7xFZknuDmiW3Iz9qJsyUn&#10;cePqOfOK5h9/+92s4v4gID8SzfyDaGVL7gv8Pxht+5OY2+ez8rB1+lxM8Q7BaOe+WC8m7PaxM3By&#10;xgosCxENO3YqNgig66JTkeEThh3i566IGoHpfQdjWdQwbBUNndrZzZjY2yfOxBLJG9fbT+AdIZp1&#10;PJaFDcMqgXLt8HSsjE7DDDG3t4+fiYnegxHfoTvmBcVig/jHU/oOwkin3lgn9ZbHjsB4t36YHRAm&#10;GniCgO6HMZJekzIOe8ZmYNOw8cjo4Y+l9Vww95P2mFmnDdZ2H4iKNTvwuzzgDMhildDKoMWhi3Ya&#10;8n5zvigHFMOWMKb+r3mNRFiNWnYIwTQAO4Cl1KRfIWUZf5lD4a4uZ1zaKJz2kEAosISCeRR7mnWY&#10;tudpXIVpniDrMq1xTnjGNc2QoGi+gqR5KtpGL5y9Lo/FOPtjqJBpfe2LF14BZ6h92OswjyHTdjF5&#10;XCSSumxLsc6Rr5roV17H5WuVci9KcOr4YaxfvggzRw9DanQQ4gI9Ee3njtB+bgj37oko315ICvbG&#10;6NhBopEjMSkpEhMSw5CeEIIJSeILJoZgZMwgxIcPRuTgQfD39hLpixA/X4QF+GJQf3cMjxUfMnIg&#10;0qIDMX1kFFZMH4ltK2Zh76alOH10L/JzTuHypXMG4stighNgrmKfLS/C8QNrcPrwapw5sg6ZR9cj&#10;89gGx0cEa6VsJU4cXCUafhsuC+i//Sra+refjXnNz/z4nvWf//N3/Caa9+ypbMyNSMT8yARsEAiL&#10;VmzHajGN14mm3CiAjOvqjnHOntgzZZ74vKFI7dADswTa/VMXYFrfYAxv54ylkaKhRQOvHDISM+QB&#10;sHnMZOwcNwcnZ6/DxpETsCVtEvLmbcb29BlYlzIeuQs3Y4WY1OtHjBOTe5KY29OxMDQRa4eNEy27&#10;DmuGpmPNMPGBg2NEW3fHnEERWDMyHcOdPDCqZz9slGONdfFFivjfc53lIdGgJ1Y37ImVDd0w/8uO&#10;mFW7FdZ1DUDZmu34h5z3PwRlugcPxJWgu6BzSOePskAT2nDlYMxwKryanVgU8xpJwDULWg5guc3S&#10;QCqwakMK6zBPPy0kYHaAVfva4dWniOYrxGZwWiZ1WZ9A6sA5sRlqvr1MwdU48yl2UCgs4wWxw2kv&#10;p2iZvR7zeUEJmL1fBVLr6MXW9ixjHRWmma/CPHuawuPQn6QpzT713MwuHgGjQsAoKy3A8cP7sHjO&#10;VIyMDkF8YD+EefVAsHs3hHq5IDbQC6NiQzBmaBhGxQzGuKHBomWDkBw6AHEDvRHevzcG9OoOrx5d&#10;0Kt7F/RxdkKPTu3RpnEDtG/eBF3btoRLx1bwcO6Ivj06YaBnDwT164FIfw+MFfCnp0VjVtoQLEwf&#10;ivXzx2Pf1uUC8VnzxU95WRGyss5g797d2LNjLQrObEP28U3VknV8o2jlvSjM3m2+Cjp1aA2O76NP&#10;vltM7Dv4h5jW//zH78C//olL+QXYMWMudo2Zg11j52B9SrpZbFoZlojp7oEC1gSRiZg7YAgm9wkU&#10;+GZivfig1LpzfMOwU7TnztQZ2CY+7/LoEdhESBdswfqkdGwcM8ksTs0X/3idaPJVCaMwyd3frCxz&#10;UWua10Ck9/YV0Cdhp/jKu0dNx+LQBKwfPh6rRTuzfE3yKFN33/j5WCaaeKUAfWDSYulvvIA+FlP7&#10;hiDdbQDmE+Dve2BlfVesbOCCFY3dsLS+C+Z81BaTazXBqu6BuHTgBCAQ//b7L5Y2pl8sD2zOCc4b&#10;CufDZbHGjBYmOxIaToXXJ87Jf3y9Q2hVDMjcsuXYJ808O8RMK8RGW4uYTqVzCtOE2MAvYg7sEIJo&#10;F9YzcYFQQVUg2Y5pwmMAd9Sh6CRXcDVUUaAoWs9cCCnTC8My5tnjLNc87YsXU8tYj2WE0N5WResy&#10;n8I462o7LVOIdfHKekUjN80BPD8IV6gL8rJQUpiLYwf3CpgC7iBvhPVzxZAB7oj07YOYgH5ICvXH&#10;iKhBGCsm9IzRQzE3PRmzRieISR0m2tkD3s4d0KNdC7Rp8j3qflYH333xEVo2rCfgNoZLlw7wcOku&#10;QHdGn+4d4dPbGeF+XogK6Itk0cKjEyKQMmQwEsPkGNHBSIkMRGqUHyYOHYTVcyegtCQXBYV5OHHi&#10;KHbv3o6VYh2cOrwJBacJ8UYxozeZL4CohQuyd6Ekfz/yzuzAmaMbxH9fLWVb8aP4wncvX0Pm6q1Y&#10;GBInZvFkrBNtO7tfkMAqYCSNxaiuvTG+uye2CMBbxSctWbob62PGmdc/+ycuwKnZawTMIdg2Zgr2&#10;ps/GfoF/ZVwqNoimnS1Qjerigc0TZmKCmM9Dm7YXU3y0gDsc8a2dsCxmuJjUI5HS0QXpPfuLDzwT&#10;kzz8kNzOSQCON2Amt+mOEWKGbxDtvC55HHaMmIolQ4YZ33lbyhQsFdN8VdJoHJ68RLT8PMzq0h/L&#10;vnXCivoC8fcumPdxOyxo6ILlPQIxp5kbJr7bBFPrtMLWoCTcv3RZjOr/waNH9wRi662DKg/OHc5f&#10;sqB8kUFauU/kF+SbDRwGXkcBoawGlQ0kZFrjCme1OMCm2EFXaFVYl6FCSygVTKY5SIWXIYHRtF1j&#10;sy6FJ8Y6LLeHesIMtQ5DwqN5CiDjepEUNk1T2I8BylGXIfvTevYnpf04TLMOxYAoeeyLofbBdFWl&#10;LppVVe9EMkBLe77yKcjPQlFBnsC7D6kxwQjzdkGotysGitb1dekA3x4dMLB3NwHaDZECdISY0rGD&#10;vZEcHiga2RuRAmKgu4vRrA2/+Qzffl4H3372IRp++xW6tm8Nf6/eiAsLQqh/P/Tv5QTfPs6IHuSD&#10;hNAAjIqPEM07BFPTEjF7/AiMjA1GzKD+GMJ+/T2RMLg/UsK8MTMtFscO7cPpzDPYtm0TlixaiMXz&#10;p6EwazdyT20x2pcQF4sGzj2zHVmSV5izWzTyPinfISb1GqmzHUtiRpjXQDN8BmPvtLmY6h5gzOKN&#10;ooG3pFIbzkaGf5QxoTcLlOvELJ7tHSwadzaWhiRKfR/MHxCBvZPmYHq/gUjt5IJ1Q9OwQmSSpz+2&#10;zpiCY1vXYHvGLCyMGYq1oyeI/zpJtOsErDQLU5NxaOIizBsUi83jpmC2fwTSurljcdhQ4wMvFw0/&#10;sU8A1ovJPN0vDLEtOmJ+SIxo8dGIb9UN4+T461PHY3noMPGjw5HRlQB3ES3cDRkftsKOgQl4WHUZ&#10;//PPv+OHG9exMUIesl+2F4ibI0Pq5C5dh787dnjd5RdPAjHnj85D+9wnS+T0ibPlBNdhMjsAVmA1&#10;pLAy4dO0AqlQWmU2qG1CYBVcDRVMAsyQE1rjWmaHWgfOuJazDYUAME/jmq9phZFpBY359jIV9ss6&#10;mtb+eCFZpnmso+0JKMu1rr0d46ppNc/SuI8fFPyiij/wxzjz+fTlsYpFq52tKMWuLRsExn6I8HYT&#10;eF3Q37kNvJxawK9nZ4SLBk4KC0CySJqYz1NGDsXEYTHiGwcjWjSzd4/OcGrTFC0b1EXTel+iwTef&#10;olPrZhjg5Y6Afu4IDxAgB/kjsG9vDPLxRM8ubeEnwI9OGIIpqQkYPTQCk0bEIz05WtKJoomD5AHh&#10;ax4Mg/q4IMRLfO7+vTBqiC+2bFiJAwcOYsXypZg2eQKWL55lQM0TTZwl2jfn5FYxofegWDQwPyrg&#10;hwQl+QfMF0HZx7ZhYVSyMVFnDQjG1vTp2C4abl3sKAMsfdGcjPVYEpSITcPHiRksD5T23TDZzRsH&#10;pi0UYIMwuqsbFgVEYd+UuQK6PHycemNtbCrWDZ+EzI2bcLbkIPJPbUVxjhw3Zw/yTmzB6V1rcXj1&#10;cmyYMBGrxc/dkToLswKjsGHURBydsRzbR800AG8eNRWZCzZhgTwouBtrQehQjHX1xpLIRKN1J3sN&#10;Nhs/1o5IR3JrZ4zs6Ir53X2x9DsnLPi8A1Z38cXvP/+E82LtjotLwqFtO/DLg3tY7DIAi6XOwm+6&#10;YMq7TbHBJxr3Ll3C3/A77t7jq6YbxjKja8U5QUWmDJofdtcFrH+nfRlXEDXOMoXxcZmK1TmF5Sqs&#10;z3rVeRLngAgeTQHGFVLG7WlOegVX4aUwn6GCwbqEwILij6a01mF9LWdIYChaT8sUdM1TYCmM29Na&#10;zlDT7JNgax7TCrEeU/u5XFUF/i1YbhNlPjdWlNPnLSvE9g1rxUT2RFCfzgj27C7atisGuzsjtF9P&#10;BIn/G+HTCwnBAzAsYiCGRwxGUogfhvh7CWB9MUig9BKAO7VoiPbNvkfHlo3QuW1z+Lr3Qnign2hd&#10;X0QM9EN0cCCSIoMRGxSAxMgQ9OzcGn593MQcjxZ44zAmIUriQzAyJtTEh0cFGS0c6t1bLIEe8HXt&#10;glAZW+Kg3lizfCF279mLtatXYMbUyViYMUW07E4BZpf5mJ5mM2HOF01Mf7hItPDZ0uMC1l6sGJaO&#10;7IVbsDom1bxbPTBpAbaLabqeJnTCWEwRv3KSi7cAPEHM4kmiXcdjjk8EtokPvGNshmjqKZjnH222&#10;S+6fvkz82NlYLgCvHzHZbO7IPLxFTPdtyBGfnPDSOijJ3yXj2IkcsRAOb1qKBclDMTlwINaPnoiV&#10;kamY7hmE+UFxWDNigoE0uZ0rlos5vWX8XOwVU3lRZDJWybiPz12LpYljsGhoKpaHp2B6/zDM6eqN&#10;5QLn7A+a40x6hpjIQGxAEJy+aoCejVrj9vUr2CO+dcan7bG0QQ8sF/N6lpjUs793RunWvVL/b+a9&#10;Ot0r89vmMj84f8kPGaRUr0JTCB1BNqEDYK2oYKtoeU1RQFlH8xinj8t8pk1cQtW4BI/HN58Q1oCU&#10;ZZomUJpmXEOW8eQ0zbgdvpqi8DHOUOMKlJZTU2o/zCOABEz7scPIupSa/am21XJN/7GdgM42IpWX&#10;5FpU8AOTIoF3NYYO9EKAazsM7tNFzGc3hIu2C/bsgeC+Lgj36W1gjQ/yxfDIwYgbLFD27wM/8WFd&#10;2rcw4DoJsB2a1UebRnXh0rkNfD16YcjgQRjYz0tMZlcE+/ZHmJ83RsZFYOqoYRg1dAgmjEgQTdxa&#10;yrtjXFKM5EViWGQQUqJDMTTEX45laeGQ/r0R7N0L/Xt0Ql+pH+zRFYmDPbBx7TJs274VixYuwISx&#10;YzFxzGhsXbNIoN2J0ty9Aus2ZArIZ45whXqT5O9A7pHN2JiYit3xY7A+dpiY0DOxxHcwZotW3Tdx&#10;MraljsXcHl5Y2NsX+9Kn4MCUWcifvgSbQuJxcPosnJg+HwfFlF0bGouDs2dh37ip2ChaeNeI0dg5&#10;cSJmenphe2IUijN3Ilu0cO5Ja3GNEJcWHERp0SF5mOxGYeYO5BzZhKObV2BeeDhmeXtj98QJ2JGQ&#10;gPldemBFcCiOzJX+E0dgm0+I+NnjcHTWdGwLjsEGv8E4PHMKCpYuw9H44VjVyg0r6nYTgFvg8NBx&#10;gi8wZ9JUuDRqiaSgUPz04wOsGTAE877ojCXiJy8TgFc26oUF3zhhUu1W2DNsIu7f4WslmTMyTzgX&#10;Of/JHpkiM9V/oZ+AVth+mUNFoWS+lmm8Jqgqmm83mQmtvVwXrQgyJztDo0EdQFbZ4NR6DBVqlimw&#10;ChmFeQoQxQ6UximEiwDZ2xIm5mtcfVcV5hNiNZk5Fu1H+2Qde572zzYKMP9iotZ7XN9awKo4W4zK&#10;y+dwaO92xPr1QmDPduLfuiDKrzdiuJI8wBMh3n1E+/aGfy8X0YA9xZR2hme3TvBwEpHQrVMbAbeZ&#10;MZ27tmqMXl3bC4w9xN/tg7iQYCRGhCNQTGi3Tq3Rz9UZI+IixVSONCbyohnjMSktGcNjwtGtTWOE&#10;iyZPHxaLuCB/hPm4IzFsoAnjBeRIf9HyHq4Y7OkKH/HF+3RqhoG9OiE1yhc7t2/G1s0bsWLxIsyY&#10;MgUjk5IxPm04lmRMwsGdK5CnEB9eL37xTpSLVq6IDkFhz164vXUxbuxeivLgAJTLA+b23hW4vn0h&#10;yn3640LwYNw7uBrX1s9BmUdvnBfL4b48CC4vnIISp264NjkND8TnrpyehuIuTrg+Ox23j65D1ZIp&#10;0rcTyqeNQl72djHnNyKPH/dL3VNH1iL7zFaUFB5AmYCcJ9ZBjpTlZ25DUdY2nMvcjKLkISjs7ozb&#10;mxfh9sGVKJUHZkF3F9zZLum9S5Hf1xNlPt64f2Alrmyah3MB/jjQuAsWf9MVS7/qjAXfdsOtrAKj&#10;hSsunsXv//M7cldtwvTP2mNJvR4WwA1EuzfsiRWNe2Fq7dZY7BWKWzqXJFQWqPgMg2KOmz9uZqAU&#10;QOxwEjQDtUPzMv247H9rYEJJqZmn9QgsQbZDTY3D91sE0q6RtZ6CSuHA7eBSFHJCwHZ2YGqKAqhx&#10;TfPiECqm2Sdh0n4YslzjDFmuIOqxmGdB+Fg7a1rb2WFnyDqmX8ffP+aHBxUVJTh/oRzZWafNam9Y&#10;3+4Y4id+qmhar+7t4dy2Bdo1boCW9b8VrdoYHZs3RueWTdGR8WYNJd0I7Zo2FH/3W4k3FJg7wsfV&#10;SbSkBxJCB0ufEZg4PBFp8dEIEE3sLzKgtyv8xZedPjpZymKNrztRNPC45BhEBvZH7y5tBF4/JIvW&#10;DezjjIA+3eRB4oNBXq4I8/UwWtivl5OUdRO/vA08BOKg3h2wYEoajhzej62b1mH9mhVYMG8u0kUT&#10;p49Mwrpl08yiVoFouyLxiUsKDwvAG3FOTPSzHh64s3MZbu5ZggshAbg4oD/u7BOAt85FeX8vXBKA&#10;HxxYhWtrZ6PUszeqpM09AbBqwQSUOvfA9UkjBWgBdsZoFHbrjmuzx+HO4TWoWjwJJQL8udgwXDi+&#10;HvmnN6O4YB/KqXnFH848tRknD6+Th8k2lBYeQrGY9pmnNuH0MbESRFvn7FmJnGmjUbluFq7vXISi&#10;iCDk9XDFzY1zcW3XIhT080RxP29c37MMlySvYqA/9jfqJAB3warvumH+JwJqQzfkzFiCyh0HcVD8&#10;8plfdZTyblhW39W8Xlou5SsauGHOx+2xsl8EKsvkYV5pWZw6XxRi3VZp/kK/ms8UhbgaxmpoLSgZ&#10;r6h4/FpJ8+3ttK1qXabtAFP4YGCe0cQOaAkxP4zgpCesBNp8keSoY0KH6IkoGDxBhcUuFlCPtaPW&#10;0ZAg2kFjHa3LvplXE2IFWPtjfQrjCjHT2kbL2B+fpNS0TLMed94wXlKch8oL8hCrPIdp44Yh1Ksb&#10;Igd4wKNLO7StXw/ffvQRvvzgPdR+41W899pL+PCtN/HZB+/gm09r4/svP0bTul+g2XdfoHm9L9Cq&#10;4ddwadsUgb26Yaj4qmNjwjA9JQ4L0kdg3ZzJyBibgtiBvhjkKea0+MI+Ll1Fo/fErLHDMTo+3PjT&#10;saLtRwwJET+6J7yc2yN6YH/EiNncz7mdaH4n0cJ9BF7xpQXiwQKzj0tH+Lt1gVfX1vDq0gyR3t2x&#10;df0KHDy0D+vXrcLGDStw7NBG8YV3o6LwIIrFlC4yK9H7BRgCvEHgCheAvXBz+2Jc3bUY54L9cUEA&#10;vi3wXN86TwDuh8oQ0cAC8JW1s1Ds2QdV0ua+aNhL89NRJABfm5SK+4fXonJqGgqdXXBtznjcO7Ta&#10;AFzm5YkLYlncEKAr1s9G4bZFyM3egcLcPWJGH7Beb8lD5ZSMJVtALhaNXJS/z/jupwT6LIH8/LaF&#10;Mr5FKIwYhHxXN1zfmIErOxagqH9flIi5fW33MlRuyMDZQQHY31hMY9HAK/gqqZ4zlnzZGXPfb4m5&#10;H7TC3A9bY+l33UXrCrTfu2JFfTcsqdsdc8ScXhs5HAXZmSgu4d70YsOGznXySF7Jm/kaSQFWTayQ&#10;qthfEVEIo9HM0obAmToSajuNK8QU9qsA24HloJhmO67E8ic1mU9fmCCzLcuZttrJSUg+2xMOPSnG&#10;VQiFhgqSPU/BYWjPo7AuwVTgWKbH0DSF7RR6badtVMPa2yvU7IdjJ8T6UDB5Au3FCxXSrgpb1ixD&#10;dH83BAh8XUSr1v3wfXxc6y0B93W89cILeP/11/H1Rx/im48/Qr0vPkXjul+idYO66Ni0Prq3aQK3&#10;Ds3h2bUVIvo6Iy24PzKSI7B0VBxWj0/CltljsHP+RKyalILpYhIOCx2IkH7uiBjQD74uTghy74F0&#10;8RNHDglCdGA/o/kTwwIR3E+0dR8n0bz9EeHrDte2DcUH7yltRcQHDhUtHCQQE+xQqevesSn6d2uJ&#10;cQnhyMo8gdPHxccVXzP39BYU8idtTm8zfm9x7j7xOXcJGFtxTkzZS3FhOCe+6s3tS3BtxxKUhwTi&#10;nL+PZUJvnocyby9cDA/C/UNrcGWNAOwhAIvvTo17ad54FBDgKaMMwBenpgrQrrg+ZwLu7l+NS4sm&#10;okL6rowKxXXR2JVLJ6G0nwdKM9KRLeZ0btZOFObxobLHaN8CebjknBJT+rRYCZIuzj+AzB3LcX7F&#10;dNwWC6F4SDDyXeQBsWGOADwfBXINC/v1FW1sAVw+SDRwky5YKv6sAfg7JywXYFd+54yVYjLzvTA1&#10;rxFJL/i8M+a39sCuWQtQVlyI/OwslJYUyrwQloQDKrNqXoQnMlsmYn2NJBEFVDWpXZhHIO15ZuXa&#10;VldhpdAc1++EKWzL0JRJXcaNhhWxPkWkGc2JTLAtU5n5FK1DeGlO2AHm5FeAFS7Co5DZ8xQo1td8&#10;LVMYtUxBVE3LtIr2xZBlCqyGWo9pCsfBC88ya6yPHzhMs4x5/PmaY/t3IEbg9RGN10w06qfvvG3g&#10;ff/VV/DOKy+j9ltviNZ9D5+9/w7qffYRWn7/FTo1/g5uAm6f9k3Qv0tLBPXshCRfV4wP9cLCpEFY&#10;MzoSmyfEY8/MEdgzZyQOLhiLHTNTsWhkJCbFBSFRoAz3dkdo317o370DQr17YkxsKIaHB4p/2x1B&#10;fV3MglWwABrevw9iRKMP6usK19YNjBYO6NVFQO6FCB8PMdV7I0z882DxiZ1bfgs/57ZYs2CKALAX&#10;mSfE3z2+wUBMzUvh+2FusywWaJbPm4YdoaG46u+HOwLvNdHCpSEDURE4ALf2LsfVjXNQIib0xcgQ&#10;8YHX4cpqAtwLleK73zu8AZfmTkCBi5jQYubeF7/6IjVwDzfcyJiIO/tXWRq4Xz9cENP3lgB8ae0M&#10;FPTugXORA3FFNHLpobUoKdiPopLDAvI+0caW8LUXfwi+pPQo8pbPkgfBJNzcsRTF4q/nyfGurZ8r&#10;AC9Erm8/MaO9BODlqBStXD7YH/saO2GZaNWVYkIbgOt1cwAsIgAvF3gXfdkVc77ugmWDYnF4pzzc&#10;8rKRm5kpFlmRxYqCKxxw0xW54x5oExJgvksi4dS06u/aRTWuxjVf4a2G1pFPuXDR0r48ONuwbwWW&#10;7arBlToMTbljkBR90vyZEF5OfBUFQaFQUUAJk4YULVPYNF4TQm3DvpnHdgqims/M0zbazt6WZVrX&#10;ymMby5+hmDYi/PG4nMzjGBkRgL4CYUPRrJ+9Vwsfv/0G6ojmff+N1/CBwPuhyMdvvynw1kHnpt/B&#10;XaDtJz5noGi7yJ7tMEx85vTAXpgZ7oElQ/2wYVQodk6IxpGMkTi+YBSOzR+Fw/PTsF/Sm9KjsTQl&#10;BJMjfJE4oA+CRMP6iRnsKSZwTIAXUiL8JfRA367yUPByES3tbiAOFc0b5ecBnx7t4d6pOQYK5IM8&#10;XARcKReQuaAVLb4zTelODT5B8sDeOLRzuZik3LyxU6DYg1zxf7PE7GVYkrULm1fOR0J0PGIi47Ai&#10;JlZ84OW4L9CWBgUIwH64LT7w1Q3i8/b1NADfOSg+78oZKHF3w6WEKNHAG1CZMVaAdcb1GWPxQICu&#10;nJKKQhdX3Jg3SXzoVbi8dArKfX1wTrQ6feKr62eioG9vnBdNek/Gcl7ALAwdhPKNC1CQtweFAi/f&#10;V5cV0B8+iKKCI8gaFovri6bg5s4lKI4JFoBFAwvAl8UnzvHtazTw9V0rcGl9BiqCA7C7oWhgAXiF&#10;gGvke4G5vjNW0d/9xhlzResu6O6HbXMWIDPrDHJyspGXm4OCgnwxnwuFJWHFoYENP8IS2WFIiM17&#10;YFYkoAqhfsSgMBoQpZFCzLSWMySQdpgNsLY6FLZnmrAyrRpZnyyE0goFUAmpaWtCa8CV9kzbwf0z&#10;eBUkuyhUCo9KzXraXqFVYdpen3AyrSHHoe1r9mvaCrz8jpdbJK9JHuvQF75x6xrOlpcgY0Ka2VXV&#10;6MtP8Pl77xh4P37nLdSpVQu1XnkJb7/yIuq89SoaS3mnpt/Co0NjBPdohTj3Dkjz7Y7xAT0wLagX&#10;5kZ4Yklsf2wYGYRd44dg3+RYnJw3EpmLx4iMxcmFo3B0/kjsmZKATWOikBHTH+ODPBDl0RV+PdrB&#10;u1tb9OvaBskhPkgM9sZg927i0zY3mti8e/bogQjxfYf4e8C1TX3zHnhgn+4IE+0cKto3tJ+lhaMG&#10;eKF9/Y/Ru+XXWDx5GHLPbBUz2toTnXtsEwpObDFbLbevXYyZEyYhY+pMTBw9AfGxwzBtZCpK181D&#10;lfiZl/x9xQReKQDPER/WAxejBGDRlpdXzECpe09UJQ0RgMX8njMWxT2648bMsUYDV04ZaQC+JRbA&#10;LWl/eclklPn5oFweCnfFBL8hZm6xuA8XIgfh7vF1qFwxDYVduuFKahIqj65Hrviy/DH4PPGPy/LF&#10;Rz8upv4Ab1xfOUsgXYqSGGpgNwF4nvjrS5Dv1w9F/TxxffdSY0KXiv++pzEBFq1brztWfU9wnQVc&#10;JywUrZvR1gvLk8fg8IH9OJOViazTZ5Cfm4uiogKUynzgNmb+1JX5uSuy5FB8dreV3JlVaGbU1L52&#10;ECmqfe15Wlfj9jYaN39bSeIEj74s88xAJI9/PkI17iX+qVGB4BI3bUvcgtahcQUKBZmAMG2Hi+0I&#10;hIGCWs0BiAKkZZquKdqGYgdTodXjaL7CSmGetmfIctb9Q59XaaJb2pd+7i3RyqaPa1XmC57NKxeb&#10;nVYtvvsan777Jr4UE/nrD2uL1n0LLz37LN54+QXRvq8JvB+hW4vv4dmxsWjc9kj1ccbEga6YHd4H&#10;86M8sSy+P1Yl+mF9ykDsTI/C3klxODwzGScyUnBmkQXwKdHEJ+an4vDsYdg1MRarhgUiI6ov0vx7&#10;IrxPF/i7tBdgW5pNI0nBPogL9BKoW6GvyMDeTmYTSUg/VzGl+yJQtLZLmwZmN1iAlEX4ehp4uTsr&#10;JqC/+MduaPbFW0gY2BNH9y41vm/u8S0oEjM6WyDZsX4pls2bi7XLl4usxLKFSzBn2hyMTBqFxCFD&#10;sSw0EsXx0fhZNOStLQtQ7uWFqiFhokHX4fLyaSjr0wtXU+JEg25CVcY4FLt0x83Z6bgnPvHFSSNR&#10;4uqGO4umCcCigQXgctHm5QP9cO/AWlzfME80pifOhwvAx8RnXj5VfFpXXElLxsMjm3Fh7jjkhw1C&#10;0eo5xj/OXzrLmMzX12YIpMsF4DAD8FV50FzduRiF/jaAxYQuCw3E7sZdBWAB97seWP51Vyyu2xXz&#10;O3ljaeJo7Ny8GcdPHke2mMt5uXmidQtQkF+AYjGddZFKFZiCq5qY7HD3JFkyi1hU1apFTaHEKQqj&#10;pllmoLRBqyHLVJjHUEHlQ4JSDa6EhPSi+L0WrNxKSGBlkl++LIN2+MIS1gSYE1+BtQPMUIFScBjX&#10;tAJlL7cLy1WYZj1Nqx/Mi6fHUkjtx6DYt1VqPwz50zT85Qv+/RszfgGZv0GVm3UScyaOgUu7lvjk&#10;nTfx+ftvo+7HdfDJ++/hmb8+iVeff96sPDf/+lM4N/8OXu3F93RphdT+3TE1uDfmRXlgUYw8zRP8&#10;sC5lEDaIbE4Nwc5xQ7B/ylAcn5OCk2I6n144BqcWjpZQRGA+Mnu4Kd+SFiptB2BqSB8M6++Mwa4C&#10;cOeW6OvUBjH+7iJ9MERMbJdW9eDdva0xpwd5EGJC2he9OzSBt3M7k8cFrPD+/Kyxl9HAKZFBcGvX&#10;CO2+fQ8rZ6WgJHc7CkQLH9q9Aru3rMPB3btwZN8e7N66GVvWr8OmdWuxesUKLJw7H9PSpyIpbiSG&#10;R8Rjx5ypuLJpAap8vXFFwLkt8FcJcAT4yvA43D26EZdnj0WJizNuzEnHXQH8wsQRKHbtiTtLpptF&#10;sMviA5cOIsADcPeAmNCb5qHIpx/Oi59998gaVK2ajgI3F1SmxItG34xLCycjr4sTLkj/N05vR9Ho&#10;ROQ5uwjAc3FDAC6NDUe+9G98YDGhCwf5yAPBS7TzclzaNN8AvPP7Tlj0RWcsbOiKuW4DsWTEBGzb&#10;sAlHjh/DmTOnkZuTJeZ6HgoLC1Aompfat6TIsoj5q5P2dSTOGSo65YvMEeInWJGvhfhS2KxGSyGl&#10;+osHG6QKqj2t5TVF87U+7XbzRHHAe+GCBfD58zSXqXUJrZjSEifIDC9cYFomuwDAtjwJFYKh8BIQ&#10;BVgBtId2yDStcYpqXftDQNvbNbHWo+hxFViKgs08bcM042ah6rK04Y/NCcyXr1+W612Evds3ISFk&#10;EL6q8wE+Fb/3iw/eQ91PP8YrLzyP555+Bm+++ALqf1oH3ZrVRV8HvEmenTAxUCaFMZe9sWyoL1aL&#10;Jt2SFo6toyOxY+wQ0b5DcWjWcBwVcE7MHWnAPbkgTTSwgLxgNI6JH7xPNPT20RFYO2wg5kf3xYRB&#10;PRHftxt8urZCn/bN4CvaOFogjhNQ/dw6w7V1Q/i6dTKm9CDRxIF9uiJUzGmX1t8bbTzQaOfexhfm&#10;AlfsIF8MDfJF8y/elT6bYv+2Fdi1aRX27RRNfOYU8nPOIC/rFM6cOIrD+/dix5bN2LR+jUC8XLTx&#10;YiyYNQ8T0iZiaGQiRsUlYU1IOApHDceD05txa+0snO0tGpMa+PgGVM0ag1LRkDfmTsSdI+txYYI8&#10;MFx64dZSAiwm+LKpYtYGiBndH3cPrsZV0ehFYhKfDwoU4MWnlv4Ke/XEhaQY0fAbcXHRZOT37InK&#10;1ETcObEVZSPikMtFsbXzRMsuMwAXuPU2mvzq7iUCsC+KvL3Mw+HmzqUojAjC6q4emBEYjfnjp2PT&#10;RnlwHTmMM6dPms8u8wTcgnyBV6RIoC0pKTY+LX1bckhojbYVdvSXXMkAeSKXrFNRwVVoAdV8jSQQ&#10;M6PalGaeaGbzJ0YlrRrZDizjdqD1aUFhHss4CAOtI275vQKrmM80lwmqBasFtMLLsIqvlqiFjVib&#10;NggO4woxQwrLmCZUCqGCxbiKQqn1FDzNI2wqWkcXouz5TCvE9jL2pf0xzTIdG31g/pgcf8XiwqXz&#10;yM/PwrolC9CtZTPRvm+L9n0PX39UB3XefgvPP/0Unn/mabOA1b7+V+gj/ubgbi0Q16cjxvj2wOxQ&#10;dyyN9cHapIFYkeCPNcMGC8AR2Do2BrsmxAuciTg4PRlHpg/HMYH45LxRRhOfmJuKo7NTjByenoQ9&#10;E2KwaWQwViX5iynujjEBPRHauzP6dmkF944tDayhfXsg0tdDtG1zdG9ZH369uiJYNDH3ZQfze+R+&#10;bujdsSkGSTxQfOLBHq7m/XC4QDwiKhg+PTqhxae1MEJ82qxTJ0TrZKMgNxNFeVkoLcxGsVwHpk8e&#10;P4r9u3di+6ZNWLtqFVYvW46Vi5dhvoA8ftREJMenYHh0Ihamp+PY3KkoGeCDOwLqz1nbcXX2GJzt&#10;0QO3F0wWjboeFwmwm2jg5TNxZ68Au3w6zoYHoXxAf9zbvxrXtgnAAd44Kxr5nvjEV9fPQYF7H5xL&#10;iJYHwEZULZ1mATwiXnzkzagYlYQc0bg3xITmqnjJUNHAvXvipmjbmweWozhogJjRvijbsgxbZ01E&#10;xoiRWDAjA1u37xSNe1Q0rgVurpy7gbcg3wK3WMAtebwXg79Nx9dDTBur0zHX7UwZ/qQu6zzBv8NC&#10;OI3admhdNXkJsELK0C7sRGGv7lSEB2LaCNMSWtBaEFtPFEKtWtgSQmsHWDUyIecJcHFLQWWocU0T&#10;EIVVIVOpmbbnsT3Dmu00zVABZGg/hprWjFO0jOPh+eq4WI/+/2VqYIG38pJcu7MlMoGzMSo+RjTs&#10;x/iqdm3xf9/Bd599gjdeeQlP//UveO3F59Dg84/g2up7+HRqggi31kgU7TvOT/zeMA8si/PB6uSB&#10;4seK6Zwajs1pkaKBh2DX+KHYOyEBByYn4cCUJAGVEI/A8dkjTXhkRjIOivl8eFoiDkxNwK70aDG/&#10;B2NRbH9MCe6DuH490N+ptQDcwmzO4I8FRPTvgwFuXeHUogGc2zTCYM8eCOnrigCBma+euI1yQM8u&#10;ZlMHXymFeffGED8vxA/0QUKwH7o2/hpJIQOwfmkGiguyBdwclBfloaI0H+X8MT2JlxTkiGY+jROH&#10;D2P/rp3YumE9NqxZg7UrV2P54uVYmLEAU9OnYFhcCobGpmAc9xuPHYvczStwdvZ4nO/dB49WzsaP&#10;Z7bg6uQUnHVzw92Vs4wGviY+8/koAdinL+6LSX1j+wKUCXTl/j64L0BzQ0aRpzsuJAwxGrxKNHae&#10;AHpBTOq7xzfh3JhkFIgGvikmNDeGVCSLBvYQoLcuQf76BVibOBQzxUqYNGoM5s6cg+3bduPECQva&#10;HDGV8/NzjRQU5BpzmX+/yWhcB6zKknLEX7phnhUXZggz55WEBmapy3LzGslqZGldZprOJM6GdjO6&#10;pjBfy6uhdYjRxAxt8lgDWwCrr6um8x+FX12wDwtWfRKpKLwqzFOYFEIVBezP8hVCCvvROMEjkCyn&#10;SWzPZ8jxsD33Rtv7t2teivZpPgeT+Nnzcn3P0UQ6ixMH98Ozexd898nH+OTtWmbh6tvPPsMzon2f&#10;eepJfFTrdXRpRNO5EQK6Nkdsnw4Y6dMN6f5uArAXFscOwFLRviuSArE2JRgbR9KEjsbO9DjsnUg4&#10;CaoIw6lJODQtGUdnivYVOTJjmKQlT7Tw3omx2CJ+86qkAMwZ4o1xgz0RKiZxv65txR9uhUCBlAtY&#10;UQM8BdRWAnF9uLZrYlae+WopUDQxfWN3gXiwaGDCHuXjKfX7Yoh/P6QNCYFXx+aIEn96ecYUMaXX&#10;G+1LkCtK8nG2TPy+0gITlkm6UMpyM0/i5JFD4i/vNgs+9I8J8qqlq7Bs0TLMmzUfE9OnY/iwdCQN&#10;TUNaYipmCtCbp07GqbWLkD8xFcXe3ri7YSEeHduI+xvn4iIBFjP5vpi4t7i3emB/lPV1xw8C8A0B&#10;mD4wtfT9Y5twfc0slLj3wuXhMfgxZzcqJ6Ui36Mvzq+ci5z1i7FxVCrmxyVieupojE8dj5mzF2Lt&#10;hs04cugwcrNzRMvmi+QiLz9HfFw5J5EiES5SlZbw11Usc1l5I0dGeQpX5EeVKFnR17J2zhi3ABYV&#10;roDaO6ruUMpM3BGyHkMCbsxsho72f4CXB5Y87nW2Q8w8wqYA27WtwvvYjLak+gOHGvAqTBTmK0Qq&#10;f5amaFuGTBM6lmt/zLOXE2Kto2nGeUzW02NTmK996Vg1bi78ebmGF3jdSpAxZTLaN2powOWGje8/&#10;/wyfiCb+7//+b7wmPnD9j9+HW8vvMdCpBSJd22GoRyeM7N8dkwb1xpxwLyyM9sGSof5YKVp4TUoQ&#10;1o0IxZbRsdiRHo/dExKxT7TvfgNwkpHD04cZeFUT07RmeFgA3zkmytLCcb6YFemDZN/eCBDT1611&#10;Y3g7tRNN3BlBnq6iYXuLBm6CDo2+Qb9u7UXT9pJ8Maf7dBPIu8Ofnxb27SUAe4n/3B9Rfv2QMHgA&#10;EgQW904NsXXlQmxesRD5Z46htCjXCOE9V16E8xXFuCDXhWlLI1umdubJYzhycB/27NqBzRs2Cszr&#10;sWblGixfshKLF4iJPXcxZk6fi4mTZiEtdQKGJaRhZHIaxiYMx/QRozBzxHAsSElAXsYklEwfg+un&#10;duDi4Q0omJiC8vSRqBKAL+xdhQLRshdmpePygQ3IXjobe4ZEYefIEdiyYB4WjE3H1OGjkD5yHNJG&#10;pGPS5FlYsGgFNqzfiiOHjyFToM3PzzemcaGIeZdbLJq2pED82wKUysOJf8ZIdz7qRgw7c9UcifZl&#10;mu21PteqTJmDLd2d+ESZ2N/VpEsF8zmhozPtmA01zdAciGLLtwNM0f4o1U645KlQgym4FLvv+1hE&#10;0xFgB0w1RcHQkOCoBlQhbPa01lHQKJpvr8c+7eUUtlMo7XV1LEZYn/1LfnWeoy9zbeRpelasndys&#10;UxgaEo6va3+Az96thc/fe1cA/hxvvvIq/vrXv+LdV19Bh3pfGO0b2qMVhrp3NvCOGeCCqUHumBfp&#10;LSavH5YlBGL18GCsEXg3pUUbgLenD8XO8QkiidgrZvR+AfnglETjDxNggnt8tmVSH58jPrGkD0we&#10;ih1jhmBlQgAWRPtiYnBfxIiJ7CF+b08BlvuqfXt0RnDfPnDv0g5dm9dH2wZfoZ9ze/NdsH9P8YcF&#10;cNYL69dHxEMg7idmdD/EDPDCiPBB8O7SDLPHJePkwZ04uGsjCrJP4OK5EtG8MlGL8wzEBJjCuAFZ&#10;8ksFZrobOZmncPLYYRw7dBD79+zCjq3bsHH9ZqxdsxFrVq/HyuVrRTuvxKKFKzBrzkJMmTYHw4aN&#10;QuyQePGpF4jGPygP0EyU5B9CfuYumZuZAtpBFGTtlmMdx/ny4zi6aw3GJadgVMpYTJIHwuTJszFp&#10;wkzMFI2/aNlKrBctu2f3fpw4ftJoWgNsEYEVWAuLUCx+bZGAV1omvq1IWbmIQFhWLiAKWxXlDo3r&#10;EFWC5KemkC3W5U5FrlGZH96QuoYr8kSAzSKWiAJpGrJTR+d6AFJvh7WmsEMNTecihNTEpa0CzJD5&#10;RswilvUKyZLH2reqivAKmFWE87EGJgw1Ia4pdugYr5mnoqvFGmodhtqOosfSdjX71Homj+WOB4T6&#10;LBy3eWDJuRvTSZ6ox48cgE/v3viUr44EXm7e+EJgfv65Z/H0k3/FF2+/BefG38K3U1NEiPZN9OqC&#10;1P7OGGfM574C2QAsiQ/A8sRA8YGDsDolVPzgKIF4CLaOiTXw7p6QhD0TBV4xlY+YBS3RwA54T2ak&#10;GTkhcmTmcNHOyTgkoG9JDcNK6XNBXCDSAjwQ2KMjujX9Dj7dO8FHAO7n3BneLl3M98btGn6Hbq0a&#10;GYjp+3p1bSOmtJuA7CZmtBfCBPYoXy/E+PVF4iBfhHg4I36QB84c3oWje7Yg++R+ATQXF8SlILB2&#10;LWwglvjZcjGvBfCzZaK9BBT+NlixmKVcwc7NOo1TJ0/g6KEjOLD/AHbv2oNtW7Zjy+at2LBhE5Ys&#10;WYXZc+bi5NHtOF92TPo4ifysPQbYC2XHkXtqO/Iyd+Oc5HOP9v4dqzB1/ATMnyM+7eoN2LZtF/bu&#10;PYAjR44i6wzf19KHtUzhapGHS6EAWyKQcjGKFi3BrThbKgw5NCzhU5ZM2qF1uUhM7mzs2RmiGGVp&#10;8qy1JfZH4RyiRjd/oV87Z0fauSFfyhRcYxI7OmBaO9YDMuRkZZx1OVnt0Cq4qoFZ16ww2zRuVZVo&#10;uKrLEld46TdaABGOmhArNAoY4zXN4cfyGFBq5ZqamcI+tL72zXyGPK5qd+2H9Zlnji91GCq0PEdz&#10;XXitxPzhU5Rmk5pEB/buQs/OHfFprTfxxfvvibyLT957D08//SReeOYpNPzkA3iJnxnUvRWG9OyA&#10;xL5dMWqAKyYN7C3atz8WxvhjSVwAViQOxqrhIaKFw7B+ZIRo4BijhXeKFt49notYAq74u4T0qMgJ&#10;0bin5o7CmfljcGYBN3aMwfG5aTgm+TSnqak3ijZflRSEOdH+SPTphZ6tGqJn66YCcBe4Cbg+bt3Q&#10;u3M7gbeZaOG66NmhFfxE8/pJvn9PJ4QIxIQ3wpsbO3ojlj/b4+uJCL5i8uyKkwLwif07BKSjyD1z&#10;3MB60QEtAa48XyaaudQSAYF5jBs/uZSauciEpcX5op35/rQQBVwkos+Zk4PsrEzs338QS5ctw9Ej&#10;W8xvb5UXHTEfJvADivOibbNPbhGYBd6Kkyb/yP5N2LJuHQ7tO4DMTNHMYg4bE9j8sfBC47fyr/4X&#10;idCPLeHx5aFSKg8dSlmFtT/Z0rClwtBjS7aaFxGjPR2i8DKuPJkyzhsRmss6n87L/FEWDYPSN+fR&#10;E5yY2phh9ZNCIZaOGFdQGdeJWX0wR1utw1ChtUPMsBpifudoBsdJLzBc5l/UI7BVEleQqYkt7UuI&#10;FFK7GHhEFDw7gDVDCsEjdAoxy6iBKQqo1tM46zEkpOYBwXz2KcI6+pqL503hqwBujtHXc4T2rExA&#10;mlGlctELxSfid7LtGzfGJ6Jpv/jgfXz1YR28/bqYz0/+BbVeeRntvv0cvh2bIcylNWLcOyLZuzvG&#10;BvTC9BBPAbifaF9/LBsagJUC2srkEKwZHo71IyJF+8aJD2yZz7vSxQ+elIRDUwVgMZ+PzEgxAJ+e&#10;N9oSvhNeOBYn5o/CKUmfyhgl5WnYMyEO6+WhsDxpECaFeGOwSwd0a1JXNGx7uLRpBrcOreHSthWc&#10;WjVFhyYNBOJv4CF+8kB3V/R16oDBHtx22QuR/T0QIto4JsBbABafWMzpEHcn7NqwAmeO7hOtdwJn&#10;ju9DRUmumK8WuGo+M7TSDoB5TSU8L9fvfGmpaFBRNHJdz4lFUyEhoT5HzSdlJ46fwJo1q7Fz+1rR&#10;1vuQd2anALsVBWI26x/zpgl9vvyEPEAE3n2bcfzQAeSJSVxSXGKkVPrhAq8xf+VYTJcbOK17SniM&#10;JqRIvn0zlEpNYGsKmahOM+6Qam5kThllKFLNlcS1fz4wnlCtqZDaB0Axk5KhSM2DcaeIxrUt49UD&#10;IKgcgInLcaSOSYsfaGAWQC9fueKA2NK4hFeFeYSGAP8ZvCoKMGFiaI+zXNP2PLZhvxwH4wRTQTbA&#10;Ovox9RmyrYj2xweLde4OC0b82nJ58pobKmGZCPe0lpoJIJNCJhgXNIr5JC8pxKqVS9Hs27qied/H&#10;5x98gK8//BCvv/QS/vIX8X9feQlODb9BQJcWiOrVAUO9uiLFpwfSRfvODPcS87k/lprFq8ECbqiB&#10;d53AuzF1iPGDt42NNwDvHJeA3QLxXjGj908ZhkP0gcWEPjFHfF/xf09TCy8aZ7TwmYXjkLkgXTTz&#10;OByfNRI7x0ZjvZjlixMGIqG/K1yb1zNfPbm2a4EOTRugS8um6CrSuWUzNP7qU3Rs1gCe3TuYXwfx&#10;EFM63MfdABvWt7eY0Z5iRos/LBAH9e6CKSNikHlsP7JPHUaOSFHuaXG5ZP4Z7UvNS41rAXzxXBkq&#10;RQjweYH5gsByoVyUCEXAUjkv15oPgcxTZ8SU3ovVq1fj1PGdRuMSVn62SMk/vdP8WmZJLr+G2ooj&#10;e7YhU4DnhgpupigrI5xyD6XPigoqNIrlgxoeHEzYGTHzniyIKGSc83YWai7m2tmgsC7T7MNex3I1&#10;xfKU+aYga0h5olxOnBEemBNRxQxW8qjGDdyOgeoJmAE72mlnGlcTUrWtfUB/WNAyg1MTmhDTdKbm&#10;JcDUyFY+vxUmZP8OYi2rWa4A1hSWEWatY4+rGOAd2lZFzWSOn6vyfBqbzS8yuQirgZbAypORmra0&#10;zEoXC7xFAm6RgFtEkEVTrFi+BA2//Bxf1/lINHBtfFm7Nl554UX891/+gk/eeh09m31nzOdYj44Y&#10;7uOMND8XTBzcBxlR/bAolv5voJjP4vsOC8PalIhqgGk+UwtTNnNBS2DeOyFZNDFfKYkWnm69RiLA&#10;1LrUxAQ3c2E6shZOkHACTs8dY94dbxszRPzqMEwN94VPpxbo0eJ79O7YFm0a1EPrBt+hfdNGaCca&#10;uLWkv/+0NrqJdg7o4wIf1y7o7ywPnoF+iPHn54q9xSd2R3i/PiI9kRzsjdNH+InhQTFjj4sfehyX&#10;K2XyC8DGnHaYzwT4koBNMTDLdb5Aq1DAuihgGRGQKyVNsPNysnDw4CHs2LELixcvxUHxs8+XHjM/&#10;KE9gy0Qbl0o8+4Ro3b2bcHTfHvPpXnFBAcpL6TqSAfqdBJQwck5zAwVDa34b4RdCMgeMiDIywDrm&#10;uZnXIvpHCkz8zzioIfYyjZMx/uoMj8P+LV64ViRaWJikYjB/G0kHphBSCKsOTJ8y5k+NSn3Nrz4J&#10;h2ieUf0SmqeHQ3RwKsyz9jhbZrQlBJbgqlAjW3BRFFCFUMOaZXZNa0/b4wZQR5zaV/tRYX8s4695&#10;MM2x8ibSbDIi14FP5zJCWioalqFMIkJbVFwsmlZE8gvFXyosKkIB/TSR/MJ8FIhvNX3SeHxTh5r3&#10;I4G3Dj5+9z089+yzePKvf8V3td+Bd4cmiBLfd5i3E8YEuGHCoF6YFdYXC4f4YnGcn5jPQQJwMFYl&#10;iwZ2ALxBACa0WwjvqBgTpzbeI74wId4/aTj2TxyGw9MEYLOhY5j4vcMF4NHIXzoFWYsFXtHAWYsm&#10;ip881vjDW0ZHYOWICMT3c4NL02/h3qmNAbj5t1+h5fffol2jBujQrAm+//wjNPvmc7iKPzzQsye8&#10;nNqb10mJg/0RJr5vpGjhcNHGkd59kDjQC3s2r0DOmcPIEz8478whMZsLjba9IL6kpXktgAm2gVgs&#10;HAohrhS4Ks/J/JL7UcV5JfO1pCgfJ48fx4GDB7Fr5y4sX74a0yZOw65Na5B1dDtOH9qK/dvXYOem&#10;tdi9eRNOHz2KIvGZrV1Qci+lPwJ8/vxjYMw+BMec1rgFllVuwHTMb7XmdL7/WVznfs0yuyi4GlaL&#10;pHksayxWnEwagKlhjWMsGSxUYGkiK/XGqRYh3KzPfIWeYk6uhuhACYPGddDVgPPETaga2PKDKZZZ&#10;/UdANaRYgD32V5lWMb6qI16zTOtrP1r+hz6l/eXLMu5L1nnS5ylzAMobrn4RAS4RUAktYWVYIvmM&#10;E1gDrzzh8wrykS0TJjsn22jqUcPiDcBf1vlQpDbef/MtPP3UU3haAG706QfoL/5vrHtnjBa/d3Kw&#10;J6aHeWB+tA8Wx4rvK2Yt4V2ZFGI0MOGlrB8ZZUHM10kC8NbRcUYD0xfePS5RQBZNLAAfnMp3wGk4&#10;PGMEDs4cgV2SXj82CctGxiNjaAQy4sOwaHgU5iWGYX5CiMQjMCMuGN7tm6NXWzGdWzQWs/kzNPnm&#10;SzT/rq5o4O/Rov53+Py9N9G07mfmh/UCPXqhT6eWSAjyR2ygr5jR/RAqYAe7OyPWtzfWLZiKY3s3&#10;ozjvJHLNanQOLl8Sa6+s0IBLoTau4t8rvmDBWyWazwJZNJMAZQEsc0nmY0FuNo4eOYwDBw5gz569&#10;2LRpG+ZnLMbYkeMwMTUdsybMwLqla3HsgDww6OsWFqJM7hOhPXdOlJRoWgtS+p0yR82ctHxQxo3Y&#10;5rRdCG9NqVlH5c/60Dy72AHWOJnkeAyHEqdU/31ghVaB1DyWVwPJg4mollbRNhTWM1CyPuNSn9Dp&#10;YPXkzAWimLQlBlwCbIOYmo/tVQiXxhVI5imwCmdNsYNaM1/ztD/2zXPh+PmbRGYhw2ESE9xieWpb&#10;WlbMYxECXEhYCbAAW0yYHVo3n/Dm5yOXkpeHbJlofH0QGzYY333M37mqLT7w+3jn1dfw5JNP4oWn&#10;n0brup/Ar2sLa+FK/N4pYV7IiPHB0uRBWCl+KVecjaSEVwNMeDeOpMkrfnBqNLamxWAbAR4Tb2TH&#10;mKHYMTZRTOt4bBw9FMtTojEuxBeR7i7o79QR/bq2h2fH1vAWzTmgW0fE+/ZBysB+SPLvi4je4oP7&#10;uyPKwxU9WzdCz/at0ejLT/H9Zx+bHx9o+vVXaPF9PXz3yYfi09cSzfwN+rvx96KdMcCtO5LkXIcM&#10;6Cfa1wNBfZwR7umCNfMI8Ebxf08h7yR/WO4ErlySiSl+LE1pgkstbAD+A8SW5lV4GRLgEnlAZp45&#10;hYOHDhqAt23diXVrN2HVyrXYsW0XTh07jYKcAtG6BUbr8j4SYJrK3NJ7oRpahyaVkHOP81Xz7YBS&#10;OE90TjNes9wuOv9rijKivFAIrEKroCrIVKpkk3l04QzARggsxQGswskGdlD1ZDStTwSFnPkmzjyJ&#10;c3B6ohq3nxDj9HH5w9Xmb99y4eoPAP9RM6oodH8GoKY1j3BTNE+FbbUOhWOrFJ+mXMw4LjTxPVs5&#10;TWPzQt4CuLTECovERCakRXylYCAuNcBS01LyCwuM5OTnCrx5yMkV7ctPx6TP06dOwKtbF9T/4jPz&#10;AcOn776LN156GX/561N4+dln0KH+Fwh0boNBPdrB36k1BvOrIC9npIrpOSnSF7PjBmKxALw0OQzL&#10;E8WEHhaOtaIl1w8XTSyac0PKEAPw9lHiC6fGYIvIumFRWJMchZnhAUgSX7R380boWv9bdBZftmuj&#10;eujWrCFcWjZB/65tMbBHJyT5yIMjehDmJEUixa+38cf9u7aBW4sG8DIbORrj2zrvo+6HH6DBF5+L&#10;Nv4G9QToT995A5+/WwudREsHuPdEzw4tES7m8/DwILM7K8TDDUG9u2HF7HE4vHM9CjKPIvfUQRRn&#10;ix8sANOE5saOK5dkHgnAly6WOwC2tO9lmVuXLwoUAu9lge6yhJXiylTIdS0rzkdO9hmcEFOacubU&#10;abOlsZj3SVwXvgYqlftGa4rz3Gg0zmnp05qHMv9kTphQROeapv9M/qy8ui9bWkXnvV0UXMZ1PIYf&#10;hxgOHZxyTYrj5go0F9aeUC3L0FR0hISSokAy1HIFVssozCPYjOuTS58aPAkOTk9CT9p+UkxfEZOV&#10;f4WtqvKx+cwLal7ZSGgH0y4KYM1yphVcrixrXPPZJ9PWWC2rw4Bayi1vom3p25byxTw1bbGBVbUu&#10;/VtqXuZT+xaIScZyhgpxdm7OHyRTzOdiMZ/XrV6Bzo0boNFXX+Cz997FR7XexqsvvmQAfvW5Z9G5&#10;UV2zB7rpZ3XQ4qtPRCOLv1n3a7T5/jt0bNwQvTq2wcBe3ZDs54kZkQHiEweJOR0qEi6QEuQIA+62&#10;1DhsGcG/wheBBUMGiSk+ABGuTnBr0gBd6n0Dt2aN0V982sg+3TF6UD/MiB4oGj4cG8fEYOekBByc&#10;nYrjC9NxeO4YbBg9BFMjfNGnTWMBvSF8e3RDy+++wVe138O3H32Iep9+iu9E+Ers/ddewTcfvY/e&#10;8jAY4MbfrG6PxOBAxAf6CcA94e/aGdNGxuCQAJxzkn9H+CDyRBTWs6WFJtQFLGpfAky5LA/YK5Uy&#10;TwivyBVH+FgjyzwVV+ec3L8K3jsBu1T60x1RvMe0gHQO2+cl54XOM4YarylapoCq/Fke+9VQhcek&#10;2MFVUZ4MuGRRhPAqiwSXeVS41iKWZBr72gGxSk047cIyamJNM848AqwQEzoOggO0nwQHyRMlOPYT&#10;pTDf7Loyq84WvAyvcROG+WnYP2pR1ucFteep2LWuPa71+Vf/+JO1Frh0Iyoc8PIdoL7/s3zcal+X&#10;C1MEmSEBljxLE1sAE1q+9C8QzUutS1F48yTOn04pkjZTJoxDuwZ1BeAvjfb9UAB+4bnn8d9/fRJv&#10;vvg8mn/5Eb6v8zZaf/MZujT8Ds7NG6Ar37fW+05A/gYtvv4GberWhXPjRgjo3A7DvXtiXhQ3dgzG&#10;yvgQATYcm0dECbxDsFFgXh47CDODfRDfqzsCOrWFZ8tm8OnQBvHurpgaPgBLh4dgbVokNo+Lw54p&#10;SWZTx/F5o8wPAPATRL5qOiIw7502AtNiggTiJvDuwh9yby/w1sZXH7wn/nxtfP1hHQH3Y3kovYe3&#10;XngOjb7+BD49xZQWM7q/c2ekhPO3rvuYh8+wYG/s37oKpw/tQGn2MQF5HyrP0eeVuSgWDzdwVApo&#10;lefLcbmScBJga9HKgCsuF8UOMUXrcGX6nNFSotEpZwVcmfSc/AYaMxetecl5pHOJIfN0Him0WlYz&#10;/e/EPq8pfwawXZhvNK+ICeUcyKVhk8AKn2TM8ClxpvkwMn9ahZkKJkXjDBVihVTBZVzh1nIKtS/7&#10;VFPEPkBNM86TrHlRLLD+CKExr6UO4eVuKmpSLasJpabtob0eQ9Y1ixMybppSfG9LOAkxn8zMM6vK&#10;omUtcMssE1nELFwRZIIrfm5BUYFjoUpXmMVsFoiNycwFKwE3S7RuZnaWkaycLGSLLxw2yA8dxWxt&#10;Ilr147ffxgdvvIXnnnkO//WXJ1HrpRfwfe234NuhsfjArhjatweSfHsiUSRC/Ed/Mb17t26OzvW/&#10;Q/dGDeDasAEGtGuOcX59MC/MF4ui/AywG4aJFh4Zjc0pkVgVPxgLowZgnK87kj1cjKRJfEqYHyYK&#10;SGMGemC4mMzx7s5I9HTGnHAf7E6PxumMkTg5dySyFo4xmz4OTEsRyBMRLRq7Z8sGAqKbPFDq4uva&#10;7+ObD2uLiA9c+wN8VacOPnj9dbzx7NNoK2Mc0NvF7J8e5NnT/B51YE8nRIhLsHV5Bk7s24oLJVnI&#10;Ob4XZ0tyDax8p0tz2QAsQq17WcC2zGdCaoXVAP8hFIVBTSxCF+4PWozzV8o5BzkXFTSdg5wjdjHz&#10;pka+zlUjTNfME2F/KuxfRQFWURaUEQrHp8I056kB1gFxtbUsvjsfSAZgZhJEO7h2sQPMxgqxvYzC&#10;pxoBNuVSVweog7efEOO8QATSbt4yVNEy1rVfRN1soXXs7Uzc0c6ezz7MxZLxWjfVOheeP7e/GY0r&#10;4BJkxu0rzUY7E2SJG+0r5aUG5jLrVZFoXV20IrgEmBqXi1bUuplZhDdbynJw6NhR9HLqgE5NG6Dx&#10;N1/hk7fewruvvCIAP2s08KvPPoXeLb7FxMG9MTnIA5OCPTEhtK/xfadEBWByZCDGDhqAxL69Ecu/&#10;4+vcCRE9OiLN2w2zgvtiYaQPlgzxw5qEEDGjo7FNIN40LEwgDsQCMYHT/bww2scdYwZ4Ilo0ct9W&#10;LdCxYX18Klrz7Vdexfsynq9Fo7b5+APE9WiDzcMH4fDEWByfPgzHZo7EngkJmCbQ92vXFANdu8Op&#10;RXOzDVQB/lIANu+1BeI3X3getUQ6Nm0MH7cecHdqj5hA671wkGt7rJs93gBcmnscBacOoTj3pNHA&#10;5lWSYwOHBbEoBAOxw+91iGphylWx3K7xYS/+Mct4nymcn6rN7GBwPihw1fPGMVc0XVP+Xb4dXgr7&#10;ptjB1fDfiR1gjleFaXKn4OqcpaIxO7EUXhYwtMPJuB1Q5qnmpWg9rWMHWOHVC2VPG5E8aunrhNHI&#10;Vdy8zr+Na21pVHgZ122OmseLxnT13ymSvOpdVI66Wp91eVxeCGOOmKeYtYJnHl7VF8MC2fpZE2ph&#10;Adaxpc680zXiMJvp6wqs+uqIpjNhZZ6azLkODUzNeyY7E6cyM5GTX4ilS5eiXeO66Nq6BRp88Rk+&#10;rVXrMcB/+SveevE5DHZqbn51Y/QAF6QP7IM4j25wbdEQnRt+j56tmokGbgEvMYEjejpjeL9eSPJw&#10;Ropo6skBvTE3pC8WCahrE4KxIy0aO9OGYPuIMGzknmmBeGKAADzAA3GerugpPrCL9OferTPqvPs+&#10;Pvz8a3xT91t8VruO2dr5aa230P6rzzF1oDu2Jg3EtpRgeRgEYW1iEIb2cYJ3h5bw7tYV330kpnOd&#10;DwTgOsZ8/vz9D/B57doCch3UevEF1HnzdbRr0gge3TuLOe2EuID+GOTSARNjA3Fy7xbki/9bmnfK&#10;rETT573g2IXFXVl8D8z4JfGDL8tcs3xgu8b9I8iaR6kiyDLv7OAqMAqbfa7ofFMxgNrSf8ivIdof&#10;pXqOO8QO8b8DmWNT0bEaiGXOKndkVP1fzlnLB7aBy0oMCZaCSSGUWkfz1NdVYZm2ZX29WAx5Eozr&#10;CfGEDVy8GBISRP4x41s3+JfJ70jIuMDpAJR17aHmU27dulHdFy8u/3CYScsxeLEUXGNG8eQFXr77&#10;40YMPsF4ISzhReEmDWvxiuCqCW3ihJfaVoBlaHxe0bI0m/MKCkXr0u+lWItXlsa1ID4tWvikaOHc&#10;4lKMHZWGNt9/KQA3R/3PP8Xn77yDt19+GU8/9bQA/KTEX8TArs0xsp8TRnh3Q3/RdF+//Q4+ET+5&#10;zlvv4M1X38Z7H3yID94lMB+jV/OmiBaTNI5/VKyvE2YM7C0A+2BDcij2jI7GwfRY7B8bjT1pEdgo&#10;8E0N8sYw8Zm9WjdDn46tkZIYgeggH3zJ1fAPPkKd19/GR2L+Do8JQ4+WTfGpmPcuzRpgXrgXNiX4&#10;Y8eIYOyT/pbEBiCwU0v4OXVEezHnvxGtXe/Tz8yffPnknXfxsZzX5wIwNXutF1+Uh9TLaC2avq9z&#10;F4T07YloMdlj+3XFoa0rkCXmc0VJDgqyjhuAzeqzhAS4yrGwZS1miRkt81ABVVipfRnX0MRZJqJQ&#10;KCicEzoHKWbOyHyh2CGtmdb6mm/mri1ft97qHLeLHdw/A1jHqGIAlvPivDVz1yGcv4/na6llQivd&#10;FMYVVAJqTXi5cARB8rScYodW65u4/hSsTexPJoY8YcJ35w6BvYEH9+4YuXP7Fu7euYO7d+8K0Pzj&#10;xjdx+44VElQDrojGb910hJJmPYa8uNaFsx4iaoZUXww5J/6RZUsTWxq4WguLVqbprECXUQur7ysQ&#10;M04tXEQR7UyYzYaNwiLRrgXi3xYgMycXWTSdBeDTonnPiAYmwKcF4NNSPtjPx3zB075xQ9T/7FN8&#10;8d77ePOll/DkU0/hLwJw7ddfgn+nZkj06Arfji3wyetvmFdNkZEhqPf113j/nTqo31Dy63yKbz//&#10;Ar27dIRPpzaIdmmHpF7tMV0AXhzlK/5vJA6Nj8OJaYk4NSMZxybFYc+YSMwX8KJ6dkaflo3g0709&#10;wv08ETPYG90l/fW7b6LJp7Xh2bah2Xs9MdANY/yckebTDfNDPeQhEIrTs5NwatYwHBwfg/H83LBz&#10;G7EGWqHBpx+j/qefou5HH5sH0sfvvov3X38V/MLqvddexTvyYKrz5ptwbdcWfm5dES0+eJRnZ2xY&#10;OB7Zx/fgbFkOCnOO4yL/OqNoXELLkK+WKgmwgZivkSxfmJAak5mwOsBVmFX4RqPmXFSY6LsqmAwV&#10;4prCsn8nCq9d/p0GtoP7f0HMOOerzlnOTTNnJU4elUnOUVqLTxBEZjJUOFmZMGplhgqqHWKK5vNC&#10;qVQPSoSD5UnwxPTEb12/IpDewg+//ISff/8VP//8I3758SF+fHgPDx/cxT2B2cjd2wK0A2SH3JE0&#10;hcDekXITd5QRZl5E8zrKLH5Z73Yp+mQj0Pz5IGOKiH/Fd2kVAjTBVbOaF8d6jWQtcFm/GGgBTLGg&#10;tfxegpuVly8i8OYWCLj5Am2uhDk4kXlGILYAzhJtvP/QIbh1bCs+YSO0qPuN2cjxxbvv4bUXXsCT&#10;Tz6Fv/7lL6j7/huidRtiYOfmaPbJB/hE/NJOogFHjx4Bj54ueOfF1/D+q+/hladeQJeWzRHq7wPP&#10;Nk0R36sjhvXpKAD3wrKYAdgxKgrHpyYiK2Mkcuel4YTE96ZHm62X00N9MMbfE0M9uiOud1cM8+KH&#10;Ep6YPMhDNG1frI33w24xl49PiMaZqbE4PTkGZ2YkIHd+CspXjkXhohHIEpC3jAjB0N5dENC5NdrU&#10;/QLfiQ/c8IvPUVtAfe355/D2q6+KH/wiPnjzDYH6JYH4JQH8I/R36Y7A3t0Q6d4Zs0Wj5wjA5UVn&#10;BOBjuFBegAsCsXn36xBrOyXjDj/4grVQZb02sjZ1EGCVxwDL/LPNQZ0LqlAUOrXa/l9ih1dF+6gp&#10;CnLNY9vFDq6KKhyGTLOONWcf+8HW/KQy4ffAUkhRaO1g8inFOBsxNCvLIgZ2qa+LBAZcxwAUXLMp&#10;gwMVjUygeFI84Vvi6z54dB8/ira8k30CD/Mz8ev1KvzjH38zfzv1919/xs8/PMCjR3fx6OFdPLh/&#10;B/dFCPRdAfbevdt4IJDfvy+g378naUtbUxvTFKcPzYt9U0Ie67o8LHhcXlBaEhxfJcco4/7jU03N&#10;EwKsmrgc5hNAgdj4wGabpEPzmldFAi61rgBMeDNzBd4c0b4EODtH4rk4LZr4pACcL+3XrV6DtvW/&#10;NSuz34rfWPdD8RPfexeviYn51yefxJP//Rc0+PBdA++gjk3h9O1naPlJHXSo+5n5SVfuL275zedo&#10;/d3X6NW+BQbxR+TcOiKhr7Mxt0d6CRBBvbAm0R8HRONmzUlB4cJRKF08CjmzkwXiBOyfGIs1KWGY&#10;ExGAWUH9RfohI8RbzO4BWB0zEBuHBmKb+LuHxkYgc2ocyhak4PyK0Ti3Kh3n1oxH5dpJOL9qPEqW&#10;pOK0wL0kuj/iRKN7tm6CJuLT853wF+L/EuBXn3seb7zwMl557gXUEj+/1ksv4r1XX0a7xvXFF+6G&#10;4J7tMSakD/JO7EN5QSZKck+KBuaeaOv7YIJ7pVLmHUU07xUHwISU8Nq1rt2Uro7L/b4qwk1CnIsK&#10;Ls1dBU1BrAlrTbHX07j28WeiANulJrwq5Ea1rmpe5hmLkeLgj3EqGGu+cpG1FE8wkxDaNbCCrLCy&#10;AfPsdSlVcrHs4FLMRgwO0DFQHbye0H3RsjczT6HA1xXFXb5FYae6KOnVDOcTB+Pu7s34+08PDMi/&#10;/f4TfvlJtPIP9wXk+3go8sOjB6Kh75n0Tz8+Esgf4ffff8ff//k7fvnbr/hV4P/h/gP88PARfpL0&#10;T3//BQ9/e4T70se9O7eNX81FLvOLGVcFaBmvedqJKMxGI9MXJrzUvtwMINByBZoAGxEYuUXSbJMU&#10;UQ1MYBnPlvhpgfhUlpjRkneK/m9RISaMHWc2/HP/8MdvvyUa+GN8Jv7iK6KB/yoa+PmnnkKHrz8y&#10;5nCca3sM7tAEge0bIs6tPYb27IQEAWX0gN6YGNwfMyICMX5wX0wI9sKk0L5i5nbHxAHOWBDmji0j&#10;g3FyVrJoylEoXz4OFUtGo1i0Z47knZqWYH6NcrP4x9z8sSQmEIuH+JuV61WxfticGIi9I0NxYnwU&#10;Cmcl4dyiVFxZPwk3ts/Bta2zcGXjNFQJxBUrxqAgIwmHx0UgI6wvInt0QI/mYobXqS1+7ztiPr9h&#10;AH7x2eeMf//s00/jxWeeNot0X9V+B85tm8PPpTWSvDvi2M7V5hVSSe5pXDpnmdBm5VkAJrhXRQmY&#10;98C2lWgFWDVuTZgp1yRuANY56JiHnNfmdaUDQjuc/06qoXWIptmf9qHgMtQ4j2u4cIzjz+BV0blY&#10;LZJnn5vKJ+P8itCY0CSaFVjAyvaQ+TxZzVNhmsIDKrz2JwvbGIAlvCQh3+HeEO14WU6Ir2+yA91R&#10;0eFznOvREJWB3VDh2QIl3eohr+0XKPfthpsbF+Pvvz7CPwXkX3/5QUD+AX///TdJAf/85z/wt19/&#10;MTBS+545eQp7t27D0XUbsGPjely4XoDzF7NwYf06XNuyBXeOHsUDge9nMbF/+e0n/Chg3/vxvmjt&#10;63LRre9+OW7z0JIJwnOmb2x92yumioj5hteYLMXGdNbVZ2sBi9sl6f+KFhZ4T2flIkc0cbZoYgJ8&#10;QuDlAlZ2QSFCAgPRst7XaPz1V+BfHvxWAK79xht46bnnjAZ++Zmn0KvBF4hxboskgXZE7w6Y7OOM&#10;GQF9MD3QAzP8JRS/c0qAJ6YF9RUt6oO5UT6YGeopea6YNchN/F8v7BgTgey5qTi3Yrxoz/E4t2ys&#10;QDwKxfNSkJ+RImUjcGLWcOyflCimNl81RWJnaiQOjorEyfQY5E9PRlnGCIF3FC6Ltr2+eYY8XOfj&#10;3q75uLUzQ67rDFwUU7pobpJo6RjxjcMxUcbo59RBTOjP8GXt981C1lsvvYwXnn4Gzz71jLgHYmGI&#10;i/DC00/hg9deQeNvPoVHl+YId2uMdbNSUFlRiJwT+1Hp8IGr90GL6XyVc0wAvmR2YgnADlgpCq7G&#10;HwMtANONYlzmYbUQKhECfIWgOUD8A6z2uKPciKQVYLuYhwH7dAiPUzP8fwFs4GUoQpOZnCmXyiLf&#10;BVtKRuYnX2USYK1gFzZWLUwQNW1MY0kzNGkRDkgHYS5Q9WDl6Sda7trVq1Kfn+KdB7+DPXPsKHL6&#10;tMeFHt+jzKkeLvTvgCtJA3DBpz1uJAeiqN03KO3dEhciPfDzqf3Av0Qf//NfclOqcGjXHuzbsQvj&#10;Y4ciyLsfFsycgajgELT7riFim7eHn1t3ZF3Zg9NnVuJEZ2fktOqC3HbOKOjmgaL+g1CRLNpk3Trc&#10;qyjBz/Jg+OG3n42ffUu0Mm8qz+uiTIBzct7Wq6YK811viYyb3/uaXVc0n0WbcrdVYXEh8gVeXcAi&#10;pGdycwXYbDGn80T75uC0pKmZDx0+ih4d2oj5XE/A/RCfiZb65sOPzJ8Nfd68A/4r3hET06fF94h3&#10;bo0xXk4CrCvmD+yNOQP7IEP80zmD3LEgtB+WirZcGuuPpTGUAVgU2Vfy+xjtuybeF4cmxSJ/URou&#10;rpqAqjWTcXFFusg4A3L5krFi/o4T7TxGzOsxyJw5DMfSY3FsXCxOjY9D/rRklIvPfHHZGFxZM1Ee&#10;pjNwe0cG7u1dgIf7l+COgHx96wxUigYuWZCMnJnxODkxGqvjByHGw8V8ashXUJ+88w7efPEl0cDP&#10;4xkB2Pj4f33SfHH1xvPPS53a6N62KQK6N0F6mBsuiA+cf/KAWcTir3BwJ5blA1ta+Ipo4UoJL3I/&#10;NOeaA1b6v6qB7aHRwAKwyeN8lPtrNK8DKIJnQCaEAqAdYo3rm4/qfIf8AWBH+johFqkJsT1NLlSq&#10;4bVDLKIK0q4oq8UoF2szB+UPAJNwq4PH2lahVWDtaQMy0yIcoA6KA2XIPyFy7Zq13ZGvZfK5uSEv&#10;BydOncGZwN6ifevhrE8HFLb9DFdivFDh0xE3/ZxwJ8kH14J6omDoQGxo1QQbRo/Frl07EBsRiagm&#10;LRDesQuSE4diVHICXBs3w7DAgRgxNBEdm7bG5AmpKLh1GJmZa5Dn6o6zTiLdPVAuAJd17YXi9i7I&#10;bd0Fec69URo/FLcOH8SvP/+AH3/5Cbfv3JSbwD86ViXnLg+vc9wBI6aKPO0IMH8LifDyHXC+eYWU&#10;j5w8btigyUzfV/zd7Gzj+57OtDTvKUnTfM6SOiuWL0dbfgTfpAE+rsWV5XfNjqW3X37VvAP+T/F/&#10;a7/+GkI7t8BYz86YFeiGBUF9sCqiP9ZHD8AGAXVTvB+2Jg3CJnE31iUEYlWcv8gArBjijaX8MysC&#10;8ZZhgThN03dlujyspolMR9WqSahcKf4rtfHyCShbNl7gFbN6wRgULRiFAtGAWZMTkDUlwcTPLkhD&#10;5fKxuLZ+Gm5vm4e7Oxfi/r7FeCAA394xVzTydFxcTrN8GLKnxRmA94yKQPrAvujasiW++fgTfPb+&#10;B+LzvoSXxf999ulnjRn9lAjD50Urc6dW28bfo0/HRojs2Rx5ezcIwPtxvjxfoC03v9BhXh1J3Cxg&#10;XRLNW8X5dx7XCEelzC9+qy2AKsQKMIUAa5oLWQZawiQhwSV0RgszbgPYQFsTXEdZTXjZ/g9QOyDm&#10;sVQUXoodYDvEypYKeVT+yKVdzN4F0cLWfoUSaxVaK7MwOzvTqHOmNZ+iECvAFB0EQ56kDlJD1ueK&#10;L38ELL8gD/kEWMzLY1PGorTzV7ia7IvKKA+c79cSd+aORolTQxwO6ImR3bogwscXCVGRiBkcCNdW&#10;LRATHISkkDD0bNkW6SnDMHr4MAT1cEVsW/5esTcWZczB+LHDkFm1B9knV4vW7Y3zTn1wXuA96+yJ&#10;cyIMzzpLups7ito7I7e9mO8xCbh78gR++eVH3H9035yHGbucu9muJhAbX1iEAOungnz3myV+LiHO&#10;KRDTWcA9mSnQCrAEmGbz8TOncezUSeSJxh47ajRa1fsWrRs2wPuvvQr+kB0/ZHjrxZfxoviK//Gf&#10;/42P33kDceIXzvBzwcJgdywX33JDjC92DBuMXSnB2Jsahn1i6u4cEYatw4OwMXEg1g0NwKoYHyzj&#10;3wQWgPmelotXlwTem1tFW27OwOXV1MLjUbViIi6InBWIi0T7Fs0XmScgzpNwjjz8Zo9Aydw0nF88&#10;FpdWTsC1dVNxa+tc3N21CPf3LsW93YtwRwC+ISb1hWWjUThvGLKmx+OEaPxD42MxXfxyp5Zt8O0n&#10;nwvAtcW6eE3cg+cF4GcMuM8YX/gZ88B6/ukn0bTuV+jRtgm8O9TH1oxxKDh9AGfLch2vjKz3v1US&#10;Wl8lcdFU3DaB+ZJMcIVUtayuRDNerXkdMBNy+sIE3q4VCaAxfwmi3HcF9f8SBZZiNg1JWA2042Gg&#10;EHMeKQ/2NKE1cWGH/JATQqtcqdVLYPmtAuPqA/P1J/ONBtZVaFZgQ4Z8taI2eE1g7VLl+Evz9oHx&#10;AvAkNJ97jvmXCIpL+U2sTHYxKY+dOI59u3eKHywasc2HKI92R/nC4cjZsghDA3wxqEVbhLXtCpf2&#10;nQTKuQj1D0BQ6/aIaC9QBwVhzvTJ8GzfGSFdnDE8Pg7uXbsjKiAAEf6BmDIpDbk3DyHn2CoUdXbD&#10;uW59cE40MOFleL6752MxMFsg53R0QcXIMXhUeQ6Pfv1BbpTckCu0JPj3jPUrJeudML/3JcD5AjB3&#10;XnHzRk6etZBFLXxKQD4lIB/PzDQa+Zg8HPgKabDvAAH4O9T//HOz2YFf7XxUqxZelwn+0vMv4In/&#10;+E98U/ttpIn2XSSad0W4N1aLf7tFNO3uEaHYPyoKh8bG4uDYOOwdNQQ7RoZhm4C8QSBexZ/YCXUX&#10;iL1wYEyUMY2vbJ6DW7uWGICvUROvniSaeLJo4ImoEA1cIiZ00dxRKMwYhZL5o1Eq2rhs4VicWzxB&#10;tO9kaSOm89Z5uLNrIR7sW4YHB1bg3p4luLltNq6un4zz4lMT4JxZiTg5JR5HJg7FtMhAdG/dFt98&#10;9Ck+ffcDs8f7JYGVC1jP0Bd+RkTCF0QrE+YP360llpNo4bb1MCm6LyryT4jlIyb0+VKzG0tfI/E7&#10;YYaE9zJ9YXmw8md1+MscXMzS98E1/eBqEW3NjR2E2A6uEcInoQL8/4LYDrCBl3PF0U7hVeGxyIEq&#10;ObvY84z/S+aEN4WZ/BFk8zviDmj5loQKkWnzR9CogVm5ZiPzB7Ylbge2+sB8t3rZ2uWk5oi5EAxF&#10;rIshaTGhq8TkOSdPz7JyftjO1ytZOCI+8B7K4oXImxiDgpxVqPg5E/MWjUOUXyB8e/ZCn06dkRwT&#10;A+e2HREbPgSBfdzh2qQVogXgoVFDEBMg/lZ7J/Rq0wnLFi5AVEgQfL74HpPDByPvngBzaJkA7GoA&#10;Pm/AteA9J9pY04xbcFsmdk6r7sh198PNY0fw4NeHuHnTuin8rJG/Wc3dW3ytRIgLBF5qYjWfdeWZ&#10;r5RoLtP/pfl8/HQmTp05g30H9qNb61bo0LSJ2Sv8ybvvGnn31Vfx+gsv4mUHwPU/ro2Jvj0EXG+s&#10;FR93fWwAtiYMMgAfEh/18IQEHB4/FPtHx4jJKhCLNt6QGIQVYmIvCBL/V8LjkxJQsWIybu4Ubbl3&#10;OW5smWtMaGrhy2unoWLJeOTOTkWOSP6cNBTS8hFNXLYoHWcF3vPLJqNq9TRcXz8Ld7aJ6Sya98F+&#10;C+A7Ykpf2zBdTPFxOLtopFmFzpkRj+MTYrB3bCQmhA4QDdwa9T7nIt0HeO/V1/GawEqTmVqX8sKz&#10;z4lZ/aL4/c/j3ddeR+vvv0aPFt8hxqsdsg9uRUVJnlg+xcbvvVrFBSvxgR1SxddJAjBXpQkpvzoy&#10;sNbQuAoy84w2pkiaq9LG7HbMWQOZI7QDTLFDa3b92dJ/BNgh2l8NHlSUn2qOhCk7xGSM/FHIoprL&#10;lhXreN1JcB3vgK39+qXW3we2a1s6+nxqmLSIHsAsSslA+KkfQw6WJ6PmA1ear1/j3xCSE7lGH4P9&#10;0Fyg+i9DUSkXeLJxSDTSkTVrcCpiiGjhgSg9txOFD45i74pJ8PyuAUYmJ2LMsCQ4t2qPOCc3eLXt&#10;gtjQcCTFxmBgLw/0EZDDBg5GQF9vhPv6Ici7P+IiIhDt2gvpMcHIv38C2QeWoqiLANzd3YCrcq4b&#10;Q+ZZAJ8lxAZqT5Q790V+BzdkdnJD1ebNePDTAzGRrBvDX9TkIhwB5oYOugRcfc4VkAmu2YEl0GaJ&#10;e8DXR3wfzNdHR0+eQr4AP2PGFPMtb9tGDfGh+L98T/rxO+/ijRdewqsC74vPPWcB/EkdzBzkjnWx&#10;ftgQH4gtQwdhZ3KomM6ROJwuWk4APjLeAfG4eLN6vC4xGEsifDBnsPi/SUE4IZqwRGC8tilD/NYV&#10;uLVjgQA3UbTqBFxcJpAuTcfJyUk4mD4Up6aJ5TNrhJjOaSibPw4VC9NxfukkXFkzHdfXzcLNzfPw&#10;QLTufZEHAvLtrRm4snYKLi4dg/IFKdIuAaenROPIuAhsHRWCUYP6o0uzFmIa15MH1UfiHryEN196&#10;xbxKekHg5YLWS8++gFeef1kgfglvif/fqv63cGpWD97t62LjnDE4VyoAny0yvi+1roGXGtjxPpiv&#10;krgirRDz436GBJXa2K551ZSmGLgZl7nNxVUDMeexY/7+O3iNOHxiO7h2qWZAhP0acSg3u4VKUXDt&#10;on6wAqw8EmQ1oavfkAjUBJc+MF9xmr3Qal+r1jVq33Ew8/TggpQAag3K+oromlwE66SuycA50eVE&#10;BWA+rXhSV6/LU0jqcUdUlZgw5fL0OF14Cmey9uJ4Hw8UN2mNU85uyC/agtJHxzFjQRqcWrfG8LgY&#10;JA2Jglu7TvBu1xlOTVogITwCE0aPgU+HrhjSxUVM0UaYMWE8RiQmILRFe4RJvZHDh2PNpqXIun4Q&#10;WXuXoEQ0sAXrY4ANxIRX8o0GNmLFK7p7oUwgLnJyx2mB+MqWLbj/wz2zS4fuAhe2aE4TYn6BlCOa&#10;Nisnz0DM10eE+IyAeyo7z7xKOnGGPvAZFArwkYMHonW9b1D/i49Rp9br+PLDOvjo7Xfw+vOifWVS&#10;UysR4Lp13sWswR5YH+cnpvMgbB8WKv5vCPakivmsAE8UgCcmYt+4BGwZEYXV8YMxP8QLC0L7Ytuw&#10;cBwaE4ecOaNRIabyrW1z8VA059UNMwXKqQLxeNGyo3FyahJ2pnKf9FAcF5gzpw83pnSZAHxuCU3t&#10;GWJCz8KNjeL/7lhoFrHoC1/fMAOVq8ajbMFIZE+LRe7MRByfGI29Y0KxOTUYKQPcBcbmaPJNXdR5&#10;821xD14QC+MlAdZ6SFHzvvL8K3jlhZfx6gsSSn7jb75E12b10bt1XUwdOgDnC8+gUgC+5NhOSR/Y&#10;bKGkVSghN3ZUiRl5RdJ8pVR1wXqFdJ3+rQ1chdcep9DvrNa+fwawDUz1cf+d2ME1In1WQ2sTO8QG&#10;2j8BmZCqFlZrmDxy5dna9uv4GklCamZCbP4yAzvjQRjqk4AhO2WoS/BXRLNyrzHB1T3JPImbjs0R&#10;+mWQtTeZ2xpvWNseHz7ClVvXkVdxDLnn9qDo+hGc2jYP+4eGIlue6Pnis+bfPIh9+1diXOoIdGva&#10;DFGubgLxEHRqwq2CAfB190Cvjl1F04ahfaNmCA3wh79o3gjR4JE+PvB3dkFsSDCmTx+DgrvHkSla&#10;p6STiwDrMJf/AK+C+1i4qMXVagtiL+R37o0s8Y+vZ57Crft3cOWqmNEycS7YtLD5fLCw0LxComTm&#10;5RktTO3LTR0nuKAlZvS+Awfg3KYl2jaoh8/ff0d8w1rmPWntN97EK+L/0qykb/gf//Xf+OiNVzE9&#10;oCfWx/uLNh2MbcPDsFlM5N1p0TgkWpfwHhI5wD+ZMi4Rm1KisDw6AItFA6+MDZR2QdgxPBLHJg1D&#10;1qyRAuVIs2h1W67HnZ0iuxbg0uoJOD09WXzoIdiTFiP9JuDE5GRkzxyJ4gXjxBdOx4XlU3F13Uxc&#10;Wz/H/NnNW2KGX1s/A5dWTRQTeyxK5qWI5o3BqSmxYglEYMvIwViTHIjhvr3Qo1ULfPvhR/jg9Tfw&#10;npjIdBFe5+skAizAvi5a9/WXXhWAXxaAnzc/K9SlaUN0bfQ14nw7IffINgOt+RUO8wrJApamM18l&#10;We+Fz+OKTG7zwYLAq5s6FFJLHoNrNC/FoYUJEuHlvCbMf9C6hNYhNQH+M6CN8nIAbB4MjpB9c98D&#10;uTKK799ATMaMSJzsqSamtiXIBmaGkjYamCATYocWNqvQbMQOGZqnhuOg5iTlycaB05w0e4754cBt&#10;gfPuHQlv4xZFgGUe5RZF6ty//xC//PQzKtdvRvH86ci9tA/Zl/chr/IASs4fELP5FE7dOICcSoE6&#10;NRFLe3ogNjIcAb37ILR1R/R1csbU8eMR0K8fgtt1gW/rDujbwxWTx45B5AA/RHTojk4NmmFEfDym&#10;TpkAr/qNMSsxEgUPTyNTNE9xhx5mBdqAWw2raFujlS05172PgEt4GfY2JnWZQFzSwwu57VyRNygM&#10;ty6dxw15ANHy4I+480fQ+HEDF7PyBFwuZuVyASuLP5mTZ0zqUzk5on0zBepcLJo3H82+/gItxYTm&#10;H/E2f0ZFAH731dfMFkMu6nCB57/++0m89NwzGN2vGzYMDRCAB2JrcrDRqjtF0+4bG4+DE5NwYHyi&#10;gXfH6DhsSA7H8phA8+ngejGluRVyTcwgbEsKx94RYnaPisJB8Z8LZwwT7ZuOy+sm49qaCcianoTt&#10;0ucugXif+NM0yc9MT0GemNJFc8U8XjQeF5ZNEb95pghfQ02xFsBoOi9KlTpielP7To7BDjGdN48Y&#10;iNVJARjOH4Bv2QTNv/wSLb77Ht9+8pkA/IKYyq+Y10kvibwmJvWbcu6vcvX92Wfx+Qfvwbl1c3So&#10;/zUG9miMnSsnifYtMavQ1q4rAszXShUy0SVOk1rAvkYYxXwmmP978YqhFVcNrHK9SrSuzGlqS6OF&#10;HdCpmK24fwIq5c8BftyWfanow4EQG55EFGCFmKFZwBIhqGSQcU2rEFzjB1NEC6sG5g8uVn/MoP6v&#10;ZUJbZoAxn6XTOw/u4pe//24+PuBWxvuOjw3u37svWvaO0bR379zE3bs3cf+B5D+4j2vi9+ZHxCCr&#10;TUec7uKEgoLtyD+/B7kxocjs6oyyjAkouH0Ep0+uRH5rJ0xo0k60VFMkiuZ17dgJA9x6YmRSEgb5&#10;+qBXi3ZwbdYO/h4eGJsyAqH9feEjprOnQB4TGopIkeGikeenxKDg0Wmc2TQbxe2dbeA6NK2B9rFZ&#10;Tc3MRayzzgRYxEm0cDcvlDp7injhTMvuKJ+ZgRt3bpgbwmvDa8X90vzAoaDQ+vUNbqnMFXD5Dti8&#10;++WHDNlZBuDhCUMF4K/MJv+P+XeQPuB3srXFN6QfaL1i4Yrsk08+jf/4z/9EcPd2WBcfYF4R0afd&#10;NiwM20dGYfeYodiXLvCOTZB4ggAci9UC7tIof6xPCsPCMB/MGNAbqwTgtQLyFtHcfOW0JMgDYa0b&#10;Y7hzGxweGYyKecNxfHwMdo+KMX70nrQh2D82FscnJeLU5GHInDbCsbA1FmeXTBRox6N84WiJUzun&#10;oXjeCLMlM3tmklgEQ7B7tJj5o4KxVjRwqq8rejZvgC4Nvxet2gzff/a52bTx1iuv4jUBlr/79YbE&#10;a4l2ZkgN/OG7b8GpZTN0aFQXvVrVw4LRYThbLGb0uVIDqtkLLaH5aR2BmaYzQeZOK9XABNe+cEV4&#10;r8m8pSjEDGlmXyfEhEtEITPiiBuIjcJ6DCvzGDKPyslepuU1Ibb3bbSxjIXyvzSxCDWwgksl+mfw&#10;GoAdprT6wfxu/Qm1u9mQB9KJygNwIwY1btUR0ZpTRuPu0b34299+xy+//4Yff3ho9ibzw4IH925J&#10;/B5+/tsvuPPjbZRdPoPMwi3Y1bc3jjdpg9PBgSi+ehiHNs3AafF9r/DVjZMLiip24syFXciOCMFk&#10;ATiidWf0aNoSk8eNQWx4KNy+b4roAf7w9fQUeL0QNWgwnBu1QHhAIAYPGICYkFD06+CEQHlIDPQd&#10;gHlLp6Do/glkiv9W1L67gZVCMM2mDtHA5wXUyh6euCSAVopcMACzTOB18rQAFrAJcX4XMaV79sc1&#10;AfXqda4B8LVShbUv2rEfmtqXK9E5ZhFLTOgc7sTKwUkB+PCJk+jb0xVt69dD3Y9q4+O3a+GrOh/i&#10;0/fexxsvWWblcwIw35E+/dQzeOKJJ8SU/Er8Wn9sSAjCluQwbEoOwZaUMIFEoBMtvJsAi2wT85cA&#10;8+N9auHE7m3Q7d3XkNC1NVZGD8S62IFmASytewt0qv0G3L56F/P7d8cO8Zl3im99ZnYqTs1Mxd5R&#10;0QIxfew4o4kPCsxnpg5H1rQU5M4aIWZ1qsCcKvByK2aqmOUC8OxhOD1NTPlxkdg7Ngx7xYxeO2wQ&#10;xvi7wqtVAzg3+R5OTZug3iefmNdkb4vGfV0eWK+LJia4b4lpTWHee2+8hk5iQndp2gCdxYweMdAZ&#10;eUe3WZ8U0v+VkADz3bAxqQ28opllciucdu1r94U1bi83Wpga2DHXVRReFQvSxyBrPuOEmK6iHWQt&#10;V2gZZ79UiiaPx5G4XRRkA7MIuVMeGSrAnHMKsIkTYgWYB7E3NgcX4YHNO66zFTjcqyNyfTrheKdP&#10;cXb4YPx+9zb+9q9/4pefH+GnH+9L+CN++/1n8Z1WoWB8GgrO70LutYM4VboDhzbORGnJNuReP4jT&#10;+RtwzNsTuY3bIDM5GtmX9uD0tb2iiY9ieLA/BjRojgHi/yaLFo4WrRrVxQW9vm+G0akpGJ2ShM6i&#10;oYd36Yk+7Ttj6YK58OnZGx7NOyCyYzf06eyEPfvWGB84e/UMFLVzcvi2ArHASznftTcq2suDo013&#10;lLTpISJauqO1Wn1WTOdyAddIt74oF7hLJS+zVXecnTsXl29af8Tsovhb5RUVxoTmd8AFBZYpnUMz&#10;WuC1tHAOssU/3rBpA9y6dEG7xo1E675nfv/5m48+wifvvo03X34JLzz3rNlGqWb0//ef/yVlb2JO&#10;eD+sHRqE9QLgZjGht6aEY5to0+0CMTUvYd44Ikz8ziAsGeKPKQPcMMazO5JcOiGqcwuk9++JeYP6&#10;YmV4f7OifZSLXmPisDLIC5uiBxh4S1dOR4GYysenJGO39L1vdDQOCLzUxkfFLz4yLg7HJsQhd/Zw&#10;FAm4BQJuXoaAPVO0r+SdmBxv/N+DE6KwPz1KNPBgjBngiiB5gPh0bIVuTRvj69piabz4Ij6oVcuA&#10;+8Yrr6HWq68beVu0MP8W8vtvvI6OAnDnJg3EjP4Ske6tsW/tbAG4VOAVLUzTmSALvNS61MLXxBe+&#10;JnP1smMBS4FVQFUMqBJqmUJsbexwgGQDWGGkEE4FlKECSmGeAqx1KFquEGu/himJ09e2g/wHLUyR&#10;87P7wHbRRSyazyZOLcz3wAqv+sEEl5v8L1VWouLsWWQePYbjPVqgKqwXLo0YjJPN30XpYBf8dvMK&#10;/vE//8LffvtFTOlryBs2UkzOjsgSoEr3LkfprRPSfh+Kxdc9c2k3ss9tR+6VfcjMX4/Dm2cgu2Ib&#10;Tl/dg8zcDTibsxXjRiegc6vWiBM/uFPDpvDu0ROhgQPh3bMnogYPRmxICDy7OaNbizaIj4iAp7Mb&#10;kiKjxH/qgD5iSseHh2Hy5BSUPTqDrOVTUUyAnXs7tLBo1w6uyBJ4s4ckyWRcjIJlq5A9ay7OBEcj&#10;t6MLznYWuMX3Le1h+cFlAnKZaOGc9q7IDxliJhRftF8Sv4vXxaxGm3fC1g+38wMGwst90PyIobC8&#10;AhlzZsKlU3s0qfsVPq/9Lr6sY/3g20dvC8DiC74gPuBLzz9nQgLMDxqef/ZpDOvXAyvjB5nftVqb&#10;RA0cji0j+EuTkaJ5o7BlZCTWDw8TaIKxJmkw5oX1xyj3rhjXzw3TB3tjaqCX+bpo47Bg7BoTjZx5&#10;Y5G/aIKAm4bC5ZNRKg+4khXTULxsMvLmj8ORSaLVpd/9Y2JEq8bhEEXaHR0v2nhaEjJnJBuNmz1L&#10;TOwZSQJxkvi/orEnROPwxGgx6cMtDeznYn7tI6qPG9xatcJX4u+/JQ8q/lwPAX5TtK6B97U3jLwl&#10;QH/w5utoXf8bdGnWAO2+/xoBzk2xOSMFF88WGH/3ioDLhStCzM8JuSLNPdFXZM5evyQgOLQrhTCr&#10;KV0TYIXaiMxxYzITJgdk1YBK/M8A1nh1PRGr7Pof8igKrenXERJWQstj2jWvERvEdpOaGvjiedsC&#10;FqGtKH1sRhNgXbgivAozdx1Rq/B3nvha5KT4V8XtP0ZViBsupgjErWujMKAbfr9xGTd/umQ06YHg&#10;ATjZqC1Oiml8+cAa5MZHIatTd5TNmWA+MDh+fgtOXNmNvBuHkHv3KE5Vivl8ahVOe7ijsE1nbIuL&#10;QXr6KPGFmiG5iyuc6zUWaEMxZWI6glu1h3/bzoiPisSw+Fh4ig8d2bYLvDt1w6ikRAyLjULXps2x&#10;ZIb4bo+ykLV0soy3m/FtzxPIDmKye/jh3IHDuHHrDm7dfYAbd8VPv3sPldeuo3CbjMVjAMoF4nIX&#10;0cSifbkaTT+4UEzrHNe+uHj8KM7JxNBNHfyxcPMrlAIvfzycr5S484oAnziTidzCYoxMFquhdUt8&#10;/+Vnon3fwdf8/le0sPngXTTT8888g5cF4JfFFzSr0U8/iyf+v/8QX7ARFscGYpVoYcq6pGBsGBaC&#10;jSmR2JIahY3D+UPu1MAhIoOxUkBeKsAvjOZfLAzCprQI7BZzmLJ/YgIy541G4cqpKFk9E+Xr56Js&#10;XQaKV05D4dKJKFw8ATlzx5hVbprS3OXFjSKHRNMf4UcOE+Jxaor4x1MTDbxnpieIDBUNHCOaPdYC&#10;WPzgDfJw9+nYBI0+ri0P4O/R9IsvzUf8/MH6D98TTSywcvGKpvPbb7yJtwiySJ1ab6L5d1+hW8vG&#10;ooG/Ra+WdTF31GCUFpwWDUxo+RkhgaUvzAnNT1stgK8JwNSkCqZd01JuXBEYHRD/L2G+COc+IVb4&#10;CKUd2prw2svtaW1PUXjNw8EmCnFNgKu1MBWETXSHlv4clAkF3seLWAIwgdXfYGZlZvJjdf48ambW&#10;GRw9nYX9GTNR2PU7lHb5GhcHi0mZ5IfT7T5CsXs3FKcmoezCfuRW7MKhRenIO7kauTvm4XSDViht&#10;5YSsrqLByrYj8+peZK6ahjN+vsjPGI+cW0ewc/00HG/aCmfFj53bpw+ixO/t36snnOo3RmBvd4T6&#10;DTCr0DGBgXBq2Bwp8XEYlzoSzi3bwL91J7i374LJo0YhJS4WHerVx6p56Sh+lIms+RNQIn72efF1&#10;K7r0Qk7v/rgsGvL6/ftyruLD3L6LmyI3zCr6XVy/9wDlJ04js1d/8YPdUeHSD2Wijct69EVJj37I&#10;6eCGipWrcVasEr4LJsAl3BMtJnRxcQly+erIfMyQg+PcCy0PvhOZmQjxCzB7n7/77GN8Wfs91P2Y&#10;H7u/h/de5x5h7gd+Cq++8IJZ3DFbDQXg/xQz+kOZ1JND+mNxdABWxA0yPwu7OmGQkbUC6FoBeo2Y&#10;12skXJU0yEC7SrTt6uECukC4Q/zZPRMtgI/MSEH2grEC7HSUiWl6dkMGKgRiauE8/knRWWk4MysV&#10;J6eniPkcg10jI7CXPrGY0ofGCMDjLYANvDMSDbyU45OpfaMMwPSDV6UE4rM6tYwf/5//9V9yPvx4&#10;4UkB9jV8/EFt1Hr9dQNwrTdE+xJg4weLBn7rdTSt+yW6t2wiZrT4zk2+waiIPsg+tt3xHthadTYQ&#10;i+/LDR1ckWY+QeRKtAKrANfUuIRYxZ7HTR1/BrBCazeTVez1FNaaAGu+ERvARhtLWNOEZlgTXDvA&#10;1YtZAnD1aySBmGKZ0LwA0iEbsWJBIX8SNQdZ2Vk4Kib0nn0HcDxYJnfXuijp9CUqBeJzSf5iprZB&#10;6dctcH7xFFT8eAZl94+j5N5RFBRtQm6ALwqbdURBWiJKbxwRjbUNZ7p0RmGLZsht2xYlu+Yjt2wH&#10;TicMQbH/AMR07IR2DZohNigYQT6+CBdo3Zu3Ro9GTQQEP0wYlQZ3ad+/SzfEhoWjR/sOSIwZApdW&#10;7RDh64fQAQMwgzuKfhDtl5GOsnYuAnBf5LTrgbKV63D94UO5WGIxiAbeu2Un0uOGYcLQETiydy/u&#10;3LqNa/cfipm5DAUC61kBuNylr5jT/VBMgKWP0mmzUVrBX8YX80Ug5rtgbqnkjixaK1y8Mr/CkZuL&#10;3NIS7N63D/3En29ar674vXXEdK4tAH9sXpu8IxP3BdG+LzzztGjil2Riv2omvDXpnzIABDp3wNwI&#10;XyyNCcDyuIFYIRp5Ob8+ShSQE4OwkmL+uDclGCskzl/a2MxtlpOTsG8K/yJhAo7OHIEz80ejSDRu&#10;2RoCPNdIxfo5KFoySUBMNpr3mITcKLJH/GFqYeMDy0Pg1BTR4AIvzWf6v4yfmhaPo1OG4NCEcBwc&#10;H4596WGYEuyJp+WB9F9/+av5CxNPy/nxbz2991YtfCK+MIGtJfLum7VMHiF+R+R9MaEbfvkJnFo0&#10;hpOY0d2afot43844uGWhaFfuuOIOLGvxivCar5JEqmRyq/9LIFXzakhRWFVYphAz5C91GJiuCmAO&#10;8AgjwVV4a0LM8j+T/wXunwBsF7sGVpD/DOKa74BVjAbme+Cqy4//Ej4/PqCq5k/I5PAnUUWLHD9y&#10;FDsOHcahaZNEA38rWqkeCsWcPte3LbYOG4IlaUlYvT4DK3M2YGX2WiOrCzdixcnlWLFpOlZlr8Ga&#10;3LWSXomVqSHI6ybtO9dDnlMDFPl3QHlifxROicEabxcMadAQ7q49MX9uhvjD7RDa1gnB7TojPCAA&#10;Y1KGI7BnL0SKOT3Qqy/mLZgDz/adkNbNDR2/ro+xw1OQWXQIebePykQbKwD3APdC54rpfFXAu3Tl&#10;Om6Lybx19Sb0a+MM/0694NehF3w7uuLI7n24ff8BzhcVI7OPL8q7eaK8h7ecqzeKBODc9j1QlCba&#10;vZQ+CJ+CZ82vVPK7YOtPqOSZnVj8AokAZ0v+6rWr4eXsgvpffi6+r2jfjz40Gviz99/Fmy+/bADm&#10;e1BqX/qD3OTwtAGYq9H/nzG7pwR7Y17EACyM9MMCkeUCMb8BXhDlKzJAzGyBW4AmvPxbwQR6x3jx&#10;TWenYv+0YdgnIJ9ZPB5FG2ajbPM8lIn2LV4zEyWrZqB4+VSziHVKNO8OAX9XaoTZprmP747TYwRm&#10;0bz0d2cNR86cFORkpIrIw2BGggAch+PTqIEjsH9cCPaODzOvv5544j/xV4GXr8SeNX79U/hQ/GAD&#10;sGMB6/233sYHtd5xAPyWaOC35AH3Lrq2aAjnVo3Rtcm3COvTFlsWpot2tV4lWa+TqIX5xQ7fmJwz&#10;JrSCSqG5XBPUmsAyrXkmLSAZgCVUAAmjAlwT3v8LYMqfQUytq5pXwVXtq0JQNU6QCa9qX4b21WiK&#10;+r/85RjRwNbf4TWrYAKwWWUVLcPfNc6SCXn0+EkcEm2S7e+GovafI0/M6NIBHXAxvh/i46LQPjYZ&#10;naLi0DEsGh0l7BybAKeERLiMHI4+E8fCfcwoeI8fjcDZExG8dBYWDxbfsqP00ekblHb4CsVtP0Nx&#10;m09xtlM9nO5UH5vdWmOsWyeMC+yPzg2bYrB/IHw9+qF945ZIjI5BH9HAUYMHISYiXDS1D1zqN8Ng&#10;bx9jZq9dOwv5D04ic1qamOXdUNHZDcVhcXLhb6Dy8lVUXbuG5KBoBHZ2R7ibj0h/A/HY6OHiG9/G&#10;pctXkDc4CmVd+oj29TYQF7t4I7eTK/JGjkJBSakxm3l9uJnD+MBFImZHVqH5mOGMmM9cgZ6/YC6c&#10;27U15vPXH36Abz+R8KPa+PR9vkKyNjHwUzvuUnpbJjdfqTwlZjQB/s//+m+8+MKLGNrPFbNDvbEg&#10;3A8ZAjKhnRfui5lBfTEtwAPzI32xJC4AS+IHYrnAu3zoQGxKDBF/NgmHpwwXuBJwZGQMTo6IRd6U&#10;VJQsnIySRVNQJvDmCyA5GaMExBSsEf+ZH0TsThPtOzoKRyfF48QUMZVnDDM/iJczl/CmSnykAJ2E&#10;06KBT1ADC7i7xgRh25hQtPzmEwH4PwRecQX4MzpPP2l8+8/F+vikTh2zmYMPqtpvv4s6b79n4m9K&#10;3oe1asl1eQ9dmzeCa9vm6Ny0Lny7NMJSeYBUXSg2vq/5Ikmg5XZK/S5YASaQunClsKrUTFNYX+O6&#10;y9CA5oCXQlDtENtBtgNbU+zw6kPBpCVuHhQ2cDXO8P/lA1MUYA0JL/ciPHHV/GIGAeYB+DTgr2dc&#10;MIWZXJDJzsXJONGcnb5CyWDxK4f2x/koD5R7NsXCuclI3r4QQ9fNRMyKaQhfNBlBc/9/3v4Duqoj&#10;W9eGfc/t3M7GJucgspCEcs4555yFcs5COeeMEAIFshAghEDkDAKRczbYYGMbbLLb3eece95/ztpa&#10;sK3Gfc79/m98jDFHrb12kLZYz3rfWTWrqgrBDWXwrymGX3kRPPLz4JqTB+esbDhmZsOB4G6K8CBl&#10;U8Zty/m4biNbmeOmlSq+tFbHPVLnW6YLCR517LVSQ5uTCdJ0tZBkYAw7c1u0tLYh1MUNibomSA4P&#10;R25GOiJDghGvY4xjGxtxlgA+XZ2HO2b2uGFO1jculf4DvsO9Bw9xm75nclAUwm29EUMARzv6INSK&#10;N5yOoz/2I3xNr7kSk0Lgu4rclyG+THb6HKn0uYJi8O6CrLjcySdNK+THoi6a4iSPA5Ot5l7omupK&#10;GKstJnBnCOVVUpglZiJNJdX5/KNPKP/9iyhkmES54Xhe8G3UpyIP/vOf3xerV3BttLOhJuojfQhU&#10;mQK3kaVuplSmOsgdua62qCGIOxJD0RYdgBY/D1SZm6NUUwcV2rpYaW2HdhMrtGoYoE3TEB16plhJ&#10;7mWVqRXWuLuiO8wPXdxjHeCGQg9r1Ae7oZty7N2kwCfqSbnFcFEegUsAC/XNx7nWfGpzcbKB7DVZ&#10;531lkdhZGo1GcgSfUU7/u9//kX7/v+BDdhOU/46nVEGRvvfc6TPo+43ChC/GYBqvGU2qPOGL0fj8&#10;w48xffx4+ruMh7mWChyN9SgPVoS3qToal0bh7vVz+PYhXZcMMV24bJ0fUNwXlpqgpfxXgldSV3lY&#10;OUaek3/8BqZhgN8FsQSufEjPS6/lkN4vgOXZeMOfKSkvq/C7IJYeSxBLCiyBy/ZZClGJJeXAZKFF&#10;KaW0qfaXX/Li7TyAfJ8AviNm3Ayev4AT69fi4hJn0ft8M8YZlxw1cNmC1NN6IUoL0hDcXIfwphpE&#10;LqtDVEs9olfUI6q1FnErm5CwqhkJnc2Ip0jqXIbE9kZEt9UhrGMZ8kpy0e9mQrAswl1zRdy0VhkO&#10;VdyyVME9P1N8E+eM2x66uGunitOmylhjq48yXzdkhC2Bj64hokmBVyxrgredPSxU1NG/swMXfzyO&#10;oYps3LZwpBuDE64GLsF39N3u043qu8dP0FRVD1+y0NGOvoiy94KnjgVWNSzH46fPxDaV532XiPFj&#10;zn+vUQ59hQE2dcSZ0koMUVrBwEoL3MkgltVDn2J4uR6ajrkaq76+ASaamuAtRxYpzCQlVqALeZrY&#10;B5jVlwFmJZ42biwm0bnxBDDXRP+FIGYLyr3R82ZMRnGQG5qjfLEqiQAmBebjqmBPxFmaUXphgPDF&#10;qgiZORehY6YiZtwMJEyajdjxM5E0QQEZk+YidbwCksfOQsKoqYgfNQnJo6cicexUxE6ajtA5M5Hj&#10;ZIrqQCc0BLugKykAe0qScLIxB6fJLvO6Wqy+MnBl8A6RAg/WpeBIJalvcRj6SmLgZW4o1Jfhff+v&#10;7+Mz7mGn78drQ6spLqDvMZ2AHYWJoz/H9IkTMGvKFLLS48h9fEqPx1NaMQ7m2ouFAptrLIS7sSqq&#10;EoJx+fRRfPsN2U62zGSfuSPrIee/DDRd6AJagleahTQS0HcpsniP9NphGy2ppgSwBO67FFgKeYgF&#10;vMPv5+InCWTpPAP6LhWWh5ZDUl1uR8L7RnmHO684RCEHg3vvHpdQcq0vl3HdJYt4XeTAYmI65WFX&#10;PfRx3lET5wm2q9ZKAt7DAXZIT8yAU95SOBfmwiUvBw45GbDPToft0hRYZyXDKiMB5ulxME/jSIBZ&#10;ciwskxNhnZIGy/RsOKVmoDAqEAc8DHGL4P3aRgm3rVQIIFXctFPDDW9D3I6wxVfxzvhqiRW+dqXf&#10;wXAuzroboCOXlDcwCGGGpshLSUJWcgJ2H1iPi48J4JIs3LJwwE1Hd1wkJX40sAcPfnyCB2Sh79z7&#10;ClWFFQhz9sESJx/UFlXi/lf0h372HLe278AFCxfccPTGNQJXAMydWKZOZBubxPrO3GnFeyLxvGBZ&#10;JRZvZCarxmLl5SKOE0NDaGxshL6owJoO1blzhQrPpPyX10r+hEBlxZr4+SihQLyCI1tMGcB/FiD8&#10;7nd/ECWW0Y7mqAr1wgqCtzM1FCsTg1AX5oUcN3vEW5jClXdn+HgMIsZNRfjnExH28ViEfUiPPx5H&#10;0E7C0rHT0DhHGd36ZthuaYftFrbYaGqODa6OGFgag+ONuRgoSsLGzEixZcrecsp9G7IxtCwHZwji&#10;cwQwt5z/Di1bihOkvocp991fTvl28RK0pARjxoTx+Lf//W/4K/3+H/GkhY8+EovXKc6aDh1VFbLI&#10;M0Vn1eQxBDC9lnPiKfS9WYH5BsYAG6ougL2BJlnpxXAz1USmnzVO7t2K7759QCorAXxTlhNTqsfp&#10;Hhdk8BxfttNSh5akxvLgCljFa+mYWjE3mM8Pq6OkkJKaMpjy8L4L4JEh3kchJvTwY74ZDId8Diz9&#10;LG4lmOVVWB7iewwx22c56yxy4FvDEMty4K8EwPfIOjPM3EHDed7Q+Ys4tnUrBkkNL3LHE1ndKxYL&#10;cNZRG/3xkVhR0YiVze0oWL0c4Z31SFnbisyNK5G9pR05fV3I39mFwl2dKNzTiYK9nSjevxaF+7ro&#10;eLV4nLd3JXL2rEDanpXI296MGi9b9Jqo4R6p7ZesymSh70U64mqIJS77G+NGhA1uE8j3SZUvuumh&#10;gYCNCVmCeCNTFKUmo7q0BNtIgS//eAJnCjJw08wBdxw8cZ3y15thsXhMd9v7ZKXZKn/33WNZFdWl&#10;a3T8I7598gwP7t7DlbB4yn9dxTDSDQKXh5Eu2fngjK0HjnZ24eix46S258XyOqzAvLCdWFKH4JUt&#10;YncOZyn/PXLiBGpqasXwiOLMGVCdPw8LCeDJY0Zj9Kef4hNS4M/JPnMRw8xJk8T+wFxu+MH7f3kD&#10;MHcG8ZCMgdJ8lAS6oZFupO0ES2dKKFpi/FBLUFcGuKPczxWZOtrImquI/HmLUK6oSrZZH6u1jLFO&#10;yxBb9EwwYGqNQ3Yu2GflKADeFRaIw0WUG9cvJYCX4ii1+6uysL0oEbtKE3G0LhPHyUaf5AIOETyE&#10;xL3PPCMqEQfKo7GrJAy9BWEItTHEX3nFSe64IoA//fgjchgfCMVV50kcaqqYRy6Ex3tnsNpSGjGb&#10;Hk+fNIFuWqMwjZSYh9Z0FinARlcVNjqqcDHSQKK7IfZsWCYWHGSAhQqz+nIuLFaDuSsKIASUw4C+&#10;UdYRAL9RYnotF3/whAZxTlLgYagEcMMAj4x/CbEEPrf0GRLA/Jkj4WVYGVRJjSX1ZYAl5WWA5UN+&#10;HFgMJQl4hyczsPIyvLIiarbOV3F66BypzQUc7t+JY372OENQnXTRwz7KvzZV1WJdRzd61m3F1g3b&#10;0dzSBce0NBglxcIkIR5miSkwiUuCeSypcDypMam0fWomnLNz4JyXDY+iXHiX5cG3pgjBjSUIb61E&#10;cmcjYl2c4Gdrh3IfNxwItMdJKw3ctVbD99GOeJAbgLsZXriV6IZHmd5odzGFrbIqEkLCUF1ZgQAb&#10;O4QZm+PwqV5cIAU+nZtGObAj3QQ8CWIvXDGyw42kLHx78ya+efoU35KVfvzTT/j2p2f0+CW+unEb&#10;FxOzcIWU9g7lxTcJXI7rBPIlW0+c8grG4b5+nBg8Ce6w4iEkyT6LrUQp/xWLu7OFpnbvwcOoLC+H&#10;KllUFcoB2T6zSo0jeHnc9/OPPyD1/QyzyE7OnTaFLuwJIkf88APZ2CkD/Kc/8uSG32MUAZHoaoOK&#10;YFe0xvtjVXIwVvAu/dF+BLI/mqMpInxQYWWOYhUNVCxcjFZ1XazTNcE6bUOsp9ikZ4xeK1v0+Xtj&#10;b2Y0Dpel4HBlCk405eBkSz6Ok+Iers3CwdoMAjkVB6vTcbQ2Hcfo8dGaNBytTsaxap7wkIJD5dzR&#10;FY6+/BBULbGHwaJZ+IDsMgPM85pHkX3+7MMPsIByf02lhTDS1KDvOBVTx47GHPqufJ7bGZQHjxPj&#10;wGPEhmhq82bAUksZtnpqlPurI9nLFNs7aggKsqBCdQlcigcE7le8UgdBzH02b0CVIJULhlSKN+cl&#10;uAkesaIMt8OgSQo8Un0leKVWPiTbLcErH/IAS8d8XgJZPiT1lYLB5VyXgRV2muKtAr8dShKFHFL9&#10;JW8tIqbJsR08MYRDh49joHcHeppa0Lt6LXbs2IOBHXuxq38P9uw+gJ3Ubu3ZgZXd3cjuWyk6tPKo&#10;zdm6Auk9y5G8cRkS1i5DbEcTotoasYTy5eDaKvhWlMC7tJRgLoJrXj5cM3Pg6+uPxKBgLDGyRIiH&#10;N9LDQtHo7YLt7ua4H+ZAFtoOj5cG4Fq6LxKMDZFh5YDEyHCU5Ochyt0dOaQ0OwY4Bx7EGbLwd0x5&#10;HNgDtxw9cJuU+IqxPS57BeHm8jY8OHwUD8jqfnn4GK4vW4mLBOh1M2fcdfDFLXtfmQI7eOMqtRct&#10;3XA0Ohl7du7CiZMEMEEr1JfhpXxYDCMJeC/hDFnqsxcvYe+hw8jLXAql6ZPEDoTz6YKdSBfr2E8+&#10;wxcffiT2DmL15SElVmYFUiWujf7wA57YIAP4jwSEyIVJhY0WL0S+vxMqQ9zQEu+HtpQgYalXJARh&#10;OcNMitxCN9eWQB/U29mgwcQEzWYWaLGwxCoHO6zzdcOWBJ6eGIP+7CgcKE3CIMF7qjmf7HEhTtHx&#10;8QZSYoojFIfrMnCkLh1HaiiqeCGBJFLeBOwvixbwbi8IRVuMJ0LMNaA8cyL9nn/CX/9Cue9HH4sb&#10;1NRx46A8ZzZ0VJRgrKUpxr6njx9LVnoaFBVmYj65kjm8IifdtCaPGSM2QltAfysLyoOtSYFdTbQR&#10;62qMzopUfPuQ1InV9yuy0NTyMk1CfTnkAf6N+BW8IyB/o4rcMmAM3jDA0oQF+ZAgFsDKQSwBLEEs&#10;D6wE65ufNXwsDy6HdCyprgS0eMwAy1lots8MsNhelMeAebUJDgb4LNtAtoODQzh2ZFBAfPDICRw5&#10;Oojjx0/hxPHTOHz4BPbtP4J9ew+hv383NhPExc2tsE1JhV0aKW56Guyy0mG/NB2OuVlwKlgK18Ic&#10;uBfnwbOkkOAtJhUuhi/ZXv+yCgSVVqCspoaskzEiDc1hs1hTgJmVlUUWUhVxRkZo93NHn5U+et2s&#10;4aCnj+TYWPg7u8BUQxs56alwszTH9r3tuPTkGM6mJYpJClyJdZsgvuNAENt7UX7thsvGdrhk6YSL&#10;dnTMS80aO9B5Vmo/eo0MYC7kYIivOPriHL3nQFk1fd+DODV0GhevyJSX7bOsB1q2oJ20tcrguTPY&#10;c/AQkmNioThlHNTnzRFLyE4QW4swwNzzPEqmSFMmitx4LlnK0QwwWWie2MAdWVwMwRCzCn9EYC+x&#10;N0WOtx3qo7xkACcRwEnBdEyKnBiMZQzwEn80Bfmgjv5Wtf7uqA/0QFOwF5aH+aAjKgAb6XX92bE4&#10;Qmor1HdZHs6sKMKZ1kIMtRRgsDmXzmcTzFmkwBk4XJ1KdjkR+0tjMZAfiv68IPTmBmFlrAdyXQzh&#10;b6KKOVPH4Y9/+KNQXx4K41x+AQHKQ2YmBC8DPJvUVoFiocIMLKZ0QpF75hUUMJYAnjh6NKURE8lG&#10;T4CppjIsKVyMtZDqa41l2RH4+s41ylUpPxQQk/J+zeDKAJYUWIL0Xbmv9By3b56n4zdFHAzTcDDA&#10;EpQMsPysI3mIpWBwOSTwJWA55BVXOuafJ3Vg8bH0Ogb1VxAPC6oEsHwnljzEohaa816u7+WJ6ryQ&#10;+dWr18Ri5azCly5dIcvIHTXncJ4uzvNnz1PQhXr6LAF9AvsPHKUL+zB27NyHTd3bBcRLmisRsbwO&#10;MSuaEdXK0YSIlnosaalF6LJqBDcRsI1lCKwvQUAdRW0pgZwPN3sHpBGUjrziZEAQwtw9EOzmgejA&#10;ICwJDkGohw/ctU0Q6OAqlpD1sLUVC91l27rCTlsfK5c14syNPTj3zUFcoPz4Linql2SfWYXv2Lvj&#10;jpg66I0vCeS7dO4u5bVf0rkv7f1EvIFXAOxL9tkXl8hGD7kGYNeqNTh4+LAol+QJDGISA/9dePiI&#10;/k48vMTW+cSZc2I96L302oyEBCyYNA4qs2diBtnECaS6vITs2E+444ZUh1SKq7N4mEmMDdOF/8Ff&#10;/0J5MK/QwUNJMgVmiLmwY/7UyUilm1dpoBPaGN7kILQmyiBuTwnDysQQrIgKREs4QRxCEAd6oiHY&#10;k469sCzEG10xAQLe/aVkiWuXCmDPrizB+fYynG0rxjmKsyuLSZVzRd57lNT3YHkS9hZHYyflun25&#10;gdic6Y/WSCcUe5gi38Mc/qYE55QJlK//gZT3YzGuO2PiRIJ3OhbPmw0zXR0CWAszKfflVEGZ3Ii2&#10;sjKpswKU583D+C+4932U+P4zx4+BkdoimGsugr2BGtID7VCbFoB7Ny+KFUK/IcvM8fBrUmQB8DAE&#10;HHT8r+B985jiEYNMrYCXgifcSwDLq7AEqDyw7woJYvFafi/fBOiY82CGk4FkUOXB5XN8LMHOIZ2T&#10;LPQb9WWAuSNLvhOLYzgPfu/uXZ53yENIsiJ9DrEjAS8bQ2pz+eplsosXCWZeWZLBlvW88sXMqnzw&#10;0FHs3XuQ7PRebNsygMLGZbBJTYZdZjpcc7LhWVQAn7IiBFZXILShGuEtNYhdtQyJXWSx1y9HVu8q&#10;pHUvR4ajE3y1jVBXU42U+BgkkCV21dRDRVk5KWwGXNS0kGzrhNjwCDEvODY4FJbq2vA2NBWrVSaF&#10;LsHRM9tw8bsjlM/G4Y45WWIC8I4dAUxxVwDMQHPrKXvO3keAfcfORyg0l17yOQb4Giky7+hwODYV&#10;O7b04TDZYl7fma0zx/mL54fzX1JgcixiEv/pM6IS68jgCeTQ919ECsvgTaJ8dxzPxqGLnHue55Jl&#10;5i1DucSSN8WeQyALBf6rbOlVtqNcEMFWmksrWY3/17/9G2zUFZHjZYU63kUwMQDLE/wJZAZ4CdqT&#10;w9CeFIqVSWFoiwtFS0QAOmKD0Z0agc1pUdhO9vkA5b48xsu2+UJnOS6ursTltdW4RC0/Pt9RTmBT&#10;TkwW+nBlKvaXxGFnXhi2UerSneqF1ggHlHgaoT7YDsV+NvAwUqeb0Wj8mQDm4TEe02ZrrDBpvLDP&#10;1oYGMFBXE+nCAnIaqgvmQldVRSyjw0qsQMo7ftRnmEXtjAljoaU4G8Zq82Gvr4qMEGdUJwfg+rlj&#10;BAPZ0vt3CUC66Fl5hYWWB5gA/W/Ul1uxNjQ/xwrM8NJjrkCUB1eCVl55JVDfBa0U4jk+llNcXmaK&#10;fwYf83MyWGVKLA8sH3PIgysP8L/Mge/cYbq5Blo2hMRjwAywVG3Eu/FducabepF1pOOLw503bB9P&#10;nzmPo8dO4uBBUmKy0zsI4h5S4oLGZoQ0lSCkhdSWVNa3Kh/e5ZTrkpV2zl0Kp6VLYZ+WSaCnwyol&#10;HQ7JGbAzMCPV9UQU5cEJSyIQ5OKO2KAQxDq5INY3ANFBoYhZEgZvByc4qekgNSwcEZQ3x9G5JHre&#10;TcMA+0/14OL3R3EuPloGsIBTFhLAd4UCe1P40GNqBbwE8huAuQOLyyj9cI5A7yutxK7dezF4iu0z&#10;79DAC7vTzYyrr0h1TxOwDDCPA8u2VOEOwNPITE+BKttjUhfeoWDcpwzwR0KNFsykXJCeU56tQIBP&#10;IQs9RTbBn2zoBwLiD96UJIoOLbbSv/sDPvjLnxBoqkHw2GJZnC9aEigfJoBXJYWQAgdjdUYE1mRE&#10;Ym16hJjs358XT9Cm4URttgge3z1PKnuBQL28ulrAe2UNxboaATAr8InGLNHBdYDg7c8JxqY0Uu94&#10;NzQGW6PM05BU3Qpt0S7I9jSHI+WrPH495lNZQcbUsWMFlPNIlU20NGBrYgyNRQvFhAX+zuqKC2Co&#10;oQ61eXNJoedi4axZYmiJAeYOPZU5M6CvMlcocCbdpEpjfXD28AAeP/meVJgUmKw0L1f8QKgwH8tU&#10;9Z+Uls7zahzffk3gEDCszmLiAp2TgiGSQgDHyikHrLDM3ErHwyFBzPErgCn4tVIr5cIc/PnSDYPB&#10;5NfwOel5+d+Fn2f7zDb6DcDDjyUVFvkvW2gZwOyvWaZl8HLIFjNnny0DmWujBczUXiaYGWreYoSH&#10;Ys6cvoBjRwlistN791FOvGMPtlBO3LJxPcKaaxDUUIWI5lpR6BG+rAZLKCKW1wtbHSHO1WFJXSUq&#10;GhqRHB2DeG0DeOgYoq6hHqlxsYimx246Bmisqxe2VFtRCemW9vAzNEH7yjbEh0cigpQ7ydweu0/3&#10;CAt9LjoSdyxd3kArILYl1X0DMcHLsIrzMmiFGnMQ1DepvWbjiQOBEejpXIv9lNNyeeSl4aEjWe+z&#10;LP89Q0p86uxpyLYRPY3BoVM4T68tyM/BIoJzyudfyJSXO2xIfReSZeZOLVZfrs5iGz2HXscA87xg&#10;Hkf96MOP8CexnxAD/FcBsxhW+l//hjEff4Boa11Uh7mgmSEWPdMhWEvwbsqOwSZS2h6K7QUJZH9T&#10;hGU+XpeN08u4kqoIV1ZXkeJSdFURxFW42FWB86tKcYZzYIa3gt8XiT5S3Y2pnlhBqlvrb4UKUt7G&#10;IEusS3Ijq+6MNDcTckALMYryc56UP3XMaLLCE8XCfWrzZ8NKXxd2BLDqgvkE6AQsmj0LagvnwUhT&#10;E5qLFMlOK2Dh7NmiL2AmwTtbLHYwHVoL5sDBSBOpwW4oiPLEid2b8eNjyke/+QrfSVA8JDUloGUw&#10;yy78N0pMIYClYLC/f0iw0Dl+jTy4kgLyMcPEwDGIDB+vQiMt0sittKulAFQu3igvBx3LtreVwSnB&#10;LH63YUglgLlnmc+N/H3klViCVwA9rL7yALOF5l5qstC8+p0MXM6FJYAlK81xnSC+cZNl+5YoI+Qi&#10;hisEsbigLxLEpMTHj53CoUPHZTnxjn3YvKkfRdXL4ZK+FI75ZKVLCuFRkA93CtfCXLjl5cGde6C5&#10;zc1BclQU0iKjEOnsjoTQMITZOSPSywdRZI0TIyIRZGMnO+/nR7mVPjISE+Bla4fM+ES4W9giJiAQ&#10;Z+7uw9l7e3AhPEysviGzyzJ4JYDFueHgY1lOTEpMtpkB5lz4JkF91sEbG0qrsH3HgFgelncfPEPq&#10;KjqwOAhSYaHP8/Yq5zDEABO8J+i1Zy9dQFNzI+ZPmYRxBO/4Tz4TuxDyapRqdEHzxl5KCgpvyivn&#10;E8y8Sz8v+sa7NHxMISmvrP0TAfxHEZwPj//sY0Tb6qN2iTuWxfqSbQ7ChqxodA/Hluw47ChKwe4i&#10;ssGlGThSlYWTzXk4u4Ks86oSXCQFZhU+315K8JZgiJ7juueD5YnYmR9OltuP7LcrmkNsUO1lgiqK&#10;hgALbEhyJSvtgYZQ+nvb68JAeQ7dUD6EAqUKvMoI57k8ccNQTQW2xkb0/6QFpTk8F3oyVObNEWrM&#10;nVpsoxlgzoOnjB6DabzUEKUSSgozoUbnbfU1Ee/nhKI4f+zubsPTpz/g24cEIy9xw6tACuUiSEXL&#10;QRBwSyBIisyrUnJRh/ycYK684umD0vsYIG6FAg+HPMCSmsogloEqr9DcSsotQcyvl2w0P+a8mH+G&#10;dI4/S4JSglUeXDEnYRhg8RwfUzC8bKMlKy2z0NdlAHMPtGShOSQFls+JGVxWY3E8XIkkOnRYibki&#10;6eyFYYiPYf+Bw9i9+yD6t+3G2u6tyGhtgmdZPvyrShFGastKHLuqifLgZUjd0IbY9kbEG1uIqqqW&#10;luWIC1uCWE0DeOsaoqqiAvkZGcgytwSP/S5NTkF9dSWcjYyQaWoLT3rPiuZm5KWl4OiFXly8vw/n&#10;Q4JJgV1loAqbLAOZc1/umRaK6yAD90uC9kuCluOO6MDyI/X1Ql98GjZt6MaBgwfEVEHu2OPvzACL&#10;rVVIic8QwLxtCpdYDlEOfIpa3sybF7PrbO/AnAnjMFYMG32GSaTAPIzC1nEBXazqBDJPcGCAudOH&#10;V+j4hCz0pwQ8KzDPTPrTn7mog5SY2t9TnvkHCt7hj8sWx5FtTXAwQVOUF5bH+aErORRrKQ/uIYC3&#10;5SZge2ESduQnYSA3EQeKU3GMID5ek4lT9dk41ZCNMwxtfQ5O1i4Vk/b3lcRjS1YI2mLILgfZoMbX&#10;DGXu+kJ5m0OssDbRAVsyPUiBnVETaIUYW11oz58Gnrs8j1KAOXRzmknfd9GsaaS+OnCyMBc2mr8r&#10;L2KgtmAe9AhcBthIS52UeR40lVVEIQcrOCs0d+gpK8yArYEWYn0cUBgfjM1tVXj9+hlBRWDRxf8D&#10;QfztQ4aCVUvWEy0AZjAZ4GFY/6llgCkkJZTUT4JLWGFqJWAZPm6lx7wzAx/LW2nJPkvKLR/8fgaW&#10;82vx+cMAc8vP8c+XwOV4syrHMLzSeclCy+fAorBDyoElqll9JYBZhSV45SFmgCWIb1yXrY/M++by&#10;tptiaRnKCU8OnsWRI4MyS0158XaCeN3qXmSU1cNLKHEuPIpJdYtIffPz4JSTD5ekNLJNpsiIiYGX&#10;hTUi/fwRGRCAhIgI+JtbIcieLBvZa38HRyTTuYz4JIR5+sBZg3LhyGjKg8NRvDQTQzd34cLd3bgY&#10;TABbuRGgb20z9zhLAAuwSWHvOLCV9hUg36Xj2wQvrw29LzQG69o66Ca0T2aJKd9nxWX7LFsLiyuw&#10;eDNvWQiAKU6RCvOGZmfp+eamZkz+5GOM+uv7GPvxR5j8xWdYPH+uUF22ihoLF4qWl5idN3WqKPIQ&#10;ABO8n378MXgbTgb3T6TAYljpTzIFlgVXaf1vst0fItbRFPURXlgR64+OuACCOITyVl4QLxb92fHY&#10;nkFtZix2ZMVgb14CDpUk48DwfN/DdLw7n2x3KuXP8T6o8bdAgZs+chy1kO+sTTmvAVaEWWJTiit6&#10;sz2xLccL6xKcUBtogQhrbajM4o646WKcl6utZowfKxavtzHUg4uVJYw01MT341BbuAAG6othoq0J&#10;SwN9qNNjncU8DEXfndwHF3ewM1k4YypsDLQR7eWElABntJem4P/8+894QSr87Ml3eEIgc3klb9/D&#10;ubDIh0XHlgxKCWIO7nGWjqXgAo5vSJUlJZYg42DwGFZWYKGeFBLEb8DkdhhgCWKhwtRKNwDxOj4/&#10;DCzfKPhYeiy9hh9LNxF5oCWIJRUWEBOjrMJS5xX3QAuAeTtRttASvCNt9G9BzMHWmvNjDlGZRBBf&#10;OE/KdPo8jlJefODIceyhvHjXwAH0bd1FarwFVRu6ENVCuTDnwM1NWNJUh4SWRixv70SMozNSdY1h&#10;ramDpvpapMTFIcvECk4qmogNDkNXZweCbWyQpG+E1IgoVJaUIdLTF2l6xkjy9cHFh0dx/tYuXAoM&#10;wpdW7sPQyuD9ktWW1JiHlaSOrDsEsQTyLUeCl54/4h+OtfXN2Ll9AEeOHRfWWEwbpGDrLFajpGO2&#10;zwzvWe7Mo5bzYN6Z8DgBf+7qZbEVzJi//BmfEXxjP/pQLKfDqssAc6iSEnP+Kzqx6CIe/9kostAf&#10;iI4sXj+KO7Nk84P/JABmG/2HP8gUmHulOd77X+9h9rhPEGWjI3qmm8M90RruhVWRPlgTE4DuhFBs&#10;To7AxvhQrIsNEo+3EtzbCeZ+UupNScFYGeGBaj9b5LuQo7FVQ6YNuRw7DVR6G6Ej2g69pLo783yx&#10;q8AffQTw6jgHVAeYI8RCE4tnTRU78gv7PAyqjvJCyn2N4GxpIaqwuPeZizgYWD2y1qzA/JyB2mIY&#10;Uj6sumChWHqHO/fEpA+FabDW10KcrxvCHI2R5m+NBzcv8Nbu+PnVMzylfPiH7xgWho8vflZgWVUW&#10;wyCFVLQxEmCxoB1vrUKvkVSYoWKAGUi2ygywZKPlQx5gSXklkCXg+bMkSKXH3Eo3C34s/3syoNLv&#10;IkEsrPMwzAyupMIcos+KFPhNJ5ZUxMEhqa/UShBLiswAS/EGZFZi0VtNEIuOLdlyPLzI2+CpMzgs&#10;1Pg4du86iL7e3Vi9ugfF1S3wycqHW1EhfCvK4JWVAW83d6RQDhzi6ISkiHAEkRLHevshmtQ0yNkN&#10;OdGx8DOzxVLKeZfYOyA+JARVRcUIcHCCp7YBKvKWEsBHcO76Tlz08cOX1u4y9RU2mUAV0HLeK1Ng&#10;cU7AS7bZkYKU92hAONbVN6F3cy/Be0yAeZ7yWbGp93AwvKzIsgosGcCnyD6fPMM7MQzh9MVzOHbm&#10;JDxsLTH2/b/gs2EF5qEThlaFckLufWagucCDAWD7ycMpvMwOT/TnMWGeS8uTA3gYSdhpzoMFwNyh&#10;JauV/v3v/4Apn/0JerM/h7feQmS6mqHC1x4NQa5YHkYwhxHMUf5oC/dFQ6Ab6imagj3peXdU+NgR&#10;tGbItNNHupUmkkxVkGyujCJXXbSEWmNDsgupuDv2FAWSvQ6hfDoA23M9sCbREZUEcICpGlRmsnuY&#10;LLsRUSycOQ2G6qpwsbaEI1loQ1JgLp2c+MUo4T5EZZamOlytrcRaYUZ0bKilJTqyGHIGWGPhfBgR&#10;3EFOlojysEGYgy7dnJ3Qv3ED/uv//Dv+/e+v8PQHtrRsSeUBfguxqNCiVqp5lib7izFgOVgYKg4B&#10;HQMoB6s8wAyjaCmkHRukeAMxtxQMqfSZkspKIf/zpGMOBpRhlYdYUl9JgdklyzqchzuyxDgw5cAS&#10;uDKI39poCWIJ5HdBLAOZO7ZkSix6p0mhpI6e8xcu4dQQXdDHhnD44Ans33cEAzv3YkvfAPoTolAb&#10;4oyMtlLEr6pEnL4JQi1ssGLlSsRELBF7HnmR8uZS/tvcRPmyuS3CNPThYmKBlR3tyI6KRJK6Dgoz&#10;M1BMN4K48CCcvX8Q5y7vwCUPgtOGAB5WWqG+EsSSGrP6OvrI1Jes9eGQGKyvX45tW/uw/9BBAeQ5&#10;glfalV90XHEwwBcuCJB5YoNknaU4e/kienp7YK6jg4lcF/zXDzDp81FQowtYhSBm9eUJDgyvAJhB&#10;phyR5wR/yj3Qf/0Lxo76HJ+RavNCd7zMjhgbpvOSfZYFKfHvf4eZo/8CU8VJsFWeSjcyBYSZKiOB&#10;7G26oxGyXEyQ4UzK6mKMDCdyLfb6SKLnkiw1kWChjlgTFcQYqyDFUg0FLvpoDiZwE12wNcMDO3K9&#10;sa84gKx2KA5R7C8NRR+dW0mqXOFvBh+jxVCfN4NuSgoUcwjkSVCaM4ugVIObrY3oxNJWVsJ8stjc&#10;6aY0VwFaSoow1dYQCmxLKm2mowUrQwPMnzkLM8bxyhzToLVIEZqKC+Fipo8oTztEuZshytUebvpm&#10;qFqaI8aBX754MgwwA8DQDttoAbAUBDdBy+BKIfJgOi86vCjkoRIWehjSxz989ytwpWNhnfmYW4ZW&#10;LoQi841gGE4JaL4R8Dn+ffjnid+LnudWCgnekRCz+goFvvcWYDEXmOAVAFMMK7BstUV5eCUrLR/v&#10;ttW8xKpMkQXInBdf4X10eciFJ7xfJjW+hCGy1TzcdOD4aextbsBlK1VcMl6IDXRxhVkYiFw3Mz4B&#10;vqbmdMf1R+ySJUigiCIVDqYcOD0uEe6WdqTACUh29kBaGOW9qamkzFFYlpKJlNhwnPvqMFnb7bjs&#10;yj3PDPBbtX0DMIewzpT/2nriiqM39iRlYCPlvNv7doiKKx7HPXNeNvdX1D5flQ2bSQ6De+C5ZXvN&#10;0HIHllDg00Pi8fqN64V9HP3BX/HF++8LUPmilKkv9zxPxuxJE8Ra0axcbD0ZYK4jfp9y3i/omMsS&#10;ubDjw7/ItuX8kD7nbY00qTIp8vuUF88e+wHMF02Gh848+OkvQLCJMkKNlRFOIEcTmNGWqogyX4xY&#10;CzUkkNLGW2gggQBOs9VFtpMhyrzN0RxmjfVJlOdm8gZpPthTGEDQBuNoRRiOVYXjWA3XT4egJ90V&#10;yygnLvczh7vBYvpOs8kyKwpnwauOqNJNykJfFx4ODrAhgNU4z581C2MpV1eeO4uAXkQAa8LBzFR0&#10;clnSax3MTKBHqs114Xxj01ZaJG4INvqaiPRyQISbBZL9PBBo5QBnXUOcPHIIz356TABz3spQMASS&#10;Ar9VYt6Qjgs3WIHlIRYWmmFiVSagOBhOSTG5s0psIcQQD1vpkcBKoI+00ZwL8+cwgOIcP0+P5ZVZ&#10;CnmQ+fVSK4KPKaSSSoZYADzciSWNAzPE78kDKw+w7NyvLbUEsRS/gliy1WSpuZf6OoMsLnxWMN5L&#10;9yJZ6rM4dOAITpDNu2C2CLfivfF1gjfOuehhW4wv4uk/fYm2MWL1zVGQnYOWxib4mlkgnXdj8PLF&#10;uk09iHT1RKKGIeICAlFPylwQxWPHRljT2YpL3w3izLltuOxGwPKw0TCsMnh5jNeXFJiObTzEZIUT&#10;oTHYWlaDTWs3YPfOXWL5IJ7zy8rK8LL6XmZXQfk9fw/RUpy9cE7YZ1kv9FkxxHSSID528oTogW5Z&#10;3iJyvjFkicd+TBcvgcuPGWAu4OANzhhersLiMWEFyv94ggNvt/LXP1Pe/NHHYgVHXvT9A8p/ueXx&#10;YV6xg5WX1fj9v/4ZHxLECl+8D7NFk+BlsABLzFURaaWBaAI1ltoEO22kOOmLSHc2wFJXYxR4mKPY&#10;2wJ1IXZoi3EhS+yCLRle2L7UD7vzg7C/OARHqyJkUR2JE/W8VtYSyoN9sCnNBR2xTigPtIWdthLB&#10;u0BAqULqyj3IKnMUYG2oD08He7LI+qTICmInxjEffSCGkdhCmwmATeBkKQPY2coSNqbGZJ/5xjZV&#10;TL3km4GxqiLCXGwQ7W2PKDdrLHF2xr7+Pjwn9eUhpQfCOnM+K1PgB2J2kkyJ3yy7QyHKLxlaCoaZ&#10;N/t+9DWBy2DLQSXglYNTqoWW6qHfVRctPZYg5s+TFJhB5GP5GAmxPLisuGKF2GFwpUlGvLWt1Av9&#10;RoV/baF5A2tZPbSAVpRVykorJXstH78F8ltLLQOY82LRip7qa6K44cT5SzjSugynLFVwNysMNyJd&#10;cclRG/eyQ3DH0wDXbFWx1UIbhZRDhVhYwM3YFLXlVYgPDkV2bBwiyWJnJSYjIykFGUsiEaimQ7lw&#10;KFpbl6MoOxXnHx7D0JmtuEQKzB1WPLZ7l6HlYg1rT9y2csdVR08MBkWir6gcm7o2YPu2AbL2B8VU&#10;QYb3DFliLhllYDkl4N9fdNCJuCTOM9wMuWShj586SXGKAD5FIJ9DVXUVzI2NMeovf8ZUyv+0lZQo&#10;B54jAGZwue6XW1ZintDAVUhc5DHxiy/Au9nzWPCEMWNFhxavbPEhAcsK/PGHH+PPBO0nZK8/eZ/A&#10;/tMfMGv0hzBTIvtsMJ+cjCribLUQb6eFOHttJDrqIdXFEFlcu+xjhUJfS1QE22B5tDM6ElyxPtWD&#10;7LIv2eVAynVDcaAsfBjcKJyoi8Pxuhg6jsAhUt+BAn9sSncjgJ2x1NsS5hqKMFJXEYvW8/gtpwbq&#10;BJ+9qQncbKxhqqcrZh7xVMLxn5KFJuehRbDz0JKDuanIg60N9USu7OPmJib+8+dwnTTP0NJYMAvu&#10;FvqIcLdFnLcd9m3jgg4ujLhDYFLIKa6YIzwML4P95jmClyf/f03w8oT/73gPawZ3OBdmoCT1lWIk&#10;oPIhVHU45B+zJWeI+Rx/BsMpwcwhgSu1I9WXQ7YmnSy4vFPAO6zAErwc/FgCWIwDy+DlN8gglmAe&#10;Ca/snAxyCeL/DmT+AddvcC/1dfDmX8fOXsT+jARcC3fB9SWOuGCuhOuehrjiqoMrvDaWA0/oX4zr&#10;NsrY4Et2rbwJa9u60bt1D1aUNqA+JBal2UVY3bUeodZOyKJIj4omiMNQV1WIa89IPc9swQU7Z9y2&#10;dsMtAva6jScuO/jhTEAk9pPV3l7ThK1ruskuD2Dv3gM4cvQ4Tg4N4fRZynlJPTm3ZVDfwEst9zwz&#10;xCL/JXg5ZHXQXIV1Rqgwr8LBAB85fhzdmzfDgS7iT//we8ydNJGUSgnKdIGzSs0geGeOHysAZuVl&#10;68i7Fk75gmuJRwvbzLs1jB89WiixsNEMMKnvpx9/IpSXl6wZN3oMPieLPu3TP8Fk0URS4IUII8uc&#10;QOCmUT6b4maINDdjZLqbItfLQtQuV4fYoznCCe3xbliX4onNGd7YkRNAyhuCvcUMcBgOV0bgSG0M&#10;TjQmYrAhDoP1MThGEG8nBV6b5IjlkZSXkvU211oEYw3KgxdwxxwpMNlfXVJYZysLssdmomSSvxsX&#10;qUymGxP3RmsvJgXWkSmwt6MD5cmGsDbWh5+7O8xIjdmlsAJzyaXynJmw1tOCB+XCedH+uH7hBIF4&#10;g8DjXJdnJHEvLc9OkoErzVASCsyzlug5mTqzUhMwBAbnwFJPtJjAQAC9AXdYRSUwJWilGAntyOAc&#10;WvocCdqRLUMrgcuKK4EsD7AErnQsLPRwSJ1YUiWWyIElcGWT+qVgVX4LrHQsPR4JsQSyPMCykHl1&#10;ziFPn7mAY6cv4WBuOs6bzifI1HDFQQNXbKm1JXhtF+EygTtId9sdOXnY1tWD3dv2Yv/uQ9gzcIBg&#10;O4KBPUfQT+c2rd+Gtat7sGrVWrQ3tSEvJhUtdY3Yd3QAA9vWYzeBuj8tF7uXlmBHVSP6WjvQu3Ez&#10;+gjaXQP7sH//IRwlu8xVU6y6p88OkcVn5T0v8lyGV+qQ49JRqWNOvheaYWf1FTb63Dn6rGGAB4+j&#10;f2CnqDoa++FfKOedITpmGGC2y9PHfk7gThDqO2vCONF5M3X0F0KBpxC0vFrHx6SuDPDnZKu5V5p7&#10;p3kdLbFUDR1//vkX0DSygqmDF+bNnILFUz6Eo9Ycci0qSHHWF4qb5WmKbC9z5JJaFvrZoirUGU0R&#10;zlgZ64rVSR7oTiPbnOOP3UUh2F8aQeBG42jNMLgtSTi1PAVDLbxqRyz2FQejN9sL65Id0RhhjQBL&#10;DTHtz1BNmaCbJ5STpwiaaKuT+loJFTYigPnGxHN/uYiFO7N4jWx9eg8DHuDuKkotbYwM4OviIvJm&#10;DSVF6CxWgb66GnRVF8NMSx12epqIdjXBoW1r6ELnpWVvio4ssVcwA8wKOwzuG4B55Y5huNlmi95q&#10;OuYcWL42mqHikKBjNWYY3wWt/Dn5EPaZ1ZcfDx9LIEufLwHMwcBKx7+y0MMQS60EsgSxBO+b4DyY&#10;h5F+De5bgLmVB1ceXvmQB1iCWD44N2b7yQAfOXEGezdtxVEfa5y1VMRFayVcojhnsxjH/BywMzcP&#10;Wzs3ob9/Pw7sP4qjR07ixPEhUeHFcfTIII4eHsTB/cdw8MAxHDp4DPsJ7EP7j2MXvWfL+j5s27QD&#10;/Tv3iSmOOwb2YoBUdh/l3YcO0ucdPSHAHSTQhoZO4wz3NJ87LcAV9phA5Q4qsWQOK+9w8O8vhsco&#10;pBJKttqnuQeaPoPnCZ8YJHhPnMDpi2dRU1WB8aSiUz7/jC7ahdAgReEeVlZeDoaXK7D4ePrYMUJ9&#10;GeDpBDNvtcI7NkwkCz2WzjG8fI5t9Qd0nlfoGE2KpmdqC/fQRESml8DczBT68yfDx1gJSQwwg+tr&#10;hXx/G4LXGiWBdqgOd0ZLtCs6Ej2xJtUHPUv9sbMgSFjn/WSdD1eT0jYk4OSyFJxsSSWICeBlSThO&#10;ary7MAibCeAVsXaoDDZFooch/GwMYEIKzL3rC2ZOFetYGxNw7rY2AkxzstAzCeAFM2bQd/tM7Aul&#10;o7oI+qpKcKCcN8DVmVoTmGtrCaCDPD1grK0BYx0dGGpq0Pv1YKmrBXt9TYTYG6F7WTFd6Ddx77Zs&#10;j6SHdGG/AVUOWtnjYVX+Fcx3CXwureQCD1kOLMEkgSflwPKAjgRXeizFm46s4ZBX3ZHnpJB+rqTG&#10;kgLLW2cJXA75/JeDe6JvkTjyPklkod+qLy+vIx/vgpiDwZVaeYjfBTJvBMa90We51PL4Kew9dAy7&#10;CeK9+bnYkxyPnUszsa2mAb1rt2LXzgME52GCbBCDg2fEENTQEOWZp6jl4MenCBp6bnCQoDlBcBPg&#10;J47KAD9+jB9TLnp8EMeOUV56gj7n5BBOnSLIKIaGzog4c+YsgUuKSyDyHr8CXC4LvcpDYbKcXbQM&#10;MJ2XSih5TJiHkN5YaIaYLPRJroE+ST+T4uiJI8hbmg6FCWMwedSnpDiq0CBryHZ5Ej2eM5WrlqYI&#10;e8nKywrM8E4a9ZlYdod3tP/wz3/GpLF0nuDm4STOhblCi+302M8+wYxJk6BjbA3/6AwkFzQht3E9&#10;PPzDYLxIgVR4MVLcDZBNAJeHOqGK0hWOumgXrEjyxOp0P2xcGoTe/DAMlCzBvjLKcWticaQ+Hkcb&#10;4nGcFXhZMo41JdBxPA5WR2JrHr0n0RqbY01wojMVh1cmI9HXTtQ8q86fI0KNrK+5rjbBawgrAz3Y&#10;mpiIyiy20FPHfIFZ9H21VRZBb/Ei2JFt9nGyhzPlv6aaarAz0keguxtcKe3QV1eFhYEhLA0N4GZN&#10;dtxYBy6Gi1GRGIBbl0/L1JcB5jJKPiaFlUErA5YXfmeApZU73kLN1lvWMy3qoykYHg4JNgHwcPBw&#10;kQTsyFY++JxUicXBUEqfIX2uPMwSxBK4Qn0JXnkV5nFfAfEwvPLKy/kvA8wh9kaSLWr3z/BK8S6I&#10;5c+9C2J5kDkYAJ5DfJLgOXLkmCix3LnrEPr79mInQbtv31EcJoU8fnQQJwnM06dJ4ShfPnvmIs5R&#10;cHv2NAXdBM6cJXAoeALFmTO8+DxBNMS7SMjiNJ07c0YGqaw9J15/lmyuNPmAfxdWUt6gjOc7i3yX&#10;4L1O4N4Y7oATnW9sn69wxxXbZ55CKKvAeqPApL5DHGTDjxO8PJTUt70XFWWFmD1hNEE8FiY62lg8&#10;ZzYmErwTPv0YvIDb3GmTCdZxbwAW+S89z1PxeGkdXrWS4Z0+foJYepUB5nyYizvGf/oRZlH+rG1g&#10;jqDYLERlVCK/vgv5TRugY+4NtYXq8DdVRRpBXBZqj+pIV9THuKMpzgMrk73QRQBvyglBX1EkBsqi&#10;sI+s80Gyzodq43C4Lh5HSIWP1MXiQFU4AR6Ig3lOuJqkhPt+f8I3WZo43xKL1cUxiPSyF2qqvmAe&#10;OYx5YuiH5/+y+vIYsJWBgQCYSyxZiXnZHDXKl7kCy86YbLMA2AxWejqwp1zY094GgR7uMCDrzYsA&#10;WA+f83WwgYPBYoRaa2DP+hbRgcXLy/LewdzDzD3SDKvY9JsAFZ1aw9CODBnQBDYF22me3CA6oN4B&#10;sABw+JxUxCH1REvgvum4opY/48376FgKeWjllVc+3thoyToTuKKAQ06J38B759dDSUKB3wWufDCw&#10;7woJ4neBLK/EnA/LNgG7SKp6huzmsHKSgrJFZjU9dZJgI5U9d4aU7hyvy3VFFnx8js6d5+Dc8yy1&#10;53GBjrk9T0DyedmxfPA5Vkw6JsVk+KTgXFZSVpHvEriyKZOyaZPc8mOeB335KsNLee9lVl3ZzCPp&#10;RnD6rEyBGWKG9/DxY9ixewfq6yow+bMPocIdMUaGolhjLNlghpTHfHluLKsSAzx19OeYSKrKx3On&#10;TBEK+8lf/4IpYpqdbB9hLvDgMeIvPvmYgH5fzN7RN7RAZGoB8qrbkVnRhuzaDcis6oJ3aAbUNRxg&#10;pWuKNLLSZSFWqI5wxLIET3Sk+mJtuj82ZVNOW7iEIF6C7aVLCORw7C2PxN5SakmR99XG41R9BL5N&#10;W4gfk2fjyxwjfN2ZhNsby3CMIMqNDUGkpz2pqSK5i3mkvqTAZKHZEvMwEQNsQRaac2Cuk+aZRpz3&#10;L+JlZikPtiM4/V0chcJaG+hSzmwklNufbLW7vS3dEObTDUCfIHeAH0W4lyvcDBehKi0At6+fI/Do&#10;Yr/LG3/fIBh5Vs+7gWWo/+mYlfkeryNNOTHbaIaLQZMDUAqpgONNVdYIgN+or/R4GHhuJYDlFVf+&#10;WB7gkUosVV/dp5DGgCWIRQeWsNDDnViswLKtVe6LVv74/w2Ib926DVm11k1SsmvCTl+4yOPCsgKP&#10;s6S0585floUAlfLNC1dw6QLZVnrdRQpuealb0ZHEAIqg44uUk8qFOCdi+PFFWeUUV1BJpZAcDC2D&#10;ymp7/ZpsuOsNuOI5hpteR3GF4uKVCxQE8aVzIl/mceChc7z6hqwKizvDjg6ewMFjhzB45hTqassw&#10;5ZP36QJXhinleNxZNf4TUk5q55H6co/sNAJ02pjRAmphn8eNwcKZM0RJJQM7acznUJg8ARPo+c8p&#10;7x1FVnrcqE/E6h5sxw10DREQlYr0khbE5TYiqbgDFS0bMXh4L1Z3rYN7QAo09dzgbmmLAsqBG6Ic&#10;sSrZBxsJ3p68MGwpWILNeQHozfHD1gJS5Op47O0sweCuDgwOtONwoSvONsfA01oP4VFheHjnMh7c&#10;OIuzh3aiMj0aIS5WBNpcqC+cK1IEBtnLwR4mmurDAOsJgPmGxaty8nfniQ+6ZKMt9LSFhfZzcoSN&#10;kR4czIzFkJKbtSUiAvxETzXPXvIkmL1ZmQn2WF9XhNiqY3tXDcHH24veIQAZRt43ieAcDqkSS94+&#10;SwBz8Hlhp1m9ubiDIJPvQZaHV76cciTA8iBLSs1wSp8jQSxBy6CObOXhlQDmkC+h5GCIhYUm5RUQ&#10;E7hcB83Xq1hWVgJ3ZMgD/K8g5pAHWB5kSYWl8WHRu8vFHZc5ryRAGS7uJKJgm8rHXMUlgl7HK0Cy&#10;esvakcf8OoJMBD0W75NVTImhHxHcmyzrUeYOKR4Wko1Ry9RWQCyO38LLW1YwvNeu88/gm4AEMKk5&#10;xekLZ0ScOkfu4fQpEceHTuAw5b9D58+gurIICmM/g4GqirCMXHU1Y9xozJ3MasRVWGwpxwv7PIEU&#10;dtLnn5LdHI1Fs2cI5f2M8t0pBDcr11QCecIXn+Hzjz7AjInjRG/vwhlToKm8CEEE8NLKVUgoWI7Y&#10;vJVoWLERHS0N2LltCzmaQ2hr74RPUDK0tJ1REWyN1UlO6EjxxoZMP6wvjERPXQZ2rqnFwV3rsW//&#10;JqzvaUV6TiyMTDSRWV6LjNb1mDBvHtxdbXHz1AF8eXkQe3u7saw4HaFutlCeM4Ms+xyy0XPEzYo3&#10;Y+dxXtGJpUsKTN+TZxjx+Dcr8GwKVmCGleEMcHMmgPVha2QgOrb4mM/xFrNcscY3hUAPV7hamSEh&#10;2A8ZYV7ICrTBhWM7ZWASvGLnQl5yluEkZZUVdDAMPAmArDa9ToJWOpbyY+7J5iGmb74h2Iahk4eY&#10;j38LYAZXHuA3dpqglQeXjyVYpfPSYw55+ywfErwSwKzAknX+1XRCCdSR4P4rgKVjhlb+mKF9lxpL&#10;NlpWbsk5JtlTgkos1cNQDcMmrCw9zx1IDJPIQyWrOxyS9eWcVf553i3wzTG/XwBJz/PPos+6MnzM&#10;IcCln8NbhTLA/IfgYHA5BMQ8TfIa3Qgo2EZf4C1XSYEleIfO8+SFkzhxZhAnTsvgPTJ4lJR5CI0N&#10;VdBZNJ8uaiXoKC2C4oxpWDBtiqz6io5Zbbn3mefPcl7MvbQKE8dg8fzZYmWKUZTrTqa8WG3+fFm+&#10;TOCOJ2s9mxRZl0BZPHcWVBWmwc09AIklK5FQ2Iq4/DZ0rO7Glo1dqCkvRueqVpw4dgDnTh5B8/I2&#10;ss5uuLYiEdVBllheU4aNJ65i7cABtKxegcTsZJjYmWLqfHIGSguRt2w1unYNQkWf7L+aMoxNdLGv&#10;by2uHz+AVfmZqM6MJbU0gxKlCIvnKkCD1JLrmh3NzcQUQhvKhS309chBjBdDTLzAHU9UmEU5sZLC&#10;dJjpacKV1NbflRRYXxfmZLvtyULzNER3GwtE+HnDycIUcyaNoxuCOiJ8veDnYImcmDAURHpiTVUy&#10;7t+5Qtco99LeJJBvCoC/IoDvD1tqKRdmUOWVl8+J13AxCMHOw0mswBwCXgoJYglcCWhxPCIkgPk9&#10;rNjcvgtibhnMd8HLrTzI3AoVlgCmYBstASzZZ27fWOh/FfIQS8Byy6DKH48MCWJ5FZZBLFNjDgZW&#10;QC3aG6IVQcCJ5xnG3wjpM8Trhl8rg1/uueGfJZ4XjxlY7gAYHqemYwlgGbgEMSvvMLwcl4YBPs85&#10;8AWykaSyDOqpczLlPXryGI6dOk7Bx0exbm0nrHV1oEW5nPaihVAi1eQSSgaZAZ5OKssdVzMol+X8&#10;dxrlv7y9iLbSAlG9NOqD9+n5UWKMddHs6ZgzdaKwzjNJxU001KFDimcwdwZctZUQGhSGxLIuyn9X&#10;Y9OGddi7q49iO1a1NqGWnMC2Tetx/PhBFKTE4XRzLmqCLNC2aS/8k9KhpKOCKfPo502fAAVyCiGp&#10;eegf+grtfcfoOW1Mp99fjaBS11mMrKwEdDm5opTsbUF8MEx01AnKqaSSc6FF0Fvo6ZDq6sBIXQ2W&#10;lP/yWDCXRPIw0yKFGfRd5ouacMWZU2FJea+tsT5CvNwJYB2YaarB3thAdGo5mBrAx9EGYV4e0FVe&#10;iHlTxtPNwhxhpMShbg7Iiw1AVZwrDm1pw8Nv+MJnKMkecz5MaszHX3NHl5zyCojpsQS2AJlew+d4&#10;HrEAimEj0CRY5YPBfSzZ6REqLODllt4rgc+tFBK8I/NeCdqR4EqPpXOSAv9Tb/RvKfDI4/9pMMiS&#10;Ev8WwPJKLANIqtgaBomAkodbek6KN1BSMKQjz0mPZao68v2/fsw/m8fSpH1mJIBF/isAZkcgA/kS&#10;r8p5mTvEuBPrDOXu3Pt8CieHBjFIAB9neE8ex+Hjh3GElHhNVwdM1VWhqTgPWgQwV2BxeSCr0UK6&#10;gKeQLeba5wmffEq58ceYQUDPoQtVlxSb9xPmczMnjBGdQ0pkq+eTZRY2e9znMFysCKMFCrBYMAvh&#10;WrOQpTUK2c4mqK5qxM7d/di5YxsOEMDHD+5F/2ay1G0tCPELgtasKRgIskWukzna+09iSWo+gilS&#10;yppR2dmPTYdvoOfgNURmFWIWgTOZfvZcal1NdRGVmYgssubZWpqotjVDWqgX9NUWYcGMycLm6lBe&#10;a6ypQSqsDQN1FZiSanK5pCopryaBu3iOAr1GtpzsTPoOXC9tTjeAUG9PAtaQXq9G71WHF9lqGwMd&#10;eNlZw5/yY19He6jMpRsf/e4Md5CzA2L93JAX4YYVOSG4dv4IAUR5JAN89xrFdQGx2IpUApjb4WO2&#10;1FJnlgS1UGECiuGVh1AeXvnH8urLUwsl+8wQv3kvw83nhoM/l+NdAEtwS9Dyc9JQEqswQywBLK/C&#10;bxSY4WNYv/5atk+wfIyE9LdCgnckwBLE8rmwBLF8cLHHTZ7RJCq3hqH+1fPD5+Wf/43gG4GI4dfK&#10;Wn6OIZX9HP7ysj+ArEdPHl4J4KvXh+2zgJc7xchC88QFgpeDq7dODZ0UEB8jBT5w9AD2H9xDMB9F&#10;bmYKVAhUQ1I1zYULxGwdVuBFM6dRTjhJrCM1mnLacQQqr1Q5nfLdRWSJecUKVVLXqaNHYR6prhrB&#10;rDx7ppiGOJnOTR87CroLFWCjPA/OyrMRozUDteZT0WowCnVq07EyOBh9a7uw/8AeHN47gMED+3D9&#10;yllYm9ogy2gUrqU7IjM4FMu2HUJGxXIUL1+H3Po2xGaXwtE/DDPVNDCGfse5+lqwszJCG8G5m2Bs&#10;rqnGErLOAT6OyIkPQnZsEPRUFoqbkSrZfm1SYE4XOPc1pO+gr6pMdtqU8t1FUKcbATsJnvTAkxmm&#10;jxkl7LaplqoYSnKxNB0GWE30StubGJC9NocfwRzs6go3W0vKs2eLtIHB97azRJK/EwpDrbC6LAJ3&#10;L5/Ao28ICFLUr3nzMwEw5cUEK3d0vdlPSUAtg5gBliAWZZYM8IPhzqaHb4eVpGCIpQ4tBlWCWUDL&#10;Mfw66Ry/XxzLfYZkpUdCLLUcDKukuhK83IpOrGEFfmOjJQV+F7hSvAvWd4U8wFLIQywBLB+/BfOb&#10;uMW/qOw14nX0+J/O0etuvQk6R3DeEq/hkH1JCVQJWhnc/FnDzw23/McQnVdsoW8QxGyfr/A2KpcI&#10;4gu4wOrL8BK4DO/pMwTwyUGcOnVS2ObDJw5RLnwc27dvhoXGYmiQ+nCHDl/ErKpKM2eIYRTOd7mG&#10;mWcp8bpWXOjPwDLAfOFz7+sUesxll7wti8qcWeIc91jPHP8FTBYvhMPi+fBUmoVo9emoMpyP0mnj&#10;kPXBx4j7t98hd+JUrE1MxF5S3z27d2NZbTVmjhoLT9WxOFUfjbKCYiytbcYnUyZgAuWv46ZPxRjK&#10;s6crKMB2yjSE+Hoic107apfVYgsp5PK0VGRTTq1nqY3QtCjUVi9FWpQ/uQOZm+DJDIvnKcBATQU2&#10;RobiO3PIyinV6MY1jZR3Jh1rQJdUWIEXcKfzDLAz5bneZJeNNZRgZaAt8mAG39ZYDz4ONvCifJhb&#10;Z0tz8flcd22koQJfOzNkBtohN8CQcvJgXDu9nxSUAGALffeGUOCHAtjbdHxHjBfLAJaByznwm9pp&#10;stRi8j8BzMv08BxjCUoJOnkQJXg5V5ZXZ/nn+T3S+6RjcXOQg1ceXOk5CViplY4ZaHkLLa7t4WtW&#10;ACwf8vDKwyx//r+LkSDLq/C7IP5/GvKf8fb4LbyyGAE0WWa2zTKoZX+I27dlEF+7QZb5Os/35ckM&#10;PNxEx1d5PayzIk6fO0lxCkNnT5F1Pomh06dxUgB8DIeO7sfG9Z0IcrUXOar+YlkPtOai+ZhPaspK&#10;yrOQRlN+y0vD8g4NE0d9JuzydLLUbBN1VZVEscNMyo1ZsVl5GWAuluD8cca4UTBUmQ9HzUXwWjQD&#10;QfMmIstUBxlG+kh2tkcUKVr0goXI+GQUagiaA2mB8DNUgs2CzzDqT39EbkQouhpq4Bsdi0/GjoPC&#10;/PnQdXaCv68rVi+cjr1aKqglWHPXrsTSVS3I7FqFtK52OEUEQp8AjsqKx4qGPCwhJVZWoN+Pfzey&#10;yAtnToGhhqoYu+XvzGPAfGxBOfFculEwwLzNCs/15ces2Dz+y5MVgt1dKGcmBdZaTO8h5SeIOZ+2&#10;NdKDl60V3Emhve2tCGwTst3a9HecDj2l2QhxNEGGnwWyfPRRn+SG84e3kYrShU8As5UWW5EyoMNV&#10;Wwwv22fueebzsg3SZMcPeMLD16S8BBOrOc8zfvSIYBxWXAlGeWClcyPhlY5HAszBoErBwMpDLSnw&#10;SHBZfUVLIQ+wJDpvAGY4R0L8r4JBldqRxyNVeCTA74KZQ4LxfxLveq/smJ9/CyxbDinEY35OgCv7&#10;I3CIXj2y2GyfuQPr6tWLuHz1PC5d4RppnqF0lvLfIcp/T+LU2ZM4TurL48AnSHkHBrahvbUWyUv8&#10;YEUAGNLFyUvCqPHQiiqXGs4m2zxR1D9zj/MXH76PcZ99Qvb5U9ExNfaj98HzgxVnTRU5sJYSl12O&#10;o/yS7SnP9JlJefQCyp9nYPakMXTxziWl0kWAqy38zHQQTpYyN8AH5QG+qAgLpgvaC5lqqqj444fY&#10;rvAnlEfZIqAgD3pkRf0NtVEV5wufMG84OtkhNToEFYVx6F2iju8DPsDXKRPQWJuInM6VKF7ThqVt&#10;TcigMHW1hK2XPSIz4rGysZByVQuhvpyjs7vgY1ZIttDccWeuq0W5rB5BaChcA3dkGWtqiv6A+aT2&#10;3KnnaMZFH2rwpbyWe7R5WxVrQx0BMM9S4pJLNytzeNpYws3ShFpzss/WsCXwF82YCN0F0xBgo4eM&#10;AGvkBJihItoeJ3pXkOISwKSwX96hlpWYgSUVfqO+ZKG5HJPttNQ7LQAmK/0ttd9xKxYJ4A4lWW4s&#10;jRVLkMqHBKwU7zrHIQEsAcvHDO27Oq7k4RX57zC4HPIWmq/dX40Dy4MsnRsZ8q+XfyzfcrwL4N+K&#10;kSD+dyH/+rfx9nPE60hV5eF9E3JfXsBLx3wnk40Fv82Dr1zjtbDOCeU9d/4UzpwfwuDJEzi5dxNu&#10;7KnGyoJgJC7xxxIPG9hoK4t9fE0IXBN1NTEuykvNaCsrCvXktZKn8XjuZ58SuB+JrUXZPnMBxwRS&#10;4LlTxhOoMwQEDPGsiWMI+inCOvN52aoXs+kmMJ5AWAxbUwN4utvD38Uasa4OyPH3QW1CAupTklCb&#10;noa6uHhsmDYVXT42KFheifTOVcgiKNPalyO9MhM1y/KRt7IOlbHeOO4/B9/4/x5fxU3Ai8SpOJKg&#10;j6qNa1HVvQYlpMSF69th5WkPt1Af5JTnYFldHuWoJiIdkNVBU34/i5fCmU/gGUOdfk9hp0mB7YyN&#10;RO86V1YZ0t9FNitrpuidtqVc14xyX1eyx5wLm2gow0pXU5RZOpGN5qmKrML+9Jyvgy3ZaXN4UESQ&#10;xXek9+oumAHDhVPga64hxoaz/IxRGGKOfWsqcf/mOYKERIT+v78mAN7uK0wgk80WFpsA5mEnHhOW&#10;SjD5Pd9SPGIFJjvNoH3La1EPQyl1WDGMDOo/dXANv45DOubXSq0EMQMrgSyBK0Esr8ISxPIASx1Z&#10;fO0KBWbQGDxJfeUh/lcgv+u5d8ErBYPKII+M/w7mdx1z/Po9UkjPy+5U/xQEqzzA4phB5g4uHjdm&#10;BRa5L2/sdgaXLnK980nKfU/i2qk+fLUzC3fbHHCqWAdVPiowUZ4LvUVzYEjQGZOFNNfREr2yPIVQ&#10;Y8F8oTisUlykMeWLzzCRAJYqr7jlyQ6TRn2COaSsavNnkc1UI1gJ4AkyBZZN1SM4FBeIThyVOdPp&#10;Z2jClCB2tjVFiIcDErxdkRISiKzQIOT6+aI4JQXLQ8PQS3l0VXE60jesRt7aVSjZuBqlW7uR1lCC&#10;1Wuq0bCmBR2JkRiIdMXxTDvsDbbDoIcLrm5agxVrVqF4Gd2k9vQhuiAdnuH+KOtsQcOqRlQXppPC&#10;aojaZ15lk9tFZPe5s4qtM9tjrrayIqXknJjtM6cRXOjBHXrq8+aSAk+Hhb42WWctstLaCHJ3JfXV&#10;hoW2OhxIgdle2xrq099UBe5WZgil3yuQrLarrS3i6HtGhwTDydpebJ5mQP8HJoumIs7dENkBpigI&#10;skB/SzauD+0Xy+6whRa102ypSZml4o+HBDVD/FaFCWKCVwaxbNqhvNWVAJSHkWMkuBwjH/Pr+DPk&#10;gz+XoR2pwpICSwBLEEvwSiBLwvMrgKVWHs53PZZv5UMe4JEQS7BK4MqfGxnyoMrHu177NuRf926A&#10;+UtL8IpjhvfmNRE3bhC8N7j66iK1Fwhkzn8v4dKFkzjX14DjJRbYlqSOKl9jpDmZIMnZBq6mRmKs&#10;0ogUh3tWNRfNEx0tOkqKAl4ePmFrrDBpHKaP/YKA/ezNzCPuzJo6httPKb8dRxc9KbgmDz0tEJVa&#10;XLHF+TDnzzyWrEoAayycTRe5BrTnkiorzsQSXxcCNxCFUREoi49FzpIlqMzIQK+aEY4umoiK6iwk&#10;LW9GXEM1YhurEdlYhfDybDQ0ZaKoNhsdZQXo1NZGm4UlOgiGA6TQd29fR3F5LtKr8lG7dT307M2R&#10;WFmIvNZG1DeUITncl1zCIrqpLBTuQnXuHGGJeTVJno2kT6Byxx3nsdakwtrKCwS8+qqLxd+Eb0Z8&#10;c9NTXSTKKNlGe9nxFEQDWBHQzqS+DLXjcHklA+1P+X1SdCT93stRXlaJnLQU5BfWwjswD+6+GbA0&#10;toGRqiLCXYwJYgsUBFphc20aLh3rJ/WV9UaL3FjYZ+6ZJmiHbTVb6TeVWcNKzLsh8pRDXsXyEcEm&#10;QTgSWH7MrXTut8F9q77yAEvxLogleAXAFNIwkgSvDGCy0PJA/quQIB35WAoJXnmAJYglaOVjJNgj&#10;Qx5cGZT//JqR8evX/zPE0hcXX54U9yYp7q1bvEj2FfpjUNziSq+zOHvqII7u3oojZMd2FPqiPVQd&#10;5V7aSHYyhq+xOjxNdWFHF5k2KaQer7SopUHqMpdiHgwWkzKrqwuI500di4XTJ5HdnEYqy6tu8P5I&#10;n5Gd/kL0NHN5JbcKpMD6ixfSxawBHRVFYTu54GMxqRof82cuJlVXp3zalJTeiG4UqtPHIszFFoV0&#10;YVckxKEqMwNNJUXYYeeCu5rTcDpbFbU7NqKqfzPKtqxD7pqViF9Wi+imSjS3l6KxIQfbe7uxuyAH&#10;5ztXYGDPLhw8vg+76T2FjWWo6dtAal0BM1cblK/vQmxRAeqrC0n17YUz4PpnXomDg0Hm4AXr+HuL&#10;GnD6m1gQ0Dy8xJaal5vVU1GiG94iAbsufU9+noeQXC1N4WxhQqqrBycCl8d8OVVwMDcRnVfuZJ2X&#10;+HgjPjYRa9ZuRG1NNbo39iAubTksfRpgH1gPG8dYGBk4wdfeGpmUFxcEWaOHIL5weBvu374qZi3d&#10;u3UdX929KYaZZENMBC23DK88xDy0JDq1eO4wKTDPXBqGTgJQHlT5GAm3BK48wPLgSq0EL4fUifUr&#10;Gz0Mr/y1LBRYAnAkrA8ePBDHUiudl47lH8uD+z8BWB5e+XgXlP9dyL/vDcC3OPjLyr6wDFpqKS+W&#10;AJZ6oC9fPofzZwcxRBfvgW3rsGvjKuxY3YhtZUvQGqyGZIsFCDFRRZCpHvxM9RHEPaKkHNoLZkOP&#10;clMeEpEp7gKhLrwShRFdrPOmjsOcKWOwYOYkspEzRN4nVJgA5t5ohpgn9HOt89wp42CsriI2BONh&#10;GVZgBoP30+X82FBVFcozp0JbkSCh3FB/gQJ0501DmK0l8gP9UZqahBVknfeqG+K25lS8TvoE3Sti&#10;UbWnH427elG/uxflfRuRTaDmdLWiprsL7RtbsG1TA7avqML+ljzcb3LHrlWUH9PfoGXPVqwZPADH&#10;YG8kFOegatN6pJQWoKEyFw5mhqJ3XHnOLLFMLFtoBlLWUaVBsPJKHYvpb7KI/g6yHmmGl4eWuDZc&#10;GhvXpr8Xr6lloadJCmwJb1Jhe2N92BsZiOEkS31NyoH14WlvB3tzQ/g52iIpJg4ZWTkoKClDYe5S&#10;rNu0HQ1du9C8/iCWbdiHlOLlMHeMhpOdBzIDHZDpZYBNdWkY2rcZX968jG++JkDYTpMaS0rMw0xs&#10;pTkEyAQwDy1xgYdYyZIA4yEmqeTyW7ErxFsopZAAFo+pfVsYIgN6JLzyEMsDLJ8DSzBLCiwBLLt+&#10;uZjpCgH8BshfA8vtb0EsBcMqfywPrjzA74L1XSEP5v8kRr5HgvcuP8fnpFyY4JVyXx4zvk5f/MIF&#10;Xo3jFE6fOobBgwM41L8R21bWoqMqB/XJAch11US4iTLCzXWQ4emM3EA/JHi6wMvSBCakgiZqqgJg&#10;VhhWFVZHVh4uJ+RhlZkTRovOHQ5W4AVkiaeN/ZziC0wn5ZUA5i1X5pLKmlC+xx0/vDAc91izynHl&#10;0vxpEwUMavMUYE4W21xTGUYLZsFCZS6iPZyR4eeDFi837Jqngmuak/BL8ie4nzEWtWsaUNu/BfXb&#10;e1BHKlyzuw/l+3cga0MnEqsqsGFZMh7mKuB88ChciZuFl5ljcMttNrYub0LXyWPIWdEAI1tztPb3&#10;onRNBzLzU1GaFS2z8wQtLxHEddlsjfl35vWsDNTUxNARA8uv43FtrovmGxpbax5i4tlKXKCiQekB&#10;pwzcWeVsbgx/Rzuyy9yBZUIWWk9A7GxphmAPN1F2aWOghZKlaejr34F1G7rRsWoFVre34Cap5cv/&#10;gvj3nxQHT19DVG47wqNykLvEDXl+htjcmIUzB/tw/841gpHHhGV5sGSvGd5vhiFmFRbL7xDssk3U&#10;3q7xzI/fgMoxDKmAU8D6FmLxejr/T+f49cOfKw8wwyq1ErisvlLLwQBzQQdfx6y+Ykmdr9+AKlPd&#10;kSGBK8ErtZLqjoz/LwEeGdzRxdVYPEuJa54FvHfedlzdpT/Cbfo5HPfoTneX7PNpUt7t61spH8xE&#10;bXokapZYo8ZTgyyzCaqDXFETGYqGFLrz+3vD00Qf5gSaEV2MupzPkYpoLJgj7LMuwcxTBznPm0Gg&#10;LlKYLmwl57FiCGgywTqaJ+2PE51UHFwuOXXMKCyYNgnmvP6TkaHIgedOmQhNUjel2TNFKSVPFtCm&#10;83YGOnA0pDxzziQ4qC5AqqMNmq3NsX3OPFw1nIpXiaPw7ykf4Gi+Pkq3ktXs3YgKymNLejdgGQG5&#10;MS0BKfpasFqkhJQgJ9wqMsVQiS36auNwMlcL13Um4Zy9B07cf4XE0kpEFmahjax1VlMdMhPDkbTE&#10;W/Q88/cSm3TzYu3i76AotgzVpt+Zl4o1JkgZUH1SXJ4aaEwuxZCOGWJWYu7o495qttm8rpYYTnKy&#10;g4e1hSju4F5oLujwsLEWIPOkf12VBQh2dUBrM91g1mxAc+sKFGWnoHfbZuw4cg7duy/i1JVvBcTP&#10;/vEPVHTsRlBECZJ9HVAUoIv+FXm4cnI/7pGdZuUVEyBErzQBTJCwEouQgGaQH8iGl8RODwSbWNVy&#10;OJ+VD0ltOeSBlR7Ltxy/pcSSAr+rE+tLhndYfYUKi87XYQv9kH4pDlZhbmXg/jPAErzvit+CmMH8&#10;v4FYPt4F6W8Fqy/bZAaYZyRdunQBFy6eoeMLuHL5PM7z5IPBwzhxZB+O7NyCjcuKsSw/Bs15CVhW&#10;mIrta1txclsXdi+1R2eoBlbF+aIuPATtJQVob6hCdmwk/By4s0SJYKKLc/EioUA6fOGyHaSLlMd9&#10;eVYR215WYynnU5wxReS508by7vyTMGviOAEy57es1KyyVnrasDc1Fsq7gF7PewhxK1uuZi60CBpb&#10;PQ3YaivBaN4URJILaF00HzsVJ+Kqw1j8FP0hnsd+gBcxn2J9XSSKezehkNS2sb8HHX292JyYgf3x&#10;WTju4IXBBUpY7e2Kve252F/kgDt5qniUNAdXFb/A0bRCHLj1E47d/B6dBw+iomcDYjNTkR4dgLgQ&#10;T/G91Li+WQA8W6gvw8s5MQNsRnktK+5isthsmTkv5t55M4KVAZb1F9B76PuwIospl/S3dCIV9rG3&#10;hTuXU5qaiJuhi6W5bDyZcmPukXakFCYxfAkSE3Jh47AE5sYmSFgShMSsanhEL4Ou2zJk1B7Ag59+&#10;xvev/4asxu3wCqZ8PsIB1cG62L0qHzfOHyNQbona6a+/kg0xvYX2S4L5jkyNBcxsqVkhWR252OM+&#10;HskB/GZ8mPJeeUhHAsx5sXg9vVZqOfiz5VX4XRALeIeDh5NuSzaaABY58IMHvK7tQxEPH3L7Ftx/&#10;pcDvin+lwu8CVAJ7ZEjPvwvUfxWynJfHgG+K/OAsb7w9eByHDuzBgX0D6N+8Dj2rGrC2vgjrmoqx&#10;r68bl8+ews2rF3HrxlXsaspAT6QiOkOssDyecsjkOLQ3VqO5rAhLvFxhQCqgOH0SqYES5W56Iudl&#10;O8i9rpz/MWizCUxWXbaRHCqkoFwDzTaZCzE4F2Z4506dgLkE7uyJY6E4czJZb55SZySm3jEQRnTh&#10;z6LnOL9kVdZXXghHfQ3Yqc9FqOZMLDecgWN24/BlyBf4Mf4zPI7+FM9jPsCD+EmoWlWLwo0d6Ds8&#10;gAePHuDxk59w9tZD9F19gh2XHmNPWgUGvpiMs85q+NJ5Cr4yGYezhkrYl5qPA1ceY+jBL1i76wRy&#10;W1tQsmYlfHxcUJC8BAEutmKcmoePeH8nHgMW4CrTOfo9OSdmC80AcycV22hTuhFxBZWJJt3g6O/G&#10;i9gxwGoEP8OrT5/HhS+c2/s7OsDDykzMCzam1znQDc2Sq7KMDeFANtpCRw3+zk5wdw6GhVU4XNwi&#10;ER3ki+7u9Thz/RaSyzZhrnEeug9cwc9kq09e+xrWAa1YU5qCnphFKPHRxM7WDNy+OvSmdvobUmPO&#10;h7nUUlhoUjxWYtn0RJ74QOcY5uHOLWGLCWJewUMeSgZVCukxt78V/D559QMGUQMAAP/0SURBVJWH&#10;WYJ4pAq/GQ9mZ0nBefB78tA+HFZd+ZAHWAqGVf5YgnckuBK88mDKt1L81mv/7yHmL3jzzReV5b/D&#10;Cf+Vi7jA0/9Iga9cOY+7dNflWR+8POeX9HMGd2/GzqXG6ArWQv2SUJTFRWJdWzNWNVQiyM0ROgsU&#10;oES5LcPIHU16i1WgQRcwz7bhIgWxkdf0qZS/ThJgC9tIF6YKT0agi52Hg+YTtDwZn8GU9TRPJrDH&#10;i/JAM211UcHEc2yNSKV4CdY59Hq2m7x4nKn6IniYaiNQVwF11lOw3+1Tgvcj/BD5MR7HjMIPsaPw&#10;c+xfcDpLG4VrWnG0JBwv7l/Ck+vH8NPxjaIjZv/pLzEw9A0Grj3D5u7D2FTehENN7TjcuRdHTn6F&#10;k9/8F/ZceIjypg4sVl6M5MoiJJVkw83GGCsqc+DnbCNW2BQWet5csX6z7uLFIrhTixWYh5LYjRgT&#10;sLI8V51CYzgPViIl1hR/Mx43ZqB1CHJ+jb7yArLQZvCyMYGvvZUYR+ahJEt9PTGJwYWstanWYrha&#10;GCPQ0xPmFr7IrehAWWE+CjISsefQIew7ewU9B87izJ1v8fDF37B36C6UbVqxti4OP29VQLO3AqVF&#10;ujjR3yFstAD3yxv4VqxY+TYP5hDqy+AyzHdvyWDmDjAGndRY9FATiAyz6OjiYzmI5WPkcxLAEsQS&#10;wFKMzIM5+JoWCjwML4uU2JmBARYQc7wDYPmQh1iCV2p/S31Hgikf73otBz/3fw8w99LJvpxs6RFZ&#10;yxuYC6C5MusO58XX6Ry/jqcuyibv8+SGQy0xWBOiiNoAD5SEhWBTRys2rlqOcLKa2vNmwVZfh6Bk&#10;aygrbeQSR7aJYgodgapGFzR3TKnQOT2VRQSkJnSVZEvN8Hjw/KmTwZtXc9khV2bNmjiacmOeoTSV&#10;Pm8eKY02WXAlkTub6uhAUWGamK7HP4s7e2z01OFrpok447lot5uIwx6f4qvQT/ADKe8P8aPxQ9IX&#10;eB7/PvqrPRGaGIt7ezfjbw8v4XWmKv7eGoKfnj7F8Rs/kMI+xdFbL7Hv5nNsHryPoas3sOXweSxb&#10;24+ElKVwd3XDuM8+hZqOOqo3r0FIRDDcLHVRV5RGQBmRu2D7PFfYaC1yHoYamuQ86O9BisopBLsO&#10;VlaeF8ygMsz8t+CbGacd5tp0cxIAz6b0QkmoMT/HY+m2lN8HOlkj2tMJQU5WsOHSSlMCl/7GrgQ3&#10;T3jgpWZDPZzg6uQDe89EpGVXkI32x8YtPTh66RqufPMDrn//I05c/xrOkWth4VSEu1stgMPTca1i&#10;LIocFqJzqScuH+snEAlSstMPKB8W0BIw8hBzCFtNLS9ne384GGR+7bf3ufTya5EbSxBLivwuaLmV&#10;npcHWAoJXCnkVfiNAtM1LQAm4REW+iFvlEwf9IB+EbFa/ZuQWeh3QSyprhQSvPLxLjD/JyHBLQ/v&#10;fw/yu8Z9+Zws7ooiD07+r9Njfo7rn2XjwDfodef39KAnagFWhNuhLjQMPe2tWLdqGfzszaEzdwac&#10;ycKF8F2f7CEXarDSKIwfLVSEcz7OU2dOkK35zJ06Uq8rKxADuJhuANwTzcrFQ0q8XMxsUl7FWdOh&#10;TMFqZUMqw+9VpfcwCDw/mGcocU83q7OjiS78TNURbzQPG+zG4mLwF3gQ+QW+i/8C3yeNwQ8po/Fj&#10;2ueoKwmEoqYWGusacIzy38E19bhw6ijl/0NY17sXDas3I6eiCYERMVDTMoavmx3M9ZTxxUcfQI8s&#10;qqW5KRaTImY0VSJ/WQ18KXUI97JD+dIEssIa9B0WUk4/g5R4If0dFsFER5duWpSn03fjvwvDyMGF&#10;HAwnl4GyDWaVNaC/iTm5Cz1KEXhcm/sHdJRkvdUm6vQ+lYXwtTVDFAEc7mYPB0MtZIT4INDWlCw0&#10;QWxpRjcIdXjbWSHY2x+GlkHQMvKFiZ4RkhOT0NC2ActXD6C4pgdG7vWwccrA9ZVq+M8+usHtcsCj&#10;Q5lYF6eNAseF6K9Pwq2Lp/D1/VsECAN8G98SNDKQZcorBUMslJgLQaRzBO8juvZFwQexIk1HlOCV&#10;Qqg0AzwMsQSufEgAy6uvFAzwSCstc5qygg7KgekD6EMYWvEhAlx5kN/COxLc34J3ZDCYb9u3xyND&#10;AldegaVgUOWP3wnwryDmY/6iPLQk64kWExmovXnrGq7yGlfnhkRH16EqZ3RHzkd7VAS2U97X3tIA&#10;R7pgDBVnw4MsW4ibK7JSU8naqov8l0slFQhWXjaG8162zrxIHc8g4nxOn17DKsQ5IKsQlxNyb7Js&#10;G5KZIqedM4V3JyT7TGBzFRevpcwdWEZkMVXmKdAN4QsBvimprzUB4GNnjgALPcToz8YO5zG4Rbnv&#10;NzEM7hd4nPo5nqV+hq+yZqO0sRDKBFpiTCSqiktQXlaFzOR0RIUsgYeLI7Q1lTF50gSMJpUdQ45B&#10;SUUFGalBCEqmnL9nNRp2bMLyPdvRNLAFyblpcLE2RkFKGDJjw8TC7bxRG2/KpkXfkfNeU/rdeLiL&#10;1+rikklOHcSMJH1d4SzU5yvIOrFIeflvY8SztAhYJfreXATD6YYegcw5svbC2XC3MMASgjfKywUu&#10;JjooT4xAbVIIvMy04G1lQiAbks0mgF1dYWrhA00DP6gqm1HubQwToxDo6yXAQDsKhQEEbNMkPO/T&#10;w42htbh49xtc/eEZhtZloNRxNupDDDC4bRXukSvjZXnu3r5CuS7lxKTKDCyXYDKoQonFmDAvgvcl&#10;qS0XdvBj3iTtK3w3DLC01vQbcIfVlpkS7XCIYSRuh0Ocp9eMBFg6/lWHlqTEFNJ1/h4v6CV9uOyD&#10;pJ5oCWSZXf7/F+K38c+vHwnwSGglUOWfkz8vASyvwgJUyn1FtzuPAw/PPrrBExUun8flS+dw6eoV&#10;XNi3AXtTpmNjtCFWxcWiMDkaJioLRLVTOF1EcUH+KMpditylWWQduZxxPmaT2nKBPi/azpta82qL&#10;s8aPIbiVCVpeRmcBqZDqm04uhleF3ssA8yqOXB/NE/vnTh0vhp/sTUxIsbSF3TYjIPgz55BC86R5&#10;C7KMDkZ0UZMq+VvowH/xVBz2Go8fIj7Gj/Gf4qeUj/A0/UO8TvsTBgt1UdXfh9jqMhh6uMDKz1uE&#10;uZ8PzAL8YRe2BIE5S5HY0oQUulHlr+1CdlcnNh/pQffJ3eg4eQBrBvei7fBOVHavRlJyFLxI/dg+&#10;xwb7ihsNryzCq2ry5HwG2ICAXUjw8gLu/DdhOHm9aLbOrKw8O4nzXgbYlFWY3seOQ2nWVHGj43RD&#10;jf42rNBainNEqhDoYEEq7AovunnkBPlgeWos4jwc4UMAp3haoSHKFgU+xoi0N0GwrTks1dThoauC&#10;JGcDbIjTx9XcKXhVNxZ3BrLo//kE7g11U2zEpXtf4/qFPegIV0OOswpW5/jh2tABUSPNY8I8Niy2&#10;brkvU12enfTogWyWEj+WLLVQZnqNmH4oB/Cb8d1hOEVBB7cMLYUEsHwrvVbALEFMwEogSzGyV5rt&#10;tFBg+Q+ShQxg2bFMhaWcd2S8C2YOhvJd52Sw/muA3wXxbwH85vnhqiseRpIHWAaxLFeQxVVcv3ZZ&#10;FHLcusWL6V3EmZZIbIueg0wLdYSY6MFZXwO2ZCWNCEQDymEzE2LRubINCVGRmE+5K8/r5Z5kSwMD&#10;srhkh+eyWo4V+S1XHqnMni7UlztoWGVU6XmVuTMJWmnIhfcJJkWeM118HvfaetjZij2D9Emh9NTJ&#10;Pk8dR+qrAFNtstakzM6Ue/rShWqxaBqc543Haf9JeBH9Pl7G/xnPE97H86QP8Sr5T9hd7oLm9e3o&#10;7GlH99ZO9GxZia297Rjo78Senauxb/ca7KHoH+hCHz3u3bkG7WuXo729Ght6WrB8Vy9WHdyF+l3b&#10;UNjWjDAfB0T6u2D1slJE+LiK78QrZfLyt9oMMA8FEahKpMBzpk0Rw0psi9n2i44rDb6JEcCUA/ON&#10;iDf35mmCDDD/nfhGx4qtQTc07qjjTi59lXnwI7cR4mwLH2sTtNeWojklFvFuzgiws0SOrxXWJllh&#10;dbQB2oJVsSdVGZtCp6LCYRwuFI7Bo9K/4l7dYhzdvRHXLh/CT70GeNn6O7xofR/fbnXBrdtnsbvM&#10;DRk281Hmr4Xtzam4e+WkUF8Gl2cjCUhJ7YSdZpi/lsEsgSwAZhv9FcMtK7nkkAeY01IGWAwxMcjE&#10;GbPEMIvn6Vhij4+5lR6L/YEJWnlF/pUSM8QsVhLA7wr+INmHy9T3XfCOfPyv4i2wMgs9Et7/DmD5&#10;c/LBz3H11S1hmSV43yowA8zB0wUZ4Bs3KajllSaHDmzDhlh1ZNuqIZTgDbTQR5S7I9zN9KBCQI79&#10;6GNYkjp2tbcjIjRUjOHyomy8748hKQaP084ieHn5G2MNdbrAFUXexxclT6/jmUTcY622YLZouSCD&#10;VZiVljuwePyX9xLi7Tj1OA/k9ZAXzhEdWTzeylPrrPRJdZ1sxdpUhnMnwEFxMmpjbNFR6ItVZRHY&#10;UhWJn9oi8GNbNB6tTMH3K1PxZFUSnnVmyGJ1Jp6tycTLdRTrM/FiQzZebMzB8425eLapAN+tK8J1&#10;uoi/2loLj6ASqNpXwca7CNFhobAlG2xn447Kohx4km1l1V3ANdpz58iGjuj7GLL1VVaGAtlyXnmS&#10;82BOM1ituaCDC1BYXflGxSAz0FzMsZgA1lKk99NNT1b0oSzyYU36/q7mhghztReKu7wsF+15WUgn&#10;F+FHN7FEL0u0RFuiK84EzYGq6IlSwq642WhwGYODiRNxrFQPvb07cOTYYTzrVsTrrg/wqvWveLn8&#10;r3jV8m/49mAqLm/LRpHzPKQ7KKE1xQFn9qwjm3wLD76iPPiBzCazbZYUl3uruZUA5iKPbwimB3TN&#10;irWlpSCIuYZaKCnHMJRv8t/hEI+HoWbAJd6k5yX2pGMGWVJnDgZZ2sHhNwHmkD5Iss8Mqvyx9Fg6&#10;5pCAlT8nD+xvBQPMrTzEErjy56RWeh8fc4fV3bty48CkyAJiApdDTBXkpWvJOp86fhADW9Zh69oO&#10;dOdHoMZtEdLMdZBgbYRIWzNUkcXk+amff/wxxo76HDNJcdraVsKeIJtBeSnnwaZ0MXKJJFtdrllm&#10;peH8jodEWKW4E4cVl2cQySqVuPaXLk4B8VwCYRHmUQ7MlUqB7u7ghdBN6YI3UFcVVpt3NjQlmHkH&#10;A17sPCbAGw4GpF5zJsJSfQ6SSnOQv64TeRQda5vxtLsQz9bl4uXqLLzuTMOrrjQCNwNPCd6na5fi&#10;p/XZeEbgPt/A4ObjBYH7vKcAT3vofVsr8E1HFu62ZyNqST5MXcpQnF0Afwc7aCnpQEXdGfHxyWKy&#10;Pg8X8S76vM6zuqKi6InmIS9WY173mcsr+fvydEKewMA3Mu7M45sRg2qhw5MblIW9VqX8XoccjoEq&#10;A0w3BIKX82A1cizWZKPD6UYa5GiFsrR4rCsrRG6AH7zpxhrp7YzSSBesopSnK1ILm6IUsTthFppd&#10;RqEtIwjr1/egZ8dx3F3tiL/3TKEc2JhucDPxfPVcvNykiGfbjfDdnmhsStJDip0qSny1sb0pFfeu&#10;nxH5r7DGBDFPKWRYv6Prn220BDDD/VaNZdBKAL+x0sPcyLMkQSuFpMwj45t3nBPBn8OfyTwSxFLn&#10;1nsjXyh+mNwPlkHM7dvx4n8V8uDKx69V+J/jX6mwdE7+OW759dKxUGJRjSUBfJuUVwbxjWtXcfHi&#10;BRw9cgDdXW3Y09eDs2cGcaijDK0uukgx1kKynztKggKwNr8Q2anp+P2//W+x1afGYlV0b9oMU0MD&#10;kePxplsMLe+wYKCuTqop62HVpQtQV5EAJgXi3la2ztxLzRcmW2oeMmGFYZB5GxLulfawsyMFthVj&#10;nSakTrwutDr9DH26+LmYgauzIv19EOLqAEtNRZhRmKvOQlZZFkrWr0DhmuXoXVODl2tz8GJtNl6t&#10;zcKLNRkUWUJ1n68l9SV4XxC4Lzbk4cX6PLzaWEgXchGebS7Cj1vK8WNfNZ72lmJnbhiO79qCaxcO&#10;wc8zBOrKhtDWMIamvi+iY+Jgb2ZCQCsJgDnn59pnBpl7zPnvsIBudIp0XthossmsqFx1xaWUbJtZ&#10;WXn2EcPLDoRTEf578M1OLFhA7zMl282llQaL5yOA8uBgJ2ukLfFHd205sj08sIScyBJnO6THBFIe&#10;bIktibroi1dGewSBGO6ApvoV6Ozeg92bVuHZion4+6aZeLrNBT90GeD5VnO87DfBy23aeLLVGueb&#10;HVAZYCJUeHm8LS7u7yFFlXViiTHiN3mwLAd+RC2DzAB//40Mann7LCw0Q8wtM8Praw2zxFz9FrDS&#10;eW7lV7yUD35O9vwjWcvvoc9lkN8T0584+EPkPpg7t94Gb2AsxduKLfnjkQCPfCxBLMW7AJaHVB5o&#10;+eekYwlWCdy3AEshLZjHOTDXR18WEHOFFqv05UvncfLgTlQEeyCY8t5If3+sy8xB+5IItGZkYc6c&#10;ufjoT3+CtbklysqroEEqY8BjmwQp9zqzfTTSoryO1FgoDYGrQxe1HisQ2WexIged01PhTh3Z+lhC&#10;fSlHXEDWmQsevBwcxXkzbdlCANzBZczWk1Set9x0MjVEfLA/HPTUYGuoClc3K7rAZyC1IAWl3bxa&#10;xnLsX1+N1wSvAHhdNlllClLd5xQv13PQ4w25BG4+Xm4swKvuYrzsKcJTgvdxby2ebK+nC7oQK2L9&#10;UFtUhsy0bMxT9oaeniM01c2gpuOFpMQUsf0JQ8u9zbLtUvgmNJOgXijKPnl8mLdM5TFuUUZK0FrS&#10;d+T9gnlsmFWWl5vl3nZeXYQLYt4MI4kb3hzxt+B+BIbdyUQXoZQHp4cHoS0vA4Vk6cPJGYVaGCE1&#10;yAelqaHoSrZAS4w5qnPSUFhQgPqqanRu2IOzHRH4W/N7+HmjEn7q88WTTiO86CF4t+jj1SYVurkp&#10;4cE6J2wtdkeqkyYKffWwp7Mc925dJCiGJzIQvG+B/Uqs0sHg8mMO3qb0Dbx0PYteaDr+jq75b+XU&#10;V+JJglQG4q8B5bWmpfjhh+/w+PH3In788fE74zG9RrYayEO89wN/wPAHST9A/DDxQ/mXGAmxDNqR&#10;IQ+xPLwSsP8dwBwSpBKoI0N6jlWXgeWQHr+F+O2yswwvrx/Nkxu4Ppo3QuMaad7S5cTR/VjbUoNV&#10;NUWoKMlDqLcPsqbPQ3dSKmr9gxDl5IIpvKseWUPeNZALFbiAQWl4o27eHpSrkmxNTIXCatEFyuOb&#10;+kqLKO+jvJdLIglyfQKYVYctJSsN90DzAu5ejo4iTxT2ms5z55ZYGF1TVUxu51k5PLfV2Vgb9loL&#10;4WimgcDIINhYaiExMwZlPR1koVtwckMZfua8loBlgF+TlX61niNHFhsI4m5qGWCy2i8I3uebS/DD&#10;lip8u6Ue3/c24HlvBRpjgrA0Kgqx0alQ1gqAjo4TtDTMsFjHE4kJaWLnfTGNkMDl7VIWzeaho1kC&#10;Rq6U4mILpdmzRJ+AJn0nLtrgNaxjAwNEjs8TOgzVVcSNi29iPBTH85x5mI17ovlzuB+A/04Lp0+G&#10;JdlozoPTlgRjWUUpslJT4GqggwhzI+R6OCIjIghhXo5wtLVBVWkpygvzUF1Zg409O/H1ChP83Pge&#10;njWPwZP1Zni+JxAvD1MMhuPFTku8WDUJP24wx65KJxRHOCPVgVxWZSKunj4IrpPmjixeG4uB/YEY&#10;ePzdQ/zwHbcP8P23EsQyu8xDR6KYg0KCWCwCMKy+bIkfPZJbjnaYtZHAPnnyg4DzJ4qnT5/g2bOf&#10;3sSLF8/w+tUL/O31C/zy8yv88vo1fqbHL+i59548IaLpA77/geT5e/pB371VZOnO8fZOwgn32/jv&#10;IJaUdyS88gCPhPld4EoxEuCRKiypLius1PvMnVdXr0oQXxJbsPBKkt1rV2Jg8zqcPLQL+we2IMGG&#10;7NQ0BaTFJaOxsQUFdk7QVVDApHE86WCiWHWCh1BUyBrzVqG88RiPA/Nqi6IsUImUhAEmpVZWmApV&#10;soia3DlD6iIAJ9jFsAqB6mhhTmEhhp24BJNVTJ8ubmuyzYZqSnAlWDxtLRDq4QAXI3U4aC+Am5Mp&#10;ovPS4e7vhKi0CBRsbEP+mmZc21CEX8givxbQcpBN3kCwkmV+SQC/JLhfdlN+3E3nuzn/JfXdXIpH&#10;W6rxcFMNHnVX4uuuXOwq9cXZA504dmIf1PT8oabhDC11Ezr2oRw4DS42lqLzSm2hIngXRVZg1Xnz&#10;RU86F7M4mJmK78KgcucUT1DQXqiApFB/LE2IFvDzzcuSFJjnCIsabxELhBLzyh1cP822ezHdCHgM&#10;3M3KBGlhQagmOKMjw+HCy+tYmyKBwPawNKDHRjDSVUN2SiLyeS2w+hb0djXhect4vG6fgkc1Y/Dj&#10;RgP8MmCJv62ZgJ+7xuDnzYvxqmMi/S30sSvXCCUxnpQLK6Et1Qen9naTdb5NCvwlvicInxBoPxIT&#10;TzgIYgb48XcE9aMH+IFE7Tu65sWuhnT8PbVCoYVaM8DDiiuAfQvrD/RZsjWm38LL4D59+iOeEbiv&#10;Xz7DP/7+M/7zP3/BL7+8xgt6/OOPPxJ7j3D3y3u4dvM2rt+6gxu37+DW3Xt476dn/IIn+JE+6IfH&#10;3+E7+nDpLiGFUGWS63dB/C6Yfwvid4EshTzADKkErfw5CV55BZaHmePmTYaXe59vErxvd20Q265c&#10;5a1Kz+DAvl3YvnkDetZ1YWNnG5ZVFyHOzgTJtnaIKS1DTHEp2irrEGdmJfbjVeA9fQliLuDnxeZ4&#10;FQ2eE8tKy9P+jDQ1SW0WUQ48HzpCfRXEutA6pEQ8PMJ5L3ducU8157u2okOIHlPeK3JINVU4W1oK&#10;wO1MjOBiYYIAso9+dqbwtaSbhOJk+BK4mcsqEVecgdjSTORvWInadcvwXU8x/rYpD683cn5LbTfb&#10;5Hz8Z28e/qsvH3/rycdzstBsozkPfkoW+kl3Cb4h5f56XRm+31iCw0WB2FrogcFttdjfswx54R6w&#10;NHWDmpoJFqnZIToqAU7WBDDPiuK1nSdPwhxyJazCPKTGnW/29J2cCGJer8taVx3m6kowVJ6LcFLJ&#10;huJ0uFpbkOWeIXqjuc7ZXE8HXCfOvdK8LJEOL01En8PB/QcLyKbrLV6IaF8PlGSkIiEqAg62lnA0&#10;MRRbr7hYm8DF0hA66oqIDvFDblIC6hqXo3/FUrxoHI1nLVPweKMx5bwmeL3ifbxaOwUvV32KV61/&#10;xuu29/F6kxrO1liiKsYdRcHmqAy3wfEdnWJyw1MSs2dPvsOzH7/H858e4/kTaomPZxQ/0XMM9Q/E&#10;xA/EwvcU35HCsp0VEJNCy5SbAB/mR4DLsApgv6V4hCfE2pNheFll//bzS/znv/9NKPHFa9exbvsu&#10;tHX3oqC+FRHZlfBNKkJWTSv8UgrgHLMULhSJZfV479mzp3j+/CmePnuCn+iXffL4B3FXkP1QuksM&#10;Ay3ZAF4vVwD97bcELsdbgEfCLA+x1L4LXo53KbD845HwSsdSyBSYAZZ1XrGFvs4KTCFtpnb69BCO&#10;HjuESrJkWzeuxUDfFuzZsZVgXofGykJkpCUgupwA9vNH7kJldMYmwp/yVGXKT7lYgWfbGHPts6a6&#10;UAkdAs/G3gmWZKNZgbVJcXVZVebPJiUmNSY4Dek1nAOyUrNScY8zT4KXdf7Qc/RZjubm9DpZzbCr&#10;lSUBbAwPyvX8bIxhQ+rrZGuAkPgQ5LU3IHtFDdKbSlHc3YGO7ibK64pIVYrogswneBnYAvzSW4xd&#10;FeWoTCzF+ZXl9Hwe/nNLPtBXiJebiwW033SX49tNlfhqdS5ObW7B5WObcWpLIY6sLsK9PSUI9grA&#10;IiUzqKrZIDQkHDZmRnQDmyVuOuxEuGyUx3/VFLn8cx7ZaAOxJYqzqR48zPXhb28OZyNNpIa6oyEv&#10;VlRymejoQVNRWaQOTuRC+G+gNl+B2kVCydmt8BATOxp+rDp3JpxM9ZGfnIB4stIa9DfVUV2IQFLg&#10;MA8nLPG0p/+DBXC20EWcvztq6pfj8JosPG8YjUf5f8HzVQvxt44v8PPKP+H1VjU83++BF8v/gldt&#10;f8RPGxfj3novrE2zR01SAHJ89HG0rwsP71zDf/3jNfBfv+Af1P78+jleEWCvSR1fMsw//iDg/ukH&#10;VmbeO5ggpuMfOIiLx8THY1ZrhlwCl3h6E8QUw/sj3Rx++umJYI8V93s617fvACpXtMMhMgtW4UsR&#10;tLQKRcu74BSVC+fYQsSVLUfB8rVwis6BU2w+EspbCOC/vcJL8tYvn/+I589+FFLOkv348WPZD6cf&#10;KJLmEcosA/qRaGUwy6uxDGIJYPn4LSWWAB4JsaS88gDLh6zH+W3cZIhvSNuZ8vKwvLsCb5HCuy7c&#10;wNmD/Yh3NaYc+ABuXbuI65dOY/DoXhzcsx29m9Zj+fJlyFbVQt7oCUiaNB01RWXYvnMnVrW1obqs&#10;kix2PDwdHeDm7g5nbz84uXvDxtqalINyXFIT7oU2JCVlJeFxYVNSZ57byjOWRG8zgcwT4HlMlefK&#10;OpibCch57JSXj5H1PmuIemBHvcXw9rCGf0wIYgozULx2BUo2rkLh+pUo3dSJvu46/ELAviJb/HoT&#10;K28esKMA51oKMEsjFx/MSkJpQgH+a28N9tSWoSm9GCdayvHTljJ8t6kCP/RU4ERFJPaSHX95rgF3&#10;diTj1OG9+PLaGXi6R2GxijVUF5shLIiX0A0Sc5KtDQ1hRhZ4zoQxlFbw0rJzMW/aFNFD72pljmBn&#10;O4S52CHS0xGpIe4oiPXGiuJErG8uQlSIP1QV1aE8T5mstCE8nVygs5huZuRGuAyVJ4fw344LPniZ&#10;IhX6fAOVhUgOD0VSRAiMtNWhr6GMuJAglGTnoDQvB0lxMfB1skacjwNWdKzHsU3l+KHkA3xf+Ge8&#10;KPsdfllF8Lb9Ds+7dfDTTl+8bPojKfLv8f16DXw5sBRHivQFwNleuji6dRVdA2vRuLIL+44dxwNS&#10;1H//x88A/oPU8WfKO5/h5QvKSUnsnj39Hk+fPMJPBPOP1D5hVWU4OUhFWV25ZYZEfkvw/0RsMbQy&#10;u/wjXjx/hr//8jOOnz6NiLxKWC5JQ8mq9eQAm+GZUg7nuAIUruDHjXCLLxYQl3ZtJrAr4ZZQBK/k&#10;Urz3dUE5Xly6hNd0F3jx4ileUcL8nD746dOn9Is9IXhld44nZCP4l/n+exnMHAyvvDqzvZZCXokl&#10;mCV4R0IsPX4XuBKo74JYPveV5b2yuMFxg2wzASzb5+iqAPjGnS9xfUstsmznYffADty9fZUgPotT&#10;xw/gwJ4+9Kzvwo4tm7CtpQVFWvoItrKDQ3AY1q3fiB3btiEhfAkC3N1QWVqC8ppauPoHwYoU2I7s&#10;r7n6YrrYFolyQZ7zyitQWNGFzse8SwPPF+b1sngCAOe+JgQ2543ckaNKSuZMOTEPsxhrqiDQ0QqB&#10;ZJ+9POwQnBKDuKKlyGypRhHBW9a7DlV9G1GxZTVObKrCP8giv+oulNnmvgJ8u6EalRl1sHXJQoRv&#10;Iq6ur0NOXAmma2fjw3lxyIrOxs8DDfiecuDHW2vwzdpcrIj1ISAyEUfPqVunwiOsDIr6UVBWdYLS&#10;IiNEBgfj4M7NcLWknHj2DEoXlLFg8jhYGuqLOmgeOuKFDAxUlZAUFoyWmioEujggOzoApYl+6KxM&#10;x7719WgsSYe9lT2UF6iTctPfx8Qc5kbmUKe8WlNRUewvbEHqzMFzgRlgjXkzEOPvjcKUZAR5uCEi&#10;OAiZ8fGIDfanNgZda7qRmZqGMCcTrNmwBbt39uFe4SQ8L/09fm74E/7WTiA3/xXf9/jgSfUUvKZz&#10;Py/7X3jY44Abp7biRqM+VmaGINtDHz2N+SivrIBdUALcIjIQkliAgtpWbNt1AHfv38N/EMS8cM/f&#10;iZVXDPNzgplAFDb7KXdAkSVmdSaVfvoTKfUzssek3M+HO6I4Xr58Ljsm5WWAB8+cRXpFA5xisuFN&#10;N9jApRWoWddLcJbAI7mMHlejvGsTAVsIl7hCRBQ1Ia91Hb0+T0D83rkFWrhh4YSfNm+hX4o+nBT5&#10;Ff2Qly9f0g96QSA/I3gpR6Y8WerwkkICWV6dZfmyZLH/2VK/C15JdSVIR4L6rpCH91cKTBaaNzGT&#10;8l6R+/Jew7zb/pVLSHXXQ5CzJU4eP4Q7ty8LgE8PHcOJwSPoW7cKq1uacW7oOLrXrYFTUAjsgkMQ&#10;6uGFkqQUpMTEoL6qCls2daO6rg7mji6wsnOEI0Frr6NJ+ZmRWM+Y97QVasvVWcqc+6qJ0kKGl4ef&#10;2EJb6OuTyiwiECbBVEsGPE+V87IxRbCjGaIoJ08w0UNibjpy25tQtH4VynvXorp/I6q3b0T51i5c&#10;7S7DL5T/cicV+otwbfUyWDoWY/LiNKwvKwFOrMCRlS2YppmLOfpkyfyzBNA/9tfiNUH8vL8Rfx+o&#10;Rl91McZqFmKKeQMmG1digkEh5pnnYZFWEJRUzMmyumF5TjIs6OZiTJDy4gK8TpW1Mauxjsjhuaps&#10;3pSxBJ4+aovykZeeQnm8Hdor0rE8PwY72suwa001CjMSsGCuGlQUdaCurAMLEytKSwyhsXAR0mLj&#10;kRwZKXJiFwszsXew3qJ5CHVzwtK4WCTTzcHD2hT2ZM0DXWxRsjQL9ZTyuFjowdNKFxs2bUXPriO4&#10;XqWBV2Xv4Zf6P+KXZf+GJ21K+KovFT/k/xk/V/8er2v+F67sqsTZq1fwZZs5OlNdURRkjVXFCWgl&#10;B5ZV3oi47AoEJeTDbUkmAZ0C79hc5FYvx94jx/GYeMB//SfFf+AXUtBXL58RO0+JGYKSFPrly59k&#10;gNO512TBf/75BeW4ZMe5B/lvr+n4FQH+BF/eu4Oo3DLkNXdSdMCVfp5zbA5y6HF2QzvcCFiX2ALk&#10;ELBJlcvhSo+dY3JR1rEZgRnl9PpivHcvIxtXLZ1xQ9kA9yKT8ZTuCC+fk+9/9Zp++M/0y7wiRX5B&#10;d5OnJP8/CQsgg5mDrYIsJL8vYCaAvyN7/c/WmiF+SNC+zYflbfP/BFwOhle+40oGLo/5cu7LIXVc&#10;ySDmXfu5Mus4WWWdhVOxonUFTh6ju+qty/Qzr+PK/m4MFbmiJ0gPG1OCcerQHkRFRWHSlEmwotzP&#10;dfZMZJqaoqOxAevXrqbceRsKigphYm0HD7KBvqTAPna2cKNc1lpPTxQk6JMaG9GFbUWg8qoUvGA7&#10;j3VyPTQrMfdGK9Ln82QGVmFbAz24W1Pua66HOF97VNibofKT0SiPDEfJ9g0E7BpU9m9AFR1XMcRb&#10;OvBlTxlebSZ4d+bh0soqGNvkYrRSIqleNv5rfxN+2NEGX48E6FikYr5BJmpyW/ALnX+5pwHdFUXY&#10;v6wQ/2dfDVrJhU02rYOCbSMUrBswy7IWClYVmGeYBEU1Z7ibWCCWclsthWmkklZklY3RvXoNTHU0&#10;YGtiCCdrC/E91OfNxGKFyfC1t0B1/lLEBfuio74Y6+qzsb42HdtXFmL3uhpkJydBY7EhFi3Ug5qK&#10;IUz0eWNwLcQG+WP18uWICgwUy+cGOlGqYmFMN1x7xPr7Iy7QH3725E6cbVGQnoxUstUhbtZ001SH&#10;o5EaOjs60b3/LM63+eNv5e/hH41/xCtqv2lWwzdXN+HRkWy8qn0f31d/hmOnBnHs6tf4csMS7C92&#10;QXNWOFYVJaKCbtCZlS2oaF2Lqra1KFvWiayqVkTnVMGdclP7oCQEJRegbuVaDJ67gBckdv/xj18I&#10;zJcE80sB7OvXzwhWEsNXlDtT+4riKaWoP72k9PTFY9x/dB/X793A+h19cCSld6TPLV2xAfGljXSc&#10;DafIpShv34BggtQ5km4i8WSdyVq7xeXBjnLjiLxaLG1aBevwLLx3e0U9bm1cgcG8FJzKTMDF2kJ8&#10;ffUkfmAr8BN7dvLrz1jyn5Md+AnPWZXpLvLsJUFNNvvpTzKwRU82DzKTMotucrLa3333nYBY6vCS&#10;ikEY4pG57v8UYAleeYgl9ZXBK9sjWLbPMK+PdQ2XLl2kn/kV6sjazRo7FhvWdmLH1vU4cmAA1ykP&#10;7iGF6A3VQZuHNja4LERvYwmMTYwxZ/ZsTJ00Dtpjx6DIwR6lDg7Y2LIMfb1bsTQzHd7OLmR3HeBE&#10;SmRHAFqS9RPbaxK8bIdtCGa20FzYwMrL0HKPNA8xKU4aTzeT+WLckyu5rPW1YauvRReiJlKWuKLA&#10;WBvrRk1HU0gYyndvQWXfegKY13neSG03mrd24vut5fivXWU4v6oOBtZLMVEtGZUpBPRgGy501cPP&#10;OxcNSwtxcX0TVM2WYoFhDg51rEF+XDZMTcNwtr0c/7mvCjmJFZhk2gAFmybMJoBnWxHEVrWYbZqL&#10;GcrucLd1QkqQD5YmxiIzbgnC3GzQRDeAxKhIxEeGkRrrErzTxJxlK53FcCSgorwcEOPnis6mCjSX&#10;ZKOHfseGkgy0Vuais6EMaXEpsLLyhqKKDeYvNIKpnhlCXO3QVl+NTfXlCDBWgyupeQjl08khAcgM&#10;D4O/jSXSYiIRR0qcHOaHzKgg+lsFIjspHgFO5ijJy8aWQxdwaNsqvKwk9W34PX4o/gPupf8R3+3L&#10;wqN7A/ipaRzuNi3EwfNf4tCVR7jWl49LDeQUilPRUZ6FzJwiAigTXvG5CEgpRCyBm1XVgtLlXaik&#10;fLS4uQtpZU0ITiuEe1QawtNK0LRpHdad3IyOQ93oGerH5tM70HF0E7YM7cAaajsOb0Tv6QGsOb4F&#10;jQdWo25/F+oPkur2tSCJ/p+SVtcjeW0jnd+AVGoTOuuRt60Neb0rkNBVi3h6TfmutcjYtAxxa2qR&#10;vKEJJbvXIGlDI967fGcn3Q124/rXB3HnuxO4dGc7bt0+iJs3juDO3SHcunMCN28foRzgFL55dA0P&#10;r5/C4yOH8O2du3hM/v/vr1/jH2QPXr6guwx5fZlCM8jcm/0Dgfw92epHBDDZ6OGOrJHKKw/wv4J4&#10;JLjvVt+3w0fc+3yZK7Aox//q668QEeSNaRMmoXtDF47s20l5bz/qKsqxc8cuHNm6EbvdJqPTTQl1&#10;8WHQ1dbAxMlT8fkXo/G73/0OFpSv1mVmINfaGmtqa1GUvRQepkZwMtQVq3UwvDybhvNAE3VVUhA1&#10;mJHSsn3m+b887qlKOZ0yr4U1ZhTU6FiH7CHPOOKa6lmTx2PS5x/B19MZAd6OiFSeg93jZ6EjNRXV&#10;B7ajaucmVA/0oHaAYN6xGau2tuNvOytxd0Md9K1zMUk7F45eFTjcuRoZlB9pW2Rhll4Omko76YbU&#10;gvlG2ZhrlAclwwy4O0bgyuoq/Ezvf9VXguDAckw0I3htWghgaglgBas6zLYow3RFR8ppy1CYFIVd&#10;W9YjPyEKm1bUIcHfGfXFS9HXs4VyYV3MGvcJYn1dEenhgORgL+TFL0GUpy0a85PQVJCGrWtWUPpR&#10;iyWh6chKzkZ6Qjp8vCOhruONBWpuCPSPQ1laIlIDPbEu0gUluosQoqUEPzMtxHg6oW5pKuW8sSjM&#10;L0JSfBxKC4tQlJaAYC9n+Hu4wJlsdHJsFHoPnUPfCUqd2t3xgtT34dLf4X7aH/DdiQr8cCQTv1T+&#10;Hle6vLDn3APsu/QdLh5ciUtNBgRvNrqqCpCamQtXykc943LgRa07wewcng7niHQ6l43wLLr5lDQh&#10;v7EdJQR1Gqlmblsz1p7eIqBdPUj/Nyc2ofnAGuy/dQx1e+h1/U0Y+uYSNl/YhfwdTWg5vgG3ntxG&#10;66luVBzvQvGRldh8cy/23juBkiOrUHGsEwWHVmDvV4NYc7kfxYfbkL9/OTovbEfL0CbkH2hF7t7l&#10;KKbf/b1TF9fjDMVXDwbp4h/AuXNryd6ewpXLe3DnyxO4dnMA5y/34M69o7h+fx9O99birpkNVqQW&#10;IHDdACp2HEH/+Wv46rvv8cvrl6JC5Ckptaw3+7HIm2UQswK/tdASxPfu/T+DeCTAMuWV4hopq2zc&#10;9zLFJQL4Mj2OdbWAn5Mttm0hWLd14/yZ42guL8bBPQPY0NmOnpIEtGREo9DbDorzFLBAVRPGVo4Y&#10;S9DPGD8OWWTlGpeEIdPRDhmhQfC2MoWZuhLlabOhrTiH1JcXbSNo1ZTJRquJAg6lmVOhPGMqFvIa&#10;WGM+w8LRn0GbHhssnAOl6RMIJlKg2TMw7otPYGakg4L8bEwdMxqJOuro9vJAU/dqVO/bhtrdm1G7&#10;ayvFNoK5F/29K/EflMfFL6GcV6cICoZFmGWwFEbWKShOKYW1azXmGBbCP7QZps5lBHgO5umnoZQU&#10;+qcddfgb5b4v+irwaFM5DF0qMM2S4LVpxhwCeI5Q4UZM0M5CWGQaTh3ehU3ty9G3fiUqs1Nw5shu&#10;NBSmojAlAhtWd4o6aR4Sa22sR0Z0KLav70BzaR5yYwLR29GI5uIs7Otdh9Xt3TC1SYRvQCECA0nl&#10;fJKgbxaGmYpuiI7JoddsQCG9v8JWH6XzZiN33gykGKogxskECZ52KEhNRFRoKCqr6DNrGxDibo15&#10;ClOgqrIAdpR6BPi6oGffKfSdvImdB4/idvkMPIh7D9+u88T3357CUE8eKiP10Li8EwcuP8DA+W8w&#10;dGof7nVaYF1VMrpqSlBfXU22uR1lZFFLG9pQXL8ChXUrkFNDuTEpcUZZM5IL6QaWV4WEghrE51ai&#10;bM1KrDnTi+X7V2P96W3YeGY71p/ahvXUbrpA19a5fnQNbcWa031YRUq9crAHvVf2oenoOlQe6EDh&#10;7lZ0nqP3XdyFnIEWFO5bgdw9Ldh24wDa6IaQvbMZS/sbsPPLQayjz1u6vRHp2+rQfGQDWei7B3H2&#10;wnp8/eg0rlzvx4VLPbj/4CRd+Ltwj+4A127spue78fXDIVy80Yez9MO+snFEB92NTBp7YFK1DobV&#10;5M9XbEXxzmM4ffc+fqak/ucXT/HjUx5b/pFyZIb4kejg4pXquZearfSvQf61hR4J8rvUl+Ot+nLl&#10;Fa9GKSuf5ODqKw7Of0+eGcK0z6YgLToOAzu3YFvPWhw6cgDXlyXgTGM8GmqrceIkAV1VgUA7C8xe&#10;sADpZcuQUFgLzyXxYo2qYIpkAjM32B9RrvZwJctow3vbaqrAXHMxrPQ0YaquAuPFitQuFsMuKgoz&#10;CeJpUJk/B0Z0ods7OcLbzxeuHs4Y/fknmDxhLOzIGvp5eyI8xB/zp4+n1xmihm4w9Qd3ouHADtTv&#10;2YKGvduo3YaG3X2oGdiGM/2t+KW/FD7uyZiilQUt80xUpefj2y21eDHQBAubNMzUKcY0nQIo6GQi&#10;0CcdQysr8B/76vBqe6Uon/z7zgpc6KiCsm0dZtouxxyy0HOtG6ltFGo8XjURW3t7MdDfi/Mnj2HP&#10;NrLwuZm4NHQE2zd2IiXcH5lJiYgle7t710401tWirbkBd29cRhkvwr5ulah0y0mMxIVTh1Ba0gw1&#10;k3To2RXDyDEPJjZJMHdMhapBKAqKa3D2+E70NZejyU4fq72NsNZuLlr1pmJjpBuq7TUQbroY4T5u&#10;aCJHwT/bRGshFs6fDk31RTA20IC5jSHW7DiG3sOXsOXEHRztSsX5ChN0dKyAT0gMFOapYupcNdR0&#10;9mH/pQfoP3sfh05fwPc97ugu9MbapjpkL81FcGoxIjLLKO+tQExuNeLyawSsiXQtpJP6ZpKFziKQ&#10;cwjolIJqlJC7WE0AC2DP9qP14FrU7VqFvXfpejq0BitPdOPw/dMEeR86T28Vr20nkLsJxs1X96D7&#10;2m50EMAddH7N+X50nt+OlXTceHQ9lh3fiOWDpOgnNqD2yFo0HFmH5mMbUEefW3dwDd778utB3Lp7&#10;CLe+PITrt8lK39qLqzd2kmU+jhsk6zdu7sHFy9txnwC+cG0brp/chAeObtgUmQqblq2wb9oCu+at&#10;MCeYtavXwrRuPVK27MOR67fxklT4NY8tD+fS3OklQP6WLbWkyG8hlqCVB/e3AJby3rfwynJf7rji&#10;umcOhvcyBZed7Rrohc60T1BVVo5du/qwcf0a7Nu5FRe669DrPg+HCkPJbhahrqoc89UWYSrlv3y3&#10;VTezxiReQsbAAt7zFiJYeRH8PFwR7ucNB1NdUttFsCELaamlBjWyx8ZKC2RTAzn31dGGtq4OtIyM&#10;YE2vd42NhH9qAiKLcpC9ohH+mclQ1NWCwtw5mE+5sYaRFgIyEtC8fwdaDg+g8eB2LDu4A00H+tG0&#10;fzvZMm77UbOrFzd2LsN/DJTjQXcxTjTl4OHGMmBPFf6+vQS/7Kikc1mkZsmoIsU90lKBlwP03K4K&#10;PN9WjJfbSvFyazH+z0AxtlaRTTZvxCy7VgEuQ8xKPMO2DQp66bhx7RLWrOnApTOnKE6iobJSzNgZ&#10;oJSjoaIEVcV5SIqLxq4dfWgigC+eH8Ke/i3oWr4M39MNu3/zBrQRGFyeaO9TiMV21VC1r4GKbRVU&#10;LPMwUyMac9RDsKN3Cy6fHMARyu82GMzGJlsVbEuwQr+HGtYrfYEB07FoTY1CWW0rQinNcDFRhbWh&#10;BnQoBTE2NYC2niqUtZXQtHYHeg5eQe+xq8gorMEiFSOMnbYQ6tomCAlPQGJGkYB859m72HH6Lvac&#10;voHv+8NwsNoJG1pakZ6+FN6U/3JHVXBGMZZkliJqaQXiCeLkknqklzcjo4LUuLIFubUrELO0DFV0&#10;M+shx1q/ZxXWnNyKboK4+9wOdJ/fiZXHNlJ04+S3F+mG3IW87Q1Yd267sNRle1ei4mAHqXAnVpDt&#10;XkbWmqFtJGibCNiaw2sI3E1oHdqCllObUHN0LZ3vRsuJHjTRa6rp+fcuksf+6hve/3YD2WTKde8d&#10;wzk6/uoBrxe1GTdu7SPAj+ImtdfvHsD9S3tx38UDO0LiCdxNsCGArQhgGwrrZXTcRCCTKuvVbkBS&#10;zz4cu3EXr1/8hNfPn+KnHwniH7nH+ntwfahMidlS/3ooaSS8UsirrzzAby00Ky8DTOp7+SouXb5E&#10;juISbtFnV1WUYdaYj9G+agUOHt2PprQgrA83wKoVTdjWkI9za6tw9uQ+uPm446+kjJ+MG40F6trI&#10;ru+AhUcAZilpwVrPXOxf5OjmgtycTLg4OWDO1EliPiyPAdtYWcE1MAhW7h4wsXOAqb0DLN3d4BwZ&#10;jqDcpYiuKkHayibkkcUs2rwWtXv66A49QHkt71/Uh7YT+9E+dBjLD+/G8iMDw7GLHu8ioHehlY6b&#10;D/ajeecGPBqowy87S/EPghh7q/DvA5V43VuKV1sJzm0ldL4U/4fO/+feGvyNwd1eTvCWkm2WPf+q&#10;twj/tasY9UtLMM64FrPtyELbEry2yzCHYpZdG+XQqbh88Rx2bO+ltKMbf3/1HJvWraH/u4e4evEM&#10;Nq9djcePvsLXd69hVUsjnTuNn558i5jwCNy5eQN/e/0KrfVVePr4IQpK2zDbvAbqnmuw2H0VlJ2W&#10;Ya5lKSZpJELVJA63zh3FrTP7MLR/E3Z666FXZRSOxmhijfZkbFL9HEcjTNGRlwW/sCgsmK8AU0Nt&#10;JCSlomr5arRs3AnHgCBMnDMDmZXN2Ebqu37PBRg5+EDLzB7+EXFw9w6C0iJS4MnTsKpnD3afv4/+&#10;oVvYdeYOHu1NxelaK3Q1tKCmoBjllN8WL6PcdFkn8hrbsLSuDVnVy5Fe0YiUklpkFNdhaWkDSuln&#10;lRPURQWlWLFnvbDLPecGUL2rjW6yK7D92n6sPbsd60hV153tQwfZ6FYCetXJHmy4sEMAXLynDeX7&#10;V+Lss9tYdWorCgdaUbhnBUroue03j6CGVDaPbHXxvjbsuHMcNaS8OQN0A9nZRO9rx3t37h/DvQcn&#10;BMBf0vENUuBLV/tw7+EpUt4tpF67CeoTOH+uh2z0Gdy4sgO3vbywxy8Sjo0bYde0maDdAtOGHpjT&#10;sXXzFthSWNI5vdqNMKjbiKV9B3Hl/ld4RWrMsy2eUPzwmCH+TgwvSSr8FuBfQyyvvL8Nr9y4r5i8&#10;cBkXr1zC+UsXcZ1e42phjqmjx2DPnh1Yt7YNK92mI8FFDZV1Vbh2/TwefnMHNfUVGDVpMhwDlyCF&#10;7rLuMel0EfiiYPkGuEamY8LM2Rg7fRYUxo5DOVlEOzd3aKgthoWJMbS1NBGaUwC/lAw4R0TBMTwS&#10;znQheyUmIpJn01AOWUj5bPGWdSjv60bN7l407CMYySYvIziXU17ZSrHi2B6yXPvQPrgPqwb3Ur60&#10;l8DegxXH9wiYGw/R3X1nF+WwlaSoVaL9eUcFXvdT20cQE6ivhuPldoKVgH3RVyby3ZfifJnouHpN&#10;8R+7KxEVWYXxZpT3MsB2BLAdAWy/HHMdVmGsRio2bd6Bl08eITk6Hv/+yyvUkm0c6N+Dq9duIiQk&#10;BweOXMSGLcdhYh2N9jXbkV+5HtNUIpGY3Ynkpa3ILmnHui0HMM+sEEquq6Hh2w0Nn/VQJYjn2dTg&#10;40WxCI4pxdN7Z3H3wiFcGdqHwbYcdM/8CDuVp2Cn2qc42ZiBS521SNObiw8/fR9zFRfCOyweniFR&#10;0LOwRVRaISKXFuGzKZPhH5eCrcdvYfWu8whNKcD8BUoYN3YyFixYDAfPQPgsicPqnScwcPoOdpy8&#10;jZ2n7+Gro/U4WWmOzoZl6KiqQV5GPuLIucQnLkViag4yMotQmFeBitI6LKNcuJ1y43UrVqOncwPW&#10;t61BU3E9qkrKsePcPqw5S7kvwbr65BaR55bvJkAJ0mXH1sly4TPbxGvaCeb1F3aSXaYb9+nNWH6q&#10;B7WHVqNif4eAtWTPSgzcG0TtgS7k9DeJPHkbAV1Fap29g3LiHU0oJcjfu36H/jNuDuAmqevtLw+S&#10;2nIcwmXKh6/eoPNkrVmVL57fgq8eUp58ox+3QwNx1CMU7k0bYF7XDcPK1XAmNbYk+6xPymu9bKtQ&#10;Zatl26jdAl1SZNvGbrKAJ/HwEReKk5V+/J0YEOceankbLYOYJ+ozxO/Oe+UBFvDKASxZ54uXLxK8&#10;F+g7XMeJE6fgqq0MJ1MdHDl+EMVFuVjbQmqYnoD2kjRcvTSIC5TXKaoow84/DDkN7VhsYka5UDYi&#10;cmph7BKAuOImmDr74y8ff4b33nsP3t4+cPPzg5aWNpQWLoAqKXNIbg58k9Phm5IGn7RUBGVlIqqs&#10;GDlrVqGMLGf1js2o27sdTQdZWfeQqpLSHiU4Gdrj+0SsIhXmaOeW4F11ci/lS9TS4zZ6XfPhnTiy&#10;cwX+g+HdTSo8QAq7swY/76zF33ZU42+U3/5MML/eXoGfKV73DwNN5zj3fSXOlRH8lXixowrWPnWY&#10;YbMC8+xXYL7Dcsx3pNaxVRxPt6iDY0gNWjv2kkpmwS20CToOVdC2L4O+exMW2pCKcqeXVQvm2y3H&#10;eP0yTNavwHyy4ArG5VhoVQMl5zZ6vhHz6fMXOa+EilsnlN1WYYEDqbxFOcapx2LD+o14cvcUvr56&#10;DNcHd+H88T6ciLHEMZWP8WBVDq6eP4rTFfT3nD8BCoqKCEktgKaZLT4c/QWUdIyRU9tBv58lPps4&#10;EaaOzug+dAldBLBrSALU6XnPwEjYuvlAQ8cESup6WNV7CLsJ4IHBW9g5dB+3jnXhaqMBVjdUo7ez&#10;A121Deiqa8b6plZsWr4KW1auxjaCdVf3VhzYtgMHtw9g15Y+7Ny0Fds39qC7Yz2lX/Xoal2Jzad3&#10;ooYUdfP5XSK486qCAO46sxVXSGUZ5mqCtPV4NxrIErec7Ebr6R60kkXuYvBJrVdf6Ec7Qd5C6epK&#10;ypnbTvcS4JtRTzeBFlLv5ae2YDnZ6mbKjd87fWEDzl2ivPabczh3eTNBfAi37x7BmQs9pMyD/z/W&#10;/jqsirVv/8fZ2+7u7lYUsbsLExQUCxUVBAUUuxUFkZJSDARBOiWlEQVpxQ7s2O5w930/9fq9Z5ZL&#10;2d77/jzP7zi+f7yPa9asxaxgXtd5ntdcM8P9RxncuZciSpwmIOdw92kad9evoXDRKozdAljqE07e&#10;g6f8+T//xeuffsLmcrxk4WAV4Ble0ao6z1EU2T2MMU6BrL0QR07FffUMj3dv3/FGVFix0X9VYAVg&#10;zdU2tPD+OwW+J1ZNAVg5ZKQ5aeG22GYFXg3ApWKjy0tL1FHlZUvmcz0vExfnYyQkx3P00AEO7rSl&#10;KD8TTw8Xsc3tGDtnHscuxNCy7yB06tai/0hR1h3HmL5sA5MMVzBw7GTqNW+D3pChnJRs16JrZ2rX&#10;q4extRUbDh5kze69rNixA9MdW1nneJSd/mdwjpZMI3nbMyEab7HNPqK83pJzT2cmST5K5eL1TOm1&#10;cwkpzhMbdoOwshtE3Mon9PZ1Qm7nEVpxncvlN7hUkif/0CxRjAuQ5Q6ZnpB+Cq7K8tVT/E+qm9hp&#10;V0iWSnKR9iT/nSw2OtmF/05xF0vtzn+prTyf5cGTKB/GLDkvwF5ksGEg/RcG0Xt+EH0XBNNnfoAo&#10;cSBdZ/rRaaI7g+f5oTvTDX0DD4bOcWXIbBcmLPJgqpEL06WmGbkxedFJRhscQ2/WUcm3Tgyc50X/&#10;RQKs4SUGzPOhr/xtHyllwkiP2e60HrufmSsdeFtZwmsB+M2jm7y4V6BeFeTm5UM8E+dQEOdOedpl&#10;IqyWsWX+fPZ7BTPDSDrSFs0xWWeDb0gK0w2X0qJLF9r17CmWeRLnr1znQlIR+08FM2joGAbojmDO&#10;4pWs27KHc/HXSSisJEYycnzeHeJvPqP4RjK/XRpA0QVz4kMEyqBgrly+zNWoKLKTkslPz6A4VzqX&#10;InGgxcWU38jnhqxLi0sgJUpADo8m5EIQbodP4n/mHFfv5JD9uJBTaRcFyhhCyxNV++ydG8xBUc+I&#10;26nc+v4Jx0VpjwnsDml+0llH4JR6TlTVD6fMCxzLOofTtQucvBGI641LuOUH4ZR3kZPXpLJEqTP8&#10;5e/OoXNPFLioPJLnr4ooLA/lUWW2KHAWBUWhorg3RHETpVKofCGW+nYUT1/d4J7dJkrnLWWV81my&#10;H1byn3/+gb+XZMvYK7yXrLv0TARTPMROe0Yx81SkgKzY7AhZDmfsyUCmuAbinZ7Hk2eV6t3eFBut&#10;zcFPnmottMZGVwVXu/wFXo0Cf4b3jnKxOkV9Nda5sLRYfZydnY7uwN6YLlnEudPebLPfxpmzPgT6&#10;n8ZmkwVXk2IxXWkqO0FHmrRrJXnKnG1u/nTWG4lOvZp06jcAywMurLA5xIAJ02mmHB9u0wafc96s&#10;3GnH4i1WbDx8kPVHD2F29AArd29nt7c77vt2EDZzGrmSjW0mTWHg8BHojxjFsGFSI0YzYvQ4Ro+f&#10;xPgp05k6ew5zjRYzT5TdSDrIpZvWsXyzhVjDbVgf2s2mQ3vY7XaC/e6OJPgcoujMbsovHKLC/zB3&#10;A45w79IxHlw6yv3AIzwMPc6jCCepEzyWehjmpNb98BPcCXXinrQv4t04e+IIuga7GbboALrzDzF3&#10;6R7WmB9kreUxNlsdYZ/dPjUq+BzaSqDjFiJc1xPvuYbM02YUnl3BncClVEaY8ixmFU+jlku7kvuR&#10;yym8uIxkt9UEHtnArs07JGocoe80R9pNcqHzDC+6zbkgEAfQdvwpDrrG8j//eC0d+hO+e17KPZ+d&#10;8j1cKEw+R0G4A2dW1yXGbQW+J04wdOBguvXXpVu/QRwW9+cbkcVko+U07NCeNr26075XT0ZOnYxv&#10;dJaAepMD3uEss9jF2s27GTdpFtNln427fp9wycih1x5KBn5I+rUyKrLC+ePyAL4LN6Ao7ybl1/O4&#10;deO6AHuTB2XFPCor4aHEsUd3ynmi3Ai+vJiygnzy0jNJj0siNTqehIgYLp8PwvWQM6d9fEi6nUmg&#10;2GWHBC8SHmST8iiPS2VXVNvslxeOd3awAHia49lnOV0Sxv2fn+NdECbwXuRAymlOX48XpQ5id4wn&#10;++PPiI2W117151CiL/uTvNif7M0heZ2OorIPnmZx54FkXWXk+VGaqHA6t+9eEVUuECudwN2HGVQ+&#10;z1cPNz19X8ITBwfKphuyxzOQ34Do0HCm9BnKvBGT1Fs1Hku5xliXMDUPTxcFniYQTxOgp3mEMl1y&#10;8ySx2nqH/Th8MYqHYnmVexNpFFgstNhn5fHX+fdrBdYCrNxGtEILr1jncsm+pZ/sc4n8+Ldul+F/&#10;wY9Zw/uxd4cd6RlXObTLBnfrhew7sBtvd2eS4sLQGzWUYVOnMWnhEtr16SW2eSnbPQIZvcgUnSYN&#10;qNu6tVhqB2yOX2TkzKXUa9ocJ6fDHHRzwni7LeZODtge3Ie9kaF6jvGDB7cpMJjDzbYdKBwwhCnd&#10;etGxe2969OhLT6lePfpJ9adX975079qbrl160l2e79q1J23adFQv6WO0xJCJkycxYcIEpk4eT/s2&#10;7ejbvSd9+/Sjf9/+6PYbyGCpQf0HMmTQEPQHDWbogAGMnzWVyQvmSH6fxZQFM5k4dyajZ0xn2uxx&#10;LDMZh4HhFKYYzmbCwtnyfaczfsEMpi+cIfCP5/fsZfznleFi0YdBgh5EDYIYaSOHSzuK/44bxX/F&#10;9ZHXdOK/w7rxP4Ft+O9zTeFcGzjbmv8O7M9/RHThv8LlufgB/DNhLK8EjAxfY3wdrHE4eIiD+45z&#10;zMEZ2+0nSb6aA/+jnLL3nJ+/e8Qtm0k89bGhLDuEXDdDIjfVw89uNNY2m6lRpz7d5bc8diaSw75h&#10;mEkHs8ftIuZ7jtNxwEDadOvCzCXLORN7A++IXLHRpUTlPGbnCX/GzV6GR+hVYktfEJWYSa78z0tC&#10;fXhx+Rh3z9jw3aUx/Bk6ghd3S3gksD4Q1/b4lpTsP4/ulPHwrrR3b/H4/m0eC8T3b5dSfrOAG5mZ&#10;ZCQmc1XUODEilrALlzl11JVTrm5EFyer6pvxrBD/mzGSh8/gk3NZ8m8kwcVXCJHnjl8NwM7fGytP&#10;TzY4umF+9CRbxb4fPxfCMd8Adrv4sNf1DEe8LhAQk0xyQZHwdZa9KackK59BRxm4qnyZR1FZMC9f&#10;36KkIlJgvqIe9737QGOdH4ilfvz0GuVitZ9+KOOJizt3Ji9k28mzVP76m3yxu6xfvJwj23bzy6+/&#10;YBGcyER3UVwBeIoor6LGSk0VGz1VIB7vGsQal4sC/hVulcgP9vCRwPtc7PMzjYV+9Fdwvwb4vgCs&#10;KO+9u4r6KgArpw1WqPBqAC6V71MsEMuy/CMc9h1kQK8ueIiC3bpdQnRYAO4HtuAfcIarYmtDL/mx&#10;cKkp253lB47KlH9+JuMXmjJ85lz2eYexbOtRGnbsTM0mjQSERZhs2Iv+REOMly/Hx8MZFz8vvNeY&#10;cbFXf3L27OG7j+95mhTP9c49eKKnR6T+cHp27UXvPgPoI+rRV6qfKEm/frr0V5alBvQfzKCBevTp&#10;PYBRo8ewZasNk6ZOkuf6M3LUKG6WZHHwyF752wEMFvs+ePAwdAXaQaJKAwfoMnCgLoMEan3lCpkL&#10;5wrA8xg1e7Z0NtOZaziZw9smEOE+lSCncQQ6TWeiAD51yUJmmMxj5FwDHDaP5x/Xzfg5eTT/CNfh&#10;T/9v+HFjfx5vns5ds4m82buCRxsX82FRP/4IbMDvp+vyYe4gbi+fzxP7ddzftILiVUa8nzGaP44r&#10;5+DW5Cfbpvzu2o1/hkzll/D5/DNgKbgrHUMXiGvGT7FzeZfpzg8C7qsXd3gpceGu2RhKHc25fzOR&#10;az4rObtMhyjXjfh4ulO9Rm3GTTdg8VprUdyeTDVcQv8x4xi/aAkT5y+hlfyPrA+74ysAn4kt4Fxi&#10;GeeSbhOcfo/knNvcSEuhONyHJ+d38kPgLs5bzid41zqC7ZfyY9QcnngN4VFRBo+VyxNXlPG4opTH&#10;orqPBd4nCrj3K3j8QARHSlm+L3DfKiogLyuL9IRkUuOukBQRR0RACD6Op3A7IZm6UCCuSCawKA5X&#10;yb6eGYFkPLmJ543L6vRIkx2OLLB0YIHVURZuOcKyHU7YOZ5m/V4nLA4cZ8eJUxz28ONMeCzeQVHY&#10;OjuLGotzSfHigCixzpMXeTwUBVYGsp6/KqH8bixldyIF5iKBIJInL8QyP7wqWThNrWcfirjv58bD&#10;6UZYH/FmZ2w2P/7jT/W8xj//8Q/O5JQw6kQQM8Q+Tz8VwSRR30nuotAeAq+041yCMXcJIDY4nsKc&#10;fHXE+JEAq2ReZfBKAfjfwatc+1mp+w8U5dVM2FAGr6rCq9hnJQMXi30uLC6RzJtHUkwE00cO5oKf&#10;L0VF18nJzSAzJ43UlDgSY8NJjFJuGH2esQaGdOrfh4Ur12J77JTYs5V0GzoC811OWDqeo9/4WehU&#10;r0ZtycY9Bw5l7cqVBG60EDt1g6D+/Qlp34lnJTf46Z8/UbFVsrXsUC+H6bNFYO0gqquFV1sKuP37&#10;akAeIMqiKPPocWPZYr+FYSP16d6zG3rD9Rk9ZhTld/L5WaymvWT2XvK6wbpD0dUVgEV1B+lqSld3&#10;EBPmzWTmUiPGzFuA4dI5nD40k4rg8VzxnYvZqhlcODYFX+f5TDCcz1TjBUxZIssCc6HPOH4rWMOv&#10;ka35M74Wvxyoy7u15qQHhJKVlEeE/L+Sdx/gJ9O+/BlTlz+cm1M4dQQ5VxK5ciWFi2cvcCvrBm+N&#10;ZvKHVxN+C2rAhyXDKXA8ykVxJ4kRYeQdOMjLeS347fC3vNzbmDIXIx5lX+ZBXhwPUy9xz2UzmaMa&#10;kuNszSPJwcppiP5m+qQZz8Z/m7W4nqa06dKd5p060bhtW4kynUV5h2JstUuyrwGDRk7gZEgWbpE3&#10;OB9XQHhkKldDg7h5zpGXF/fzPmAXpa6WuKwy4MLmZYTvXof5zHEcM5vDn0kmeG0aS0R4JK+fyz53&#10;T9RWrds8EeV9ev8OTx98qcqHd9X24Z1b3C4p5HpOjkSxZFIE4sTwGCLldzvnJoLg6oVX1DkCy+II&#10;EsUNK0sm/UkBrtcCMHM+zgLrI5jYn8B4mxNL7J0wsj3G6l2O7Hb3Y4/7GRx8zuN1KQL746dYum0n&#10;7qmhXCwTG34zijNSOiW3I0RxkzQjzALx3UepVDxIFFW+QVlFPJWSee/cTaLijljqN8XcfyGqfMGJ&#10;Z9MWcPCwN5M8wll+LpoDCddYFZjAaOdLYpnDVXineUQyWVVeBWAl/waxwfUicUFxXE+7RklxmWqF&#10;H4oCVwVYtc4CbFV4Ndb5i31WwNWOPGsBVuBV829ZqdrmCrwhFwMpLylg+YyJRIReplSWszNTSEuO&#10;IzkpmuQrUSRHhxB0KRBHP+lwFi6lbosWNGjdkmHTxIIuXkmjdp0YPGEmy7Y7MXWl9P4CUI8e3XBz&#10;OMjZXbu4mZJMSM++ZM1byJv3T3jz6BaFQ4fxoF1bCgb0Z1Qvscmizn36Crh9BtK370D6ybJS/RUV&#10;FvXtJco7eKgetjts0R0yiO69u6OrN4igywGsWrlc3MR13n18ws499nTr3FNVXLUUgKUG9h/E0FHD&#10;5fOKokqetrOaQ/yp6WT6jiLSw4Dxs6ezfcsksoKWYrBsgcCrADyfsQvnsXrlVD4mL+Cn3GX8HlGP&#10;f8TV41f/Bvy0qjnPbW2IFVUJDhDAVi7jz22d+CW5Pr+4Nuft/PEURIfi7+VDUWEpT46d4LeVbfkt&#10;sT6/Bzfmg+EALoj1PefjTrqlJUX6nfjJriav9jWhzHkGT27G8jQ/iYd+27l3fCVPVnaibG0n7mRE&#10;cvTQEaKcnCmy30zJdkv2zZpB0zbtadm2I03atGX0rAWiUJ4c9buCud1BWktnucHCniCxsEk+LhSc&#10;PsQNZytuuVtRecaee2d2sttwOuZTx7J9wVQspw4n0Wkz7usXEXNoPW8j5hFp34czYl+Vq1E+UdRW&#10;AFbayk/wKtAq9ezRvU91X338SCCvEMHIF4gzU1JEiaWzi4onNiSKgNMB+Lr4curcadIe5JP4KJcg&#10;xT4LyGudnDC0dVABNhGAFYiN5PHGw6fYfNSdw94X1CtyrLA5yPzNdhy6coZT+UGcUAa50s6yL84T&#10;ncLSEAE3gRevCyksDePxsxxR5GzJvjGSe6/z9HmeqF4aZWVRvBJVvv0onruX3HgpAB/d78YM3xhm&#10;CpwTXELUmuGpgXe6clxYzb3hYqel3C5j6+ZPzKVo8lJzKLpZol7mRpnmqCjwo0efBq6eiBp/pbxf&#10;AFbU95N9lvoMsGxHC68CconY8sLSCq6nJ5O3WSzZ6e0ChS7TJo/jWm4613Kukp4cy9XEGFISokiI&#10;DiPkkvwgyhzbyOtsPuwrGXgFrXv2o6uuPmMXLKNRq3Y0bNwMvfFTGSPfvUOXHozr15vLhw9R7uVB&#10;QPMOhB115vGv35N/ypfMkZMp2O/EYbP1dOzURbXGfXoLvArAVUuBWpS4h0C+ydaaUeNG075jO1y9&#10;XVlsYqhO9zRdZiLf5xov39/DYpM53SQv95fcO2CgWG+pgWKjlcejp40XOzyLdWZTSPKdStrpycR4&#10;zWPSvLksMplCZsBMzNbPZdzChar6Tl48F/1Zc3CwHsM/85byU/JEfr9cg3+E1ZLsWpM/XOpQPmUc&#10;/s7uXBWbeNV0Cf+xoy2/xDXgz7W9uO3swo7tuym4no+XmzveEkP+a7M+vyfX4ZdNTck2XUZ8bKKo&#10;+1k+zO/Kz27V+TOgJu/O9+d10k4+fnzBm2uRPDthxrt4D56YDeKG+XQueJ/Cd5uAu9mce9GXqPA/&#10;zepZs6jXoCkduvbG1HIHR09HsWHXCWYsNKF1567oDuxP3K7VFBxaTYydMadWz8F25ijWTdLj5DpD&#10;1k8dybAO7fHeLK5p+1rO2azg4s7VxB235LytKR8TV/KjXzUindbwtPKlgHtHtclPH34BVwvv88f3&#10;1dJC/PSBAnEFdz5BnJGcwtUrihonkRB1hdCgCM6eOk90eDwh6bF4iPqG3k1lq5c3hmKbl4owaAB2&#10;ZIm0ypU4dp/yFxfoxVzzrawUoYi/lcOV+1nsS/LkUIovh1NPk/zohgLwZfXQkTKZo+RWFE+e5fFY&#10;cvFNgVmx0RWivspx4fv3r6qDWhVPEnmceImXMxZyco8okk8Usz9N5phxKkrUV6BVAP6kwuPdQ5nr&#10;colj3kGkRCaQm5ZLUUEx5WXKvXnvCaSK0mrUVjNopamHyl0Fq8D7UAvvV+qrHPdVzzj6BHBpqeTf&#10;okJK7jygKMSTihUNCLWdzGyzVYwZN4L8ghxu5qWTkxZHWpICcCRXYsJJiAmT3LkFA9P1uIekcyri&#10;Ogd9ollqsYtxBsZMmLuMxs3bqceAv/3mG6rXr8+iMaMpT4zn4Bp7lk9dwVr7k1zKvkW0dwhJ/vFc&#10;+whLNtjQrl17egvASmlAlmVRZKX6SC7u1Lk7i5eaYLRkMc1aNMfR9Ti//9evzJ4zU1R4CCNHSgYu&#10;zeHF27uiMuvo2qUX/QcIwJ9qoJKn+/Zj1PSJTJ4/g4zzs4lzH0/amekYm85ghOTgcM+ZHNplwAiD&#10;+QKuwGskrdSwWbMJ2jeG36+t4KeYPgJwTf4Mq84/ImtKjq3B60k9yfcPIDgkjCIvL3636MMf+1pT&#10;IfCHiE1MlPUlPl6EXQwgKzaBDxtm8adHa27P1ic9MJxbJRU8FJD/OCnQZ9bhtyix57HD+LXInd9/&#10;e8vb57d4X5TMD6/LeX50Dg+8duHu6sllq03cOuPC/WtJpB4/wEJDI0zMt3PiQgL73QPoJhGmVpPG&#10;1GnQmKYtWjJj9EByj24gattyFg/uw/IRg8h23spew/EYDevDabHMNgaTWDt9Cic3mHLYeAo7F4wj&#10;ZN8GrKaP5tYFE/4ztD6h+6Zy+7Zyo7NHPHl0hycPRYEfVVXdT/VYA7JGhe9JLr4nwN8RiEspuZFP&#10;9tV0rkouvpqQStKVVOJjEgn0D8HP1x/Pi+dIKMwip7ycRbYHRIEdMRGIjbcrVvoERjaSiS33YrJr&#10;H7vCfHDIOkew2O+A4jj2JXpK9vVmf6I3l0XFdZ69LFWP9d6+F8f9Jxkoc6M1ChwvwN7kzn2xzI/S&#10;eSbrlVlZT9/m8zgzgucz5+O1/ShTfCLVw0OazCulghzBFKkJorrr3S4RfCGC3Cvp3LhWoFotBV4F&#10;PEVRFTi1avt1aeFVXqe1zuro86f8qwX49q1bKsSlZSUUFxerABeV36bI2YISs3Yc2bcRG08P7Nyc&#10;OXbel6CYEK6mxnEtPYEsaVPFRseLCl+46Eev/gPoPlCPYZNnMWbWIpZv2sMup3PYSt43XGNL0+Zt&#10;0fn2Wzq1a0f84SN4nYnBZMlqyZW7OOB+mcj8xyQ9/pmku+/V802nTJ+vKnCv3v3pJcD26qkBV6le&#10;ovDdu/dh0OAhmG/cIMu9BPJ+rLfYoI66Dh8xik6duqkKezXrCq++u88WWys6dewu4EpuVhRYAO6v&#10;WPL+fcXyT2Wb9RzSfKeRLMCePjKLQRMmcHjHdPxPzmbMwjlMNFrAJMN5TF4kyiw10mAOGS5j+f36&#10;aj5GdOKPkJqiwNX5Z6iAHF6D7wzb47vEBH//C9xOSOD1zJF8N2MIa/SHEBAWzccz53gxbRzl2dfw&#10;9fSixHQuv07qT/qmbeQXyv/gmAs/r+3BHym1+SOxDr/G1uSXGD1+vXGCP3//wPNn5RRXFJBRlEeZ&#10;w1Ie+27Dx/0k4RfOUZ6XzPPiTGLCz9NDvuNa692sstpOizYd6NSiCZMHdmf9FH0CbUxwXzOXaf26&#10;sXaSPi6r5zNvUDcqzh3h7KbFeFssZs7QIexePBXHOXU5Idk8z9GKez5bKXG145mfLc8vGfDf4U0I&#10;thtMTlaeemeGSgFVgfe5tC8EVAVcrfo+Vx8LvIoCC8BKKRArA7oPlTn4RUXcyM4VSy0gJ6dJZZKc&#10;mEacOJLgwAgCzocRFZvC7hNeYpuPsMDmiNjkgyyyOcDKww44RgcQUZHOpVsJ+BdqJnV4Xw/HLz9a&#10;rbM3o/HMC0Hnhx9fSQZOpeR2qHosWDmM9EBAVs5IuiPWWpmhdf9xFk+eXhOFk4D/oZx7WcG8nL2I&#10;i1v2M91bmTapUWBl+uR0AXmC2OaFrsE4+oaSEp5IfnoeN28UUVwkClkmob9C1PeecutPzTWd/+5w&#10;UVWAlaoKb1X1VRVYAC4tK1Otc3GxYp9vUXw9l/KtY0myHoaN83FsXJywcj6G+dED6rFaC6ejHPM9&#10;xcXwQJIkC6eJpU6Mj2Td+rXUb9GKao0aoVO7tlQt2oplnTTXhCXmtkycvZhva9Ri3tgxxF2IZcaK&#10;g5ittSHlahjhecVEXS0l8Yx874q3RF67w8DBI+gsCttTMrIySKWpfmrbu9cAOnTsiskyUyZMnELn&#10;Tt3VaX+NGzWnQYMmdOvWW83JymvDY4J49eEBew/tkg5BoB4wWOBVAJYs3aefvM9ARsyYhv+J+fju&#10;1Cfk+GSWLhvHshUTCfZYxFSjaYyWvDvBSMpwLhMWzmXs/DmMmzWN8tOj+PnGan4NacqfwQKvUkFi&#10;pcOr8/2ahkQZLiY9J5twgfjuqMHcWW/OKcm9JSlZvJlnwHcCdaqHF7Ex8TyU3/bJ5MmU514nMyyK&#10;x3Mm84dfXQG4Bn/E1+TXqG/5JX4Mv+Q7CcDv+eHjG3F/98gtKxDHcIjc03uIP7KNRL9TZCWEc6co&#10;g/WbN1G9Rk0aNqxPg/q1mavXB/flswlet5DcQxvIcrDkuPEMhrZpJpnWkBMr5+K8cg7GI/qxb/F0&#10;vNcvlgw9lLy90nFcGMTvF5fzz1hH9QL3rpZLyHQw4fcrRvxPWDvC7HoQGRLLm5dP1YGr52KPnyt3&#10;5VdU94lAqyrvA3msKQXgZ8rjxw9l+aFYb4mEsm8qh0fvKvtkfgG5CsgZOaSn55J2NZvk5HRiYhII&#10;vhRFSHAMp3wCsT/sgZ9/BFFZKbjmBnCqIBiXvEC8b4TikRfMqeuXcb8erM7IcrsmOTjrAg4Zfug8&#10;fJqBMh+65JZimSWXKtMnH6fxTAAuKbusTq18/qqUhwJxSWk4b96XUnEthMq5RoRb7GS2KPAc7yhm&#10;ekWph4wM3EKw9wwmMjiWa0mZ3LxeKFAp1lYsrnJebkW5CqACowKmknerAlwVWm1p1fdfsq/S0wm8&#10;yvm+pWViXUoF4KIS1T5nX7xA/tLWeO9bgoWbC5sFXitnB6xOSAm86w4fYNnuXZju282G40ckU3kS&#10;EHqJucaLqd+6LTWbNUOnTh2qiVVu1LI9HbpLXh08isYt2vBNtW84eNwJm6OBLLPcw55DxzkhuTfk&#10;+j2CTocROn0OV++8wzcul87d+9JF8nI3yW49uvWlhzzWVreufRg4SJcVq1bStl0nhgzRZ5PsrOst&#10;1rPZbjNDhw4XVZa/79SDM2c9ePH+Pg7Oh+nQoas6cv25RLUHKtdWnjGRWK+53LgwlWCnKSwx1CPI&#10;bQGLVsxhuMFsxorijhFwR803YOS82QyfO5uZYiufXRzNjxmm/H5BVPeiwHuxmqYE4o87anNn7hwC&#10;PX0kx7mTsWYZ4ceOER2fTOV+N75f3YUfzLtzeaEh2Xn5+FtYc93ZmSvJiWRY2PHDig78nijZN6aW&#10;Wr+GCcAxk/m50J1f//ien+6X8R8/v+etqOzrsNO8TzrHk42LKPB0JCM9lei4EHWGlRJdWonrWS0d&#10;gt3scSwaOoA14/VZOXYoR01mYzdzLGvGDeWIqQHnxS6nHLJk5dBe7Jk9hiirBfzgMpnfrq7mu5DZ&#10;/Oi7gDdBB7GdNZaNE/sTums8/0yZA5daEb+9Ay6OPrx781zNvAq8nxVYscwKxJ+UVwOuBt5njxXF&#10;Fohlf30q++rj+2KpFZESsbqj7J+iyHl5BWRnXScjI5f0tGyupmSQlJAm9jqFyNA46TjiuXw5Ct+g&#10;ADwuXyBQhCWrKB+X+PM4xfnhHH+W7LtF+KdF4RR2hhPhAnBxRRCPnmaqOffp82vSpqmHlZ6KZS4t&#10;D+X+w6tiq/MFHGUCe6LY6kLuixd/bGRM9IZtzBGAFXBnSdbd7BUqViuKnPirFObeUAeqSktuC1y3&#10;BV7F5parM6bu31Nu/6lR378DV/tYa52rAlxVfRWAFXiVjkE580i1z4VF3H7whMRdW7li0oOdJ/dj&#10;5XJCven1JoFXKStRZAuBdt1hUc+D+1mxfw/Gu7ezxN6OMZJDp5iuYuGaLYyZbcwkg6UYrtzMQtNN&#10;dBHFVHakLl27cOlKpijyYTZuO8qh7Ws4fGgfF7MfcCk0lQsSLZIq3nP8fJTsdJ3l9b3oKtVdgO3e&#10;TUqg7C6q2qp1ewwXGzF+wkSaNmnBzr07ePV9JQ+f3ebxyzvMmj1btcvt23bhuONhnr97gKuPC+07&#10;dFHzdL8+SvbVpW8vAXioLjPnTibTbzYeW0fgt3cUAccnscZ8FkNmTWeUADtGFHf43FkMM5BcPHca&#10;utMnM2fuWN4FT+G7RENRym/586xyKVbJwOcF4PM1+NO1PiX6ffHbdVA65cv4Ojhw3vcM6QHiwgT+&#10;370a85NFe4qXraWwoATPA/spys0iPiCIFyuM+MW9Fr+L8v4ZJRY6sja/Xa7Ox+jp/KhkYH7jsb8r&#10;z93teGK9gsdLDbhrPJHKfRZUxp+mKPWcxKNrrDJbTJtGDRgzcSqbVyzFdJh0Vp3aMK5bO6xmjMVo&#10;SH/OWpliO2MMA1o0Z9PMCViPH0Lh4TW897PntaMB7y/O4vsLY/jpwki+9xzL9pn6bJncmbue0/jP&#10;DGN+82vOf5ytyV2HegQdWsfr188ESCX73hV4vwD8/InkY1WBNSBrAH70BWAV4gc8lX326YP7osga&#10;a/1Q9vuKWxWUld6m8GapqPJ1sgTkzHRR5tQsFeYr8SlERycSGX5FlDmWS/6RYrXDCfAP5+KFUC6e&#10;DyHgQhiBUgH+YVy6FKkAfJk7D6+I+goIFVFUvsxVM7AC8u07cTx8kiWAXxN4rvK0UsnBqbx4miM/&#10;9jKurLLA1COQbV7BBATGkCuKW3TtJqWFJdxSrPKte6KQdwU0ZaRYya13VQiV47hVAa4K79elgPs1&#10;wEpprbPWPhcVF0n2LZIfp5DCsgqiN63Ez3IR1p5ubFbgdTqmnlhg6XhUo8JS648cZPX+vawW+FYJ&#10;xMt372C+5SYmLluBzSEPtjqcZuqC5XTpOYA6jZqq1lkB2Nx6C2fCc7Hf58oR5xNY2trjExGJd9x1&#10;Lubd50LuPaIKK7E65E7jxq3o1LmHqHBPdfCpm5QCszLbSn/ESMm6W2jdup3Y5Z7EJEVRfKeAgrJc&#10;Mm6kMGToUPVv2rTuhI39Nh68qCA4KpCuyhlRYsN7S4ZWqpd0CgP09ZhnOJ1cv8mkeAwj3Xcmq1ZM&#10;YdCUaZJzZzFiziyGzhSQ50zCZ/80ZiwYR/+J41kxfygfw6byXcx0/vD5ln/4VuMfpwXgM2Khz9Xk&#10;47bWPOzdmVx3d/zOX8DbxYXkpCSCZ8/h3cge/OnZmB9NOnDdcBmnXV0oyEgnVEBPsbHn49gB/H6m&#10;vmRp2WaodAbhtQTgOvwYbcAPZR78/PtrPmQE8CHxFA+8bbnle5i7VwJ5XZpDjMsqEj0seXEvn19e&#10;P8BpwRL0pAMcrKvHooG9mD+gO8tG6eFtbsSOqfpYjNfDyWgKgRsWckbsc5mjBffdN3P/sCGvvWfy&#10;/bmRvDtQn1/jlvDGbzwVLiN4Lx3Xn+Fj+NO3Ib/J9/g5VE++dzX+DNXlxcMSnmqh/TRgpcD74slD&#10;Xgi0KsSfSwCW/fgzwEo9ECWW/faJArFUpWq3lRtza/brCuGhVKKeMiZ043oBOTkSOSR7pyk2Oy2X&#10;VIknKVKJiekkJqSLUotay3JKSqaod46q5Hl5heiU3ong9v143rwWCERxX7zI5f6jdG7du6Kq8MPH&#10;qaLCorwvC3j1RhmAiqcgL5n4vQ5EnfQhKixBPSxUfKOQWyUCVLmijJpsWnFboK24z907Yn2lHtzT&#10;gKgA+TWo2qoK9Nfq+2/tc2npp9FnDcQ5OdfwMTVi/7ED2Hq5Y+3iiKXYZsUqmx8XcE/I45OObDh6&#10;SADeh9mBfazet5dVYqdNBJQeQ4bTqe9AWnXtxrf16qrQ1qtfl0b16jFn7CASo2ME8HMccDzF3mMn&#10;cQ6Mx0fg9YzJxW/3Cc6FpHH5+lMWrNxEowZN6dihmyhpNzXjdunck5Yt20qO7cS2HfboDdWnbVt5&#10;3KEjB48dJrswi8KKfA46HKJd246i2L2l7cwEyZWp2clcL8lh+qyZtGzRTmx4H3pJde/ak376QzBY&#10;OIUEl3G42eqyZ9ME+o6dyLDpU9GXGjpjCl3Hj2OHrE9wmc6Y6aJW48diYTSYHyOn8i50An94Cbje&#10;osDeNfinV03+80wtXsxuQ+KIEaRd8GOR0WLOeHvg63wSc1H9yjGD+NOhBW/ndsN9xBicD+4jKSYW&#10;+422xLn68lRs+5+ubfn9ahN+j2vI7+F1+PVSM76PWMzHB0F8qLzJR+W6XGUxfCx04reiYzxKVS7C&#10;t4WA3Qu5dz2esvRIwtZtYHKH7oyfOpOJk6ewUG8A47u0Y07vjly2Xky50yaSbIzJ3r2WrF1S+9dz&#10;duMSVuj1EhUez4+BU3mzuwbfH6jFHxeH8Jv/UH4/1ZWfjtbnp4M6/HFSR7JxX35NXcEvPvX57XQb&#10;3t1KV++/q1FZDcAvtAB/UuEvED8UuJXXVlVhBWKNCj8VRVbWKaArN+VW77CvTlhS7rL5SN2/1fPY&#10;lXPYRfhKJHIWFZVSKKVtlQh6S3le+CovV/Z9zbLOizeFPHqVR+X7fB4LvC++K6Ly1XUBMYLvPoh/&#10;r0ji5o0ormenkBgVTcj5S0RI2E5NyiY/X1S7UOyrOqqsgKWorAKZlAqbcshHA55qm+9rgPwa2L9T&#10;YS28WoC1EH9WX7Hkt6XKy+QziAIXF8sXLSxUc3BCbAwHN5qzzccdu1OuWLkKsJKBLQ7tZZfVEhw2&#10;zsJauSPhsaOs2rsXM0WFBV5zAXqCkRFdBw5mwsJF9O7Ti0FdOzBKFGjJKF2MJHe5bphDxuVgFqza&#10;xWxDc5zOBOMdex33yGzcgq/iMXgy3m6BXMi6z9ip82ncsCnt23WR6iyQdhXl7cDwkSPZLZ+lR6+e&#10;NKjXgNYtW9OiWXN5vh3RidGss9hAy+ZtVXA7tu9Kx45daSGvGTZcn9RryQSEXRQLrcnGyjxq5biw&#10;7ih9xkwZTtCRCQTuHc3WtQLwmNHoTR7P0MkT6DV6DBNmjiTXW2zo2vEC92j6jB6B+cIBvA2dycvA&#10;cfzmIlbXrQZ/uNXkH7L8T8+a3JlSj8vr1hMcHcdJZxdSriTi5e6L5/6j3Js4lD8ONuTp9A54Giwg&#10;PiSMBLHWoR4+ZKdkk7FwAT/ZNOGPUAE4rCV/Rjflj5i2fIw35tdnyfzw4Qkv08/y84tb/FHixYdz&#10;w6gINKXk9BwKvI148+Q6BWdP4TtsDOOHj2D4+EnMMJhHr3ZtMBvWj5tHrEjYsx7f5XPwX7eQtWMH&#10;Y6dY6qGDMB7ci1jrvry+MJXX++rzbm8tfjxSm18O6fDjbh3e7qvNO/eu/HBel599O/Fzujm/3djD&#10;L0ED+dXjW74rCKSyUmy0gKuMRisgP3+qgCrgCsRagBWgnwuUCsBKaQHWQqst1WLL6xSANfX485z/&#10;zwwobKgCJ/u7lHKmnUa4Hqj7vbbUGxYoM8CEA513xWm8TYvjltcJvr+RSeWxI7xy2M/D2ItciYjg&#10;gsc5Qs+FEXs5jrT4NPJzCikvET9/+75s4IFsTHM5V80F1RXLq60v4CmlfCgNvBpYtR/684f/N/D+&#10;W4AV+yzwlisjfcUl0lMVC8BFlEvODjx3hp07trL1tBdbFQvtLjbXxYlNdusJlVxcbtqey+ajsTy8&#10;n5WK8grEq/fvZvXBvXTVHczUxYuZaGiI0eSxXJRstX3uOEZ2a0OXJo0wmz2FCIkKKy32s+fwEc6E&#10;xuEWmolreCYuAYkcm2zIqdNip68UMGTkBAG4mWTYziqMbVp3FAXuRlRCNJHJMRiZGrPQaAFTZk5F&#10;V0+XEQLhlYwEDBbNp3//QejpDWPwEH0G6w2lb/8BjBw7kqikSK6X5mJpbUlrUWEFYkXZh4waTr/h&#10;Qzi4eTqRx6dht2YyvYYPZuDokfSRDqP/iMEEHRyFu/1oBowaJuuH02OoHqYze/Hk/CSeKCPRR2ry&#10;6zFN/Sb1x8ka3DZoTOaUKcSZmhAunytVfpuwaTOInz6XvF5D+Xl7Cx7NakVy/15cG6NLyRR9ro3q&#10;R/EU6SykA3yzTjLykeq83VqTl5vr8Nq2nljaEfzx4aZY6F/4UeLa77f9+PNhKB/O96XU35hb/ot5&#10;c2E0r+9LjIsJJnnyNDbOl99E3MrwSVNRbhoXtG4RDzz3sHvORKzG6rJvwRTGdW3PXL2+rJkwFK+l&#10;g3l7eSFPD7bk1c7qfNhfix8OfcsH16688xrGa/+p/BgrHUnIGD5GTONj6ER+zrXll+Bh/Oquw3cZ&#10;+yQyvlKVV5t3nz/R2GgVXgFXM3ilUV9tVc3CVSFW1Pm5wPpMvbP+k8/nviv1d2fe/WXfV/hSQdaU&#10;BmLNYVSd51t2cstgOXe3HaDS3JqnI6Zwf701CcERREhYzk3NplRC9z2xwg/vityr9VjU9IlsXGkf&#10;S8/xSN5MKeUmY0opy18O/VSFUflwX8OrLe2Hr/oFlKoKcFX7fEsZvCorVQevCguVuc9F5BfdxHXP&#10;HvbvsMPe15Od3qfYKiq82eMkG/fYErmkHbdWtaJoeVsO7NjIikMH1ey75vA+DMzX0X/kaJba2TB5&#10;vgHLp0/AYtpYTEYOoGnNatT9RodJEyYQHxvEGfdDBASfxSswUpQ3nZPBKTiLdXa+EMeJgGS8o/PQ&#10;HTGBJg2b07ZlR9oKvK1athO1bcOZi2dIybtK6vU0UnJTScxOJOZqDKHxodLGEpMaS1RKjEAeTURC&#10;BOFXwtWKTIwkJjGKq+KGtstnbtW8DR06iLqLSvfV06P3sCEMHzcEl60T8N87kkVz+9FxYH+Buz+u&#10;tiPx3jVWQJbX6eszUCDuNmQwhpN6ctd7HPelFIv548E6/HCwNj/I8k/SvrWvQ+Wa6rxYqcObld/w&#10;bJkOz6VerpB2TU1+2VeDn/bp8Mvub/hll6jbDk29t5XaVo2PztIZiKL97CjwCEBPNutQtGs0v7y4&#10;yR//9R/8dC+eX0MH8lP0Ed742HHn8kpKzy/mZcwW3j7KJjshgeTZRqydM49WXbowTFRYf8gQVowS&#10;SM2X4rzUgMOGU1kvbmCRfl+m9+rKRbPBPLlgyHvnDpwy6USkdU8q99TnO7HMb/0n8ypgHm/9JvLL&#10;pfH8ebY3P0fO5MPlyby/uoEfg8fwq9s3fB9jIqA945kyEl3FRn9WYAVgtf0Cb1WIq4KsAqysU55T&#10;AK5UbtynuYCF0n45D16ZwPRXgavKgpYBDcQaFnTuzFnO833HeW2+mcoJM7m9cgO5l6IpyCrgvqjs&#10;Y4HygSjrY/Hr6iwptaeQN3skPYdS0ntoHmtabWkg/gKhUlUB/fpDVq2v/0754J/twyf1VS7Wrtxx&#10;v0SgVQAuluyr5ODk5FQcFs7nyA5btkpe2+XjyXYvD2wEYBubTcQt60XJsrpcX9qS/dZmrBL7vGz3&#10;dsyPaOzzaMltCtATp02kfaP6jOvdnVUThjOiU1saVvuGeVNGke+ymEBfUd8L3nj4h+Ny6Squl1I5&#10;GZCET1QOJy6n4xmRi+7wCTSs30RAa6daYgXgxg0asWDBfJJzFHCTuJKZSHxmAgk5iSRfS5XHCSTl&#10;pgi8UcRlXCE5N5mknOTPr0/MSCTzZjZ7xC00b9Kcdu060qFdV3oMGki/kcPoOmgQYycOw3XbeC7u&#10;E6tuPpJDm8azcbnYaL0hdNPVlVaPnnqD6aRcy2tcbwqdh1PuPoF3olRvxGo+31eHZ/sa8HJ3I17u&#10;bc7LAy2pPNKGh8c6SHXmyZGuPHTsLQo4kLueQ3joPYTHHrrcOzWMBz5jeXJmPJVnJ/Ds3ARpJ/H0&#10;7EQenx4rrxvJPa+R3D5twtuEI/zjv37n57cV/BLaj7sGbXloc4g3xYEUxDlyvyCBZ0UJnA9OJPCo&#10;G5PEYdSoW5/+w0YyWjqg0ZKBTcfqc2TxTE6vX8Lk7m2Z2LMrc7o2o8LHgCcnepNl1ZTZYyajN3Qu&#10;l9d35KeTbXjhqceroPm88BnFj+f1+eNMZz4mmfBTmhm/JBrxy9Xl/OJeje8vjxHYBMIHd9VJGppJ&#10;HBqINceDFZC/WOevSwuxFmQtwEquVhRYOX1WOQdee4eSqhBruajKR1UWtBCrAL919ODFsnU8GzuD&#10;cnMbipOyuHPrHo/EBis3FH7yVLla5KdrNssbP5VS3khz2RvlTZXnK9XXaq2A5kP8K5Dax19/uL8r&#10;7d9oP/QXgJXheCX7lqnHfotLlJlXyv2NlIvwlRN+/iLec8ZzyHEv1q4nBF537BUVPrqfvQJn+PIB&#10;FC5vjOfqiVhusGC9lRUrd9hjdmAvvUaMYMpSY4zt7TBbZsSyMUOk9FgxTo8RssPU19Fh/vhBpLms&#10;w++sD37nTuEqLsU5IFUgTsPp3BWcl6zllHc4HlH5DBs3k5q1GtKgSRsaNmktbVtqN2jNt7Uboz92&#10;MrOMlmBgshSjFatZts6SVRttWGe9Faud+xk/dQHL1liw7cBBtu4+gK2s27JjH5u27WHzjgNMm72I&#10;ug1ku8260KhpF9r16EM3seF99QerMPdUTqIY0Y/JE/qLFe+rnkChnHrYW9RLsc4KzHp9+zK7fxfS&#10;bQcR472GqOMGJB1dRNb++aQfMCTi+FKCnVZyyXGVZM1lpO5YQdzOVQSdWMtlp3Vc3WlK3jZT0nct&#10;kd/EkDu+s3jiM5Jnp4fz4swIXp4ZzYuzo3l1XuzwBXl8Wo9K98E8PtBO1s/n4/sn/OPPH/m1Mo7b&#10;G1eSM3A49864kp9fJlm/TP6n1/G9nMFBl0CatetM46ataNOxC4ZTxqnHfM2lMzWfPIZFg3szpG0r&#10;DPs0lc8tnYXrEMq2fIvltP506bmAySOm8XhfY9669OB1iCHfhS3i/eW5fDzTjz9cavEPv7b86dNY&#10;8n81/hR4f/FqyI+ixs9vZ6vAaSdyqAqsDlopACulAVMB9oVwUbWqQvwXBa6U555VfoZXW19f1LEq&#10;I1U50fKgBVnn9bSFPJk4h1L7A5RLvn0gufaxMgSuSn2lvKFyF31NWykwq48VoKvAq6m/v45z1TfW&#10;Lv9fS/thNZZBGSTTHP9V7jSoqK06cUM5caGwkIIb+RQJ2MHbrQhcM5Vtbsexdj7KFtfj2Lmd4Lij&#10;A57zZuO3bAy+80ZhO3oi1itWsnHjJsy22zPfcr26Yxvb2mJsY80Ko/notm3OPpM5uK8zYePUUYxt&#10;3xLLBTO4EuQu8Ppy2u8UJ8+FcOJiKscDU3EUK71/yER8th7jVGwRc5asp3W9uvRs1Zx+bZpJJ9CY&#10;6b0bM7dfQ2b3kM5AyrCnDkukNe2jw4q+37B2wDeYD/oGS/2aWA79Fit9HTYPq85mae1G6bBtjA47&#10;pN0/oTpOs+rhYlAfV6nA5Q0ImNMMlw498WjdDfu5Bqw+7sAaJ/n+8wy50LYXvi27Ybd+PVZnvbF2&#10;PIJPr4GENOuEX69B7HLcgfWpI5wwNCKx7UDC2/XngEC15dQ+th7Zgn/3wSQ07MHZboPY6rgdGyd7&#10;Anr1IbV2Oy516I2LwwbuHGvL+6M6vDsu9tlJhw/OYqeVOvkNP7hV56NHLX7xrMlHl2/5/lR73l+Y&#10;zp/PC4H/4Fl0NLkWG0mQ3zfrjB8FZXfJz7suCpyGqZUTw8ZOV0/JbNa8hXqT9WOrjFih3x/DAT2x&#10;mzGaqT0747qsjziJqZRv0OGJfQ2CVjZniu4Q7Gf15smu+rx27ateA/q7o0349XhjPh4TeF1q8o+T&#10;Ovx+QoffnL7hZ89m/JK7gQrv6ZQnXeC5cr02UWHVSn8CWBm4+nII6QvEX5cWYA28UsKUBuCnAu0z&#10;9VpwyrXRlVZjp/93iP8F4IezF3PL8RQVxbd5dFcUVuBUNv5cNvbi2XO1nolPf66WArDi3aXUOyoo&#10;J+BrFLrqqYBfv/nXYP5vpXzIqh9Uq74KvArE5eqJ+gJwSSlFytTJQlFgycDXsq9xxXQ8Zw6sVtXX&#10;2ukIG48fZre7M5GXg/BZNBsnyYl7+g7Cf/tOnA8fYqXZaiwO7mPa8mUMnTqFxbZbMNu0kSWTRjOh&#10;V2d0O7XBeNxwdi2ey+qxumw2MSAg4Dxnznnh6+eJ89lgjvun4OifjFNQOoftHTkopSiyw/kk/DeN&#10;JttMh+vmtbm9qTaVNrV5ZV+Ld7tq8n5HLd7vrMl3Uj/sriFVne93SrtDaat/Wie1S1mupj6vLH+v&#10;lPLaPdX5cU9Nftwrf3+gJo/WNBT4+pLQtCs+s+exJ+wSOy8HctxSokOLroTWb8OxtWuwDwmQeCGd&#10;0ODhxAvA3gK9zYnjrBVXsd/YmJiGbQiq24zty1ew4YwXlieO4Nm5FxHfNMWjTXcsThzD3M0R3+79&#10;SKjVkuDOfTnpsofSY11461CN18fEijvW4J2TfLcTAqxrdf70qsV3p1rwwLUbTz368qN3G35x0OGH&#10;y0b848fX/Od/fM+DtAQiFs4ifekiKtOTyMor5lJgAks3eTBp0gJ69deleYuW9G7VjDVjBxNvv5ro&#10;LSs4b76EkR3bsndOewrcZ3LLcwZl21oQtaQOGeYSBeT3eiZAf3DpKdWb7ySjf5Tc/tPR2nz0bMvH&#10;oCF8HzWLH2IX8jFzLT+FzyNgxTAyAs+i3NBendChzcLKiLSAq52JpRzf1UL6t+BKKQqsDGA9VwBW&#10;4RW2Xmhvev/3N/rT1t+x9FnY7gvA+bFJ3C5STlyWNxIgX8gGX0q9evHpXkZ/AVhTyuOnlcr9fBXv&#10;/sW//38NsNbr/1V9NYNXSv4tLtLMvFIUuKjsFlfDg0jaOIaDJ3ax5aQj1sePstHhMBaHDxAaFU7w&#10;+XMkRkXg7uRAnnKJVhcnFpssZsvhg4yZNZvx8+czx0y57+xGlo4dgfmsKTSvVZ2WDeqg27UTgzu2&#10;YfOKxfh6eHJaObwhO7e7jxdOfiECcSLHxEK7X84UkNM4djaG48HZBB9YSskaHW5b1uGeVV0eCMSP&#10;Ntfm8ZZaPLYR6LbUVNsnn+qxTQ1Nyfontpp6altDWilZr5T6vDx+bFtds16q0r4mFWsaENW2JzGN&#10;unBabzTb/XzY6OOJ/UZzghu0JaBOC+wMF7L2gh/mArDHmEnEtO+DXz99drifZMulczhs3kLMgLGE&#10;DByB0/btHI8IFXdxAf/lq4ifPp/g5avxDfDHN/QyMdt2EC8QB7XujLP85uWO3TQAO9QQiGvyzrEW&#10;v3rU5olLe7y3TGP+nNXojdiI/piNLF6ygfB9U3l/oj6/lwXy87vH/Pj8NuluRwgbo8/T9EQSUnII&#10;jMlllskezC12MWPGbNq3bMP+BZPIOLCJYIF3uijwstGDWT5+GMM7tRVFbkLxyWmU+xlTsL0nD62+&#10;4aV0im931+H1jpq8OtCaV24D+CF4Kr9fXcFPV5Xsu5Q/I5fze+ASPp6bJZncmnxXazIuuvFWAFYG&#10;sDTgKiqsZF/tKPSX47v/p1IAr/wrwNpSAK5aWp60TH3Nk5YPndKich7efaCC+OK5BtpXL19+Avil&#10;CvRz2WBVeLU9RaXSS4gCq9ex+v8IYC28VW2CFl6ltFMnSyT7lnyaOnmz4CY3S8vJ8tlP0I4FYpuP&#10;YevsgLXslGuOHWaTvRVeK0ZzbOUsoo9sIP7sSbwEPPMN61i2xRLTrbb0GT6C5fa2zDRawKxhugxo&#10;0xKjMcOYoduHuSP1RInb07BWTQxnTuNSaCTeAofP6VOSd904ecpdIJYd/UISDj5RuB49g+O5OI4E&#10;XsXHaS83lulQYVGXJ3Z1ebi5Gg+tawjECqSyvKU6j2wERKnHUsqypj5BaievFVA/r1MgVtZL+2iL&#10;lKxXtvHYria319UjWuxzZO0OeAmA9r6nCL8SR9JpP3Jtd3N983Yy9x8ixcWdVMeTZNrvJdNyKzk2&#10;O8jcvZ+07XtJtd5O+satpG20I2OdNVmrLUlbsZGUVRtJXWVBhul6ckzMuLFyHXelc6xwOMq5th05&#10;5riVW05deSPwvjgqanu8Bh/d6nLRZhRjpljSuI8VnfU3Y7TRk4UbvGinv4uWQ/axd40B312ay88v&#10;b/NDZTnvH5dz1cGBl1khpHlJnNlwjHUbtpOdepVtW2zp2bEj8/UGYjxanxHdOtGlWRP6tG6G5cxx&#10;9G/eFJORg9k6oSM5mzpyy2su907PoXJ7I97a6PDKqSdvwo35+eJ4Xp2ZyMEFA4jdNoFSRwPS9y+V&#10;/LyO6F1reRJ8mIOLJ3HSejU/vZH9XKyzosJPH9+RZY0CV7XPSikga2GuCrV2vXbdc8nHGhVWLLTm&#10;XmEaJf4yoKXU16L4NUtaRnTuf4L3uQqvlMCrlHpPX2VZWaf4dMVOf4JYA7LYaXkTBeK/g/fv3rRq&#10;aUFV6ut1X8NbVX2VSRtKKfZZUWBFffPzC8RCF3LDaQMnjmzCQuC1cDjAHmMjNkpumtKvK+FLOpO9&#10;tBl3zOoRadoVczs71u3bp87QGjFnDrpTprDm4F6M1ixn9aQRjOjYmvnDh2A0Up9erVowolcXxvbu&#10;zhz9wZwPvIyHfzCePh6cEoVz9fHhxClR4nPRYpsTcBg8BZ/drhy7dBWXsyEkr+tA6epqGuUVID8D&#10;qAApICtAPxBFfiKq+0qefyXPP930LY82fsOjTfL85lo8sBYlFmBfi/2u3CLrLb+V9TV5IB3Cffn7&#10;h6LU5WZ1CW/anog67TneRxeHsMvccHDiyuT5Auo2siztubbelmtrNnPDcjvXbPeSvW0/OdsPkivt&#10;tb1HyT3kRO5xV1IPO5J23I3UE56knPQhxe00yV5nSfH1J/VsENlhMYQbLeb23v1cnD+Xwzam3Hfq&#10;yCuHmnxwrM794y2wWjqXjsPsad53MxONDuMdkUVc/kOSip9xyPcK3UbtoLX+Hi7ZTub3wvN8eHaX&#10;D4/LePKogsrI4/itGor5pt0kiWu6kZrCeR9vBvbqSYfGjWlcswZLJNpMH9hLYB7CTGlnDOzOqkkj&#10;2TJrLEfn6BFm2oaX/ga8iV7DE2ddXnsN5abDWCIsJ3BqzUy2z5vBBdvVnDBbwLopY9m5eAZWM8YQ&#10;s38jB5dMYvvCiTy9lS9APRYAFYDvCcB3VYiVEWgNpF8yr9Y+V7XRnwFWYFcgVv5OAFbulqnJv5ob&#10;G1QFuKqN/pqrr1nRqRQr/EzgVXqCqvCq7UuBWNa/+mSrtZlYBVgysJKDK5UBra8ArvqGX7/p1x/g&#10;70oLsDb7agFW1VcFWMm/kn2LCikoKCBfsdC56Vw5tIY9rqIIESGcCQpnn9V+HAdP5WAvPQ6aTsVn&#10;3XQirceRZtCeE5OnsUEUxHT7Vtr07MXctWsxtrPFxGo9O5bNk3/kBFaOH4HxcD0GtG3FqN49aFW3&#10;Nl0a1cdz7wGxzyG4nwvGzcsbN79AHD3PcNzLH6fL6ey3PMCxZZs5cTFJ7Gc6AbtMyDfW4dY6ycHr&#10;a1BuXotb5jVEMWvIOlHO9TUFylrctKjPmdm1cZzWnJj1A7lzdCwPdvWQ1+ioNvraxobYjqjNWdNu&#10;3N/VkfsbanJ/Yw3uWQgwAnHZqtqENG5PSI22HOjah+iIcMJHTOGqtx8ep3xxPubMiaMnOXzAgX27&#10;D7BXaveufezcuZedO/aybdtO7LZuZ/+Bw5w7d4EJk6YybsIkxo2fzOgx4xg1cgz6Q4fTt3c/jI2X&#10;c+NKIiETppB57Dgnd5hz70g73h/7hsJ97Zg1dSlthmyn1SBrJhgd4vLVUqJz7xKRXcGl1DLiCx6z&#10;2NqHRgN2sGz+Yr4PXMwPz27x8t5N2dHLuHXEGM/l87kUEkZabDTJkeGkx8dgPGsaQzp2QK97Zzo1&#10;bYh+1w7ot2/F7EG92ThzLPV0dJjSpytOS2dQcmIdRw364G7ajxehq/iQvpUil2lM7NoR0/Gj8Ldb&#10;SdRec5zXLMDGYBx+1qZE7l1P9L4NZLtvxXPjPAqSwoWHFyq0KsACsqLIWvWtlP1bC+v/q5QTHCqV&#10;VgCurFRUWBmJViDWgFvVSn92uFJacazK118AVpRX6QW0N99WlVetTwArIFdV4b8B+Mnjf1Xgf6e8&#10;SlWFVVsKsNpWW/+af29/Ut8SitTJG5rDR/nKiQwJwURYzSA64DSP5LMUC9xesQUc9YrEqWUPjo0e&#10;xR6zhfiuHkXorE6cat0Dh1OX0J8xF73Jk1m9ey+L7bYye6kxI2TnmNirK8ZioecM1WXd1Iksk0w8&#10;qV8P2tepxg7JkWddz+EWmICL7yWcPc9ywjeQY6fOc/xcPI4XUzjuK2p8Jp5jYqtd5PlU08aUmglo&#10;lgLwWqk11dX2jgBdYVWP/ZMbMaB5PYzmLuJicBD52TGc274c7+2iHqemc9m4Lj0b12PS2KkkpKdS&#10;5LeWspWSreXvb2+QbVjUEJWvRVCTFnh905TkTVtIEJsbs2IdV5NTad6yHXVqN6RenSbUqN2AmnUa&#10;UrNWfWrWrEvNGnWoJW0deVxH2jYt2mBlaU392vWpX68R9eo2UtsmDZrQtGFz6lavy7CButyWjjTe&#10;+SRhU2dS4mjHs0Otubm3AzOnLqODnj0dh9rSZeRmPELSiMq+RWT2XZZYe7N21wUSiiqxOR5Bq8H2&#10;DJ9kRdn+3rxPOsHrR7d4Wp5Bwd4Z+OzYLp1QDCnR4aREhVOUncmxndvo1aQRswf2Zvmw/qwcMQjL&#10;ScNYN26o2Gdd9hhOwdlsLi5rF7BUntu1aCYz+/fFfEwH7rrpk7e3I7P7tsfdYikRey0J37sRixlj&#10;2TRnHGc2LSPpiAXelib4bFnGbuNJJAV681pysHJ1DgViFWTJw5UPFYj/Hlalqlrnv5QArBzh0dro&#10;qgBrFfjvVFjLV1WuFEZ0NBKu3ClQqS/q+1ILsKLA/xZgRX3/KvP/AvADTSlwVoVXC6x2XVVwldKq&#10;r1IKvJrZV4oCa05eUPKvMvtKAfhGSRmF/g6EbJhCdpAvd/z2U3rzBqdD0zgZeY3j63bgUbM1Ad3b&#10;kTyjEyF9m+CkOxa3gDSsj/hivM2OxTbWLN62lcmzZ6PfsR0mE4bToMa3snPXoF3z5uh27cyInp1p&#10;+I0OS/QHcs7lNCf94zl5VjoIj3OcFJCVm2I5nY3l+PkrAnQELn5xkoUTOO6fRuDWBdxcqsMDy5qq&#10;Yt4V1b0j4D22q8/aoY2oUU0g3rtXvmcpt0ryKDs8kTxRbaMetbnivIn5o/UY0nsgBXkZlJXeoODQ&#10;OErX6FAmCly+vjq3N9akZHV1/Ns34dqOw6Rb2uI9fiolWZnERUfRtkU76tdsRNP6zWnerBXNBPTm&#10;TZurbRMp5XTGFrK+voDdXJaXmy6nxre15PmWNG/eRv6mNc0at6BuzXp8q/MNA8W1XM+4qh7Giz/q&#10;Qva41tw93IH5MxbTbvBWug7fSqsBmzBa7yaqW05EZjnHzqXSabglJ/zTib3xGDvHKDoMEyBHWZO5&#10;azBPnefyNieSpzfjyXY0JiroPIniIq7GRJIaE0VuajIhpz3ZOn0MDktmcNJkjqj0PNxXzmef8Rzm&#10;6w/Cas4kZg7qw5huHVk4uCc75k/ktMUSTEfqcXiRLgHr9QjfZyXWuys7lsxhpYA/VyKW7Qw9fMym&#10;ccfHBlfTiZzdMIcTJhM4t38zb19LJlWVV2OfNZn4yzRJpRRov1hpBeIq0H71Oo0KawezNMqrLS3E&#10;WoC1rcJYVa4UZtRBLI36agGWZeVO+lr7XEV9/xZggVdV4CoA/wXezwD/FV5tVV33NcBfq692+uTn&#10;/Cuqe/OmYqELKRSAy5zMcDMdz7mta7jrY0/ezXJ8JHN5hmRyMjSDo/YuHBtvwjHdyRwZMw8n5yCc&#10;AzNUm2sseXj+pg1MNlrElKFDWTBqOHOGD6R/hza0b9aMto2a0KxBfTo2a0qb+vWYpTcIj2MncA1M&#10;xPVslIB7gZM+gRx3P4vj6SjZZgr793viNHkRXqejOXY+BRc3X9JMG3BXrHOFgFu6tiYPN9XCcXpD&#10;an9bD6fjR0TRrnM9/zoF7qsoXKHDY9s6eM2pRecmzbC12sSVyFBKC6+Tn3CBIsvGYsW/pXRDdUoF&#10;4HJR4uJV3xI5ojtZO4/jPWIS+cnJFObmkCg7/7gRYxk2SI+BfQaIsjagZVMBU4FXoNRW/boNGTl8&#10;NKbGS+XzHGeL9Ra6dulBY1HdRg2b0kCet1y3gUO79+B58iTX0lO4npNFfnQCpSZ92WI0hZYDbWiv&#10;b0d7AbPVIEv2ukcSmllKZM4tzHaeY+S8A4Rm3CUs6x5GVqdpO3QbPUdYkLprIg+cTXnmu417IQ6k&#10;ndpEbOhlFeCkiAiuRkeTlZhI5FlfJnfrhMmwAewxmICzQDxNANTv0lYckz7Na9TCYEh/nFbN58jS&#10;aeyYN4bNM8cTt8+CDZOHS1bug5/VcvbOH8ulLYvZOmMEFy0W8VPgTt6d3cxzn018uLSLH8MO8520&#10;LyKO8OLRbRXapwKwqr7qiPTfw6kF+YWisp+UWM2+n55X8/HTJ1RWOZz08uUXgL+20FUB1vKl5Ubh&#10;ROflZ/V9/cU+q/B+Ud+qCqzA+1zgVQBW6qlinxV4P4H7F3iVNxLvr31Dbfvvqiq4Wni1ClwVXqUU&#10;+1ykDGDdvClKkELJ7knYG4/BYoMVFy5cwvNiBB5BKZyOzMI7PAPf2Hw8IvJxOJ/G8QCB+lIWR7zC&#10;mTBToF28mHnr17F22SLm9O/O4DYtmDdsEP3btqBxnZq0bdyYbq1b0bxefVHibkwfNoKtK1dxKiCW&#10;E+dicfYO5ISPdAie5zjuKXn4TAxOAvH2aca4rdmO04VEsdJX8d+6kNLlOjwUFb4lwOWurUePetVZ&#10;v9ac+3dLybuRw42kixRuaEip5OP71rW5aCzqLLnO+chB7pff5FpeNtc8VgqsOpRvqEWpeXWK11Wn&#10;SBS9eE01QvTbEr9+FyGLVlByLZespCtkpSSSnZbMtax0cjOvMldcRs1qNWn6CVylVaq2qOvwYaPI&#10;ycrmrvz2bq6uNG3UXJ5riY6orsmiRZTJ712cd42ivByuXU0mU1T4TnwU3gvm0H6IJW30NPC2GWpH&#10;h+HWeFzKJDilRBT4NvYnQuk+chOnQgokXqTTe/xu2g7bSa+R68k5spC7LuslLliRdHIbZ71OckUA&#10;jg8RiMNFhQXgnKREQs/40KNpIyb37ozZGD22GUykV/OGLB45GKvZ49Rj95sNJrF9wWSi95tjPX0U&#10;ei2aSs41wm7GKE6sMCB5rxkfgvbzS8g+Uu0XUOFmReWlQzyKPcXTtGBelabz9v5NXldc42V5Oo/v&#10;FotQKdZZAVhTynHgv1PhqhB/HugSJp7Jvv9caZXHagZ+ygsB+OWLZ1Jf1Pf/pcBVAdaypPPypeZm&#10;21+yr0aFter7NcDa7KtVYAXgr++koH0D7ZtUXdY+1gKrXffvlFc97iulPe9Xo77K9Emx0JJz84tL&#10;yQ/15prtcDZsMmPggIHMn7OAOQYLmTx9DqPHT2TYqLGMGD2RkaPGM0RvNPrDxjFmwnRaNm9Nmzbt&#10;JJdZMdd0GUfWLOHMRhM81y3GZtZEzCaOZtHQgfRo2ZQuLVvQsmEDRsr2p8p2TCdMxPvwIdxPB+Jw&#10;wpfjbudYu2orh13O4SS22elsAg6nYzl0yIfjosKOZxM5ISp8dVUTHq+vxmOrOngb1KNdwzakXImm&#10;uPAaN27mU+A0jyLJtsXr6kg2rsuS/vXp0aYzKQkx3MhNIzcrgWv2fSk2+4aidbUolhyt1M11YqFF&#10;3YOHNubKRgFgxjzyk5LISIwnXSojOYHUxDhypLPLFPCG6w+luljkpmKRVZAbNVNh/lanBvNnzeJy&#10;cLCob1c1+yoZuU+v3iTGxsq2rpASG8PV+DjSExLIy7rK7cQoxo80o8VggVd/q5QArICsvxn3S9kE&#10;JBZzMb6QoKRCtgvEwxYcpvOo7bQbtp0WQ3fI/2ItpUdNuWFlwj13G7yPHOGc33kSwkKICw5SQVZu&#10;NJajKPDF80zq3Z0JPTqqc6HXThyBiWTd7QumM2tAd85sNmXR4D4MaN6M1WOHsW/BeI6bTMZ+5ghu&#10;eW3nHzFO/BR8gHu+e/HbuoUMsekvK67z8ult3r+4x5sXd/nuzSPeS71784Afvnss+/89Hj+8o86J&#10;1sCrqPC/AqyefST7tgqsCvInqBW4lfXqc1KKCmsVWGujha9/l4G1AGttdFWedL6G93Mpdlo2rB2B&#10;VuqzdVakvUqvoFVfZaNfQ6wF9P9VWnCrwvsZ4NsC7yeAy8pFgctEfRWApW4U5HNdmcjhakmE9Xi2&#10;uDmzyMqSIQJtX93BdO3eg6bNlJ3yG/WkfKVqSabt1bsXXbp0oVb1mkwzXsLqvbuYMG0SpqOHsn/x&#10;TOnNB0mG6sS0Ab1ZNW4Yswb1pkvzpozp15cpw4YzbeQ4DMdN4fSSiSStGkqgoR7RZmNxn9GLs8bD&#10;iLacRrT5JIK3GHLSyxcnN0+cXd054e7FBbsZ3BJAKzfVxlK3Gv26DCQjRWC4mkBWuCc5q+uRt7I6&#10;BatrkbKiHm2q18B4oSElN3PIzEwh67ILOStrkyd5t8CsBvlmNbmxugbXVtWgaE1NLg2txZW1m/Cd&#10;Pp9rkREkx8eQGBdJkuTI5FhNm5OaRGxECL179lYHsT4DLNWoYTPq1WmgdmyNGyi2uRHNJEKc9fIk&#10;KzmJhGjZZnQkKZKrEwSqsmsZpIaF02XwBtUOtxN42w3dKst2NOi9HqujoYRevcXZyBsECMQhqeUM&#10;MdhPiyF2tB2xgwaDtrLU0JyyvaYkzZ5IusN+HB3cCPY/S1xIMAmhoaLAYaRERpIZH6+2y6VjnSgK&#10;rIwkT+vdDQPdviyV/13fJvVZN3kUFhOH4rHKgLAtS3h01p5ngfu453+QTNf9nNlzmPXrdqE/aQv1&#10;ui3nfHA8H79/wtvnt3lTeZuXj0p4+0yBuYI3L+/w/dsHKtSPHyiXmL0rJSB/gvjpw3+FWB1tViAV&#10;cD+PUEurnuCvXS+lDGSp8Kr194NYX6vv1xFVYUcA/iu46gCWtmSjWnir2ueq8Go3WBXar+trYLWl&#10;BVYLb1WI1dxbIblXue6VAKycqFCszH0uFXilvVlURMHNIvLy80k6sYPYfeYc2m/DnuP72XHimAql&#10;ya7dLNu+A0OLjcxetYI5y5ezeJMF5ocPYGS7hXkbN7Jq7x6W2m/D0GQhiyX3Lh4xmG5i0Qa1byd5&#10;qR8WMydIvmpP/RrVaFKvDrNGjWH+pGkYT5+N+7LZXDXpzvXFdbhmVJvCZY0pWFydvIU63JivQ+zy&#10;Lpw8cQRnpyO4SLk6H+Okw07SzFrw2rIGC7voMEdcws1r6WRnppF91IjsJTrkrhBlFTAvL6xLHel0&#10;rC3MyctOIeWqKOqxZWQv1iFHXnNtRU0K19Qib0U1cpdVo3BlLQG4OtEr1uMzcyHZlwJJFmATYiLU&#10;Y6mJUWJFBWhFkfPk/S74nRYX0px6teqr5y0r1ahBMxrUayp5uLF6KmS1b2qyY+sOcq6mihKGkBAR&#10;ps5mSxCQEmOieVyUh6/HOVr020AHBWCptqK+bfRsadTfgq5j7fAOy+ViTAHnBGJFiSctO06zQVto&#10;O3w7dfptYbeZGfdOWBImFvfC/gMEhyUSfimAqMBAEkJCVWiVUmx0rnQiy6aMZ6DYZr12rVg+fACb&#10;p43EZtpwDiyYwI5ZI7juZEGJmy1xB6xw2mTFumU2jJu9nb5jd9B2yDYaDdxMkwFW1Om2Cp+zUfzy&#10;/UPePCvjzfMKXj25Jcu3eP/qDu9f3+XD+4eiwHd5eE+5J5ICsNZGf1Hhp7KPV4W46hU4tPX5+U8A&#10;q1f7UOZFC8Ba6/zvAK4KcVXWFOH7V4A/DWIpwVo7lfK5WrJhZYNim6vm3ar1Nbja+jt4tapb1Tpr&#10;W1V9pdQ7Dn66XWiperfBUoqUs4+kCiSL3Sgo4Hp2GnlnDpN/wobsQ+ZkHF5H/MFNnNtrhf3OLaw/&#10;epDNp1zZ4umKndQmgWjlwb0sF3CVq1Iab9vKkq12LF9jyrwhfTAeM4SJ/XsxqW8P1k4bz6QBfWlZ&#10;ty7tGtSndcP6GIydyPyJUzGcNpeDS+cTazaSPMNvyTOqzrXFApNRDalaXBeAI9YN5YSrIyecHXCW&#10;cjlxVGy0CwH2BjxY9y0TWnyLna0dN25kkRl7iZy1rbm27BsBWMnItdg3ri71q9XGz9uN7PQEAS+a&#10;jC0DyTLRIXtFDQrW1ebklHpEL2/ONfNWFJhWJ2S4DjHK9almzOfqmTOkxESp4CaJcmamJBB41g9n&#10;hyNcOO1L4fVrODseo2nDJjSs24RG9QXg+s1FeaUaNlUdi+kSE64miHUVNYwO/VRhl4mQbJoaG01l&#10;UQ5bbZ1o2m8jHYbZi/JuFXhtaD5oM/X7bKBBz9UcO5NEcEIRp0NzCJR2yWZfmvTfRBt5fasB6wjb&#10;bsaD07tJ2GFG4E47wiLl/YIvC8CXiJU2STJwiuImIiLIS0vDVazvltGD2DVnAvZzp7Jj/kwOL13I&#10;Sfkfntq0Fvvla5k+aSnt+8ylWvs5VOtkSMMBFrRR3IHk89b6NrJsR90eaznifIlff3gs6lv+CeAy&#10;3r24ww+ivN8JxG9elAvID9WbmikXblch/nSKoRbUr6++oa2/gFtlnVqfANZY6X8FWAvx3wGs5UoD&#10;sDJYpcD7KfOqM68UcD+pb9Xcq25EybtV4Py/AKzUv4O4aqkK/OlEZRVggVe5woZ6t32BV1FgBd6b&#10;kn/zC26Sr6hwUji3z+ymxN2O3KMWZB/ZQK5U3qENpO9eQ+jO9bjss2H/kZ1scdiLhSiiheNR9TI6&#10;xtvtWWSzhQWbrdm40Uyg7U7/Ni0Z2L4N43p1VyFuXb8+4/r3pler5gzu2EnUd5YK79K5xljPnUXo&#10;RgOyl7bkhlE1ri8RgBeLvTWqQ+78b7hkNRMn1xMC8FFOKurrfBxXeewujzMtOjK7tQ6+bq7qwFSG&#10;91ayDHW4tlTgN61Jtlld+jT8lnHDRpKbnkR6cjyZoT5krWxI1vJq3NxQA6/ZDZjZtjYZLsbkbe7G&#10;TdNqhI/+lrCFJvgZGJHm5U2KKK4Cb0bSFXZvs6N10xY0qFWb5o0asWCuAdcy09myyVrycG0NwCq8&#10;zVV4p4wbS5Lk3qiQEAEqSIU3MiRIU5eDyJNcXi62fvLcnTQfrCiqZN9hW2nc14K2A83RnbaN7sMs&#10;mb70GE5nU/AJzeJ87A2mL3ei9SBrmogSmsxcSoWLJYXSAYdvMSHKfAUhwRGECbzRQUFio0OJl0qN&#10;EgUWy56XnIzfCWf6dOxPr85Dada0Pw0bD6BpixE0az+RBm1notNsBjotp1Oj3WyqdzCgdvdFNBts&#10;IeDa0mqoUgKwWPyG0sHY7zvDT5JzXzwu4/XTW7x8XM67l/f48d1j3ouFfv1cHr96gHp3wk8qrNxK&#10;RbHPivIq8GpLAfTrx1XradXHyqEkZVqlcjhJYP2/AKyFuCpTOlUHqtTSWmYpxTJ/nqihDFZJ+P7/&#10;V3219TW8Sv0LvFKKfb5doWTge6K+dwRgzSVpVfUV+3xTMm9BQZGorzKAVUhadBClntu5f2aXWKdN&#10;pB9cS+bBdWQfNCfzwHoyd8vjXWvI2L+epGNim41XMWaJtFb2GG/dJhCLAttYitUy5dCS6RgP68fU&#10;Xp2YIjWrfzfGdu+Afse2tK9fl2lDRwi8C8Q+L8TMcDUb5szHd80CklYP4brRt58A1lT2/G85u90U&#10;R1cnTpwUBXY5zkkXR1xdBGRxBOEHTTDpUJ3znqcE4EwiN08g11hH7LCo78ba2IxoQIvaDfHzcic3&#10;LYGMq8lkeGwmU15zY11NUd0mjGlYk4CdcylymkrOUh01E8dM0iF4wWL85hqSedqb9NREMgX+gLO+&#10;tGksOVcybcvGzWlSvzHVdKoxSn84E0ePp0GdRgJvk0/wfsMwPT3iJevGR4cTJeDGhodIbg4lRtpI&#10;eXxFVP1Wltj66Bi66VvQXtS0g8DbpK85owx2cfxMAgFJRazdfkaAmoup1Sn8427g4p9K73G2tBls&#10;Q+dBq4i2N+Kupy0Z8n+LksyaeXwzoZdDCbkQQGRAIIlhYv8lYysWOiMulmuJiSRFhNO6ox461btT&#10;o14fatUfwLd1+qJTX49araZRu90sarWfTa0Oc6jR2YBavU1pPsSalnpbaCHuoKVA3FIUuJF0NFb2&#10;XmrOrXxQzIuHpbxULLRYZhXgV/f57u1DPrx9qp6N9EQBWL3RmQKx5mJ1f1daSJ98WlbAVZc/v0as&#10;t3IY6tNgluJsVZdbBeCqFloLr1JVeVO40VFg/QLwX/OuCq8obtUbblf14f+uqoJbtapC+3cAK/Aq&#10;d2zQXC5EuSStcurgHQH4DiUlZZ+sc4mobzHXrhdQUFJKRGgQV45Y88BvN7e9d3LNwYKsTwBnSWXs&#10;XUfKjlWk7lpFmrxuiP4ivu1oSK0eRjQbsJiOw5czdIoJ1sZLOLlhBTuNZ6nXVDIZMRADsdTz9Ppj&#10;oNub6br9WTh1DoumzmP5XBPWG2/ActFyTi4zIHTtdHKWNCBvSU0V3muLa5K2qD4+ByzFQh/nhAKt&#10;AOwiyy4uYqW9XIjctZAVnasT5HdGvl8hQasGcMeqmjpXOsSkIRNFWT13L2XJvHnEhgVyIzddOiYD&#10;FdT8TQ0x6FAH+/n6lAeac311DW4IvDfXVSdhuo4o8GKC1mwkeLEx+bGRorJJhAaepWWT5jSsU59W&#10;osKtmrRUq36tetSXdcqEjoYCsKK8w4fokRgbRYZY7iuSnxOUHC3bUY4nK4NiVxQ7Lor+qPAap+0P&#10;0WaAOR0FXkVVe4234WxUDpfEKgclFmO0wZXG3UzY4xzG5ZQiFeRWAnmjPhYcNJnAfXEP5V7bubLD&#10;VL6ffBfHTcSd8yXE/yLh5y4QdymY1PAIUeAo0mJiyIiNo/zaNUxN16BTrTN1Ggm8tXozQHcyI8Yv&#10;4BuBuEbT4QLxDGp3mEXNbvNppLuelkME2iE2tBiigbi1/lYa9LVkqcVJPrwWoB4U8fxhCa8rb6sK&#10;/P1bAfj1A97I8vvvhAflOPA9gfczwIqFVuD8V3CVkWbtsrpe+5zs88+UUpbFRisXt1MmdCgnCP1v&#10;yqtUVfYUnhRuBGANvK+VUWdlWuUzUd6nzwVe2cgn9X0sb6ZY58/q+7AKrOpjsdJV1n1+Tlkv7dew&#10;/msp8CoKrMzAuodyzVz1WtK3JAOX36W87A7FxbfUy2veLCxRIb6RLypcWMql835EH7TkpusWHp3f&#10;zy3PreQcWkfmfk1l7FtL8o7VJG9fTpi9GT1151Ov7wrq9DGlerfFfNNxATptZlGt7QyadptGi47j&#10;adl8AI0adqJe/bbUrd9BdvS2LJwwhWVzFrN64TLWLVnHJtPNWBit5ajRNIIsDUk1biHwShZeXINc&#10;UeMkk+Z4OmwXxT0i8IqFliysAHzSw4lTJw+Ss7orqzrqcMBuG/mSgc8vbsOLHTW5ZtmQaa2qE7pv&#10;Ia7bpJOp24DEuBDys66QZTuA8k3V2DK8Hgv6taY4eAs3NrUkf/W35K+pKZm4BqlzvyWgVy+ub99H&#10;qJk5gVNnU5B6hZsF2Tgcd6B1h47UadBIVKshtRs0pm6jptRq1ITq9RpQv1kzVqxYRl5uFvn5eeTm&#10;ZJB3PZvc3ExystPITEslKTWJuJQr5BXkUeh8koBRA+k2wlzU144mvddjYOZMWGoRgfEF7DgeTJPO&#10;hiwwcyD8ahnOZ5PpPdKKuj2tWDp1MveP9KDExYJCNzti7U25edKWvD1LSXHeRWRgEFGiwjFipRPD&#10;QtVRb2UUOj0mjvz0DMIuXaJBs25Uq9NLvkcvxk+cw6ZNdvTpPwILS1tqtxxF9TbTqdNzqQAr6ivg&#10;thyyWZRYC/A2yeiWLFzrKADf4/mDQl49LuE7Ud8f3jzmw5tHvH15l7eVZfyYeZHXyhRK2T+f3Ffg&#10;VSDWZOCqVRVgFVLtetn//1KyTj3UpCiwkoO/ArgqxFXh1QJcVRB1XjxToNXU80rFNr+QDSsAPxOA&#10;Jfd+Os6rBfhLadY9UuBWNi7rlI1XfSOl1b6RtlUvmfkZXAVsTSmXztRcPvO+5F+x0aK+igLfUtX3&#10;NkXF5ZJ9BWCBtyC/mBt5heTeKCTQ+yQJBzeSIpm3zNOeB2f3UOBkSdYngFP2mJGwYyWJO5YTZLuc&#10;Tv1myT9upUC8jDq9jKkpSlyz60Kqd5yHjlivb1qM59t6A6lWuws163SUXr413Tr2YZWBMSvmLGHt&#10;opVsWGqB9fLNWC6zYte8cQRuWkTc8l5kG35DrmKjpY1f3hGX4/tEcRWAHTQKrCixtztBO4y4Y1qH&#10;Q0OqM7rvULJSY3Fe2IWzsyR3tqrH8dUzeHDGEI8ZdWhZqwHBl05zPTVEcm5Hto2oxpTuLcn0Xk/x&#10;rr7kr9Th5tqaAnANCsyrixOoxQXJsr469QmTfB+wfBUpq9dQIJn1ZvAl4iU/Oi5fidWEyZgOGMyS&#10;Hn1Z0qsv1uMmEGRjR4mPL9dc3Uh3dCTPyYmSEycpdnahyNWdEo9T3PLwFOA8uOXrR9q4adzf0BMD&#10;6SSa69rSvM96pi47RmhqMZcE4L0nQ1hh7UJgXD5BCYVMWbSPOl3kNeMMKN3bjFuHR1Ms2TfryAYS&#10;dq2kyM2GApvJJDvaE3nxErFSCUHBJIdKBo6MFgudQPaVJFHheEpzc1m/Zr04htY0at6XCZNmYbvZ&#10;jrmzFxIeGk7fwdP4ptkEmvRfSyuxzs0UePU2SVa3UlW41dCt1OttycxlR/ggKvvqcanAelsAvsfH&#10;d09FgZ/w7v0TvisI5ae9A3h/K1v2cQFKwP2Sg6sALMAq7efjvZ9KVd9P6zUKrKz7BLiqwArEyoUy&#10;PtVXAGshrsqVFmCFIZ1noraa+gSvtNp1igpXKvlXQFUmbKizrmRZsdQK2Oo62bjyJlV7DO0bKaW9&#10;Kbe2NLBq4NVAq1yO9gvAdxSAK5S7OYjyivqWlVZQqtyOoqhM1LdUhVe5hcfNm6Vk5F4n0O0QSYc2&#10;kbxPLLMob7m3PXf9dlHstoVrRzdKDjZXIU7evYqgLSa06SUZqfcKFeDaPY2p0V0DcM3O86jRUTJT&#10;64nUbDyYGnW78U2NVjRq3AmjKQasmbcM80WrsDBej6WpFVbLrbBZbYvd7FGcXjOdiDVjyVhYUwBS&#10;RqF1BOiuuDkfxvmkACylWme3Y6K+h7m6sjO3l1ajdGUtJjWuxmazjYRf9GbTmtV4H9zCLbdZ5C3/&#10;lmtm1RnZSAeLdZaUFV9lyxx9JunqSra1oeLgAApX61C0oSYlytTM9dUptajG9aW1CW7Wlgs1m7J3&#10;xnSxv+GELzQmTixnnChyqqU1GZu2kGFpQ5ooVqbVNil7MrbYy3NbiBUo4sw3cmXdRmLNNhBjtl6+&#10;2zpi1m4k3syCK6s3cNV0nXxHM3n/Zbx1aE+8VXu6DzShxQBrug3bJDn3KlHptwlLKSU+5z7+UTeY&#10;buJAzU5rWTBpOrf3N+TRkWYUHjej3NWGGLul5DpaU+K0nhLzXiQrCizwxl2UeHTpsgAcQVp0rChw&#10;AjmJyWTHJ3ItOZXcpFT69R/JN9U7MXz4JOy22DFz+jyOHD7GwX2HGTzKmNrdltN0yCYBeBNNB1vQ&#10;RNdKlhWAt9GgnzXjF+3l3bO7vHlSzhtlMsfbSn7+9Sd+eveQH18V8+7aRb63asOH9PM8FXeqAVhK&#10;4FHuuKBAq21VWGUfV0FVIP1Un8H9+jkRP81AlmRgRYWV2Kpcvur/qMAqwFpon1cquVcLsQKwbEQZ&#10;ff4026pqVT7WzIFWn5fSvtEXgBV4FfXVlOaSs8oV6JU31Vw/Wgus5nEVgD9dHF6xziUCrgJvaVmF&#10;qsCKdb4p8CrtdbHQV66mEeBygNTDlkTvWcu5LasF4rWUn7Kj4vRObvnYU+puw43jlpKNN3LRzozG&#10;XedQs7eobx8TAXmxALxIrPQCanQRgDvNpUabSXxTtw8d2g+gfYfuDOmjh/mC5aK+xmxcYs7mZdZY&#10;C8CbV25m67qt7Jg3AReTMVw0n86Vxa3IUUajjWsQvqA2jpbTcPVQ8q8ArEB8ypmgnUsoFIUukde8&#10;Wl+LlxurETlTh0eOI3l/fh4vDnamwly5AIBy3nBtEpd+y5K+LUkNOEpu3BlKz2/kwa5O6imGFZtq&#10;cde6hlR17knd31KNQuOahDVpQ2CN5uyfMZuT4cG4RIRwyXYrBfONiV9swmEvV/YH+eN68AApM+aR&#10;NHMeJ48dZF/oJY67OhM9ay4JE2ZyysqOnRf9sff24uI8Y1L0p+JlYIi9mytHT7hyw2oWz/fX4kfH&#10;moRvbM2QoQbU77KO3qN3YLH3Mrtd4jHfEUCfcXa07WnELqMhPD5an2dHqnHr0BBKT27m+lFzgi0W&#10;Sce7i1v75kqn0IpY6egiFfscIAocHEpyyBeAsxOSyBNwsxNSqLhxk8N7D/KtTitGDJ/CiglTmd66&#10;KzOmzCY2PpkRY5cwfOJy2uitlBy8gfr9zWnYfyPNRIUVVW400Aq9GdvFGpfz8mGx5N2H/Ho/g//I&#10;deEXn6WivGP5mObMO5t2fIg5LmCJI1UB1sCrLS3EWkC1pU6d1MIqpSives8kAU9tFdUWXtSZjYr6&#10;KvVJgZX6O0HUAqwVRFHgZyq8WmiVnkDtDZSNfioVVgVk5c2k1R5WUkveVNtbfOkhtPX3AH8NrVKa&#10;uzgot5iQ/HtLk3tvSZUJvArIxSW3VHCVAaycvALJYMVEXEkkyMGOrGMClvEKrEw3cvfCUSp8tnH3&#10;zE6x07u557dDgLbhga8du1avo0ZXI1FfUwF4KbV6GQnAC6jedS7Vu0h1nEWN5qNp27o/U0aMRW+A&#10;LgbjZmAm6rt20WrZ/iZsVmyRssFW1Hfr+u3sXjIHh4V6eIkKh6wYQLphNa4JRNGLG7N7VgOObZ6O&#10;u8dx3FyP4uZySOxsV8qWiHIKwI9W1eTPbbVgVw1+tdHhzWYd3m3T4bsdNXi3vSZv7Wvx057avN5W&#10;jec2NfiwvyWvt3zLC6tveGFbk5c2NXluW0OqJs/k+ef21Skzrk1Eq/aE1WuN4+Il2Pi4YenmjMuo&#10;8UTXa8OZdt3ZfGQfa71c2G1szOW6zblQrzFWa1dg6nkSa4v1nGvQmoDqTdk+ewGrBdbV+/bh1r43&#10;YTrNcO01mA1Ox1lnYU3qrBa8PSyf5WB1vncSB7CrFoeMejF1+Bh0+01ET3cqM4aPZvu83mTZNeXN&#10;8Wo8Olybe/sbUO4wX9TXmrBNC4mzNabk5FYqtg3npkUPInx8CD97XjLwRbHQIaoCp0bFkCn/b6Uy&#10;BOR0sdF5yVfJSU6hZ099BosSz+/ck9nNOzJ2yEQC/AIZM3QqiVfSGDhZ/u/iuur2W6NC3HiQheRg&#10;KwF4E4OmbOXB7ULePL/DTy9K+N1jIq+mNqW8W33KejXkF/8NvHaczvuAbTx/KrFQORas3rBMycNK&#10;SRaWtlIpAepzK1UVXg3Ask6BVoFeAf7xQ9XNfuZMhfgLwMpjBeCq8FYFWFVgBcKql8ypWspGq7ZV&#10;S30z5U2ltD2F5lKyCrTKdaH/Cm9ViP8OXBVe7QCWclM0rX1WAa5QAVYstDJ4lZubT35hGYGhwQTu&#10;30Dy8W24b9vJiV1HmT/XCqeNluQ7bCBbsvG1o5u4425PgetWhowS29zfTP6Jq0V9l1Gjm6GUqG5X&#10;A1HfmVRrO4kGLfTQ7TWQGWMnMrpnP4ynzGXV/OWYG61RAbZbJeCu2srW1XZsW7eTHcuWc2j+INxX&#10;jufCqoEkGdYgy+gb4owbi8WeIBa7MYc2TsTFy5nTB9Zxw7A6xSY1pGpxZ1lNPljo8HGLDj8q8ArE&#10;HwTgH7fr8MNWHb5XLm4n9YtysXR57gd5zQdp30v7Xv5GLbtveCuPX1pKB2Crw+251Qhr2IKYWk1x&#10;Nl2O3VlPdviewlc6pJgmXfHr2gf7E0fZoAC8yJDQxm3xb9SCnZstWCPrNm9cx7l2ksebtmebkQnr&#10;PFwwP7APR/lNzjXrxNGR47CWdbZ228lZ0Zanh7/lwV75Lgca8eBQI54eb8q9oy0o2FWPm9vr8OhA&#10;bd4eEcj36/BQ6sHhuvLaDpQeM6X0xHqu7jAma88Kru1Zxu0NDcm3G0qI71kB+II6iBUfGEziZWUq&#10;ZTTpcfFkJSWp0GbEXyEtNo6ya9ex2mDJuK49mNm0JeO76jK1i550WGNlWT6z1zn66JtQq/cq6gnA&#10;DQesF3BFhYdYiZ22pMcYa8qL8vnwrpJf7sXwZnVnSno149mSNtyf1EjgXcXr7HO8C9jBi6cCnzKI&#10;pQD8Cdyn9z61CpT/D3iV0Wc1+yql5F+B+YsCa0RRLYWrrwCuqsJa+/wZYPXSHvJi5bivMiez6jFg&#10;5XCS9pCS0irP/QVieeMvMq8A/AXcvwP43ylwVfWtCrCiwlr1VQexJPdez7vJ9euF3JLXHfL0Zdv6&#10;LaS5HiTw0E7aiD1u2HI6m+cYEbxxMYcXjGdSv/ZM0+/L6MEDaNxeX7LuFFFcA1FcybsdZkhNp0Z7&#10;5aD/RL5tNozmor563Xswpu8AJnXrwWqDxaxZZIaFyUa2iG22XbUFO0V9zWzZtnYr28ysObBoBD5r&#10;B3HBvD/xRvVJnadDrEV/LPdbs37tVKyn1GDPhvHEWehRsljUV+AtXVKNnDU9CXeyIdrDhigPWyJd&#10;bYlx30qspz33w/fy4WBfHm9uS77jAj5EWvPdJTPeXVzOm/OSPc+b8PbcYlGysZQeGcUr37m88p7J&#10;g+MLybOT2GBnS/Kl85wNcOWIzUR8jCbgr98NV4OxBIVdJCUzgdSQAPK9T1F+6QJ2dpvoOXwY/fWH&#10;otu3F7p9ejFgkC699fXoJb9drx6d6NOtPT17dafXEF10hw7B18WJuPDLhIeGcTksjkvKFMiwcGJC&#10;A4iVbcfI+8dc8CTa7zgxvtu4dnIKTw6ICrvocefUKm65LKfs2DLy9i0j33YEFZLpMw4uJ9D3AqF+&#10;51SA4wKCRYXDSI0QgGPiVAudk5TMtZQUtS3OzeWgrS2z+w+STnUlRiarGdCkJx4LFzOhy0CODB3H&#10;5Lb9xDqvpHa/ddTtv0EU2JKWepsFYmuaD7Eg93o+//jzJ357msH9ac14PK8zv1w04/EccTzHVvH+&#10;3X1eZYWIYirgfjoWrI5G3+WxemhJo7wqyJ8g1oKrBVqdC62UCq/y3KfBL8XZCkOqjf4EsNbRatnS&#10;AlwV4s8AV51IrYCrQKpOpfy0rDm89AVopdX2FtqT+Z8oEzwEYOVC7wrECqxfQ6yF9u8A1kKsGcDS&#10;WGgV4NIvFrpQFDc/v5jca/nyuJzde1wZPNiY42brSNy7jh0LDJg2cgED+o5h7IC+GI3qxerJnTGd&#10;3JWmbZrSvksrlhkMoE2vHjTu3osGnfpQt1UfqjfqQ7XG/aneeCCtOgxljCiMXufuDKheA6Oh+qxf&#10;bMZ6o9VYmqzHZtVm7ATcrWY2nwAWFd4gKjx/NI7TquExry7Rxk24MleHVBtdjhwwY5HNOjaZT8V+&#10;Rl0SF9Wi2LQmN5fWpEhsdMamoXgr91QKSuekcmH4gFScLibh4J/AlcwcKgJ38yDtEpHhIWRejefN&#10;qzuyE5XxorJC/icVvH/7gMTYYDKSo3jz4h6P7im3xCyW58vldeW8e36X4oxocSTSwXgfJMjFgpT4&#10;swQH+qqXrnl6t4Cnsr0P3z1hy1bZqTt3osdgXbroDqJt79606tqVbv36ojt6FHqTJjNo3Fh6DBlM&#10;83bt6TN0KBeTiriUWoF/6iMux+aSfmabWOEx3Dk5kFK30Vw9t4eQ2AKCYm9yPuE2Wd7LeXaoFs+9&#10;h/LcfSAvfcfy1G82dz3mSuZvzJ01tbjiuJ3g0+cJ81MstAJwkAAcqgKsTBpRcnBWQqJ6bnCuQFyS&#10;nc2pY8dZvdQEtxOOnD7lxQi9caTK77dh7Xp2T57FxKHzqSfOq8lgTf5tLvZZmY3Vetg2mg/dTG5+&#10;Of/9nz/z4VkRt2b24PHM1vx+2oj7E5ry46WDfPjxhXqI6blyPrCA+0Q9jHRXwJTH95S6pwFYoPoM&#10;sdRzFdS/lnZUWj3cpJ6tpBk7eqYMGAtTCrxagLXwKlXVPv8V4E/Kqk6drFLKsWEtxFqAtfAqA1na&#10;DWt7Bk3voFHgqqqrhfffgauF9y8KfFsBWOAVgEuKb1FcpNxu8dMglqjxpVMumIyagMvieVwwm4fP&#10;SgNCtpiwfvoYmjVtQq3GjVg2p7fY2264WI1gyNCeTJ48kC1mw+mk15euQwfRXrc/rXr3xHRuH4bo&#10;dqZO83aMGzGQnctmM6JJfUaJHTOfuxhzwxVYLJH8u2y9qsB2CrxrbNi2ZovUZnEA9mw1msbhqdVw&#10;mVOTUJNmxC+oTtTC6pxf1paN6w1w93MgzFKPDAMdbhp9KwDX4qZxdbLX9iM6KQPvsDRcAxM4cSEG&#10;xzPhHPENIyg8nIK8JIpvpHO/OJMgv5PkpUfx/MENHt/J5cWjm3z3soz4sLMUZMXx+lERlRX5VN6+&#10;wZPbebyUxzdzEgk+78PNrESKsqK4fyuXl5Ul+Isq3iyWbTyTnfBhKR9eVWBpbU7bHj3o2r8fHXr1&#10;ZLrxMuxdfDkZkoRnTDZuEemcisrALSyZgz5BHHA9Q3ByAQHJ5SQHuXP/SFdeHW7IyxMdeHFIR5Z1&#10;eH5Qh2u+awiOu87lqBRuO3Tnpas879SOV3skMhz8hvdH6/LadQhPzatRsbENUafcCBH1DTtzjmjV&#10;QgeRGBxCangUV6PjyIi7QrYor5qHBeSirCwCT/tiOHMmh3ftIDM5kRPH5Pe+HERqajKHjjqww8GT&#10;er1MaDPSjvajttNx7B46jt9P+8kOtBu7n/TsUj7+IDFROrxHB5dQ0eNbXi/oyYMRbfln+RX+/Odv&#10;fP9OsurDO+pd9xV4lUNJlQ8E3E/QPtFaaQVeWadaZqUUaD8tq4orrTrwpZQyCUSZkfUVwFr1/T8p&#10;sBbQL7Ox/gquVnW1pR2VVnuFTxvUbPT/bZsVUP8O4LtSqvIq8KoAfzqEJCpcqljoYrHQAq9in28W&#10;lJKclo3Z+tU4Wy/n2PJ5nDE3In6fBeumjePbb6vRvlsn2g/qzxpjfVyt+nNMwFmzqD+rFg3BYI4u&#10;7XT70EVvEJ10BzByfB9M5g6gv14XGnVuK8pSn92Gg9k+ti6G/TpgYbhaLetl5lgv36gq8FYBd6sC&#10;7hprTZlvZYuJIbsm1uTYdIHWsCkRho2JsdXjrGFtfIwlYx5cJHl8KllH55GzqQ/5koELjMVCL+9M&#10;3JUkInNLCcu8SXhWEUFXr+MRkkL4lQRuF6VRXpDOo1s53C1OJ+icOxUlmbx4fJPnAvDrylIignzl&#10;dRm8flpCpaKoFTfk+SIyksIJDzzNvfJroh5lskMVieLekP9vBTeSQrjhY8/r2BO8zo/gu/ePWLrS&#10;hFZdutJ7mD57vfzwCL2CxX4HZi1dwZgZsxk5ZRrDp05j4vxFLFi1gVNBCVxOv02O/25eH6rBm30C&#10;5IXpvDgziUqH5rw6ISUQPz1ch7jIcOIv+1N5sD7vfQbw7lhjvjtSi/dHavD+RAveHOvFmzU6lNsO&#10;IfiUDyFnzhIqACsKrBwLTgoJ46oo8FVlIEsAzkxMEgVOEoCTKMjIEMU+zdJ589m/bSupV2LU6Z5u&#10;jk7iKB/h7elFVkYas5btpMXInXSYfIxOU53pNtOVbrM8aDpiL/5hGSqgL54/4IfKQt7tmcGD3tX4&#10;0WYqP7+6QUH0PnEsOSi3F9VM5KhSCrBioVUb/QlUFVZlkEpRWu1jBd6HAvqn48jqsWTlsbCjHtlR&#10;4FXq2b8qsAKutv0XgFVgPymuYpeV0kL8Gd6norxf+XLtxr6GtyrA9z8BXBXmr+HVlhbg2wJw+S3N&#10;9EmllMNIJQrABSVqG590VXasvSxZY4bhilUEH7LDcc1i6taoR/36jcUqd6b78CEMGz+UczvH4rix&#10;H4c2DMRj20iGju5DG11dAVyXFSYjWbpoIM27t6dj59bojRnMeMO5WI8fxPHO32AzqjPrFi5l89KN&#10;AvB6NptasHWlFfYqvAKxZF8FYPt1NmxZbobthObsn1gNnwWNuTC/CRFuZgRuGYyvQU1cp1Un0KwH&#10;2WetyLQfRf4SAXjJN+SZNiY6Opq4G7eIyLpJ0s1bpJXc43xiPil51wXSAp4IdE/uXuflw5uU5acQ&#10;GuAtVu4mryqLePaokMggHx4rJ6TLsjIZQZkOmBgZQFJMkLyuRGAuUQ+RvBRr/fxpOS9uZ/Hs6EzK&#10;zTpTsq4Ld22G80PWWfV62O3ENjsFhmF12EUs8nCxz/3pNmAgPXWH0EOqt54effVH0HWQHkd8QikM&#10;2c+bwzUEYFFcv5G8vmLJ01P6fKfcPMyjP6/cOvHmSE1yAvdy/YItb4/X471vb4G3Jt871OGDAPzW&#10;vQuv93VUAc47akyApy/B3j4qwJHn/YkTBb4SFEJSqOaqHMp0ymxR3mzleHBSCgWZmUT4X2DWuPHs&#10;trYk1N+PxLhoTjm78OrlU86f9Zf9qYgdR7xpMWofnWe7032OFz0NpGZ7CsAH8fC/yp+/feCXn17z&#10;x5+/8uefP/Jbtjd/ZrlTWRZBkFUtypOd1HPktflXaTXzohUVVlS3ivpWUV3tYw3AX+DVACyq/WmO&#10;xefDsp8sdFWIteqrrX8BuCq8WoC1ECulVV7ljzVTK7XwKn783wD8qdUqcNVS4NW2d7T1SYVvKVMo&#10;pUrEKiu5t7i4XBT4lqq+hVLpWbms37UTQ3Nz1u3YidfxXfTr1IFGDRrTtmVb9SobXXr2orPeYIwW&#10;DifkwDi8pWd32TyMZfMHsnapHhbLBrLCoBu6Q/uwaoQecdYbydt3gByLzWTt3E2CdBCOO+xYbWjE&#10;mvnG2Jttxn61NXarNsmyAq4osaxTAV4ry6st2TKlM2Z6ddg4qjHn59bnotjjMK+NBJu15bxRQ06b&#10;9SZt12hybPXJX6BD4eLqFKxsrF554kxcDtE5hcTmFnM6IhWfqEwyCkRlHxfy6G6eWgrEryuLRX1C&#10;SI65xHevb/PyaRFZSaG8f17GO1HjR3fyuRJ2kby0aHltucBcTKVkXaVeCMDvXt7ng9dCstb25pZt&#10;X+7ZdSZw81xeehoxcdokpi9ZRtKtSs6n5HEu+QbnU29yLqUA3yt5+CVel6xbyJmkAs6mlpFz+ZjA&#10;WYe3J1uLLe7Eq9MjeBOykKcB83jlP5PnXvq8uzSb96c6c/P8eu54jeGDaxPeyuNfnGrwu1sdfnCq&#10;xXcevXlt15QXp2YRd/o4F91PEezjq6qwOhc6MFgADiUxVDmdMJL0uFgBVwBOStIAnCEAX/Rn6shh&#10;EnGM8T66l4veHjju3klF8U2cHI6QmxmH1aYDNO1tQZtxh+k03YMuMzwF5NO0GOPEVsc44H/45z9+&#10;4x9/fOSff/zMf8maj+8f8rokgtzD3bl9aSWvngsD9xRwFYAVBdZkYaWUq1SqSvsJ4r8rjQLf1RyK&#10;UiB+KMsK3Oq8ikqx0X+F+H+z0Mr5AzpVga1an+F9pjmgrB0t+wLv30D7v1RVgKuq8GcLrdpnJfsq&#10;qivZV+BVIC4U+1yozMK6UaSCfcTtFMaWlux0PYmhyWL1LvctW7aideu2tG/biXat2tOpezc6DdFl&#10;4fxhHLYYwvbVfbFdLRnXXJfVpiMx3mzOoTNeZASd48ZmG+JMV+GzfSsrV5gwdMwwmjZrRO1q31Dr&#10;Gx36dOrKmoXL2bV+GzvW2moAVuzz2k8qbL6FLbOHMH9gE8Z0aYTfwqb4jdchePtUQp1NiFjfAb8j&#10;y3Cf14p8675cM27AzcXVKFgq9vLSeTxDr+Ifl4ZfZDLOFyI54S+qfDWFe7eyuFeWw/3ybMmvOTyq&#10;yBVVvkFy3CVu5qVIzvPH4cA+2YGKuFuaI5bZl7IbKWKni3l674ZmkOpeoexsN6WKeJyfRMWheaS4&#10;7+DejoE8OzaeUPe9ZLquZ9hoPWYvW05IThFn4zNwD4nn8Jkg9p66wG7JuztP+mBzxI11u07gLJC8&#10;dW7J90d1+M5/HM/PDOPlmZG8CjfhVew6Xlycow5SvTs9lLeOTbh1bgVPXLryzrcvP/u0JdmmLVsM&#10;BlO8rx3fe/Tk1bbmvEw6TOhpdy66uWsU2M+P0LN+RPn7E38plITLYSQJwFdjYqXTEvVNSCZX3Fhh&#10;ZjYXvTyZPWE0RpPHsH3pTNysF7PbeAyhB5fjvdWQs9sW4r2kP7bDWrNW4tIcvbHiuDYwUNeUzj2W&#10;MGziZiofP+D3j2/49cML/vnLO/7x/A6/3ynk5/flvMp1p9ChHy+uhwpsj9Src2jsswKvqOhnFf57&#10;cNUSi63Y57+osHqFj/s8VkamBVzNKLSIZRUbrYW4KsBa9VUBVmCtqrxa66zaZyktvFV7gi8A/736&#10;aq2zUlXhVdqq8H6G+PMJDBqAy8sqKC0RiItvqYNXCsSqAgvIio1OSE6THWkn20860btPH5o1aUaL&#10;5q1o26aDBuA27WnToi1du/ei1zA9OvTvTrv+PZkwvD87+nTEZ/Jodnqc5EJKPAXbt/EsJpyz/r60&#10;bN+BDetWER8bisORfRzct53jR/Yyc/pk+vftzaxRk0SBt7B7o4C8bgvb14ilNhNVXmeFzbwJLBjU&#10;nNn9GnJqfjO8x1bj9LhahB4y4uLuKQRu7MuZzZOIN25CrnF9zYkPRtWIPeuBX2wWZ6NSicwsxCM4&#10;kZOB8cSlJJKbHsGNnCvcKkznblk2DwTiF4/yeSWALpkzh6Ft6zK+U03GDhgk1tqXl09KeCOq/Ox+&#10;vmTefHWC/rMHYp2lXj8ppaIwg8AzvvwkO2rseW/uFWVK53BdVOoQIyeNEqvcX6zyAHrqD2HU9FnM&#10;X7GWlZu3s3HXYWwd3Nnq5M3Gg94CxDx+dtTh+2PV+cGvP+8jF/F9yBzeuXXjRy+xyKHzeRthzDuP&#10;7qLSjbnvM5sXzu35+ZI+xYe7sHL2GPR1JxCyWZePnn15u6k6T85vJND7lCiwO0GnPEWBzxB5wV9y&#10;sGKjg4lTBrKiY8hNTOSm5N6Cq1fJEyWuyMvjsnTEc8cNZ/7wnuwx1OXEyhGcs5lAysFh/BAwmj/i&#10;poo7mMZ7j0E82tmJhN2TibfsSMb2EcSfc+GChxMhx3aQKJUXF0B2sHQgpjOJWzePzMuevBD3cy/V&#10;g7JoZ94IXMp5wQq06oQOZfDqf4NXSh3gUmx2VYAfybJyLFhrof+PCvwXgP/ONmuzr+ZQ0ZcplNqN&#10;KBJedbZVVUBVSD89/ro0sH6ZuFEVYnUGlsB7Sz0DSSDWHkJSjgELwEU3y6XKyL9RrIJ8NiycpZss&#10;aVC/HrVr11ava9y+bUeBt4Na7dt0Eojb0aFLF7oMHcwqAz1iB3Uno2krslo0JX6EPlm+XuSs38DL&#10;e0U8f1JOWVE2P333lA8v7vPHDy/44c1TLp71ZZfdZtYvXYyFyQLM5s1l9QwDycNrRX0tJRNvZOd6&#10;a7YumYvhwKYY9GnEtvFNOTGmBm4jdPCcVI9LDks5azEQv6VtOLeoJWlG9chc9A3Zht8S5uFISEYR&#10;UZKBL1zJwU0AdrmcTEqGAB3kSeA5Vy6dc+PyhVOisN5cvRKCk3QuU7rUocK+Ed8fbohpDx3WmJqS&#10;n5NM+pUw0q6Ek5GgqcwkacVmZySGkhYfytHdW9Uzi875eHG3Qt438DwXznsxYNhAOvftgdnW7VxI&#10;yiGu6AHJ5U+JL3pEXPFTYgofE5RZxtn0W5QGrOPn4zr8KBb4B8e6oqId+M6hNj8cleXD1fjuWG1+&#10;DJzAe9f2vHJsxX2xz+/cOvCjvx6Hlgxi/oRx7Fo4mErXfrxxFOAtdCg7NIsLYp8DBODAU6cI8vHR&#10;HEo6f5HYgCCuRinnA8dJtj2N7RZH7Hd7c8ornIsXE/HyDGLh4rXYbTuMm28wvsFZuJy/ivX+QEzM&#10;9uO2cxU/JU/if3LG8FOKoXQui/kQvo7vXhTx8cMT/vHxBXfjLxE3UZ9Cx+0kmC4k0mA6PqazsRzS&#10;C3tZdrLaSPyRw7zKyeRFpQD3SX0/z4n+CtiqpbXVqlorl+RRr+YhpQAsiv5UmHr65LG4AAVgqSoA&#10;V1VgjXBq6l8stNYyawFW4FVHnBX1lT9WTmLQ/vEXgL9YZwVQbfvvSnO64L8CrCxrDiEpF7S7Kzn4&#10;E8RldzUqrACsWGnVRhdTXFBGUlo2U2bNZpNAvHLVarp26U7Deg1p3aot7dq2l7YdrVu2o2nT1gzv&#10;35Hbh1pzb0td8se3Ia/7QLIbtaLC2lps3F4+fv+MVy/v8cP7J9KZ3ePtC8UelTB36mSGdm6N2Thd&#10;ds4bi9PqORw2nYH93JHsMZrEHpM57DCcxQ6juWydN5XVo7oxvmcLzHVbEjiiLUGDWxE8sDF+4zpy&#10;fs8SfE3a4TqlOqdn1CfFqCZpC74h3E12uksJYp+VewzHcyIwDgf/WK6IOygrSKI4L5GSG8kUXUuk&#10;MDeBxxU3cDi4j7m9a/LLyZaihG0w063NwV3bJfNlU5gtr7+WQmleMuVisyvy07hzM4M7RRk8vnMd&#10;7yPbKXXfRPKRdeSfNOPquZPExofRpnNb1u/ay6XMfHa7ebNm204WrTFn2mJjJsyfz4gZMxk8bjyD&#10;R47ixr5O/OlSk58E4I+O1fnx2Lf8cECHD2dH8M5/LD8dVm7dWZPvj9fmmUsvHnjo89GnCwXHh7Nk&#10;/HCi7AdwbW8X7rsM4u3+dnyw/IacvQs4e1LU8KQzgR4CsqenQOzHZb9Aoi+FEODnz4pVh7Gw9cLl&#10;dDwZJc95/TsEJFcwZpkf8QVPKX//C3d/+IN73/+Dhz/+Jy9+g9TyN0w0D2Dmkr28itTnP6+04ffn&#10;l/lDMu/vv73n5+8q+f7FHf746Rkvwl2lI1lHyqQRpE0dQ+7qpRTvtiHIcDr7xw3Fa90aHmYn86pS&#10;IFMAVrOwoqoadf07cKuWZgqmRn1VJX4k6x4rCvxpIEt7jsH/QYG1KqwZha6iutrSHO8VgBXlFXg/&#10;nwtcBWAtvFXr78BVSguqFtq/g1ebgRWAbysj0coUSrHMn48Di41WTiNUbHRgUBjjx0/Ay+sUwZcD&#10;cfc4weT/H2t/AVXVur79456z++x029vu7u7uFgsBJaS7u7u7QRAQFQSxQFEwAAMJAVFEVOzcXSd+&#10;73v97/uZa8IC2ef7fcf47zGu8cw511wLNq7PvK77iTmXL8Y33bvjqy+/IXj7oQ/F6i+794XFqu5o&#10;9foIr8K+xQv/r1G96RsUD/4OL5LTUGlhhRpPJ/zAy8dIL5/dw68/PUdRZgws1kxDuuV2ZFltR4bZ&#10;VmSaqyDVeItQitEmJOiuQbbbHhxx245TYfuQYrgOR1YvxKnRk3B6yixkUxTNmDUF8ZOGIG7DTCQa&#10;rkDUKga4G45u/hsKNnTDQU9rhGecRNzhAoQQvD6J5JIpeThVeBwVpRShSwtQefkk1bZn0Vhdgqct&#10;1XAyM0SvTz6D2uy+2DPtG8wcMhDV14opLt/Ag7pyPGyowIP6Mtq+gpZbZWipLcf9ugo8ul+JO1dy&#10;8dBuFi5rT0Sj7Tz81kLxPS0OY6dMQuqZUszfsBlfftcTvYf0R6/hA9Fj6CB0J/UcPgz9Ro/FogUT&#10;8DCgO34L+Yjg/Qg/BxHInt3o70p/26u+eHt8j9j/0Y8A9voAzZFz0BIyAb+mTcApp2nQXj0b1wJG&#10;Yu/yKSj1moe39l/hlfFnKPI2xIHgIBwICcGB8CikxyTiWFIcub0VLiboYvkqZ2zXP4jn/wZekyqb&#10;XyE25xo0HHPw3cJg+Bwox9v/A9Q8fov9jknYqheOg6dr8eZfwOU7TzFqbSyMjRzwnxND8EfuMPzx&#10;+Cz++PMX/Of37/Hnr+/wyw/P8EelP55GrcKVPfNRyM9lWjILx1YtQOnO9UhR3wEPOzMU5x/EUwWw&#10;XAdLHVrSeHBXaoOX3FIZYCH+HJ4PTUy1xej/EqGV+WsDmGGVnVcGlz+EP7Bjj7P0xvZtBrY9Nv83&#10;eGV1hlcZ4A4g80SOemkuNDswi9cC80ys69eqRLQOC43C5EmTsG79Wuzdp0EQH8Rxql09PF1gamGI&#10;sMhAbNqyHn2/+Qql1t/iXfBXaHX9HM0OH+LH8K/wzOZblK+ZRF+uaFTYWOOmtQldjVvx888vcSEr&#10;GqlGG5FjvQOHLLYhw1IFWTZUy1qpIJ0gzrBQwUHTTQTyOjy+7o9/tgbi9yZ7XHdbi8OjxiBzxWwc&#10;0l+LI9abccxWBQX2u3DMYhPyrLfimPEqHNGciqw9w5C5+StEWmrBM/IgfGMy4R6TBdfIDHhSe6ao&#10;ABUXCeKSfFwjgKuuFaGy7BRSE6OxY1pfqEz+At26fYzd1C757gNkpEaj+XY5Gm4Wo66SnLeKnLfq&#10;POkC7lRfxJ0aqqHrLuHJg5tUP+bgeJA9Ht+pwE/f30NIiDeGjBqBpIIigvgyLPxCsc/CDqomFlA3&#10;t4aJmy9cwhIQduQsDudk4CldBH+iCP1z0N/xsw/VwrHj8H1dHN5etMEPvgS2Xzf85Pt3vPT+AjcT&#10;1fEoYBh+yZiMHLOx2DJ/IZz3zMKu5UvREDwfLyg+PzbtiZM+5jge4YTLqdaoyXPBnYoM3L9zDm9r&#10;Y/HPC6txwG4D5q8Ow4mrj/Dq3/8XhZXNmLk9BH0W+GKKSgwOX7yL+z/8hsZXv6CCgC2peYDG5z/i&#10;Hu0//fVPqDscw5ClMbgcvw7/N7sb/jg6Gr+/vIXff36LP396hT/+9Rt+vR6JPyg9vDswHY/rLqO2&#10;8BCqTh1CRWYs4p0MkBzuj1PZyfR3rBZjvKInmqCU9L9z4BYGnm9RS3G6hS4CLfw58lASASsvZnio&#10;BHDn+NwB4M7uK9e9Yt2vcN733bf9w9534q7AZXUFr7JkgDlCS2uBG0VHlnBhAvgGx+cbBPD1KrFO&#10;2N8vGBMmTMTO7Tsxc8ZMjBkzFhZWZsjOTkdEeBAOHyUo6Iquu7Qfngf1wB2Hz9Bo9SFB/DFe+3yK&#10;11SzPbb5GJU89zUwCLdd3dBCteXZ9DDE7F+NTAL3kPVOZFvvInh3ItNqBzLYiUmZFjuRbrIFVZnm&#10;uH9iDxoOzsfDrLmoz9ZB0v6lOOayA8edd+C0826c99iLi96auOyzDxW+WrgeoIfrgQao8NenYzoo&#10;9tVHjp8VMr1tkBTghYSgACQGB+BcRgTKc2OFrh5PwJXDYbic4o38cAdYr5sF+63z4LhzJSUEVRyw&#10;3ktfflfcvJSHW9eLUHv1DLUUoW+eQ8ONM7hNUbzu6mnUXz2B5srTOJoQjNLTR9HScAnP71+Dp6s5&#10;+g/sh3lLl8DOLwyR2acRc/wS4k5eRtKZMqScKkPYoULYBCeJpPM4YACe+3yCxz70t/Pqg5ZcczSd&#10;9EKDz0w0e4xAs/cYNHmOQo03OX2kLuo8p+Fu+ELkW8yB4/bl2LdiKTzU1+Km1wrUmQ5Grf0sXHXf&#10;iqagFVQ7L8N/rm7FP6/vwM83jfC6yh2vmrPxR40F0h02Yv22SJyrfobX/wGu3n+DrPP1uHj7mQD3&#10;RstbVD/+ATdbf4Cm82FEH7uJl39CHFu+/yB6LUyCvZkpcIZidMZX+O34cvz46j5eU4R++bBB3I3y&#10;t+oYPHVZhZpEa1yO1kDt2SyEGy9DTqQVjqbGoignDbdvXiNAGUoCmOtaUhu0irYriDlut8gQc0sO&#10;fJ9MkO9m0+7Akgv/t/q3A8AcoWWAxQeQhPtSfdtCHyxuldPBeRlaaV/abgdX7on+f4WXpezE7MLy&#10;VEqGuIrg5Y4rnsxx7epN0UsdQxHrk48/x8jhozB3zjxxPyd+isCoEaMwauhwhEeGws3eCkWmvdHk&#10;9BmqTf+Gu/Z/wwPXT9Di+BHu23+E7wnkP30/Qc2qTykCBiDPTBPhe5cgzWwLuSw5r/k2pFN0TjPf&#10;ioPmWwhicmJy5Syr3Thgsh0FXqpoOrwLj07uQvORTYjdOws5tltR5KGO8wTrJX9dlBGw5SH6uBZu&#10;jGshhqgI1BO6EWKA6ghjVEexjER7M8IENVEWqIoyQ2WUCW5Gm6Aqmur0GAuSJRqT7fA01xuvTgbi&#10;9YlA/FwUhn9dTweeluD/NJ/Bw5JUVJbmo+ZqIaquFKA6LwZ3cwNw71ggGo/4oDaTIE91wJUYK1xL&#10;tEd5rA0q4m1wOmA/sl3VccBmF2JMtiHGcg+irfch0kIdAca74LR3E6x3robV1oVIoyRy1Xcbrnis&#10;R7n3NrooqaCMW28VXA1Qx/VgbVwjcX1dGbIPN4PV6P97L8oC1XA9RJ3+H9VRGa6KytA9dO4+Ok8H&#10;N8O1URuhRbW5LqoC9+F2qh5+rHfE7/f18dvJ/vj13Ey8aT2Jf971x3HXpdiyNQjpRXfw+Nd/4Q3F&#10;6Uc//Rt33/yGe2//wM1HBK/7MXSf44G+iz1hG12K7TbkvsvDMXBlLHaqO+PPY8Pxr4xP8FtUN/xS&#10;7ocnj+5QmXGJ4KtCdVAkLn45HNfWT0VF5GYc99mEkH0TUFuah7M5B3E6KxnN5MCtBB9P5HjUrBgD&#10;brqH1s6zsQgwuZXdV5ICZHqthdhhzpg50WGsBG5ngGVwZXjbInQbwPxmfiMDTM4r3kQuq3wb2Y4i&#10;eBUAyxB35cQyoHcauwa33X2VeqL5hna3JIDljqwb12tELzQfO5Z7AmPHTMSs2XPh6+OPgQMGo0eP&#10;vgRxd4J4JGISEhFruAC3bD5AJcPrOQgNbgNx2+oD3LH9CA+cPsb3Hh/jF48P8B9yk8sq3yFEcx3i&#10;9Tcg2WgzDlCde4BcNtWU6l3SAfPNOEhROp3ic7r5djpnG9Ist+DIvrlwnTYQRx3WIddmM0oDdHE1&#10;3AQ3oiwJWlNUhJngKoEpRMevBhsKVdJ2VZSpALQqxlyoJs6KQCURWHVJdridYofGVEfcOeCM+wfd&#10;8fiIF54X+OPtuUi8I/H2s2O++OF8LP6szcGfV9PQcDwWZScO4GqCMxqS7dF8yB3N2R5oPuqFhwUB&#10;eHgiGC35/miiY/XpDqhKtCLRRSPBHDdi6PeJN6efbYGGRDPcSbXA7UQT1McboTHFHHeTzVAXrUsX&#10;Hl3cDNFBdbguathh6VhDnAFuxUqqizVEfZwhHaM20ZiANMNteu+dRFPUJxihLsEQt5NM0JhkSscV&#10;op9zN8kczamWaIil3yNgD14f24x/1W7Fb+eGE8Sz8fx5Lf5Z54ob4TOxdaM11KzzEJt/E4dLGpFa&#10;VA+v1HKsMsjEwBVhGLIyBP3mu+Pb6U4YuiwEo9dEYeDiYGzeYok/DvTGv5K64deov+HHuGF4Qymk&#10;peEamurKUJUUj9LJC3F16hTUJmhSipqO427b8KjmBmpKilCUmoDWxtui46pVOC9BygDztEkFwMqu&#10;K4trYNl9JbEDNwt4OeUK5og9WTK8LGXjVIZX9EJzZBZi5+U3KuAVVwalN3Yl6WogQdt8T3LevwJY&#10;6A5t35GgVQZYhlcZ4Lq62x1qYHZgvp0Oi+vgWjq2dvVGis7jMH/eQowZNRaGhkbo3asvVq9ZhcAA&#10;P6Tt+gI1ln9HlXk3unJvwM0jwagy/htu232EFudP8JZq4p98euMn90+Rqj4WwRTrorUZ4s1INNyM&#10;BJbBJmo30f4mgpY7sFQI7m0ENWnvRsT2HwbnyVTPmm7GlUB91CQ4oDLWCuVhxgSsKa6Sc16NNse1&#10;CNoOpWPBRuRExgSuBX1BbOgLTqAyrEm2uJNij6Y0RzQdcEJzugseZLpTNPfGo8O+eJ4fhLfnY/Dj&#10;xTj8WBKD38tTCNxIPDvqgwfJjnh5zB9/XEnB6zMRKA2iC0iEGZqy3HHvsCdaya3fXojBz+VJ+KUi&#10;hVyH2stx+PViNH1GOF0QQvH8ZAAe5HqgKZN+fiaBn2mLe5k2uJdli5YMG/pd7OkiQvtp1vS72eNu&#10;qhWBR4AnW9IFxkrsNxLw9QRqI0HIwN9h6A/Q6+n0eprivaR7VOfy9j16rYnUnGaF+/QZLXSshT6H&#10;t+8mW+FGsD7elJrhn2VT8PvJb/DupicevnyN/5SroDV9KDR2GmHognCMXROJUasjMGRFFIatjcfo&#10;9XG0HYpBi70wYKYDBs1xwsgV/ug+zQ0O6pvwn9hPqX7/CL+E0kXcsxteFblRvV2LO5UXiYVanHO2&#10;Qd68ObhuvQV3/D/H3ZTtVGo044KPH845eeP1s8cEKt8Ij4FtJucmSAXIHV1XBlcSQXu3kcCVRft0&#10;XgslVh7lEQ58n9jrBDJL2YFZMrx8F9ducmyWozNLRGfO5iQZVPnNypLtXIJYGlKSY7QyyO2wShG5&#10;KzG8ck+06I1W3JVD7okWw0gKiDlG365vQnRkPPr1HYDRo8dh6KChyD50EOq7d8HFzRXGevpI3PIR&#10;OfBHqCMXtlwzEsWFhbgRuAaNlt3wyPFT1Bh/jscJKgR5f/irLEHkvvWI0lqP6P0bSdySdNYjTncj&#10;EnW3IIHAliDehmSz7Ti6dgXih41Civ4mnHDei6thpqimaHol1BDFfpoooWh6jQCuJFDLyInLgoxI&#10;FKPJgavoeH2ygwC4JpYckCAXTkxgV3GMpraaxPf3up/hjrdFkfjnneP4173T+LE0Ft+fC8eP56Px&#10;Kj8QD8mhm8ltXxLkv15KwsMjnrgZa4YHeb54Q8D/XpmGf9Zm48+abPx6NRm/lSfg9zJJv14hkC/H&#10;44eL9JklkQLml6f90ZrrigdHnPAg2xGPDjmS+7uhNVvab8kiZTqgOYNATrcj2dKFx5ogpYsQwX2H&#10;jjUdpIvAQTuCn7bp9UZ6/Q5B3EzbzXTePd4mUJsJ4AfpBC7DS2o+QC19xoODDgS4PSrcN+Btem/8&#10;+2xP/Hx+GR69ekNf9Br8q3gsfi3ohRAzFUxcEooRK+IxbkMMxq2Pxkhy36HLAzGEIvTA2XboO9kU&#10;Pcab4rtpVrhoPxK/csebx9/xxvPvaHXqgaYEPbTcqcKjxko8uXsTJw20kL92FU5p7ECT/0g8OheE&#10;Jw/v4rCuMZoKi/G8lXghiB7T9164Ljuwog6WwX0fYNl9GV7JjR8QQ3JfkzDOTvAyuLIYYOUYzRAL&#10;gMX8SyWAuUtbqn0JUgZYwNkRYOUPkkGV4b1P4nXBLD4mw8uAdgUuSxnc27d5LrS0HpilHKHF/bAU&#10;Dnytogq36+5BQ10bfXr1odg8Bt6eHggK8EVUZBg0dmsgaMM3qHf4DHccPob3om7wdXTCnYuHUW/2&#10;BZ7afoCiPR+KWHzGaSN8ti1FhMY6RBDEYXvXtCl871rEaG1AvDbVuPtJeuTK+hSpzXYhbepMhE2b&#10;RPXyDhy12Ul1ry4uE7znfRlebVyi2rcszAjXCM4ycsSyUHLfSFPcJFDrEgneJEdUx1mTO1O0ptfK&#10;yZ0v+RuSjFDqp4/zXjrijo1lvoZUI1qI+vfPykwCLwlvTpMjnwzGy1w/PEhzFmo95EnROpocOpac&#10;Oh4/VyTjp/JE4bp/3jqKfzXk4Y/raWKi/u9X4sXn/M5uTBB/XxyOl6cCqA3DDxci8eZcGLky1Yfk&#10;ys/zvPE0z4MgdkfrERc8POQgxBA3pdtIDnzAhiAmMCmWM9RNBOF9AliCmGCn9t5BgpdbglhyYwaY&#10;RI4tHJg+674CZnbpFoK4PtEGV92X44/svhSll+E+RcuGp7/jyY1o/OvEt8DJL1EROBn7d+3H6IW+&#10;6D03BL0XBpMC0X2WB3pPNMfUaTuxfeFi+jeeiDeho/BzcE88du6JJs+FqPdRx61AXdHr/P2ze3jb&#10;2oAzrnZIWLwQKas3UFljihd3SlBVeQ0Vubl4Tt/5xyIyN1OE7rhooTOw7wPcUTLAEncKJ/4LgGWI&#10;ZXglF6YaWBTNSgCLXmcCWMDLkCpAVQa4Xe3wsthtZQfmtcEsOSaz5JisDK8kis5U88pTKXkISb4j&#10;BwOs7MAMMQNcUX4Dldd5/xbWrNogxn0XzlsAlc2bYGdtBlcPXziv+w6Njp+jxppqXLf5iPJ0RPPt&#10;KtyM1ME9kw/Rav8F/LdMgP9eFfhvX46QPasRor4GIRprEEoKVqNttdUE9hrEaG5EjDaJ3DlWfyuS&#10;dbciYsg4BC+Zi4PmO5FttQPHXTRQ4q9PDmwkYvN1ctYyitIl/rooj6IYTTUux+s6isi3UhxQTc7M&#10;Yqgv++vhIl0ASv30cCXIGOc8tHDKSR2FLntxjlTiqokbdM7DNAf8WhKHN6eC8Zzq3+e5vlSHGlMs&#10;1yOn9MD35Mq/Xk3Fb9fSCN4kctUovC0MxQ/FUfjlYoKIzj9eiMDPpbR/KZbgpWNXEvGqMAhPC7zx&#10;jgB+dz4CP5RQvC6NFiC/IJCf5XviSQ7X4W7CkR9lEcDkrvcYQorW98mNmwm4lkxKDBTDmwlkSeSm&#10;GY4Uwdmx7RTnMcQUqUlNHL2TKHaTblPdfZdiOdfCd6gOv8PbdM6NKFPccpmGH4stcPPhK9y4/wpV&#10;917g3ak1+PPoJ0DuR/h31ue45jcaoYaroa+6GxrbdsJSdRWyTGbhluciNPutQYvvetzz2oEf0izx&#10;htMCJaQ6LzU8ijTE85JDuFNTjqqyQpzz80QilUY52vooyi9Aa1MFTpwvpe9uI562EKjktm2L85Xg&#10;/SsJmBli2hbgUtwWc6CJHxlgWbILM7ByK7tvZwduYoD5pLY3M7zyGzqAyiArQyz3hEk1rjLADGzn&#10;Vob4rwDmYzK8AmABb7v7yg4sR+irFTdxtbwSZZev07E6cuNqqGzbLSD+rm9/TBw/Fn4BwfBXm4J6&#10;mw9R7zESSdY7oTF7HDwtLFFdcRmN4ap4Tu6cteNT7J9FIO5ZS1qPUPUNpLWkdQTvWgTtIZipjdDY&#10;QPF6E6II4li9bUjU2YKwfsMQuowB3oMsS1Ucsd6N027auEw1LsN7PcYClygyX/DbT3WpPiooElfG&#10;26L+gBtqqd69GW+JG3TO9UhzXA0xJcfVxlm3veTA+rjoZ4Cz7loo8dbFRW96v7smObEernpr40Gq&#10;A34sjMSTI954QtDeTbHFg8Me+JkA/eP6Qfx2PR0/kbu+JQi5k+tBmgs5nRPu0UXjyREPAjqQIA4n&#10;oKkupoj9A0Xy12dD8JIgfks18TsCnCF+S/C+JaBfnQ7AyxMEcZ4XHhPEDw874RHF6YcE8X2qjR9w&#10;y5GZgG3JoNcOueJ+lgvu0rEmOnaf4zBHZ4UjN5MT8/5dct3GZHPcTjARaiDVxRqhnjvB4o1RG2eI&#10;W/FGaCCYi2y34/KRFNx89S9canqHq40v8ey8Lf7M+QZ/pH2Efx74FEj9GEj5AIjvhv8bTVAnTcDP&#10;6bvxjGrzO956ODNnGs6tW4jbjup4dtAbPxXG4HWGC+4F7cfNUAvUXCrCvbprOL1vP2K79UDmLvq3&#10;OHcWVbU3kJJ3HnX1t/CEb/CuFJdlgLuCWHZesS2DK+rle+/F5w7wijvcSBx2hliwSO+XAL5LDqx4&#10;s/wB4mSl2Myt2KZjyh9wj7K/DC+3shhAjsIMpjK8yrB23hc1rwJeGWAeQuL6t7MDs/uy+N5YFWU3&#10;cOXSVbHQgSP11s0q6NmjpxgTDgoLQYC5JipMPkOZzSAc8TREvvZAOEzthiBbimfXL6DOfigajbrB&#10;Z+0EeO9aI2ANUdtALqwQgSuBvZb21yN8H0O8EXH7tyB5/zZEDh6FgPmzcMB0Jw6a7Ua2pRpybNRx&#10;ityylF2X6t5LwcYoDdBHKQ8fEcDXYq1RQ3VyTaIt1alWoqe6jGriilBTXAk0xBlnNRx32E3HjEXM&#10;rom1wbUQE1wmeC+SK5e47sMlt30C3FcFwXh7Ogx/lqXij7ID5KQpBG6icN7XReEC8DvJjqKerqEL&#10;RU2kGcVSZ3JXcl+ufwnyn8l9f+Ia+EIU3hSF4k1xKEEchjdnqSWoOVq/KwrBmzMheF7gg6fsxMc8&#10;0HqUQM52pnpYisd3U21I7LDkznQxacl2Fx1iXBPfPcCwWouI3cSdWeSqd8m5G5PJdZNMUR9H0MaZ&#10;4BbBWxNtiOooA1SRKiP0cCNcFzcoXZT5aCHd3pi+A1fw8FI43qZOw+8pX+KPw73we9IH+C3ib/gp&#10;sBvpc/wUPRE/pmjhbZo7XtD//wv6+fW2u3Bj+yrcMlNHsbMljlg64PqmzXhJF+vHUXQBiTHDw5pL&#10;eFh/DRfDQ3ElNhZlZ07g5oVTOF1ahvSCi2hh5+XHinKHFTGgDK4ywDK07eKVSAQsw8vxmzjidcBd&#10;Acz8KUsGV2avA8AkAbD8QW1PVxDRWIJUuQ4WINMHSG+WAO4sGdrOUoZWWbIrK0MsDyFJEVrqiWaI&#10;ZQeWAS4vu46yK9dx6WIFrl2tJsjrobZHC59/9g+sWrkCdhYWOGE0BjcsvkKy6RpcOxKMu85DEby6&#10;B04ezUXz2QxUG/WF55IhcN++GgGqaxCouo5AXo9gAlgSbdN+mMZGoch9FKO1NiPZUBVxEybBa/Qo&#10;RO3bhDTjXcgyV8NhCw0cc9DEKY/9KPLRw4VAI1wkFy4hiMsZ4BiK0YoofSPaEtfIfRn28z7k3HTO&#10;5UADlFCMribQn+cF4kV+IG6nuBDEFLMJ4iKHPSh208TTIz74jRz3t0tJ+PF8DH6g6PyWoH1FoL0o&#10;CMCDg65oiLdBFdXeNRzbkwkkOvbsZJDosPr95kH8UZOF3yvTRa/0TxStGWIG9jU58YtT/gR0MNXU&#10;oQQw1don/UUd/Pw41cP5XqIWfpBFUZnc9E4Kx2Ar+j2tKfLaE7xuaDnsRvDaooEctpFi8l2qaYXb&#10;ErAC3ETJbRlaAWykPgFLsBKwVwO1URGgRa0Wyv3p7+Kzj6SFTIMtKDcfBRz+llz3A/we2g1/xP4d&#10;fyR9ge+DeuNV2Hy8StTF24PueJfphR/oQvIj6adcbzyPplJlzw4cXbIIiQuWIGH+OmROmoFy1fX4&#10;LY9q/0NOeH4lF4942WVdBe7VV+JKfhay07NwIK8EJwov49mj+1KHlVJ0Fov1iQdlmN8THyempKcZ&#10;siSAuVxlaGWAuf7938ArAyw6sdrgpQ/lSRsCXgaXT2ZIqT5toitHO7gsfpbv/xvArM7gdt5niJXh&#10;ZclDScoAcy+0uDslqezKNQHwxdJyqotv4uaNOmzesBmf/P0DDOw/BKumjEWF3WhUmn6OVLNVuBKy&#10;B5VGf4fn9hmov1aJqqMpsFsxHe6bl8J/11r47ySId69DoBqBrLZegplcOUxjE8L3bkak5haCeAsS&#10;DFQRu3ghPHv1h8+m5UjaTy5sQgBbaSLXURd5rvrId9PDSU99nPbSQyHBfImctIJc8AbVvdwzfT2K&#10;4jMPOYWbEbQUk7l+DuLhJgI9jMdOHfGyIJSiayCq+ZlP9Hp1nB1eno6kCByPt2fCBeDPj/nhxTF/&#10;PM5yx6N0VzSnOBIgdgQG92Tz8I4zgUXAHfbCs1NB+P5SHP7ZcBT/ajqOP2syCeBk/HiJ4iSB+oqi&#10;8ksC9MlRVzw+6oanxzzx6Aht57hRHUzvz/OmfRdyXxLF5DsHbHCb4LyTakutDRpSWAQyxedGcluO&#10;wbUxpGgClSBlWFk3wvfjeuh+XAvWQUWQNsoCNHHFj9KF116UuqnhgqsqLrip4pzzbnJMVRQ5qSHP&#10;Zhdit4zCu/BP8M/c3vg9fx5+ypiJN3FL8CrFFG8zXfHDUW/8nOONP+li9p9LVN/n+eNJkiOKtbcg&#10;bsU2HFu+DMVrZyFm/GxEzFuCPN1duOq4D49iLfE4g0BvvkF1biOaT8fgvOc6hEZkINo6EHWXyvFU&#10;ANwOb2dgu9yXge2kByQBMJewijK2swN3hrczwGIcWBlgWfKJMrDiqYEkfoOk9njMksH9nyBWBlZZ&#10;Mrw8B1q6IyXDe7tLgOXZWFevygBfx2WK0ZculqO0pIJi9U2UXarEorkL8fUnn+Pzz/vDavUQPPAc&#10;hAs6nyFRbynu+U1E/vZuiHR0QH1FBXTmTYfzugUCYF+KWQHUMrgCXgXAErxbKUJvE4qnf/j4/bvh&#10;1W8gLAcPRJTGNmQY7cUhiu05jnrIczFEnrM+jrsZocDNELkOOjjpQTE42AhXCeKbBNhNitFXo8yp&#10;ZjYRvc4XqN4956mD89ReDjAWkbo2ljt83AkEiqkZ5Hy5IXh1kqDO9Re9zk+P+uJJtjdaM9wIXhe0&#10;pDriPgF7I8wSJZQCqqIJLoL6Pp3bTIA/oBr4dVEYfq/KxL9v5+LPqgz8fJlqYB46orqWh3Hup1Gd&#10;yi1B+Cib4D3iTuBydCblepHzUk190ImcV4L1Dp13m0CujTejC4w5bsaY0IWDZ5YZ4nqQDq4FaOMa&#10;ueo1BtV/H7mqJsrJYSVoCVhPNZS4q+OskyoK7Xei0GEXTtiooIB03HorCqxUcMx6O/JtdsCb4Dtt&#10;MguoUMXvFzbil6KteH3EHL8XBeHfF6NI0fiTav93uQG4E26NE5SKwqk8Ctu1Cif1dyN/1SYcXrwG&#10;+QtmIX3ZAhymf9djWltRbKaG606aeHC5CK3X89Hk3Q8VXlMRHpyF4/HZePWIou49+c4bHR1XebvD&#10;vhK8MmMCXIX4mAzv/wvAMpcCYPFGxYezA4sT6U3iBHJfGdq/ArgzvP+vALfBe5t/xj2K0DwPuh3e&#10;rhxYRGgB8E1yXYo6l68JiC+WXsWF82W4frUWF4ouYdq4yfjg71/BcHE/3HH+hmrefyBv71cocNmF&#10;R54DYbZgINzN7LBr7AjYr54P320rEbBjDQJ2E8CqFJ/3cB1M7qu+iWLyFgJXBdE62xGlvZ1i9HYB&#10;ccL2jXD4x7cwHjQAITvWI9NMG/nOJijwNMcxV2PkOhmQI+sh114XR+y0aXuvGG66HmOJKoq1VXHk&#10;rMEmOOW8D0XuOgSyAYoJ4Avs2AGGKKJ6+nqYOZqyfFFPUbqCLgCN9L4n5KYM79NsgprgbTngiNZ0&#10;ZzTG29OXXR1RmutxwkUT9QT0gyPkqMcC0EIQP8j2EB1bL8iZXuRSm0OfccQT98g9a8gZ6+JMce+A&#10;HR5S/codXk+Osujzqd5tyrDHvYOOVL+Su6ZQPCZ4m8mJ71ANfCuZJ3FYC4Cvh1GS8NVEqYc6Lrio&#10;ooQd1W0PLpO78vZ5clRxzHUPQbsLZxx24rTtThy3UEGexXaSCnJMNiOXZboZR002kag13oIQlUWw&#10;nzUJb4L64T8p3fDvowPwxzUnvMi2w6MkupCEmeKstQpSVFcjeNNSxO3ZiJNU917VVsHZ9cuRMW0m&#10;zu/ZhIIty5FL5VKG5jak6+ymn6eOYxaa4m4lV+xnoGTHpzjhtBkh8fl4QGnzGYErASzVwB1cVrEt&#10;9uWWnZp4esSQkjobpbzfNnRELaszwMyjMsSdjVU4MNe+8vAR9z430Ulc93I3NYuh5Te2A9wOcldR&#10;+r/By8B2Vsf6l6dR8kwsuQZu6NCRJQ0jSTGaVV6m7MIcpQniC2Woun4LhzOPYVDfoYjf/jXqbD9A&#10;pdWnuGn6d0STC7dk2SB7+5eY+o8vsHP0cJgvnQPXjUvgo0IQswPTP24I/eOzwjU2I0JDBniH1NI/&#10;fPReduQdiN64ATbffgedz7+GyYjh8KA6K8uCorOfNXJdjJDjbIijDgSwvQ6OOGoh31UbxQRxJdXD&#10;PHOrgtzyjJsOjlruwDkvXYrZVlQzG+KUy156zZyc15vgdcXVMAuU0OvXg81xj/bvEtD3U13RkuyM&#10;2xG2OGWrBb25k7Bu+HcI1dqImwT64wKKkARra64fWglWhriRfmZNMLllsClq6TNr6Etf4auNq346&#10;uJ1gRTBzz7ILOTKBm+mEhiRLVJKjVsZS3Uq1buMBB4rHtriX5Yx7h5zpIsGTNOzRRK5cxzOowihp&#10;eHFnkSrO2O/GKdIZB4rBpEK7XQTrDpyx20m/7w7kW25DjuVmHDbehGzDjThkSK3RJmTpbUQm6aDu&#10;BgKMQNu/DmlaqxGmshCaoycgW20IkPMVfoz/AI8T56HWTxtHNDciYNU8+K1aiHRy1VI7LVR7G+Es&#10;OfCJpfNxhP6Nr1ir4pLDPhw22Y8k31BE+MTATN8J29eqwon+jXM0huDYin5IWDkdqht24FTBObx9&#10;8ohA5dvIEpydgO1KAmqSdCN3cmAZVsGaxJmIzyTJeRVtpxqYJYMrw/ueA/MHifnO9IOkhQuKDiyC&#10;8x6fqACYJb9JkuzI/GF/Da+y2/5vAFYGWXZheThJjtBtkzkIYHbg8rIbAmAJ4qsUpctwvvgSblyr&#10;R0xYKvINhqDaqhtuWn+GRvvPkbR3DC4ejsVdj6Ewn/sdNo0aCc2ZE2G1Yg48Ni+Gr8oKBLEL7yYH&#10;JoDD9m5B2L6tVAdTq74ZYWqbELqbIvZOqplVOG5vh/emVbCZOgEOYwZi96dfw2DuYhyxMcQZf3vk&#10;e1qQGxsRxNo47EAR22U/jjlp4YKvPm7GU5SOs6f6lx+Ruh9n3LVwyn0fCj20UR1PtWyaO25G2+J6&#10;hBXFalNc9iF5m+BGgBWqAq1R7mmCbOPd8Nm6DBtGD0K/bt2wY+po3CJXfnMunOrlYDw97o8Wclmu&#10;g2+EmKPc2xBXKM4XO+xFIX2hz9qp4qKrBm6G6KMp2RZ3Eq3RkEigJtrgVqwFKsO5g8mAYryZcNm7&#10;6U64z3BTtK4nF2aAGejaRIrPFJvLA3TIcdVEh9spm93krDuRZ75DKNdEhbSdnFWFfu+tyDTYhHS9&#10;9UjfvxZpLJ21OKC9FkmaJK11iNdYgzj1FYhXX07tSnitmwO9SWOxf1x/tPh+i9v2f0ed5wyCdTuy&#10;KHVcslNHFf3/3fDQR7mDFu1r4oKNNs5ZqOO83V4c9XJBXFAswkIyEUbxODzmCByNbWBmZA3v/VuQ&#10;brocPvtVsH3zPmRk5OH750/RyvA28QoihrhjXG4TscCuK/U0c3ym8+6z2gGWwKV9pdgsq7P7srqK&#10;z+8BLMBVSF64IKK00onyycrbHSXBKgPcGdq/Alc+zsBKMVqaiSXXwhK87RFauQ6WAZZ6o2/gyhWO&#10;0dyhdZ1cuAKl56+g5OwllF+pQVHGQZRZDUC1zUe44/I10nd+jqyYKDyKXgG/HTOxd+1q6KxfBc2V&#10;S6ExexYsVy6A2+bl8Nu6AoE71iJQZTWCtlOrrYYQXU1EGO1HlLkxIu2sEevhgfjAENhuX4nd5H7+&#10;S8Zj54TxFMunwmbGAhx1NkWhnx1OeFnhuIcpDjvqkCtTjexmQFF+P8VpA1RSfVtJrngl1AxnCNxL&#10;FKnrU91QFWNPdbApyoPMcS3UGhVBBKy/Fa74mCPfYi/c1s6m33Um7Ck5GC+fia0Th8FfbSWajnrj&#10;zdkwvDpLAJ8JFVMrGyheXg81R5kP1dZeBrjoth+llARKyfkr/I1QF2NBcdwDrQddUB9jjoY4S9yK&#10;plo93FBAWS+c105Mk+Qx3ocUr2+n21Pdy9M+TVEVaYzyQLoouO4jt1UTjww9YrKLnFMF6dqbCczN&#10;BOYmcSP+dAIlTWcLUrQ2IXHvBiRorEOc2lpEU+yN27MasaTI3asQSftRqlS/7lhOWoqgrRSfF02D&#10;weTR0B7VB7dsv8ZD14/RFLQYdX770BRMv6evHiqp9i+j/7/LTroos1XDVeOluLp3JDLc7RGSfgGx&#10;cccRqmGKCPcoRMRnITo8EHERwQj284a1pTVcXH1x/UoF3j5vJSAVK454AT7f1J0SpwC2C4ilu3NI&#10;8EoAt0do4by0zy3zJQPb1on1oOulg4JLJXhlgJk7EaHlEzq/QYZVPpkHjVkdwZX13922876y2sGV&#10;1EAA1ytqYHk2llQH87LC92dkMcA8K4tjNNfCly5eEzH64gUC+PxllJ67hAsllShODccNm+9w26Un&#10;inS6Ic3HEZcTPGG8XQVGe/fDVFsHemrqmD96CnYuWgiHOcMQNO0LBE//FInzeuOgrTXSkrORnnQI&#10;h1MPIzvtMDLSDiEj/TBSwsJgt3U+9i6cAuvpY6G2bRsMCWDjAaNgu3gZjvu7oTjIidzYESe8rZHn&#10;aigAPuasizxy4iJvfZSFW+FigDEqoqwprjqg2MMARQT6BS8TgtgK18LscY0c95SlJpL3rkcsxUWn&#10;TXOxb85omK+eB+9dK3HO3wAvjgfgSb4PHuUqlONN9aoTqsjBrwWa44qfiXjgW7kf/Sy6OFRG2aDp&#10;gAvenQ7D64IQ3EkgRyWA62PMUBVmgCoCmN34QZYbHhG09w+54B7Fao7RN7lHPcyMPofgpZ993kMX&#10;x200kGW4Awn7NiNabT1iVFlrEKO2DrHq68V9plgJGiT1DYimpBOxYzXCd6wiSCki76RtUrDKcoTu&#10;WIGQncsQuG0xArYsgtuqObCePwUGk0ZBa0Rv3LLujpc+H+JZ7ELcDdHG7UBdApl+Z18jVDluRZ3h&#10;BNRpfIO6nd1Quf1jpIXFIDLrEsJijyE4+hgi0k4hJiYa0REhAt7I0EAcP5YnHj725vFDctUGAli6&#10;gR0vVuCnLfBT+hnWLl2YRcflJ/UzvCImK1oZXgGzDDA7MIH7QAFwZ4j/m/tKAPMEDcVJbVI6UUTo&#10;pq6glcVRmj+wY50rb/8VuCwGVnlbmgetHKElkHlWVvvaYAlg5Q4tjtESwFwLkwMLiMmFKUqXFF/B&#10;BYrTxSU3cCHJB9UOfVFj/QXyKL6mxGZAZ5cOLHStYKFvS9s7oLFxNUx3bUHEvJ5IntENBxd+jXyK&#10;XUeOnEFW+jFkph5FRjKBm5xJMGcg40A2Ylxs4LxlDjZ90xNaM6ZDb/ce2HzdHxY9+8Ns6kK4rliH&#10;RBNdFAW74IyfA/LdzXCMXZiHmli87UiuEWqP8z5myLXaS3XhXuRTTXvOwwSl3ha4SDH8iKEqwsiZ&#10;kvQ203t4nNkYDmtmIJBctzbFkWKtO9XLVJdmupBTOlM9aoeGZEfURtujOswaVyhalnoaoMzfBBUU&#10;pbmmroyyFJ1hP56NRmsWvT/JFo3xlgSuvpiiWU9A36fPfMqzvo56oZngrUuyxnWqm0u99VBKF4RS&#10;P1OUULRP1t8Btw1L4LFxKdzXz0fQtkUI276CACZXVV1Lrrpe9AgzoOE7VyF0+yqEbFtF560kSAnW&#10;HWsIWipLNi+DL32O36bF8Nm0kMqThXBfNx925L4WsyfAeNJI7Bv6HS7v741f/T/Ar/GT8SJRE02h&#10;BrgdZIBHdjPxQu9TPNbshqZ9f0eD2ge4odYdaYmHEHmIAE4/h7CD5xGdkI4Yct7wkADkHjmEuw31&#10;ePPsGR5z9GXnJdeV7nclgcsdVHInVZfqEJ8laGXJ0Mpgik4rBlYBsATx+wCz/ivAYvIGnSCfKDqx&#10;6ATxBj65E7BybzS30ja3/Fo7xDKUygArwyrvy8fkbWV4paEk5bFgroMlgOXOrLYeaTlGi95ocmGC&#10;uC1Kl1RQPXwZxeTExcUEeYw1HvqMoiv+GJiqG8Fc1xrWho4w3KuHfZvWwEpfB24am5A55wMcW9UL&#10;+WHBOJJbjKyMY8g6mEsQ5yCLHDgjhZSUjYMHjiDCXA2WqybAYuYoWKluhPHKdXD8uBesBo2Gxdd9&#10;YffR19i3RQW+lqY45+OAM74UqT0oBrsbUWuGHIp6hT7WuBziihxzTWQZqCHHZC/yrHRw0kEfmfq7&#10;6Qu8CO4bFyNGdxNyHDXJvbWRpL8Nec5aaEh3R8MBV9xKcqC62ZoAs0d9ogPVruaojuAobI9iukic&#10;tFbHZYKtPNicADajltciW+FRpgfuHXBEA733Vqw5bhPAfJOBWnLhu6m8Gol7or3F0FF9ghWu87i1&#10;Dw97keuSm6eZ7oXmnGlYN2IIlQ+jsGLgdzCdOwKey/rCfu6X2DdtOKyXTUHQ5hnwJyf13rQE3puX&#10;wpegDdyyAgGblsFnoyTv9YvhsXYBPOj/12PNQritnAeXFbNhv3g6rKhEMZ85HkaThkN96ABkbeqL&#10;/y/gA/wZMRBvUvfhcbA6XlsOxA+63fCj0d/xyuAjPNT9GPc0P0ClRnekxmUg6tBlRBK8ESn5CAwM&#10;RGxkGCquXMILvjfcg0cSqAwswfiIjIvBfESlIS8b5N7otgjdlRQAd9lxpQBYuC4fVwAs1b/tEboz&#10;wLKpKgOszGI30XGlOFn5TTz3WX5DO6zt4HYWgygDqwyufJxbudaVoZWBlQGWj3VwX4JXdl+5J1p2&#10;YWWApc4sKUYzxFKHlhSneWiJAT539jLOFZXjdoImju/oB+Ol2+BsHwRTTSNokvNaau+hfUtE7F6C&#10;UzvGoyApCUfzS3Ao6ziys/JJeTiUkYtDaTk4RE6cRUqLT0a61SbYrxuPw5bLEUVOqrZsObTHk1uM&#10;nwqLQaNgOmIsNPdqQHXdRnjOmI2TTuSoYe445WODPBdjHHenGjchBDciwnCKfn62gQZyTHUIZA0c&#10;0FRBtMZGaEwZBsN5ExGhsxXRutsQr78Fpzx1xbzqmkSKyHG29H5zqnPNUElx+Wa4BaoJ0upwW8Tt&#10;24goqjEvB5HjRttQHOeamuJvuCVqYmxQHc2Oa0LvoUgdaoi7KfaoI5AbEm3wIIPq4mwvPMikCwSB&#10;fS3EGKUEbwm5/3lvY6RoroLquKFYMqAPNowahg2jh2Py11/Cac1U+K/uCc8lH2Ja7x5YNbw7Ald+&#10;Av8No2G2agbUl82F/rBRMFq0CDY7VWG5cTNsNm2E1epVsF61HLbLF8BxKYM7EzYLZ8BizmSCdyLM&#10;poyBwYSh2Du0H3zn98WP4aPwW84m/By9BD9a9sHPht3wq/mH+M3yQ/xk9iFeGH6ER/s/ROW+bxEf&#10;mYbo7HKEpZ5GQHg8crIPo6XxDp63thKgLQQqOy0DKgEr4rAMMzEhpkQSA13CyxLnyj3PEpjK8LaB&#10;S+rYgSWBy2L+/grgzu7Liyu6SUNHHU+W39DVm7qCmD9I2u4IsQxwG7T0x+Lx3nZgJXiVIZahrqtr&#10;wK1b0j2xZAeWO7JkgNs7sxhiqUdaroXbe6WvKVy4jOC9jLPF13Dt2AEc3DoRzpu3wlR1N/ZtWAFj&#10;is3OZgbwsLdAvK0pTmQdRc7xCzh6+ASOHjmJw4fzcTibdOgYsjOOEsSkjDxkxYYiZt8cuGycjGzz&#10;xYh0McPiBfOwa/s2GMxZCN1hY6Gjpoa9u1Wxd48qpvYfDDsNcthgT1wO98VZqsVPeZBbJkfgWnAQ&#10;ihycCWAtpOuoIkljKzKN9uCkmzEOWmhAc/pIWK+eg+j9W8l59+MK1c3V8fYEpTXKA42oDjVGGdV/&#10;V6m2rQm1QrG7ITQmjYbxwmkoIdetY4eOs0YVQVwTa4cqqrel+tWY4rU+LrrzZAtDgpfvxMHzl53I&#10;dV3wgFQXZynWMZf4GNGFwJrgNUWWuQpitkxA5KbZSNizhhxzDmyWzYDaxKGwWDISsdt6ImTVx5g3&#10;qA/Wjx+A8HWfIXTTUDisnwzVDcuxosd3WDN1Ovbs2Atfrxg42oVAR9NOSHu3CWy2bUfI6tGIWz8K&#10;8euHImpFb4Qt6YHQxV/Db87niF7ZG+9iluAP3+H4w/Bv+N2UZP8h/iT9Zv0hfrH4CD+YfITXRh+j&#10;Sv0zRLq7IyQ2E9FxaSi/dAUvHj3CkwcEE32/2WVbiYPWew8I1hbFUkGeiMFQcg3MK5AY7nZg5TqY&#10;Wwl0qe4VHVcynAowlWGVtxly+Zh8njK8/xPAt2/fVgJYAbH8JmWA+Q2y+I13CUQZ3jsML++LYxLA&#10;jY3vA9wOKLede57bwRVS9ECz2HnFMFIN90RLvdFdxWjlISUGWHZiduBSUomA+Ipw4vLSMsSumAKD&#10;ft2wd+F4GKishbWWGhxM9RDs6Yq8Y6dRUHABOUdOI/doIXKOniKIC3Aku4AAJjc+pHDiQwU4GmZP&#10;kXAU/HfNQI7dRgQ6WmP94kXk5Haw36MBk8mz4OZoB1srC5jqG2L86FFwcrCHn4cr/G3NkeloixI/&#10;H1wJ8sNFD0+ctLDEEQI4U3cPDpnuwzFHPZz2NEWuo45Y4phouAMn3AyR76SHQncDXKEIWxFgijKq&#10;RbmH+SpF5KpgC6To7sDsb76C2pRRuBJpjYYUql3JqXk8uS7FBbWJ3Cttgcs+Jijk3nB3vsmePipD&#10;THCfwG1KdQDfg+t+mhMlFgI92AQX/cxwMcAaxd5myDbbgHTtcTiwZxKSdi5AgupK2K+cjX3TJyJK&#10;ZSZS9o4TD3qLWf8xFg3pjZVj+iJ60z8Qs4Oi9YbJMNq9CTPHj8Pq+fOxfuF8mO03gZdnAgwMPWFt&#10;EwhTCx9oaVjBhergoyo9kL/9I+Ru+QBHt3yC3M2fI3v1Z0ikEueRVnf82+hD/GHyMX63/gh/2H1E&#10;8H6En8mFfyQH/tH0Y7w1/jvq9PogKSQUeTl5uFNXhycPpUX5YviHO6gYXqEHQmIShuzCzRLA8t0n&#10;/wpinnHVAWBeosvLdRXAykt2Hyn2WcKNhVuTS3cBcVeGKnMoHFhkdIaXpXiT8puVqW+TDLAMrwyz&#10;+FBuJYjbAKZj7bDKoBK09TLE7fDyNkdovnUsPyOJn07YBvF7w0myCytH6fYeaSlKSz3TAuILPD58&#10;maC+hoL4eLjs3wmtjUthtHMd3Cz0kRAZgRP5Z3DqRDHyj51BXm4hjuWcwbHcUwQxO/EJHDlMEGcf&#10;p1hNkfpQPnJtFyJm9wCk6c2iWlYNoY4W8DLai6CQSPi4OyI0yBfBQUEICPAT4E6fPAlBPr4IDQzA&#10;jp070adHH2xduhyxdk7IsHNAlo0tua0ZDhpqIkFrF6J0VJBksB2HLNVR4KKPc35WOO1uglxrLRw1&#10;10CRIzmnJ7uvOW4EcGeXERzXLcDsrz6H0+aFqElxJGgdUJvArSuJ4E2wF/G5jIAsIicvdNZBiZch&#10;Obcx6mNt0JLuRjHaEbwEkeP0jUhLXAq0Qqm/Fc57GuCs63ac0OuLQpN+KLaYioD1UzCn3wBM6tUP&#10;U3v1gOGcocg3m4q0bZ8hdeunWDG6L5aPGYgEla8pVYyC3+YpsFLfhqWzp2PXutXYt30rdq9ejsTQ&#10;aPgHJMDFPR5mFoHQ0feEurYrnHeuRsGunjit2hcfleF5AACwP0lEQVSndvbFyS29ULD+K6RtHIxG&#10;ze/wH4L0TwL2V3Lbn40/wk/Ufm/yId6ZfYTnhh/i7u5uKDTejvIrVeS4j/CAjOb+nUYRhyX3lB6+&#10;/ZhYkAAmCIkHjtISnAxrF+7LxwW4DLkUnVsJRhlQASwDLNbc8/H2m2fIMMsQ8xJCGd6uAJY5fA9g&#10;7oXuDDC/gTuzuBNLpl60iqmV8pvZwtvBlWM0iaBVjtEiNgvnbXdahlS57Sxe1KDswjK8yhAzwPKN&#10;7jhGs2QXZinHabkeLrnAvdJXcPFyFS5duoHMlDQEurtQLD6E8+eu4MzJCyjIP4vjeWeRn1tEEEsA&#10;5+acFBAfOXycRPASzIdTEnHCcipOWwxDgdUCHPUwgRvVruG2hvD394evkyU8Pd3gEZoMr+BoGOjp&#10;Yd7M2QgLDkFwoB/UKFLPWbYKX/fsi+1a+7HH0BhqxqZQNzaDxo7dMJg3Hz671oiVTmfcjXAh0A7n&#10;/W1RQO6bY6mJwyYEtZ0eSj3NKQJb4KS9AdWPczGz+ydINdmOxnRXsWTxZhRF5nhHIV4UURVhSW5r&#10;jCxjVaQb7kSRG7mvnzFuhFLMjrMj2eAuxe2WVCexGKIsxIYAtsE5Dz2CeT9uuQ5GtUk31HqNQkPU&#10;ehzUngC9BYPgtXUUMo2nU22+GiX2Q3BK+0MU6n2CjZN7Y9rQUUja/S3StMYgXGUanPdth8ZGKl00&#10;1KGjugdb58+kv5s1TucWwMErDWZOKTB1SICJfRx0zcMRqKeJon0jcWZrL5zZ0geFm3tTbJ+FMsOJ&#10;+P+M/4Y/TT/ArwTvO6OP8IagfW38KZ5qd0P1borPQeZoJkN4SGA203exmb6H9+n7Kg0J8cO42Xkl&#10;gB8TgAww6zHBJbmyIk4TB20Ac6uAV0gxbMQAy2C2gap00wxldQC4k2QWZR5liGUTlZmTJnLQLykg&#10;VmyLe2EJteduFu/Lb5TVBjFtCxHkwn3pDyXHZ2mxvgJeceeNjqAq7ytDLt/YTgZYGeT2Ori9M0ua&#10;2CFFabkeliBur4d51VLJ+XIUn5XidCm5cWnJddG5deZUKU6fuICTJ84TxOfIhYuEEx87JgNMkfnI&#10;ceHAh3NOIz8xEmedVuGk+WicdtqMo762WLtsESx01eBpZ0x1nRu8Q6Pgk3gMAUkF2LZjD1ZQvI6O&#10;jERERCj27NqOgcNH4eMvu6N3/0HoP2Q45q9ei+1Gplivtg82u7ch20YTp92MUEQxutDDGEXuxjjt&#10;Yojjtro4br0fJ2z1kWtOFw21zTBeOhvqM0ZTEtBG4wF3VEbxtEZTMeRzk2J0ZbgZaslNiz2NEbqH&#10;4v6OtfTZergaSvVtkCkBbEE1sBmuBRjjdqw9aqPsUBZkiyt04Ugn2G9EaqHZeyju2X+AZqeP0eL2&#10;Je6HTUBr3Bw8SV1CWomHKctxP2AQ6m0+wC27D3Hb6VNkaH4J6xXf4ZTeV8g3GIFE1Xnwo/RjrakC&#10;e63d0FfbBbW1y6G3cSOunj6Bg8nZsPHMhLVbGiydk2HsnAILPUdkrxmAs5u7C4DPbP0OCSabcNxZ&#10;Bf+x+gL/NOqGPwjit/p/x1PNbmjc3g01JtPRkJ9OALaihb6P9+oacJ++h/cpEbaQuTzgzioBnQSr&#10;AFYWg6zYFrGYuJDiMolaKTK3S5r33O6+ygALWBXx+JFQO8BdwdsZYDk+dxmhxRsUAHcUO7DijTL5&#10;osZVAExRt5HglaSAt5G32WkJXnZdeq3z2C4D2xla6bX242JbMYwkAayAmOpgBljZheXOrK4g7uzC&#10;Uk0sDS2ViOmWl3Hu7EWcLbqIwtOlEsAkBvhEAblwfiHy8yhKU03cHqPZgUm5p3EyyhHn7OfjlOU0&#10;nHFRRZinNRatXQ1LB1voGO2HvYcHLCkum/uGwivhMJas2oRd21UQGREO/5BAxFjuw/7xPbB7XG/s&#10;HPcVVg75DD0+/BtmLFgMFS096G7bQl9QQ5xyNUa+gy5ybbRwwkkfZz3NcNbNnOA1RMSerbBdtQhq&#10;08bDatVsFAeY4U6aFyojrAleS4rFJmLmFXduVYdYUDTfha3Dh8J6+QIUU73ckOoq4nVlpA3KKUJf&#10;9NbDZYrjZUF2KPayojrbEjE833v3HNzzGYUzxt/gsdcneOj2CR45f4CH9t3wwJZvEtgNrU7UOktq&#10;DR6KJ7Ez8MD1b3jm8wmeeH6E2w5/w3WPcSgwX410ujCpbqb4vHklzDR2YP+eHVg7czrOZhxE+Yk8&#10;pCQfhp03Qex7BI724UhfPhRnplEUXvoPnN8xCGdUBiPRYheSXTTxvVsP/OY3Du+s++Gm5re4pDcF&#10;1VEOuH+rgeB6hJb6egKX4W1AC31P75OxPLjLEHJvMYFHILWB+5diQLlTi1oWva99fa8Un3noSIZX&#10;iGAV4u0uXJj3O4PLksGVnZclwysDzBIA3+c30ckCWkXbFqup5YkcIkrzOC8DzKAysKwGcl+xLYPc&#10;gEaClMFtEPB2ATC5Ks+wYkC7is98rI57n9smccjjwJIDyy7clRPLvdLtICu7sBylecEDA3yFAL5E&#10;LnyRIC5F0RkC+HQJ6QJOnSwmiM8JgNshPkkufEJAfJjq4KPkxmd8NVBsOxXnXZbihNs+uHrYw9DH&#10;B/ru7tCwtYOWszP2Obtgj501TPwDMHXWApiamiA8JhwB0eGINduOSzv74Yr6EOTvGIqMzSPgumAA&#10;Bnz+MVZs2IJdm7bggKUe8mx0kUOOm2+nj9PO5MJuFjhisR8Wi2ZiZb/u0Jo1Sdx84CzF4qo4niFl&#10;S45KsdrHCKXuerjoZohyPwvEqG/C8l69sHfyGFwK5TW7nmg44CY6tyrJoa8Hm+FqkCVK/awpLlvh&#10;UoA9Nowbhh1TJ+CS92akGYzFuoVLUO4ymNz3IzwJGoSHMdPwIGoiWqMn43HCbDwM6odHnp/hScZ6&#10;PM1SwWOPTwjgjwXEre5/R0vsLFzzVMEJD33s2LoGC+fNhKaOBnap78aCWdMQ7e6GquIiVBQWIDU9&#10;H85UDx9aPQ5l87qhdO5HODeDtPIrnNzYB1GGmxBuo4Fq+0G4lW2ORJsdOBrijmr6Hjy4RyAwuLdq&#10;qa1DM+l+Qz3F5wbSbQKYIjB9xzuD+pigUm5ZcscUQyrPsJK3lTuupGEiCViud9s6sUiS+yrBS+fw&#10;uX8FsDK4yvDKAMsJuB1g+uGszusVxcQOegPXv1JvswRvI8ErSwKY4L1dT/sNuF1PoraBRcdlOOsY&#10;Tp4myRAzzH+pBjqnnuCVIjSr3Y3f79BSHlaSnFiqiZWdmOdKX7pUQeJlh7x2uAwXzvMEDwa4hFyY&#10;IC4sQeEZhvi8ALjgeJEC4NMCYL6ZPMfoI0ePIy8rE6XBGjjvNh9HbdYgx1UXTs7W0PPygo6Hm9S6&#10;uEDb1Q06bq7QcXfFVgMD6NqYw9WEIrbFXsTqrILh5O4IWt4XhykWRizpgehV/TCv98eYOm0GNq9d&#10;j/2rV+GA0V6qdY1IJkjW2YPAXRthuGgWtowZDJPFU5BmpobTFK2P2WuTY+qRk5qLTq3L5LwVvqY4&#10;62oE9w0rsKH/QJgsnIUrFI3vHPRAXbIzbiU6U53LdbE1bobZ4LKvFTIMVbFr3HCYrVwAjRljsXvi&#10;SNiuW4T5M7ZjyKi92Ll8GR54d8ez5HloOaqGB0d24dHhnXh2TBVPkuahNWUxnp3Ux5MTxngaMQrP&#10;Pf+Gl34M8od4mjQHtwM344K7NuwdTKGiq4Vt+9Sxa78mFixbAi0VFVRfKEb5mRO4XnIRJwLdcHl+&#10;N1xb/DdcXvAxSmZ/jHOzPsaJ+f9A5K7Z8DPYibN2s5Dlr48TacnksOSu9L1rvlUj4G2pq0MLgStE&#10;38X79F1lF26h7zNDJ0MqQ6us9wF+X1xXi5bUYYiI38egKgCWHVhI8XpngDs7b1fwyvttAIurBkkA&#10;zOAyzAqARS1MMZp1j/6HRe8zA6x4szLELIZWiAEmALltoOOys9ZTDcLLBAWQtC0Dq7zdFp+VxoEZ&#10;WGV4OwLcPrFDOUorx+n2KC05sHDhEqqFFb3ScoyWAL4gIGYX5hhdcJxd+JTkwLkFyCWAc/OKcCra&#10;ERethuO05zqYrZmH46EOOOBkgrDdO+FuYAgTA32YeHtD29MTewlmbS9PaHq4Y5/2DthunwsPA4q+&#10;62fgH90+xuz+PXF4ez8kr+mBlA39sHX0Nxg5YDB2rlyDNeR4+zbzo022wWzDRthRRDdfPBv686ci&#10;ZO9mFLgaUm1simN2+5FlrIEsI3UUOuujPIDqWdIhEw3oz6GLAdXabirrcZHq3MY0F1SJ+pjOCTFD&#10;ZZg51cd2OO6oh1NWe3HJRRdp+zcjQ3cLHsY74W26D16m2GH5rG3oNWQXMo3H4IfQz/E4fS0eHdxC&#10;AO/Gg5QleBozCY+T5pIW4lnKIrw8Z4FnUSPwyqcb3gR8glekZxkryKnVURVshFh/O7rA2UHFxBAq&#10;etrYtFcNc6dNxeUTBbh69gyuFZ9F7dVyquW9UT7/A1QQyJfnf4yzMz/CiSkfInPap4ie+gmVGRtx&#10;rbQET6imbb51C821NRSbCVzSAwL3ARkL6yHDy6IykCHmjqnH5JRdwSsDLLfKMMttZ3WGV4j3qZWj&#10;NDuxEG0rw/vfAO4MsShjyURvE1tiHLgNYoZWAa8MsICYYzQDrIBYvFl2XQEvR2cFvAqAGwjgBgFw&#10;O8QNBKiAWbhwPcEqg6sMMKkTwJ0lR+jOMfpmZU2neriTCyvHaHLgUgFxuRgfPnf2kgLi0jaAJRdm&#10;B5YAPpbLMboAOXlncdpjM645jkSiyUqEaG7G2SAHZGvuwolN65E6ZTJydu9FMsXgmH374GdlAWNd&#10;XViEBMDYRAuB/q5ITEuCn9YG9PvwQ0zq0wN5e0YiR2UAsrf2w55xX2DYkBFQX7UWO5auxNZlq7Fx&#10;0TIYzJ6LqP1qCNqzBakE6glnA5x0N8RJF0PkWusgy3Af0verI9tAE6dsDBGsshF7J07FrrHj4Lxx&#10;Gc6TG9enOqMq1gaXeA6zJ0VrX0NcCrRAkJMFQq11UeSsC7ety1HuY4Z3GT645GWMwxb7kKi3A967&#10;piFIdTTOWQ3AC7+P8CJfEw+PqOLpaQM8SJqPlwlT8SJ9IZ4f2oCnmRvxMF8NL6JH4LXf3/Em8CO8&#10;jeqJOwfWI91oJRpibXEizA5hZrrw2LOLLoKrYaexB5PGjkJiaChuXSrFjeJzuFV+Gc30/amNC8CV&#10;Vd1xZWY3itHdUDDl7zg882NEbxmHy6eP4RF9R5tqqtFcV0sQS2oDmNXYQBA34gHDS+KWY3QrgSOD&#10;+t+kDHFXAHNHmABU0SpDLPZlcEkMq/I2Q/tXACu7rnLnleCKSgTFgn4J3jZwZXi5ZQcmcBlgMYzE&#10;LixHaBGbFY7LErAqQSzEoLIITEWU5raOog0fk92Z47Woj7kVIrfmCC1LAa+yA7MYXlkMr1wPt7tw&#10;FSoUUy3ZhdvrYIrRpWUCYGmqJTuxBLEUo7k3ml24iCCWO7KkOjg/Jx+XY3gCxBrsmz2G4rMhjuns&#10;QtbmDYinCHiYHDh3w1Yc3aSCvHVbcWTJWhQaWyJdSwfhcREIiQxBaGQoOeZ6zOzxOdaN7olDO/rj&#10;4MZeKFQdCM1J32L4kNHQXLkOu1auhermbdD/bjS8h09Epr0p0s01kW9vQHWxNo7YaCLHej9yrXRx&#10;1FQHGfr7EKO2HZYL52P70FHQnT4TgWqbUOxvQRC44maMA0qpVj7roo+LHgQ/RW83V3uo29tBb/sm&#10;qM6bhg1U8+5fNh/2W1dj2fgxGNW9F8yWj8bLoM/wcxjVvj4f4WnAN3iat49AXYPniZPwJnsZXoT0&#10;xLvEMXh7XAUv83bg+an9eH3GCC8jB+A5P/T78GyUh67FioF9URNlg8o0d1zyNMXxRXMQM3MyDtLf&#10;TmX4UOiqq+Hezeu4cb4YdeVXcOfGNTHsU3/uJK676+PC1lHIXfgpzmgsxO3zRVTvkkuR696rJYAp&#10;OncAtw1gqnvpe9tCui/gvSsNBzF8BJiQErCdpQyvrA4Q074AmEX7MsQCZMX4LwPLbizDqwyxMsBd&#10;QawsuQZmE+0mes5Icu0rtyI208ktCoCbCNy7VF/IAEt1L9W8pLbYTJKitCJSKyBmGNl9ZTgb6fN4&#10;iEmqh+l17tBieMW+EsBinzuyOgKs7L6d6+DOUVrZhTt3ZnEdzC584bzkwgxxkZILnz7VXguLjiwG&#10;OP8MCg4kkkOpIcFoGzx2rRMzpS4nBcJpx2ZsGT0camPHII3c88QeHZxS24+T+/RwdNkGRK9Yg6Do&#10;EASGBSI6NgKhGivwTbePsHgY1cC7hiBjY0/kbu+LZf2/xozh46G5aRt0lq6Gbb9RcO/WHZHD6PU9&#10;85Btqo4cSx0csdDEYTMNHDHVxBFysmQtVXjxtNC507F/+mTYr16EGB0VFHmZ4oKfJS4HWqE8mNzX&#10;m35fLzMkWurDytEeuhTtTXw8MbRff5ivX4lguhgtHzUEYfpqmNCvL9ZPmYAzQSZ4fGAJXvh2w7ug&#10;j/DS/3O8Tp2Hp4Hf4g1HZHbZ4E/wQwg/mf9DfB/wEX4K/QY/xA7Gc38CPmow3hTqosxjBTx2rhLT&#10;OOuTnXB80zIU792G4J2bELJkMQJ2b8G04UNQeakEt66Voe5qBW5fq0ATQ0zuyj3Id65fxbX8DNyu&#10;uCKctKm6SrgvQ9yV+z4kk2mh76MAmL6/UoTmtb3tDsxSBvbJw0f/Fd7OUh4+kgFui9AsAe/74HKr&#10;DG5nJ1aO0HLvs+zCAmDlq4i4+RY5L4uhvs9vunMb9+42EriS4/JQ0R2KI5L7SgC3dVzJYifmlmOy&#10;iMoKByZxLK6toffQPwTfU5rHfbnXuQ1mxXlt2wLg9zuwlCUDLEPMAEsQt7uw8oolVpsLK2K07MLK&#10;MZp7pXlWljSkxOPBJ3GKjvvZOiBQYwMO22nheqwHLgbZInzbFnipbEW6yi5YDBsB3b79cE7XBAXq&#10;OkhZshoFmro4lZ2FIII3lBQbE4ZQ1VmY3vtjLB38FY7uGIJTqv3hsqg3hn/6NfSmzoHDuBnw+mYo&#10;/P7eF6kTBuH0liE4sao3QjfOQqjRfnH/rSQjLURrqyJo6zq4rl4M342rELBtNWI0NiPPniKxtyUB&#10;bIl82/3IIeDPu5vhUoADLCgtzJu/EIZ+/jD294Oljxc01y2Hr+YOOPDU0k2rYLllJbRXLcCCsWNh&#10;vmYK3haZ41nmcorEXNN+jGcBX+NpWH88D+1F7vwl3pJDvya43wZ+gB8C/oaf6by3Pn/D8+Tp+P6C&#10;GX5MJ0h3ToPGwlk4762PB8m2qI93R5KhBlTGU+IYOgBxG9Zh1oDeyElPRQuBWE8ANxC8t0l3q27g&#10;bmUlwUqgEpD36Lt1t7oGTcJ9a3FP4b7cYSXDK0Cm76rsvlz7Mrg8G0vMxCJQGMAnCmj/Sp2B5TFj&#10;hlPZeWWA5dgsR2ix3wlcGV55WxliZYCVIVbufRYjPcSZAJjBVYb3PtUGzUT5/SamvUFAzJKBlQBm&#10;562jlsTAMsQK5xX1r5KkuMyQUk3LIhgZOu6w4iWIkhtLr8vgStGanfl9gDtD3JUTyy7MEp1ZVxlg&#10;aUipY5RmF1aO0nKM5s6s8+TCVAsrYnR+/mnhylrbtmH91EkI1duNikhnFBHAngYGSLSzR3nhabgv&#10;XArNmTNRrG2IqCmzUeUVjOQZC5Bga43oxGhEErzh4QE4oTcDRWr9cXhrXwK4H3yXD8DEr76C8bBe&#10;CP+2DwI/6oXIb/vj+OJBKN5FAG/uhxPrySW3LcM2PUPs0zPALm1deJmbINVQB3Gae4QLp+qqig6p&#10;c37WKPS2olrZmODVRbqOOhJ270Z0xCEYOcVglxHV5oEBMA0JhY2XO8IstLFh2ngkmutBbe40TO/z&#10;LXbOngjHrasQpbEarcEr8H2xBd4c3YTnAV/gTZEe3hVp4tVJDfx2fj9+P6+Fd2f24l2hJl4e34aX&#10;OWvwtnAffik2QqnddOjPHQ+b9Ytw1EZNPOupNckGDRl+CNTejWw9bTiOHwvXBbOxf8NyOFibicd4&#10;Nly7KuBliBtv3kBT1U1y3JsiLt+tVriu0C1y6Ft40Ml5WVz/ttD3mKdPchRnB+ZZWHyHDXZYjriy&#10;67Ke8iN3lVpZwo0ZRoZTCdi/UgeAH7aP+Sq7r3xMVmd4OwMsO/BfAszw3ieoODbfFY7b7rS8Le/L&#10;bQP9weSorNyBVX+rDg236HVqebteuCxJdEwRhCReYcQwCkDF6+1OLUs5QisD3BliGWTlGN0xSnOM&#10;5imW1xUgK48LS8NKDDH3Sp89W0IuLAN8jly4CCcI4JMnziIv5zj2rV0Gw/XL4ay6CemWe1GU6AdP&#10;P1+kHUxHYeFJWOvoQp0gz7SyQUlwGNJnLES+oQkiQ/wQFReJuKRoOt8L9ouHomxvX1zYO4ygH4o5&#10;33yKoEU9Ubm3H4o39MHZtb1wcVtvlO3uhXNbvxXTB/M29oe+hgq2EHwbdQ2whgC2N7VClrUjDlja&#10;4oCuuri17WGqi/McqE620ccRS10cMSaw501HyJx1CE0vRezR63BPOkoO7AXbmBhoGuzHxH49MXPI&#10;QOyaNRlppnvwKD0A9+Jd8UdOIH47GoRw1TVwXT8CP1+2weuC3Xh9Qg1XHUfhdfIOBO6cilitqfg5&#10;YzV+PrwLPx4jkPO08SZDBc/Cl6MxdC9STNVw/4AbfszxwctMV7Sm2OJapB2iNFVRmhCDTFdH2Cxd&#10;DMPFc7Gd/sbNtVW4U3mDRBBXXkcjOzABzGpieLnTilz6Prnv/VsMMLuvJAb3EV0AWAxvy12GWNGB&#10;RRBInVh36XvfTICRAyuBKoP7WOkYbwvYGUZZClBlZ1WGV5YMsIBVMd9ZljLEDK3cysAqS7n+Ve7I&#10;6ibDy5JhljqtuOZtd93OALPYgW/Tle42gSaDK8doEZ0FuLcIQAlgAbECYEkEZW290C2CnSU7cDvA&#10;JBn6mvdBVoZXuQ7u7MIyxMoAd4zSDDCPDVMtfLYU54p4bJhjdDFOEcQMMA83RQaFQIXcKZrcykNj&#10;C1ItNHAyIxp2Tg5ISk3BwUOZ2KOlDRs7G2TkZiMswAXeqiuRezQL0Umxwn1jEqIQEx2M3ROGIWvH&#10;WGiM/BL7hn+BM1QH39zbB2U7/oGru7/AtT3foJzgvbKrLy5u/xoXVLrjyOah0NTai83GZthhZArP&#10;4Ch4ecfC2iIEzp6pcDF1gx9BELt0EdI3r0ORxhoU716II9OHIqL/aET5HEBcfjWiDl7Etv3msI4I&#10;g0loKLIivXAzxAoVgeZ4nu2H877m8NuzATUhNnh1wJVqZkNoL5pJ0XoNzJYMwI8XLfHbDXuE7Z4K&#10;ozWrYLZhGbnrSionLCjWb8D1AHXcCdPGvRhDvM50wUMCd8+8aciy18SjNAe8POSGZ2n2qM/wxcED&#10;scjOSkXR6TxYmxrBXlcD66eNQ1XhcTTX1+LOzesEbSXuVBPMBG8zg8sxmkWxWdS89B1roe+cDHCb&#10;A1NyfNTEvc/kxJQoefxXhphbnhLJT+RkR2VwBbQMMKmVtll8jNs2N1XAKVyT3is6rhhKxfH3xABT&#10;qwxuZ8nOK7vvX8ErA8zwcmnajfO8DDA7sDzmK8N6p7FreIXoj/Re/UuSO7AY4DoFwAymDGm7uCZm&#10;aNuPCYCVOrO4ZWiVe6K7gritBr75PsAMb1uUbluxJC85bHdhXuhQQg58nkCVZ2gVkhMLF6YYfaaw&#10;BLkhXvCn+tdRbRv896vidIANjh9JgZGZEXbuUsWO7Tuhsn0b0jJTkZKVhkA3Y/jaayA5IwUxSVGI&#10;jgtHVHw0cpP8kbJpJCb94zPErRiEhv0DUan2NcH6Ocp3fYGyXV+S835FbQ+UqfbGpd09Ub6zB9JU&#10;xmOXvh60NbYjOToWBadLkXfqAkKTjsHSOxNWgbmw0nSFX/+JiP1Hb2T0HYq0QeMROW8zokKOIqX4&#10;PuJzK7Bg8SYsWrsJLilJsIwIR06YO5oSnKjG9cX1CAfsmT8VxhuW4mqgJZ6kesBrxyrYb16G4x4W&#10;2MwrqvZMwL9yl8F89VCM69UfieT4sQa7ccTNBNvmTILpBqqhNy+H1pLZqI13g+PmJVg5cQzsqL6+&#10;RzDzc5jLAwzRkuGBU8cPIjQ8CIVnT8LMwghJB6KxnurkA44OeEzO2Ujue4fjc00V7tZQfKb2Hjmw&#10;cF+KzTx09IC+Q0IMLn0nH1HElOPzw7tU98o3pRPRmZyXlwbyPZ7v35PmQhNYbe7LILc+xmNuGeRH&#10;7fAqA8zzmIVz0vsZUBnGDvAqSQZYGWLxfkXL92PvHJ2Vwe3svgJghlYsnWLnZXjpf/Auuy9dubj+&#10;bQe5HV6p9pXglWFVltTzTA5Mf1Cuf1m3OkGqDG37MRlyaVvq2CLR57WBrASw7L7tLlyL6mqC9ybF&#10;Z8WYcGcX7giwtMhBQHyJIOZe6WIFxMV8B4/SNhdmiM+cLMS5ADtc9reE+qLpCNJRwYUYd6QfTERi&#10;ajz0DfTIea2QQrAmH0xCCkEc5G6J2AhvJNKxuJQYxMVHIDYxClnhzmg2Ho7ibT3x2GQIqjR64Zrq&#10;V8J1K1S/JOf9WqiCVKbaQwBcsesrxO2eAhVdbYSor8KZzCzkx8WhwMsZ2YcK4B6eC7foUwjIvIqQ&#10;pGKEex1EGEEdlXgeacUPkHiiFnbuMZg0eS4++tun0HKwh2NqAuzCQ7Bi2hQUepqLZYNbp4zCusnj&#10;4bh7Iy76mqLQRQfuO9eRexoiQGs7grW2wk99I45aTILrrkXw0dyFGGN1VMa6U6sBw3VL4Ku5E15q&#10;G5FothdhOjuQ42ICS7og6C6bg/pEV9itm41Cdx08znRC+Zl0HCAXNjI0gLm5Ea6UF0F/vzp2jBqN&#10;1iqKztUELjkw171iqEhR94qZVtxppZDsunJ0fsi6y+KOKwlaEZ8ZYIKD73f1+MF9Ae9jire8RljA&#10;qyThvCSuYTvDK6QEZbvL/gXE9BnK58sQCxG8YtiWWwXIXQHMkjuyRIRmB27rvOIhI1ITFfsC4E7w&#10;yttSdJbicyOP7RKM7wGsgLdeAMzb7ZAqqzPAfyXlSR3yrWaFaupon+dJs+raAP5vMVrqkeYYfbUD&#10;xALkEorTfEtaEaW5R/oCzpwhgE+fo4h3FqV5h3ApIQDnvIxRFmSJMxEuVPsmIZ1gzco5iPRDB5CY&#10;loCkg8kEcTKS0hNpOxEJBHhccixiEyIRQwAfDbHDM6P++N74SzzU64vbWv0J4r64od4D1/d8SyB/&#10;i6uqBLDqtyhX5RhNcZpcOVBrGUZMmoZAvxBcKTiF48sG4+S22TiZX4TwjPPwS7+EsKwKxObdwsEL&#10;rci48AC+SYXYa+SEefOXY9jgYfjm068xduosuKQmwzoxHqHJkbDbuYbKAR1EaG9Hqq0eLDYuhSMd&#10;e5rhj6pwW6jNnQqHnZswqXd3PDwcjiy7/Rj9zbcojQvAvmWzsXH6eIQTvAuHD4DN7s1wVt2Mkz62&#10;OENRPEJvN64neCLWVANh+tvx7lgEMszVcMhGHa8OueJqTiTOFR9DaKgP8vIPoqT0OCKjAzGb6vGr&#10;Rw5R/L0t3LeZ4L3P4JJauOZVOLAMsDK8QgrnfdhEEmt6O0o8JoUc+MlDaQiJ3VfEaBlcOiZadmCG&#10;mFiR5zgLWBXO2xlM1nvwkhhSuTNLPk8GWHJyCV75dlbKALPzyi1PpGJ4BcAMLruv6HlWxOcmPpn+&#10;AMoQy+4rb0u1r9SB1TbmS5AqS8ArYvT/DGhHyedL9a/ya9IwlCyunwlgFv0cbhngqi5idNcAXxMQ&#10;twOsmGbJPdMUp9mFzxZdQBEBfIYc+GzhWVy+XILLJUW4lJ2AknAX5Ed7IT07BRlZVP9mJOMAwZxK&#10;bptKQCenE8BpBPCBhDaAo5KiEZEUh7xAC7ww/A6v9LujVbcv7moPQK0mQbxvACo1+lOc/g439vQk&#10;kLuTeggnLt/9DRw0V2PoiLFYs3ojwj19UeBogor8PJRXVCPpaBmCMy4h5MB5uIUexj4jV8xbtA59&#10;+gzCRx98ihHDR2H52o2YunAJLKj2dU5PhU1iEuLTY+C/bzNC9+/CSV8bxJGbplhqwU1lJe6k+CJe&#10;dzu05k6G567VcNm+CvqrFsF8zSIYELhWG5YgRlcFQXvXwVt9PVZMGAGD1XNhvGo+chwNkO+kDfP1&#10;i+GzdzP0Vs6F2pJZOOxsTPXyEmTbaODNEU9cPxyM00U5uHyFEs65fJw8mY2CE9mYNX4kHKiOf/2g&#10;SQwRNdcRuBSXWwha0eNM30FliZpXIeHAVPuy+KbsbU9WoO93G8AECN+MnceC5c6qtggtg0zwMsSy&#10;E7fyje8UAAswFfCKYwooxb68Lpi3qWXwlV+XIVYGuLPzdlYbwOS+3AstxoEZXAEwgcwzrThC8+IF&#10;GVwZWGWIZcm9zjyxoyuABcQEFoNczxAzjHIrQ9kJUJbsttz7zK9LHVryawwtw8tuzOexJJBram4J&#10;VVXJM7II3hsSvDLAyjG6vTNLdmIGuLytHj5fLC10KCo8Ty58lraL6PgZlF8+T8Bcos+5hLyCHDhF&#10;BMI3PhIBFI+DSOFJMUgg9004kIgUgjiVtlMYZIqriSmJiCblB5jiB/2+eKv7LR7p9EWj1kA0kOpJ&#10;tZoDUK0xEDfVCWK1HgTwV7iu+gXO7+4DQ0MNDBkzAUZ6hnBx9oCjayCcnXxgZWILbU1TbNqkhimT&#10;56P3N/3x2d//gY+7fYxPP/4CI8ZNgo6DEyxjouB++BBcMtPhmJwEpwNpSEkIhenqhdBZMhP2W1dC&#10;l8oDjTmTob9wBpwItBzLPfjXqQj8SLA9o5qV74t1N94Rv/GTEzM98Gt+IP7PmXA8yfKG4bJpuJ/k&#10;iKcp9niW6oiqEGOkGW5Dgt5mlPgaIoIuQJYrpuOkgxreHPbE41Q71GR64wwBfP78cfqbH6cLZQ7K&#10;ygqxe/tmzBoxEDUlJ9FKIN4ngHkyB0MsAywDqwzxA0qHD+n7+kABr6h/eZvAeEyAcC3MT1mQnPlu&#10;W/0rA9zmwjLAJK6JZVcWQFIrthVqg5PcnFsBrwBXajvHbRnczvDKAMutMsydAW5zYJ5txeIILc15&#10;5kULXTtvh+MKgGV1Ba80jEQQsgi2eoJNGVq5N1oCVT4mRWUBsOK8NtF5UoxuP0/sM9QKB66urhEQ&#10;d66BZYhlgDtDLAC+VC4gLhXLDRUAFxWjsOgczhPAl0rPkVNcoPeU4OaNCmQVHINRkD+sIkJgHBwA&#10;gwBfGAb6wjIiCJahAbANC4JTdAhcokLhGhUOTwLILTocHn5Ut9qo4IrhdNwhaFs0+6FlXy80a/XB&#10;He3+uKU1CJXq/ShS98R1griSauNjOwdBz9kGC7dvx9fffIO1q9ZAW0MLu7ftxKbVqzF/9gyMGjoS&#10;/XoPRq8eAzFs5ETMX7Meu8zNYR0VBdeMg+S66QTtATinkmjb9UAqziX6I2bfRhwwUcVxBx3cobh7&#10;Ldgarw/54o88f6A0Ci+OhiLfwwmFAW6oT43A/UxSRhhas6LRmhmK1gw/PCS1HvTFCwLyRaYnnh90&#10;xwuC+l1OIN7kBOFJth/e5YbgbV4oXuQG41FOCFpzw9BUEI8Tpw8jreAQ0k4cQTyVIlnnjsPIxhRD&#10;enVHpJcNXre2iB5nMRuLO63o+yeDK0MsS3RcUXoUDyNj91VAzDUwQ9xC0fo+1cbCfcXywGYRodsA&#10;5g4suROrVdmNW8lxJYgfkfOy+7YB3LbNrqvYboO3I7DK4CpvdwWyMsTKALfVwAyuDLHyfOfOkze6&#10;kgRux06sNtcV4m1ZBB/DKwCWwJTrX3HPZ6pfuaNLACp6nBlQnjPN+0pSAN+VOFILB1YA3DlGyw6s&#10;3BvNAJfz5A6eocUxuq1HmjuyLlIdXIKzZ89TtDtHsbqIzrmAK1dKSQxwOeKyD8IsNAh2MRGwCA+l&#10;7WDRWhLQJgSwQUgQ9IKDoBsUBK2AAGj4+mCPhxv2+fnCODYRZsEh8PCwQZStGjJMV+O4wVxc2D8R&#10;VzWHkQP3Q7X6t7ih2h01FKETtBZhn483DOhn7LCxwbxtOzBx0RKMmTEdY6ZNxZSFC7BOTR16Hl4w&#10;os+3jYuGe+ZBIYfUFDimpcCNtj2zMuF9KAs+OTkIOZSOlix//J+CYPx5MgJvc4NwPy0AtxP9UBrq&#10;gWwvbwRYBmLjVk/0n2aNobMsMW6BBWavcKSLgyuWbPAjeWLJOlfMXuKMMwUl+OnlfTy9dwsv7t/C&#10;y5Y6vLxXixekp03VeHy3miC6hSd0/Nmj23j8sBFvnjbj/JVzsKMSw4t+H/esA/A4kgHzUH8MHTwQ&#10;qpvX41lLE0FbJzlwPbtve6eVsvsKUXxuIYhbCNIH7L4MK/dAEwTiFrEkfk2606QEMPcFyS4shpGU&#10;eqHbRDCzCz9+KLUcqcUxcmgZZsmVJYdWnn3VFcTK0CqLge3swAyvDDCLHVj0QisDzA7c1MjznhsJ&#10;4q4dmDuv6uhK2EB/RPEauzD98W7ThzUQbJIY3lvt4HYAWHJi2YVF/BVuKvdIKyBliAXI0iQP6bgM&#10;avu2svgiIMdoqRbmcWFpbFgZYNmFrwoXVgB8iQC+qDyxg++ddRHnz5UKgC8UF+PihbME+gU6v5Qc&#10;uBTXr19B4IF4mIeHwDY2UtSV5mFhsIwMg3VkOG0TxLRvEhoO49AwGBKsegEEsq8v9AMDYRMTAwty&#10;RuPIKOiHR2N/cDh0ff1g4O4MS2cLONjpI9JkEyoslqPaYgWyHPbC1d8d9t5ucAzyhRN9vl14OMzo&#10;Z1hHx8AxKRn2iQmkeDgmxsEhPgYOcVFwjI+GA+1bxibDLCoN5hHpMAhOgrZfAsXqUDgZe8BWxwVa&#10;qk7YsMUa81aYYMoCMwyfZYfvZrqi92xv9JvrjYHz3PHdPE/0m+OB/vP9MGhRMAYsDES/hQGkIHw+&#10;wRHRqWfx5++v8OzJPTx9eg/PCc4nT5rQ2npHwNr6kGAiPSbxditB/OrJHdyoKYP7wSQE5mbDj+D1&#10;PpwOv6MHMXXOLEwYMxplpUV4QRAzvC0N7fH5EX0vWTK8PHuL3ZehbVG4cHsdfFdyZTF8xKUjtc30&#10;uwkHZoAliCVYOwLMQD99/ES0ck3MYocVLQEsoKX9NjG4dFwG+K+isyzZef8KXmUHFjVwAy8nJGiV&#10;JZYOkgM30Ql36A+iDLHc+yzDy9s8lfI2iY/xrCzl+FxHkVaOz5LzKhyYIVaKx2290HwetTwOzMAq&#10;HxPOrAC1K4D5mAywFKMJ4CpyYEWHFrvwewDLLqwAmN23A8DnSxWTOi4IgC+VFKGCnLficikqyi6i&#10;vPwS3OMiYEXx2CaWgCXnZVlTVBYA07YpAWYSJskoJBwGQSHQ9vWHYSidFxcPi+gomEVE0LlhMAsh&#10;4AM5hvtDlwDf5x8ERx93XAu1R02kI2pDrXEjwBxXAqxQSioJtEaRrxVO+VhStLXF2VBHFIU54WyE&#10;Ey5EueBStCvJBRWxzsjxd8CY+broP8eGZIu+M23Re4Ydek63Q/dpTvh2uhN6zXBB71nu6DvbHQPm&#10;emLIfB+MWhqIQQTu0Nk2GDSfAF7gITRggScGL/HHEHp9yDI6h9ovpzjC3vcI/vnrK7x6dh/PCeJn&#10;j5sokjaSq90mOFiNAmQGWBwjPX9Maa+pCkFHMxBw7BACcikdHDmIsFO5WLt7B/r27YvAAIrizx/j&#10;fj05sHDf93udJfcliWEjOTZLLdfArfcZ2LtSPUztQ4b4Hh+n2vgBjwVL48HssMrgCpjJaWVnluHl&#10;8zhKi0gtu68SwAJcRU3MwHYGuDPE/xPAsvvKANfLEboNXorPYuXR7UYJYvqjMJwMq1z7yj3TMtSd&#10;we4QoWsVkzgUIEsdWApYO0uAypGZwVZM4lDUxG2vC4hldYRXqK0Gfh/gzi4sx2h24fLLCgeWIzSP&#10;B1OEbnfgYorTVP9eOkewX8BVgvhaxWWUkBvbRgRTfA4niENgSlHagt04KgI2JAsBMcEZFkGvhcM0&#10;JIzq5GDs9/eHEQFsE0euSC5sTi5sGRlJsTsCJgSxAcGrHxAIvaBgeAV6oTLcBrciSGHWqA4yR2Wg&#10;GW4GWqAmxBpVgcaoDTTFrWALNIRZoSHCCnejbdAc64DmGDs0xVjjYbw1CtwtMHiaAbmnO/rP88Dg&#10;+V4YuMCbQPRG/4XksAspIi/0EhrIcNKxYYvJZed6Qc0wGvkFFzFoNjkyn7/Ai5yXtNgXQ5cGYeiy&#10;YAxdHoxvZ7pD0+oAfv/1NZ4/J4CfEcBPCeAndwlihrVBgPv0YQOePpCAfkrHntNrrY/qEZ2fDf+c&#10;TASTCwcQzNGFx6Hv7Ighg4Zg4cKFlPJqKIKTs9L3THbcjvDSNrsuAcqQsgTECtdtc99mGWh2Xxb3&#10;RPOihvuSCyvBK0sGWpbcO80xuit4H/JwE7svSYb3vwHMTwb9K4BlcNsAloeR6P+5G4PK0EpzoHkR&#10;gwJiopwdWECqmI3VFbTKkh1YBpg7sBoYYgJLcmCGUMltaVu6S4ckqbdZllT//pWEQ8sRW0DMqkd1&#10;TTvAynfr6OzC7QBXKmrg61KEVgwhsS6cuyTq4KLCQpQWFxLg53Hl2hWUX72MymuXUUg1sXVEEMVn&#10;BpjqX4rO3MtrGx1JAHOklgC2iIyGKTmwMUFrFBJKAAfAmJ9oGB8PK0WM5nOsI6LJjcmtGWSSAZ3r&#10;6eeB6khb3I6yQ32kHWpDrAhec1STaoItUU3g1oRYkqyEQ9dH2eIOwdsU74S7sQywHR4lOiLX1QLD&#10;Z5riu/kE4HxPDGSRkw5cSG660B19aLsvgdufQB64iCIy7X87xQ69plrjbPFN+jI9xsDZ1nTcR8Db&#10;bxGBTgAPXhog4B22MoTe74cNWtH4/u0LvHrRgpfkwi9EjL5LTtyIZ+zED+/giYC3gcCgKE3Hnj6h&#10;157eQdqZPBGfQ45lI4hcOPLUMbjGR2HixCkY2H8AwukiyS7MvdAP6TvYDjFFZ77Pc5v7SuDKECuD&#10;zHWvHKU5QssAS3WwYkaWEqidAZbdV3Zeue59D2De/x/gZbU5MI8EdQaY4JWfTdYBYOUIzbDKEMuS&#10;I7RYzKCAWLkG7lq3FHWwQgTvbRYB3KAAWOqBlgAWsVkc48gsxeaOAEvqDG4HCYBlF5ZqYAa4LUaT&#10;A8sAK/dGywBfExFa6ZY7FylGl7IDU4QW86IvkwNfxPGCfFwiWK9eK0dFbjKunchEde1N5J44BssQ&#10;f9glRsMmIQoOwf5wDvSDPQFsFR0hYDSPi4GZuS3M3dxhSK6sR1Bqk7ua0muO8QlUu8aSA0cTxNGw&#10;olrYit2YoSbpKwCujXZAY5wj6ghgfmRKNYuhJWBrwmxQS6ohd75FTt0U74zmRFfcS3LCvQR73COI&#10;W5OccczVCkNnGJGD+hCEntRKjvsdAduPYO1H+7ILM6DDFtrDwiESY2fuQUnJDUozjRgw2xb9CVoG&#10;t/9iHwxc4iciNAM8nADut8gfs7b6E4yP8fblAwK4WUD8nFz4+eM7Qk8fEcAiSpPYlUnPqAZ+9fIe&#10;8krPwD87A2E5BHDeEQSfPYHQghwsWrYMIwYNxbpN69H6gGBjUAW45NzkuNw+pqjMoHIPswStMrBN&#10;eEzu+pggFeO/4jawUpzmc6TplNKMrJdPn4leaGkIqR1kZYA7A9sB3vsEK8OptHChDVJSVwArO28b&#10;vALg9x1Y7oFu68RSdl65ZYDlCP1X8Mr73La9JiZ2SADfJkDbAeYOLW4lYKU6uF2iTmaAFXfnEOC+&#10;By/t32JXVnLmDgBzjOZeaGl2lgSx5MCdIW4DmNz3qjLAHKMFwLywgWvgSzh95hyOHjmCsvKLuEau&#10;e81mE6otV6GurBCJR7NgRu7rRtBGLlyB9P7jEDt8IuwDfWARFwnb+EiounrDcO12OOvpwZjA5h5p&#10;7o02j4yAA0fo6GgBsCU7MLU2VBNbx8aIeG0UEQlvAbA9bscSwOTCNRST+VGh1eHWqI2wRV24LYFr&#10;TXBTSzG7KcEZLcluuJ/kQiA7oiXeAc/T3HHU2RyDZxiT6/qRpKjMbssw92X3JUdmBx5Ix7tPd8BW&#10;LX/wf24u/sjOPol7zY/Qf7ouei9ieEkE78ClUg0sHHhFCO0HYdQKLzQ2teDdmyd4QfAKFxb1MEHc&#10;Sk5M4hr4IbvwI3JfAvgpufNbAvj89RL4HUpHWMExRB9IxgEXJySdPAaV/ZoYP3osRowYiVOnjuM5&#10;Acczr2SAueOKHVg8hJvFMJNryZM1HjOc5HCiJT2QHZjhpTgteqMJcL6/szydUh4D7gyvDLAMrLx4&#10;X2zLYrft5LgMpgysfEwZ7A7gKiTXvso1cJv7ygDL7itDK0QZW3ZghlOue5UBliUDzJ1Zyp1YvJRQ&#10;AMwxmuEVAFO0JsDqCLAGanlbSACsDKskXjssgcoicG9JD/yWhqEY6PZauK0OJrX1RisAliO07MAC&#10;YoUDSx1ZitvtXOY7VvL64CtiGKm05DLyj59GTl4eqi/koy4nCtctVqJSfw5unaEv2uEM2EWEIGHO&#10;YmR/NQg5XwxCwoTZsIsNJQjDYUSwztmmB52xsxE8dipMAnyhFRIMnQB/WFLEto+LpTZK4cBRBK8E&#10;sFVMNMEfB1Pa9vF1Qz0B3EixmFuGl124hmtiRayuj7JBQzS3dhSfHQleN4LYVQI40RlvMn1xyNEC&#10;A6cbYzC5pACXNIDiMzsxO7CI0PPdMWiRJ9WyztitHy4ATkzMRpilD/5VehnrVGzw+UxX9F1E8C7x&#10;x6AlAaIDSwZ4CLUDF7mgorIeP/3wjMClGP1UcuEXT5rJgZvw7BEBTGp93oqnL5/gKZ3z9HkL3rxs&#10;xo1bZfA/monYI5k4u2QZyr4biMyUOBgE+WHMmDEYNHAw3Dxd8f3zJ211sARxo3DgVpKAWAAsL1qQ&#10;IObhIl59xC0/pEx2YO6NFs9GYocm1xQxWgGrmHnFYpDlbT6u7LgKiWMKx5Ulg9oZXGWYZXhldYa4&#10;cy+0DDDXwAJg6fY4PGzE0ycV4n3K100KgOup5uAOqq7g7XCsUy90Wx18i95P8DYowGXdJtBkiIUT&#10;K4Er4KULQHtPNMHKY8IC3nZ1BJfHk6VlhTXVHR1YBlg5RssRWhngK6SLF6Ux4JILlyhOlyH76HGc&#10;KTyDqy7aaHDeiZt263CVIK46m0VxjyDep4W8fqOQ/914ZHwxEAFLVsIhIwWWCZFQ8wvEdh1T6PQc&#10;hINjpiHAzRomni7Q9nQXvc+2sQRuZCQBHElOHElxmiAmeNmVHRLiYRkbSwC7oCHGAXcpGt+mlp23&#10;Kpif+8sA2xO4DLYtGum1RgadWo7QD1Pc0JzsgvsE8OuDnjjsbIPhs6wJYD8MIEgZXq5z+y1wFw7c&#10;Zz5poRt6zHFGjwm6mLPKDL/88W/ExmbDf+QCvA4Mwx4tV/ScpIPeMy3Rb3EABlD9ywAPW8EROlSo&#10;52wnFJy7ht9/ojqY4Hz17J6I0lwLvyAXftpK7dMHeFcUjh8y9uOHhmK8u3OFaluKis21CKU6+LCL&#10;AyqHj8TVISNwOCwIbhSrJ0yZguF0bMmqVXhArvmU61f6Mov4zADfJXjl2KxYtCDGfUnSo1EIWoUk&#10;gNs7tBhgfraR3JEl7rqhAJUX8MvgKgPcFcTK8CpLGeLOUoa3K4CVIe7swGIiBwOrDDBv89xmaX4z&#10;gdYFuLLkxfydJ3IoA8w90Q21BLACXAGtiM4SzNI2qQ1WGV7pmDQMxQCz47I6QizD2xafGV4CV+rI&#10;eh9gGWIBMKnDUNJlfjC44sn+56/Q/lUcyMxF6fGjOLZmCm5ab8U1q5W47roTZRdPIZCA85w5F+v6&#10;fQePIeOQ2XMEjIYOh6+PJ5xCQmBuaweVCRMR+GlfFE2fjwovY1yI9ESClyMcIsJglpggALYIj6AI&#10;HSEAZlkRwLYUoW2oRg4KdBfxuSnRRbS15MBV/iai44pjc0OMnXBfdt67cU4kcmCClgF+mOKKR/S+&#10;dxme5MBWSgBLHVcDCN7vyHX7zncjgN3QfaYjFmxxRUFeEabO2oqGqw0It/SC/5jFeObmB5WlO5Ge&#10;fAS+QSn4ZroNBiwLJteVAB6xKgwjVoej+wxXpB0pxZ+/vsRrEZ8J2GdNouVhpRcvn+LthWS8Nfk7&#10;3pr9HT+7Dccv1l/jj1xzPHn1ELHnjqNgz27cHT0elYOG46jOPmSVl2DVhg2YMGo8Ro8cg+JzZ/Cq&#10;lSDj2MwRmureJ/QFf0QSta8CXuGsBIUcnSX3lWBuFeO/0jltcPPrCieW774hIFaA2zlGd4a4K3hl&#10;dQUxA9sZYhlYZXiVXZgh7hChOzuwvC9BTFDyOG8X8AoJwLuGtw1iRQ3M7ltPDllPgNURaHWyA8sA&#10;yxDLACv2eTKI/Lo0FNUOsXJ8FvDSz2Fo23uh2zuxZPHD0KQHonWakSUA5qcYkgMramAGOT4xE+Xk&#10;tEUbp+GW736UmS5FVawdLly9BAc3V4z4+lt88NGnGNG7H1KGTID/199Bq2cfqH43FNv/0ROuX/TB&#10;se6jcHLSLNSkhqCqKA/XDifj0Io1CDW3pagcDzOK0txjbUVObC3cmF04BuYxcQgL9RYdWPcIyjtx&#10;zlTn2uGmnwluh1ugNcUJD5IdCGwHAphfJ9DjHNBC9e+jVA+0kgO3Jjrhx0NeyHSwFRMzhrBzLuKO&#10;KnZgCeB+8xhid3wxwRIG1tEiOhtv1MaVxesQMnoKQrRM8Sy3ANu+HYHMAzkouVyNb6eZYsDykLb4&#10;PJwAHkkAfzPdDYExJ/AvAvgVxefnLx/i+atWPH/9BM/fvcarH7/Hq1RN/GD5EV6E7cJL7+X42WEI&#10;fvYYh3ePbuLIxUIc3rYZjqNG4+jEScgj141X241Ny1di6vhpGDZoGCJjIvHDy2cCXDFJg1rhwAww&#10;R2h51pWAWKqB3wP5XjvMbS7NxxUAcy0sw9qV3oOX2y7AlSUDLEOsDK0yvJ3B7Qzve51YygArw8tA&#10;ivW+ipj8XlwWage4s/PWEUwsAXMbxAQigVxHIDd0BTBLGViWgFiSeE3ZhTsDTBcHZYDFOLCS+0rx&#10;WXqaYUeApaEkXuBfyhGawL14qRwnjhchJCwWN9JjUKS6DHUHAnDJdCXqirJRVFaCxWtXY/2KlTDU&#10;18fn33wLu+9GoPC7CcjoMQwp3wzE0V4jUdCXvojkzEd6j0S1qxXq8lJRHu4L34HDEd17ONLmroSX&#10;vRPM42NhRW5szY6sgNg8JhbhBPAddlYeFoqjOB3lgDpy3zwXa+irWiHLwxMPUt3IoZ0IWjc8SHIS&#10;7vskzRdPUtxJbvjpkDsO2lph2CwHDF5M9StFaB4+knqjCV6eYTXLBoPGq2P6ImM8fPo9LLZqIn/h&#10;ejhNnIf0rGP49+On2D9qJnRVDZCTdRz9Zpjgu5VhGLIiFEOpHcoOvCocPWZ5wtLzEP752yu8fvUE&#10;b1tr8cPjm/i5/iT+OO2Knx9X4lWuE763/AYvItTw0nka3nnOxY/u4/BT42lcqCmD+ZYN6PnF15g5&#10;cCBKp87E6e+GwGXMeEydNB0jBo+Ejp4ufnj9jIC9LWIzg8xu3Epfch4ialvzS19+dmMBLEl2WuVt&#10;5WNCnRy4K3CVt5VB7gxsZ3BlKTswqyugZXC7AliOz7xctw1gZYhlIKVpkp16mpVFVwAZXGWAZXDb&#10;IG4DmF2YHZhaRT3cVgN3lgBWAe57x5WjNAFcSwBXsySIGVwZYPHMJOG61R1q4HaAJTHE/PiVixSh&#10;S0opPpdfQ2JCJgLC4lERE4DzRntwKy8RV3z10Fh/A2mHD2L+gnnYuH4tdqnuxPjZ07Gve18U95uI&#10;Ez3GIL/HCOQSyDk9RyKnz2gc/noYsmi/aNY8BI4eh28++wy9vvkGal/1wYGew+G3VwvW8XHCga0U&#10;MdqMXDhCAOwsepfvsstGk6JssX31Hnw8RAdjZpihKsYHzw66oDLSHVVRLniRQfvpfnh6wAPPyIl/&#10;yfZAqjXF51mOGLLEF4PIgQfxcJEA2ANfTnXAqp2+Yrnk3FHzULxTH6YE7qkD2TiefQInj5xA890W&#10;HEjPwbpB05G2YAXmT9mBAQTtIHLfQSvDMYwgHrEqAj3n+EDbNh2///oKb148xA9xO/GT7TC81h2J&#10;5jn/wM/uC/BjkQ/e2I2iuno9XjmMxaugTQLgX+rzcPPBbaxauxLqu7dj0dKFcB42Es8nzcDFeQsw&#10;n8qRSeOmYMHMGWi+VY1nLQQid1yxA9OXmx34kWLBQtvzfCkiC4gVkIohJCVwO8BLEsNNDDCBJjqu&#10;lIBVjtD/E8BdwcugdgWwsjq7sDK8svg5ZOy+AmA5OneWHKF53jNLGWLRocX1LzlwZ3hlcG/V1Cpa&#10;AlihBkWEvsUurABYcmVFZP5fi6GWa2Kl3mcGmJ/ir3Bh2YErb3SEtyPA3JGlAFhxj6wLJZdx7fpN&#10;uHmEIi7lICqi/FETG4hCqoUvnMyhv0sVnL09sHTpMvTp0wvTZk7DsuWLMY9cI2jgKCT2GYnMAWOR&#10;M3C86Nw60Xc8TvYdh+M9RyPv8yEI7jMCy+fOFz2rX3TvgR29BiCt1zB4m1vCNilJzGtmgE3ZgcN9&#10;RMfUvQRXApk7pVxRE2EP9Q370X2kNlattMDt5FA4U8ydPNsQ02Zr4nKkP37IDsDTVHc8TXTDr9lU&#10;d1taYRABPHipTxvAPJzEDvwN1b4z19Bntz7FjoVrkTdtBSwI4Op6SmI1txHoFQRtVR08bH2Bfet3&#10;In71ViyesBEDV4aQQglgcmJq2YH7zPfDTsNU/PrLG7y5dxVPtSahemBP3BzYB5X9+6NxdC/8kmWO&#10;FwkaeOmxAM8dRuNF8Ba89VyEn5rLcKf1LtT1tODoYAVLJzvsmTQVtZMm4+6CJdgxcQqmkiMP69Mf&#10;Zw6k4t2LpwSs5L6PyJm4F1q684YUn1nCie9SRGZYaV+0CgmgFW1HgHmBP0+pbIdVVlsPtRLYAmIl&#10;cLsCWN5nSLsCWN5ncOW2M8DKLizf9aYDwLwSqePTF6Tpk23jwJ3qYV600JXzKrvvLT5GMMvuKwBW&#10;gli4MR9XuLEsGVbe7jJqs0TcVgwlyQCTeAaWtKSQAL5JACs9ckUZXhbXv6IXWnHPaO6F5tqXzzM2&#10;d0FmdjZunMnBtWOpSEmMpdfP0f9vNQxsrLFw4SJ88vEnWEsuvGTBXEyiGL1lwEBs7NMPKr37YPe3&#10;fbCnZz9okjObdO8H0579YfpNb1jPWIiZM2Zj7PiJmDlzLnp80wMe3QcgdvFa2KUkEsDSmLBZtAQw&#10;d0w1xrmiJdkDtbHuVA/uwdQZ++Bn6oiWg+FIc3JH7zFaGDjDDgMma+N8eAC+z/YnB3bH43hH/JTl&#10;hjBTG4rJLhi8hOClCM0AD+IpkQRw93mumDJVB8fN7LFq7FJE+UYj2icYzyg2F588iwfkWnu27qG/&#10;ax3SDmQhNi4Zq7c7occCXwEwwzuMxDXwgMWBWLE7HK9eP8e7h9dxZ+1EPFg1DO8cp+F759m41bcn&#10;3gbr4eXdc3jsMAOvfJbiuftCvKKU8PbNYzx83ARbDxcsmDcHy1eugMbOHdAYPBhO4ydgw8TJmD5l&#10;OkYNHoZ4R4rhPJx0u0HMf2aAH92R3Fas92VwFQB3hlQGWJY4fl8BM4EkViY9IDiVIFWWMsSy/gpc&#10;WTK0/Lq8rXxc3pbh7QywDK8AmC5YHKN5mrKI0J0BZsmx+h5d0doncsgOzPGZ1dF5lcFV1nsA07ay&#10;ZEjlSC1cmQBVfu19gPm93BLASg5cLRyYamGCWK5/22tgCeI2gLn+JQl4qQbmu3LwOPDFEorQFKeN&#10;zJxRfLYQlRXnEWe5EtHeVvTZN1B18xr2GBpi86ZNmELuoKuvh2G9+5EDd4dKjz5Q6fMdtvYfhC0D&#10;B0NlAKn/EGyhOm5jv0HY3HsAtkyejh69+uOjj7/G5KmzMHLsBGz6vBeSJ8+HY0ykGEri8WDTqCiE&#10;hXiJzqnmRBfcS3KD6kYdfDlMjZxWA7cS/PBnQThM95ji63EmGDrLAkkeIfghJ4JitC++P0R1cJIz&#10;fsx0hZ+xI/rNdsegxQTvIg8MXkgtT9yY744eVANPnrQT4bMWYsf0VUhKPoRzJ88RAM0oO38JD1ru&#10;YvG8pcjLKaDvxD1Eh0XhUGYe+sywwoCVEQLg4atCMWo1bS8Lwcz13mIq4Y/vWtCkOhtPNgzE7/kW&#10;+D5uN+q/+wovvDXx+p9vqBZ2x6+GH+CN90K8fFCPF88f4vvXT+EZ4EvpZhHGjR0NrX3qWDNsKMyn&#10;TMa2qVMwfdI0sebZTnU3AfyYAG0Ua4Mf0Bf6IX2H5dvFilYhBpk7qDqDK84jCdAV0ZvvDydNqSQw&#10;FY9E6QpeWW2rkAhMeepkRygldQWrLNmFZcnw/mWEVjgwsycA5rjc2YH52J0G6TU+UerUkoaWZNdV&#10;1n+DWCxqEDFaAphdtzPALBlO3lZ+ndURXhYdp1buxGp3YIaX6mDFMkIZ3q4Abu/AuiHNheaJHOS+&#10;PJHj7NlSmFt40fkVuHyGamG14TgQ5UVXvhqUXS2Fqqkxpk+fAW8PD0weOxHjh42FrZYeDJasgs6E&#10;6dg7YgJ29R2Mbd17Y+NX3bHl82+w9cueWP3xV1Cfvwh9+g7C3/72GaZMn4VN23ZgMh1PGDYVbv4B&#10;sImLha2Y3BGNqBBv3I6zx6MDzrDdq4teY/dh0CQtpDtY46ej/jjh64LxU1Uxa7EJvptiAk+rMHx/&#10;LAZvc8LgtFcfB+3N8K+j3vA1ckSfWa4YuEQCeJA8hETu23uuO/pM0YetjhUCHLxwMvcEbtHfq+5m&#10;DbVVOF9YhGEDh+PooVy8ePYKwT6B4EftbN7rJcaDJYClXujhK8IwepkX1Wd38NMfP+FhqBVuj/kK&#10;/4pcie9d56Jq2Jd4k+ODVz+9wLOHtbjguB3P66/gMdXLvHLplx+eIyopFhoa6hg/bgy0tfZiPdXB&#10;FiPHQ3vcJMwkF55I7aLp09FESejxfap1G3kxAy9kIFhZDCV9jx/JkiN0F/Wv7NIyyAJ0gopdmO+m&#10;ITsswypvt+0rAGZXlSN0ZzglgN+HVlkyrAwv7/8VwHIPtOjIonTc1gst1bu8fFByY2UHll9vB1ju&#10;cW7veZaP/RXAbSIQhRMzoAzfX8LZEeCuXpcljQF3dGAeOpKHj9rh5fjcvpxQAEzwCoBFhJYcuLT0&#10;irgjR/bhk3B2DUVNZRnOJHkiRH0cDptp4Vb+UZy9cg5mIX74pkcP/K3b39Dvu4Ew8veDTVoqLBMT&#10;YBcdB8fwKDgEhMDBxRM2JhawJritd6rBdMt27F23CevWrcOokWPg4+2L5ctXY9QHXyCs/1g4e3qJ&#10;aZQMsBVF6IgQT7QecMExL2sMnaKFb8dqw1jDHN/nhOCMnwumzdiDCEtH3IgLxPCZZvhumj0qUtIQ&#10;aOKIIaNVUBLshj8Oe8JD3xE9Z7lhIDnwYAKYe6G5A6vvPDd8M90OMza4ICEuFQVH83E8Ow9PWh6h&#10;oboWl4ouIO9QDl2kpqEg9xTVhU/h4eyFe41N8PFLQK9ZDhhCta8YByYNXxlOru6Gy+VV+P33H/Cm&#10;8TKqZg3EvcUDcH/1EDQuG4if75bi59++x4sXj2Bs6EBf2kYxH/opAfzD2yfIPXsCu9T2IDUpDhpq&#10;u2FibIyMQ4cQQelk5oyZmDJuMsXoISg9fQIvWgkeXoHE64M5St9rarvv8yP6LguQCQgRnUnKEZqB&#10;FdDSdjvA9JpiYYMywDK0suRjMsCyHiotH+xKMrTKbitvywDLx5UBlu6So4CXLlYCYGKumwyvLGVw&#10;leGVJUPbWf8TvNypJTq0OEaz23YBqHKPszLAnc8TryvOkQHmYaTaqoY2gDvDKw8dKbuvtKCfIOa5&#10;0FT/CoA5PldcQ3RcJlzcI1Bbfh6no50RojIDaVTz3kyJQ/a5E7BPiMF2UyMs2rQFJoH+sEtOglkY&#10;xVlePhgRKeY6m/FQEMHIEzZM6XVjaq0OHsSYJcswYdx4iofa2Lh+Mz7s9hFmz11MsLvDkpcZRkYR&#10;wDGwiI5BVKg3mg94YscWXfSdbIQxcwxx0NsfLvtNMWrybgyZpotgWx9UxATSa6YYNscVK9a7Y8RE&#10;baQ6++BNlh9+yHSHs64des12JXi9SLziiOdBu6MfwfbRaF24B2aiuOAMblfWIzM1Cy+p/r1TdxsF&#10;hwtw4dQ5eDh4oqSoFC33HsLJzhX37z5ASFg6vp1ug0ErpXFgCeII9JzujGMnr+CPX57h+59e4nVR&#10;LG5O6oXK/t/gx0gdPG+tQnk21ee1Z+Fo40AX9esKgHlOdAtuNFZju5EeXeCGYsCA72AfH4WgswUI&#10;IS1atRqTxkzE0P4DcTQ5GW+etIKfhcQQtzTWE7w8NixBzM7LDtza1LEGVoZYWeJuHfwaQSSeF6YM&#10;cCdwBbykB9wSxG1OLFqO0u0Qy0DL8CoDLMMqtwJc+j14IQOvRlKOz8rwstqGkWR4GdDOIP//FWC6&#10;ost1cB1JApNBbAdTrmnl45I6Qiy2RQ3MACtBXM0Ad3y8ynt1b1t0VsDLraIDS8zCIge+fuMmXL0i&#10;4RMQg7prF3AqNQJHnM1RERuJ6sOZiM/JhElYMEEbB4eUBJjTcROC1iw8Eqai5ZVICpB5PzISxiRT&#10;OmYRG4stJqb48tveBO4n+OSDf2DCzLkwCAgSEzp42aFVZDRsqQ42JZDjwn1R7G+DsdP2YPBMSwyY&#10;aYLu4zQwaY4G1m+2Qr+JelixwR4Ohh4YMssGw+eTs04yRwrB+0tOMFoTHPBDhjscdWzRl+AevFgC&#10;eJBiIgc78KdjtHD89BWcO34Krx49Q2J0Iu438hf6IZKikuDl7I38Q3n073ZbDMnZWjrg9cvXsHEk&#10;WGc5YfAKeTZWKEZQHfztVBccyC7GnwTw6+fNePfjS7wtzcAzm6n4reE0ChMNka7zBQrdJsBCbQX9&#10;m9bhzQ/P8PLVA7x5eR83G24grOAolm7bgHVquxB5Jh8+9DcPP3scmzQ0MHb4GAweNBTxsVFUBz+l&#10;35XA5Tr47m3x7COGUXRkMcTswASCgJZFYPCN7QSw7LhKbZuoDpYB5uEhsXRQXv+rgPcR351SAe7D&#10;h3yvLOl+WS3i7pOPFBAzwAyvBLAEbEfHlSXDKwBWgNsmShJtD9UnSc/bVgDMi4NlWHl9oQzx/xZg&#10;Gdz/Bi9LBriuSnLhjnWwDOn70NYqgS4BLu8rXqfjtRSdaxleapXdV4K3fQ2wNGQkz3/m+2GxpFvq&#10;SB1YPInjMm5Q3adn7oOYpAOoupCPjDA/nIkIwZVDGSjLOYyA9BQCNpQACyFQgwlMbsPbwDVjaBle&#10;gpbFa33NKBKbk6vqhYbAKjFeLOjfaWmDfc5usIyJpXOiYBrCNwUIhyW9l29CZ0QwR4X64GqYC6ZO&#10;347Px2ij5wRNaO4wQm1iKIzULfDNOD3MXOGEEXMt0WuaLYbNtsZh3xD8cTwcz9I88TjFFT9lecJO&#10;2wZ95ki90MKB2wB2R8/J+gRmAwpzjhMQL5EQE48rpWXkhq9w6MAhnMw7jQPxKXhw7xEKTxTBxcEd&#10;r6gWXrnFmmI4fd5yfwxZHiCWFLIL95jugeiUQvzrtxd49bwJL0k//PYD7lzJRcuN08j3WoYCmyG4&#10;4DoGNptHoq7yGm77u+BBSjhF6FbcbqpCxPEjiCwqQOjpYwiibd/cTIQW5kPbyQ4jho0SADva2uD7&#10;F0/JbaUb2fEtdNh5RYTm4SR2X3ZhFoEh3JcB7QysLIKb24fcI31fegqhgFgBbVcO3BlgCVwJYm7v&#10;s5Tq4Ga6OHQFsBD9bPme0AJiGWT6/2AJ9xXiR6vIc6EJUpYM7B16oSuAGVZlgBnYzgDLEMtjwJ0B&#10;rq2paXPhzh1Z7eoIsPLxNvdVOibBy51XMsCSA8vxWYZXGWAJXqVnJBG8lwheBvgCL2K4Uo7kAHec&#10;yorDlZNZiLE2Q3FsOK5eOY/LpWdhH0ewRTLAoQRqCLkstxK0woG5JXDZeSWIpRVHpgQyrwc2iYqE&#10;bWoKbFKTYREfBxO+7U5wGExZIWEUxUNhRW5uHBqB4AAvPEzywDFnS1iq6uCQgz0eJnvQMVdkOFhj&#10;0MTd+HrMfvQYr4+lqy1QEuGPP09EiskcPJHjSaoHfjrkAct9lsKBuRNrMPdEE8ADFQD3mmyAm1V3&#10;cPJIHh7Ql+PS+QvIzjiE//zxB9XEx/HLD7/g2NHTOJ5biJiIRESGUjKhv/eAyToYuNQPQ5eQllEN&#10;zlF6dRi+neGK0Jjj+Pdvr/Di6V28ftWCH79/gebaK7h9PhMV0TtxxnYwit1Gw3fPYJxV346qdQtQ&#10;vnwenpWcxOPXDxF5PBtB+XSxzM2CH+vYIQSdzBF3PhkxaiyGDx0JdVVVvOEF/g3SbWSlh5hJELOr&#10;ygBzhH4PVoXec1+O0YoILRY1MMRK0LZBzC2JoWV4Hz16TC39Li0MsQSvAPg+i4eOJLEbS9sS1BLQ&#10;CqjvkROL6NyxE0tEaHLe9hjNLnyHHJgA5tvnSLotlhJK29xK2wz0/8Z9lSUDK0veFzBXK+pgdtY2&#10;d31fHI2V99+HV3JnCV55/Le991kCuKtJG+0ASzd2l2rfixe497kMxQRw6cWLOOdrgGtZwTgT5o1w&#10;bR0Upyfh1u1qnCspojo1mKAMU4DLABN47LzswASe1EpObB4RJUA2JWhNqS42JFh5eMiaVxvFx4tt&#10;Y3JaGWCTYAKcnNiS3m9EAAf4e6A+wg73Yh3wKN4JTdF2uBVmKxby86KFbEdz0Tud7uSMJxm++P1Y&#10;AF5n+uLVQW88TXXFU3LgH7MIYE1L9J7lLA0jcUfWQnJhsRrJE19PMMCVinqcPHYc+dlH8euPPyIj&#10;KQ3/3x9/orTwPH56/RpubgkYPUkD4ybvgKaOG8yt/Al8U/osXwwVd+bwb1vU8O0MN7j65+Kfv77A&#10;8xfNePWgFtVOJnhaUYzqkkNouZyFw8bfodBpGA5oLcJVlU14U3URdb5uuBvsjdc/PEfsyaPkulkI&#10;PJZNAGfCN+8Q/PKz4XM4HZOnz8SwwcOxePEiPOYFCY23hQPzExykpYRSJ9ZjAqGVIJZv5i6cWHZZ&#10;BpxnaXHLrylDTDCJCK2AWIZXxGkFxJL7ys4rSwGwgJhqc3Zi2m4hiCWY20GW1dyscGX6ucKBGWBu&#10;ScpRWkRo4lGCl1t24UZlgCWIJZAbcY9OuEsnsAvLAPMDu9sAJlClez6/D29ngGurayT3pW0GV4zr&#10;Ust1cMdauB3Ojq/RttJrrFq6ELCk1UeKoSOlhQudHVgZXmWAefqkDDAvYDhXcgUXSy7gtLsWKtP9&#10;UeBqhVA3T+QfPoRrZReQRy5gFOgHs6Q4mBKERuEEHsViE275DpEMKMHHt8QRUCs5MgPMsFrwRI2E&#10;BPFYE0uqdcVN74IVEJMD8/N6zemYIcXpAH93NChupVMbaEGtNeoI4FsEcF2kPe4nOaOVIH2a5oaX&#10;GZ5i7e9bct83Bz3x/ADPhXbFu0wCjuJ2b6pXxSQORScWT6UcQCB/Ns4IUUmnyM2ew9HCVixmOJiQ&#10;gru3ahERloqdaq6YvYJq6InG6DfJCP0m7Eff8fsxbKG76BQbstgHQ5b6YtjyQIxaFYKeMzxg7pIl&#10;OrFevqXasew0KlePxB+153C1OBPfk8OWHE9FSpANnmYmo9pSF9//+hr3Tx/FNcP9+P6Hpzhw9gS8&#10;+CZ3eQxwFvxzs+FPLhx+5hgWrl6FUcNGY+L4iai9fg0vWu5LEZrdl8S31WlblUTwSlMs2Yl5OKkJ&#10;jxlSAkWCWAlchcQjRxUAd4ZYiGOz6LDqCLBU+7L7SgB3dOL34WUxwPyg+3vsvkIKgBUu3AawcF9e&#10;iSSBK9344j2AG9p0l/I1H7tLQN+hkxsJ4EYCV4aY27+CtzPA7SL3JdBkB35fEtjKYoj5eMeZXNJi&#10;fQngWwSvNGzUufeZxTVw584rZfflziuO0Azw+QuXcY7vyHGqAGedt+N6sjdO+joiOigYaeSUx3OP&#10;4OrVEuTmHYW3pg5c9AxgFxIk6lfDkGDox0TCKCEOhgSmPtXEekEhMAgNE7eNNeGpkdHUEsSWcbGw&#10;SUiELYl7mo3CyJkJYEO+6Z0QuTDfhpYA9uc7cvBtc4KtUBVgiapAvvcV7Yda43a0o7SQP8IazfGO&#10;eE2uy/C+O+iF1+keBLAbubCbANhE1Qx9ZjPAHlJ8VmgQAdx7ugOWbnXF/8W/sVfdGD5ecVDT9MCc&#10;5WaYvtwRQ2Y6Ywi997up5iRy3ZnmGDrHDkPnu4n3D1nkLVx4xLIAjCIX7j3TA3vNkvDbz0/x8mkT&#10;3r17iofhRnhsuwk1J5LE+G9F5XX4RkSjNSoAjUH0O5Lr3r9VgXtlZ/HuTStySgvhfYQAphjtQzWw&#10;FwHslZOFyPILWK+jJTqyRg4ZjpO5R/H22RMBrQwwd2YJiVvrKFYs8aKHewpRffz4LrmzAuCODkzb&#10;BPBDAovvtsFqi9Ik2YVZUg80w8vAtndetW+3S4aYgX0fYilGSwDzUkIpPrffD4vVRABLC/plgPmm&#10;jx0i9N2G+ja1w8yuTE6sAFgW3zKHoZVdWBleZcnwSvVve3yWxZ1acsfW++r6+C06v92B2wHu7L7y&#10;8NF/i89tvc/kvvxw75LSayjJTsIF5y24cSQBh5xMEWVvj4MUd88XnkRt7VXcPJWPrL4jkflRL5RQ&#10;bVtefR2FhacQtHor/Betg+/mHfD29RGPLuH1vWYEtwXfL5ocWc/fD6ZU47pmZMA98xDsU9NgRSDz&#10;wgX5RnYGQUEwCib4yZF9fRlgW1QHWeBmgBlu+puLm9pV0X5jrJO0OinCCg+SXPCanTfTG28yvPAy&#10;jQAmeAXAWW4w3mMuRegFbqL25cX8DPDgRe4YSlD3n2kDDaMgLFzrhD4TLTBivgdGL/HHWKpxhy/w&#10;weiZFhg2XgPfjNLE12MN0GMK1dSzXMD32BqwkFc4+Yrb6wxfFoLesz2xTj0C3799jlfPm/H9jy/Q&#10;dDAAtQu+RK2HKu7VnkfxmUK4+vrhnp8b6qm+f0PQPnpylxz7Id5RzXzu6gU4pycjKPcQQg8mI7bg&#10;CBJJ6QlUWmjsweihYzGs/xAk0d/3+5cvcZ87sBQAy+JbxrLEc5EYYNJjhpdvoUNgKNfGbVFaAbN4&#10;5K4CYAaXAW5btKAYGlIGWO6BloaNuO0I73+DuB1gntTBztu5Bub7YkkAcyeW1IHF90uvlwFmeNl1&#10;2wG+U19HbR21ErByqwywaAlSMdPqL8Twym1ngGV4/wrgv3qNXVnAS68JgAW8fwXw+/UvS4ZX7n3m&#10;G9gVF1/C/6+zvwCram2792G3CtiJgYnYimJ3t1u33a2IgKAioCiKtCJISneLiIFFdyjdXQIGxu58&#10;3vjG/7rvuSYsEJ/n9377OMYx15oLEN3rXGNc113xya+R6HULSWYHERN5H8EmlxB5WQfP7ochIeYF&#10;iouykerjDS/58QiRV0JWUCDVxlQipCcjVHEu7ncZjoAufZFEsbugLB85+a/gf/AknBSmwnX8PBiP&#10;Y7O2xkFl2RIs3rwJ6/btxQ8nTmD/+fM4RnUs206WbTN7niK5JoFsYWGMAvvLyCdgcxm4twhiAvmV&#10;xVmCl+3AcZUA1kO9lxE5sBk+BQsQt/ib4q33NaqBr+OnoOtQO3ABQyhCj15mhDHknGwKJQNZkYBW&#10;Wn4DE1ebQWGeASYuN4PymtsErxXGLqVovOg69m45iUc3jiHi6g7cOroeJ7//HlvXbMeKFccwe/lZ&#10;zFx2HpOX6GDi0sukqxgxVx9rt1/Dh8Yqvjvlp5YG/NJYgMYrS1C5rz/yPLWQ+vI5rl2+iHxjA8Qa&#10;GtD7IwuNjZX837e+nt6PNYVIK89HnI0VXgwfizo/X7yrKUWe8gw8mD6VjwWPHTEOV/X0COD3qGV1&#10;MKuBJfCyq+i8bIkhW6X0hmrjRrZyiV0JDgawGKFbAWaP2T0pgEVw2dARP52QQcwjtNDAEiUA+7X7&#10;Mglwdx6nq+nPEGK0eGUgV0u60ExVBHCVJEKzLrTEgYUmFmtWMZdtg1caYlFlRYUSscfi8yK+59V/&#10;AlhwYFYL03MSr28pSv8ngDtK/Dp2LWCin8Wu+Tlf178M3s7Gf5mYA/PoLLpvgqT+jUtCXEoG4pwM&#10;EW+tiqBHoXhkZ4E4fU0kRT9FQuwLFJbkIIbc0bv3SISMmIycp4+RX5yH7LgYhIwjgPsowqvLEKRY&#10;3EJhcQ6KS3IRtn0/AuUUENZ7LGwHjcXogfIYOGAI+vcdiH69+qJfzz7o07MvPZfHqNFKUFm8HIf0&#10;9fmWs7YOt1HpeBXF1rpc+VbMiXXw2lQDxeS+pc4GKLZli/uNBYCDLPCZ6uBPrAvtdRWN7pfw2f86&#10;ju/RwTCKwnxz9iXCLCyFJdcwcjHdW2JE9TDdW2KKkQtuYMLCq1i0XBOq2/ch/MouvAs6jJ88VqHK&#10;eAqKTOYgy3I10u/sQrL9EcQ4qiHWRQNP7dTw0PYsHjnq4rEzyV4bjck+aPn8Fu/qi/GhMAlvXPXx&#10;UXMw0o/ORPrzSOhe1MGDgEBEP3+Op/7eKMhMwbNn0chITSRHrsfPf31GTaAP4mT6oVzvMn787SPy&#10;1q5HuvJMLJ40A0pjJuLE4cP42NyIWnoPM4D5rCwRYP6Y1cAEq0TcgTnM0rG5TW8IHtaFrmciiMUY&#10;XU/Oyvd6ZuLOK7qvtL4GV9Q34eU1sODI7Co6cSvEHF7BgRm4ogMzgNmWU1IAi7Xv1wC3wSutAoK3&#10;8GuApeJ0K7ysicUluLA0uKI6wtqZ2n1PDv0sJnqcTx8GDGJp921z4K+3z2H7XzEHZu7LAObjvwRw&#10;LNvIPSkVL6wvItHDEOEB7nisdgLBZ3YjOe4RXmckIL80Fy8uX4WfzHDcGz8X+QmxyC3MQVZ0FAJH&#10;zERYfyV4dRuOV1TLFhTkoKAwGyHb9iGo52iE958AG4UJGEsAD1MYgxEKYzF8+GgMGTICgwcNJymg&#10;f7/B6N2jHwYMHILpCxbh2LF9CDNQR7zpOeTeuYRiOwOU2pPz3tEjdzWlmGyMZorPv4Tdxt8R1viv&#10;x/b47ycO+NdjO/x67ybVwqb0mjVU917AsDlnobj4HLmqBp8QojD7LCbPVcPchWr4fv0JaO89AlvN&#10;nXhy4wcUOu/F23uH8SVsO373mYafr/VFvaoc6rS7oua8LOoM+6DZdBBabivgp7tK+NlREb85DMc/&#10;ToPxL3s51N5dgvooO3z63Ijm0jTUhd7C+/uWqD67AvlbJ6MiJw0OVFZ4UOmQGPkIL/098exeCJ48&#10;ekL/HzPxgTn35ya8eZWE6DHjkbt7P37/5xeUqZ5GwdSpWDeNAFacgs1rN6CZ7evMxn4lLszmRrfV&#10;wJIGlhTAzIk51FIRug1goYHFIzRBJEBMV+7AzIkZwEJkbmgQXLcN4MZOof0WvNLiIJMqGbwSiCsq&#10;GMACvB0jdKsDs45zZ/CKAIvXjgCXFkoBLAUtb2gVtIeYwZufyyRM5PhP6gxe1vyS/hoOLxe5MMHL&#10;YrR0E+tbDixuIcvgFeOz6MCxsYlUAyfhieVZvAq5g2RrU7y8eAqu148iJZYAzkxAbkkWHh87Dd/v&#10;BuP+7OUoeZWOPIp/rxnAI1Vwr58SPOVGIsfNlf7er5BPkfDe9gPw6z4cYb3G45b8WIwZMBhDCeBh&#10;w0Zj2NBRBPBIDJEfQRpJAMtjzpx5WLViFQb2HUAw98Lg/gOhqDAccycqYa3KVPywcDYOr16IK3s3&#10;4/KxHTA4sROmmgdxU+sIzDUPw0jtAPSO74b6/h9wZNcmHNj5PeYvXQalWQswad4ijFOZh/O7l+Hp&#10;jS14aXkEafaHUOR1AA3hh/Dh4S58CNuML/6L8KvXJPzt2Ad/m/VGhvJgPKUPlWqNXqjSkkXeD71R&#10;s78Xmk/1xI/6ffC7cQ/8Zi6HP2xk8fvtrqizm4s3T4wJwno0Zkeh3uc63j11RUvyfVQeGIEPEXZ4&#10;SR9+N1fOR0GQN16GBeF1egqSIx8gMeopP1vp/btaiuGVSFmxBhlzl+D3Xz6izOomyqZMxgHl6Riv&#10;OAmL5i6g90c2mqsp+tJ7mA8n0bXtiBVhnXCrWISWPG6L0Sw+E8AEEAeXw1tN8NNrHOBa1EqurP5t&#10;IFiZ6vnYL12lIJYGWHzeEeTOYGYAC/AKMbqSPkxYLSwCLDawOgFYbFa1ASw677fdl4HbBjFzYNZh&#10;5gBzFbS6sui+DF5WsxZ0AnFxh+f83v8zwFQP02scYKqDGbzi0JGoju4rRudk1nFm7ksACzVwEoGc&#10;gDAzVRSE2OKJ9mmk+9nD1VQNOakxyEyLR3Z+JsK+3wk/Avjhqs0oz86gP/s1smOjEThqFkL7kgP3&#10;H4ecQD+qzzOQW/Qa93ccgp/sSIT1mwjjUYpQIIDZaqThIsAEr/xgBboyB5bH0iUrME5RESuWrcSw&#10;QUMxnAAfOng4Bg2Qx4D+g9G33yD06NUfPXoPgvyEKRg2bTqGTlPGcGUVjJyhglF0HT1jNoZOnYVB&#10;E6fT68qYOEcF0+bPwZQF8zBSeRacTi9A9WNtlLusRtPdmWi5OwE/uY/GH27y5KID8Yd5P/yiPxB/&#10;2/ZGyeZR8N16GPemL0TVgV5o0JZF8Mih8Jk8D09UVuLBhOlImj0F+cvH4hfz3vjLpgvq7ReiLvwq&#10;fvypEW/SI1FlrYm3kR748fcW1PteRuG2CUiNDMRjKk+Kj26nGt+cz5suL8zA04h7VGsW4f3banz6&#10;6R2yTpxEyqjx+FxVjNqnD1E6fQbU6e80YYwSpk6ciiT6t//USMCwVUn0fm4oLyFQS8llqQZmELMr&#10;h7ccTSxCsyYWPRddl9e/7MrhbXNf8fB7sRYWojTrRgsAC5M32q7SEDOoOcj0vDOAmdgsrWoJvNKN&#10;LRadKyk6M4BZ7SsAzOpfYRqleGXrAbqI0EpLGt72MItAC1cGMIvS5fSY7zzJxLeQzecqktS++ZL4&#10;LDSe2gP8LXjF18THnUvKhQnefAnAWR3gbXPftujM43NCurB8MC6V6ttkxBHESS+f46XJPkRfU0Oq&#10;402k3iOArx1HUWYiRegkZL9KQ8C85fDrNggvt+9BRUEm8nIzkfUiEoHDpxPA4+FPMbowOJD+vgR3&#10;URbCtpEDyyjg/qBJMBxK0BKAwwlgBq/owAMHDBVi9MChWLVqNfr26YMTx05g5vSZBC5BzL6WovYw&#10;+lom7th0b5zKLExasBBTFy3GtCVLMH3JMkxbuBzjZs3D9u8XQWP/UkybS18zby6mMoDnE8AEua3q&#10;ApQEq+EtOeeft7rg91s98VFrAFoOD8ObZWNQNms6cmdNxt9GPZF0YjHc7d3hs3kvstf3wltdWQRN&#10;GgI3M0u4OTjiusZ5+JjdQeLKNfhZpw/+uUMAO9AHRJgBPr0vR0tTJd6mPkM9wfkyKxORfi7I1NyK&#10;4tSnKHe1QunuDSg6vRfvcpPwoaWeyqFkNDcRbE0V+PxbC4rMTRHXSx7NL59RHM9H6YIlMJg2DRNG&#10;j4PiCEUE+frgp3fN5L7CiiS2MonvFy0BWNx2p0GyiyVrYrEuNNupQzo+CwC3SRpgHqvFZlYtm4XF&#10;HLgN2lZ4mUR4O1E7iEX3JfG6V3RhknTtK7gvk/Q4sLClVBcRTmlwRXUOsNC4YhJgljixBFrBlRnE&#10;eeTAwuSNwlYXpiuDrlMY//+TADD93Gz6+Vl5yJVEZxHijgCLnedkdpg3uS+fwEEA82NU2PXRfUQZ&#10;bkeyxRlkeF5B2I1tuGdyCK9T45Gcloq40HtwU5qJwC59EHXkBP0D5yCfXDkzNgohY2cios9YRMhP&#10;QtGjBxzsfKqBw7cfgk/XoQgbMhlXhypi+OAhVAMTyFT/Dqc6WJ5gHETgMo2gN+TylavwXZeuOHb0&#10;GE6rqkJOplcrwMyNhzF4uWOPgKLyDExesBiTFy7CtMWLMWXREoybPQc6x5cj0nwNHhovxYHvp2HM&#10;zBkELwN4LrkzAaw2H6WhGnhn2puA644WrZ7InjQdCQvX4fHuEwg0NMOjdQvx31d60N9zAcLdvOE2&#10;eT5SFgzEG90eeDqRSohzBtA6fQbWNyzg6+OH5yspep/uTzVwFzQ4zEZF4Dl8bKL/P4XpqKgtRjIl&#10;lYjol4hITsSrrDSkhPsh7cpZNF3RwvMTSxBwdjaKksN515qdpdT0phyffn6HytAgxPSWR52rCz7+&#10;/B7l32+F7QxljB89HqOpFLlpYcZ3qWTnJTUwiOnKIaZUKXSc2bivEJsZ1ILIhRm0bNyXgSpKGlyJ&#10;pCd0tI4HE4wd4RX1LXClX+MOLAIsceDW+MwcWNLAEq8MYAauAG85ua+wDv4rgMVrG7zseQlX2xCS&#10;CDFzYIJYAnBpPolcWACYAc2GkEh0v4gALiKAmWtKA9jqtpKoLP3av1NbhCZnl8Cb9zq3U4DF+CwA&#10;LHFfHqEFgPlBZqyBRY4cE+aD6Cs7keVxGS9v7sHD6yuR4HgMSSlpcHsQj7sn9eB13gxOC9bD+04A&#10;XpCjl5bkwzngCVSnrIX3oHHQlJ+GiPAnqCzJo8idBfcdR+FFkTtEdjgu9GMQKnAHViANJTBZ82rw&#10;oGEUj+UxiSBasHApun4nh1UrV8PDwxUjho8kuIdjKME7lOpk7sAE8GDS2BkzCd4l3IWnMXhnzcTR&#10;vQsQcmMdLNQXQ23XdBipzsdo5amYTO47mZx4NEVQW/VFKA8/iw/m5Jg23dBy6jvUnNOGp5MXHkU8&#10;5muDn21bj78vd0XeyTXwsnaA24xFKNozGHX6PZC1djAcx8zEno2b4WRti1BNXcQpTsY7tQH4x/E7&#10;vLGfhnJ/TXxqon+D3AQ8exmG+88fIiI2Bg8iI5EX4o3SS+pI27QSVTbmeOJ4AIF6M5H58C45aZZw&#10;qiFB/KGlBm/zMhFLsBboXcRP//MryrXPw3j6HKqBJxLAijh3VovvjyUC3Hp2EquFSRxYVvMymCVA&#10;8y601LCRALAAb0cJEIsgE7xMknHe/wQtU2ePRXjbASwFr6C2GC26cCvERWxP9NL2AHeEWLgnwPs1&#10;xGINLBEDmMdoiRPzK4HJamNy4SLWgWYOTG4pDaII7v8FXiYGbUd4OcAEbbYIsJT7dhz7TeEnEQoA&#10;J7EGVgzrQKcj3scKcVd3I9NVD4+NN+LJ9RV4FWaGqJTXuBMUBxsLTzgGx8M2IgOOEZnwe5EPgzvh&#10;GDr9EHqM24tx47dh3ZaT0LtxG+FPXiIwJgvmK/bCmepj183HcXDuSgzuP5TgHUs1MGtkjYI8RWf5&#10;wcMoNg/EnLkLoaw8G3JyfbBowSLcCwvGlq0/oFeP/hxg5rpDyYmH0lWe6uIxyjMxaeFiTJq/EEpz&#10;F2DP9kXwv7IcbnrzsGL5NKjuWwjTMwupLqavmzefQzyGamZ7zSUof6CN92Ys8nbHJ/WuKFc9BV8b&#10;J0T4+UN7/3E8XzMf/1zrjiLdAzhx8BhUR0+h2nUE6vXlkLN6EJwXrofRpasIcHfHw/kr8OF4P/xu&#10;K4c/bb5Dk/10lHir4kPDa1RU5yI+/hEyXqfhZUoK0r3d8ObuTeTs34ziG9r4+8sbvLirDvfjA5Ae&#10;aIDKggy8a67lB5+1vK/Ap5pCRK1ai8izeij68AkGF2ywY8MJTBk3kY8F79u2G+9qCTRJhBZOK2RH&#10;rrCDz9hz4fAzVgO3wkxg8C60CDGvg9scuKNYg0uEWDjArB4Nbxp5/cuglAZZGtbOgJV+LoIrShpg&#10;wXnZQgYB3lKpCM2OFvrKgduDKzwWJEArAtx6cJkUxEINLLiutNh+WEzMgRm8hcyBJc7ZGZjstdYh&#10;og4Sv0Z8zuD9CuDXOeTAue0AZvCKDsxrYAYxA5jVwDxCpyAmJoEATkG8mzFijI8gy10fT26sx4vb&#10;B5B1zwqPKV7bEbiujzIJ5HjYByUi8EUudG7fw4CpB9F30mGorNbAmSMncfDYBcxZtA96lj6we5QH&#10;kx1nYLH1JBxiSrB590kMIhgVWHwmtQJMLtyn90AsW7YKo0cp0vNh2LRxEzzpza55VhM95fq1Aiyt&#10;MSxCL1qICQTwjIVzEGy6CVnOa2GpMQujJivimtpCGJ5QwShy3UnzyIHnzsEYqqudtJeg8uF5tNzs&#10;g3/ZfodPuhShxyigTEMbLnZOuHPFBAVHV+C/jGQQob4LKvQBsGvCDGQsnYhGqoGfKQ+C0dotsLtt&#10;A6er1/Fk4kj8Th8Gv9vL4Xfr79BsPxklbkfwoT4DDY3lyMtKwI+/fkLD03BUnz+K3F3rkLZnKz4W&#10;Z+PPX5tRlvEALicVEKKjjLJIB7x/RyDVlyGN3riJ/sF4cskUT1PKEJRUhrUHbkL1rCmmKE2G4shx&#10;WDpvMa9/GaSskcUPO5OAzCZu8D2jJWJNLA4yQStd/3IR0GwfMN6B7iBxSInt1sFqYla/smGkN43k&#10;/JImVq0EWGmIpcGVlviaNLzSADN4xTpYrH/bIjTb0I5t5kgAi7C2B1Za0pGZReu2560btn9DxRSd&#10;mXh8JknDyCTEaQHMwpz2sVh4/et70hLhFcUAzhHhlUgaYLED3dqFZg0sHp9TEBUdj5jEVLxwMsQr&#10;byPkeJvjuclexITa4nX0fYQ/T4Cd9zMC6ikcQxLg+egVbnpFQX76QfSfeAjTVmtjw76L8NXZCq+b&#10;eli3Ux1WXtGwCUyDtX8Cbjo/pscJWLZ2Gwb1GYDhI8ZQ/St0ohmIrIHFauBVq9cRyP2xaN4inDxx&#10;AraOd3DN6Co5cF/+dQxioWNNDswApgg9ceECjFCZhfOn1uO2xnz4GCzGzg3TMHnGFDhdXo9D22ZT&#10;3UugU3xmAI+dpgIXnUWojNDGx1t98JfVd/jbSga/assgc4kKjM9fhoejG6J2Lsa/Lo2A15k95HI7&#10;YKVrgMilc1GrOgDuo3rj+OoN8PX2xZ1DJ5C8YDD+uNMTv9pIALabiLK7e/GxMg4f2OFln5vw2x+f&#10;kKujhsKtq5B7ah++lFBULnyKfN9TaHhugBSvU3imMwT1Fv3wvuAx3r57g2cZJQh8koEHQS8QU9oC&#10;h/vpWLvXCFG+N7FkDn0YKSjxTe6y0pLx4Q25o8RxhRgtOPIbNpTE614Ct7ULLdTAbO6zMAOLxIai&#10;GMCkOiYCVzz8XoCYXq+mr+cA15N7shlZ7Wvh/1eARXXmwBUSgMslALd1oSUNLHJfvpFjnlQX+lvw&#10;ipFZlDTMnUErStp5We3L4nNhbl4nIDJIiyTXjveln3+tzhw4j6DNJokOLF3/ChFarIHJfdkphHHJ&#10;vP6NIYATEhIR63AJBWF38Oy8BjIjwxH6NAop6UnwfxILK3Mv3DxpALdHGXCNSMesjbroq7QPQ6Yf&#10;xgmd29h0UB9LNh6Hf6A/7ji7wS4wGpbecfSmy4R9SAps/GMxZ/F69Os7EMNHjuUxWoFi9NAho6j+&#10;HYJRo8hNyIFlusrh0MFD2L5jO66Z3ICtvQ3VvMNaweWix+z5uJkqUKRoPGXBNHhcW4trRyfCSX8l&#10;VGZPw4JFU3HXYCVWLJuO8fRmn0IOPIUgHjNdBR66S1EVoYWWWwN4F/pftt3wP3bd8XrxCJgfVoWT&#10;zV1EbllHUM+G2+HdMD51BrbWdrAkt8tZPxa3Rw7GldNqfK+qe6u2oH7XQIJXFj/flsNvt7vinSMB&#10;7LgTHwsf4tOXtyj1d0WtnREarHWRd2A13ke64sdPdfRheRoZzruQ4rwHlQF78KNDf3y8MwDvS2PQ&#10;8qEBiTmlCE6txKPsN4jNe4tLtg+xdLshnLxCsHH1WihShB6jMBJRkfTnNFFspfeyeGohu3KIy0vQ&#10;TIA2kd6wQ9EYwOxgM3Js8YxgftQoB5qclgMsQNsmes4Ar2FXNqREfxbVwcx9pYeROoP3WyCLjSux&#10;8yzWwtIu3LETzYaPWHz+qonF1LHrLNz7NsSdgcskwMvcVwIwc18GbzuAqY5tBVeEWPq58DVtj79W&#10;pxGawM3JbHPf/wxwEq9/Y2ISkRAdjXh2iPY9B/ivWo6I60aIeBmLtLQ4eD+KgaWRC6yO6iEwthDH&#10;L7uhi8JWrNhhgK1HLkPTwBontY2wab8uQh48QsSTCHLop7AJSICl/m3YOd6HbXASZi9cS7XuACiM&#10;YACP43Uwc9LevQZAZeYc0lz0ofrXwtIcC6lePU4u7OnribGjx/GoLcIr1MAKUJqhghEzZ2HfriV4&#10;cPN73Ddbiquq8zFumjJ2b5sHG92VmD5XmWrkBZjKQCeAR06bCi+95aiO0MTHm/3wx62u+MtGBv84&#10;yaBhcz881NCCi6sfYs+dRtlBZQSvXIOAXYegqqqG48rz8FhxEi4rjIbJVQOYGlzF86Wr8OX8IHyx&#10;kMVPBPCvt7vhreMklNzdifevA3h0LrA2Rcq6+fiVonStzxl8dhmB5nQ3pPtq4bXXUWS4HUQafX2t&#10;91o0mXRBS/IdvG9pxuviCoQmleJBXBHiCt9DyzQU6w+ZwifiJQ4fOoqRlGBYU9DjrhM/vV9oZAnx&#10;ma8TJqCZ2PBREzvIm9XCEoDZlS10YCf1CxBXtgNYdF/RgRnEbKkhc+C2GVlt7isCzMTGeL8JrigG&#10;sARe0X2lH4sxWoSXSRg+EjZxZEtoOcDicJAIsHBlz/9v8DJgxWtxfh5XUR4Tg5gBzGK0BMpsEdiv&#10;xcZ02+BtuyfcZ8/ZVQS4LT7nvsoRmlgdABZnX6WlSsHL939m9W8y4pgDxyYi6tlTxDkboeBlOILW&#10;rofvpk1IDPZHemYyXMPjYef5HHdtA+B4PxlKSzUhN3YPDMxdcMnIAvrG1lC7aArV0xq4oHYUWnqm&#10;sA2MxW2qla9NX4U72mawDc+A8twVfLrkiOHCVEruwAzg3gOwdPlKjB6piL5UCy9atARjyZG3bv4B&#10;YQ/DMJWAZC49ZDABTPUyv9L3KVGEVqT4bHl+M87tnghPg4XY/cNsjFNRgaHWemgenkOvq2DKwoWY&#10;Op8Ans8ceCb89Fai+uFpcuAeBHB3/Gktg/92kcO7Pd2QdPIE7B1c8MrcFEmrl+PxgmXwU14EfU0t&#10;XCJofAdNhMW8ZTC/ZYmzlChyyOl/u9kbH01lyIFl8ItNN7xzmIjSu9vwNs0dHz81ozn1BfJ0D6Ml&#10;LQI/tZTjnfN4vL87ElmeB5DpdZwAPoAEh90oSQ1Cw/0TqLefhfe1r5BXUYGw2DwE6ZsiLrsOh/S8&#10;cPryXfiGPcThg/vp3280Lz0ML13Cry3iUJIIsMSBSXWlRTxCs/jMJ3YwgCUQ89McCF7eyCJYpbvR&#10;HQFmVwFgNrWSAK6TBlhSA4vwSgD+dw4sSoRWWiLAogNz9y0s5R3o/IJi5DKAO8LbBnR79xXB7Qze&#10;9uCK7ptL0DIJALc5sATiLJIESmmxyRiCM7dB217sfpv7dgYwc+Asgvc1wSsATPCmie5LtS8BnCwC&#10;HJ/CT+J/QRBHPQpHgst1ZKfE4anRdXgsXYQXxkZ4lZGAIAdDuPmFwCumGKeveaLnuL3oP+UwzO08&#10;4envBd97wTh14Qa2b9oAw4NLcPjUFdhSbLYk172x+gBu6t3EzeA4jJuogsGDh3MHZjUwewMOJRiH&#10;DhuF5eR0bNJG/35DICvTB9279cKypSvIzR9g9do16NmjnxCdB5ITM4jlFTBWeSbmLJ0Pb8O18L40&#10;FyHG6zFr/hTMWzoHjlc3YcUqZYynenoq1clTFzCACWhlFQRdWUcRWo0cuCf+sOqGvwjg/3GWwR/a&#10;PeAzbRKu6Bvi6RUjxG7fieL98xEyYRROrdsCK4tbMJ1CP1v9HO6Q692YvQKvVw7Gvzx64LM5wXtb&#10;Fr/bdsc7O0Vy4B/wNuUumutK8DHtId54GqA82BKf6wsJ4Gn40a4rKt02IMt9L1Lu7kGs9TZkJT9G&#10;aV0NKgoS8PYNvQ+rS/EwoxwhWvqIi8nHFg0HXLKgf3M/P+ipH8CY0Yq8L3CESo6f3zfxoSPefabY&#10;3A5kPrxU2ua+rBPNHhO8DbwDLTSy2LWOrwfuCLEEYIkDC91owYVF15UWa2iJAH9L0vB2BFgaXrYe&#10;WKx/mVjzih1ewKYO8xpYBLcN3vYAdwauCG3He0yi4woAC/oKYObAHeBk8LIpkZ0B/DXQbU2sPA5w&#10;Xiu82Rk5yOKHlhHA5L4ZBHDrGDDBy8WGkHgTS5hCGR2XitgHIYh2MUEOm2Tw/CHcV69EjJkxstNi&#10;EK87HvEXh+KFowbWblbF4OnH0HfiAWhevoXQhyF49DQCWpdNoHbBCEGBvnAOeAxLn3jcDEyCY2gy&#10;rL2ewdjlPtW+Stw5FZj7SqZTsllYU6fOxHyqL3v3GogRI8aQqwxDt649MW3KDIQ+uId9+/egl2wf&#10;+t6RHN6hg1hDSwEjp87Aho2LEWiyEkGG82CpMR+KMybh2IFluKG1GuNnzSB4F2HaggVUJy/A5AWC&#10;A4dc30AAn8ZnAvjPW93wN0VoBvA/Bt0RMGU83O+64p6xORLPqOOd+lhkzh+ECwSrqZkZVo5VhL2J&#10;BTSPn4LpuBkoPzQYf7v3wJeb3Qng7hzg93ZjUeq0Be8SbdFYmYtqbwPU3NXCm5hA/Pz5E94+1MQX&#10;h2H4JcMLDd676fU9KEsNxZO0UoTElSDqNbn0u0o0NlbgRXY57vtHIia+ABvP2EHH1BMvE2Pg4OqE&#10;yUrjMYpSzOaNm/GpuUECb3sX5uJACyuUOMQk1rVmyww5uNx9BZAFpxXcVnTgNhcW4OYAkwu3Aitx&#10;3VYRoNx5mTqAKy0OcScAC+CK7tvWwGJiLixuIdWFDQG1QSutNsftCLAIqvRz6ftMba7L4JUAzOFl&#10;9asApCgRyny6zwBmV/H+1+C2KT+rgMQgLiCA8wngPAKY4E3P5mIbtzNw06n2ZYd1M6WSA4sAJ8cL&#10;TaxYqn8TE5IRHeqH6AAn+t445GSnIsbXHXHkrhlxD5FqMBUpJ/uiULs3bu9XwYzVp7FkyzlY3/VB&#10;xNOHuGpqge3H9OAYEoc7fs9g5ReLm34EMMVuZy/Sg3QY3PLEwEHD+OojHp9ZjCb1o0i9YuVqTJgw&#10;BTLde+G0mhru2Nti8aKlGNx/MDy83KCheQa9e/Slepmcl7kvadjQkVCYPB2nD6+EyenZ0D+ghHOH&#10;5mPSnJm4qbMRmzbOxpg5s4X4TA7MrpPJhRXJtYOubUTVg1P4bNULv1PN+qd1d/zLSRZ/WXZD9uIx&#10;8DO2wF2Da4g8cwR/XB2C18tl4bdhLyzNLbB3y1aYXr2Kk5u2I1xlLpov9cWvjj3wyx3mwBTHHWQJ&#10;4DEodViHty+N8OFtHfKDzFDhZ4jPiY74UhiBX5prkb5EGe99ffHzhzo0Z0bhY9FrvMovh198BWLy&#10;a/he0e9I0dmleJzfghcF77HqyG3sOG2N54mUip6nQGXGHIylD8HFc+dTNC7l2+t0jNF8WInNjeZw&#10;t3Wk2YQOtt2OuFJJhLiOxICtoXu1JH6VApkBzFyYnQncceucjuoMWi4Cl13F2VfSAHPn7RCfSwlc&#10;cQ40W8RQQBGa7cjapZw7bXt4xVVG/w5g8XFn4IoSAS5gALfCS1eCryO8HEh6zuAt4Gp7XbwKwArq&#10;+JwBLLrva3Ld1wTvK7bvM9W+6SmvuNKo/k1NIoAJ3hRy3+S4FD4HOjEmgdw4GVHe1kgOseNznjOS&#10;ovAqLREpaQnIeO6LVC0l+I3ri+cr+uGVxVIcPq2DRRtO45KJPXYdPY8t+wk6/xewD3sNq4AU3PJP&#10;xM2AJFg7PYDJih3w838JHRMn9O0nz+c/M4A5xBSjR41SxJ79+9Cv7yD06dUfBlcNEPIgGDoXL/CT&#10;H8wtzGBhacabX7wTTfDyGE1OPnLSVJw/sQrWmrPgfHEpdm+aic0bFsL83EaMmzUN48l9OcALFpID&#10;E8D0XGnmLIRe34SyeyfwiWpgBvAfBPDfBN4/jt1Ru3EonE6qw/aGOZ5rqOKXc0ORtqQX7FSW4uwp&#10;VXjb28OMSgurHQeROGss3pv2xOdbcvjtjix+suqOX21lKEKPRJnT92h6fBkfPjaiobYQzaUZaHCc&#10;jfe2vfDBRxeJwyejcP1WZN40Q+Sp43i+bxfSr+mjJi0The6eaCrNQVNTFYqfWSHPVw2vQy5j595z&#10;OH7RCcFPnuNRehUWLV2NMcOHY8r4SchLT8enhrrWMWAOL0ErLHAgeFntKxGDuIlcuIkisTipg22x&#10;w+I0B1gKXHatphjLrtyFWbxmABOAogN/C+KvwCVJx2YOMJOU+7ZCLMJL7is4cNs6YB6jeROLYGVi&#10;0yE5wJLHHSHuCOp/hJc1rXJE1xXrVQYeg7hzV2XwCgDT6wxgXu9KvS4FrDS4olrjs8SBGcivCGCm&#10;THLfDAI4LTEDqQxgcl8B4CTEE8AJDGifG0gwWcdXHmWkxSMjMZqgj0d6pBeStSbCXb4Pnizoh2Sz&#10;FQi854mrJuY4dFoPFwyM4RvkDdewZ7AOSoN1YApBnAhzis+mtvdgMm0ZgsmVT+oYo1fPARzgkSMV&#10;eQ3co0cf7NqzB6vWruOzrfr0HoCrRobwDfGBjv4FyHTpDk0NDar5POj7FDCw/1BeB/MYTQCPIgc+&#10;f2Qp4u22IMJ8HdYvGwvLc5uxa+t8jJ09CxOY65JYfBYceB7GKU/H/eubURZ6DD9ay+JPG3Jgir1/&#10;Ocjgv13l8GaLHFw27ELIvXA83LcfP50aiNfLBuD0wBH4Yf16OJiaYOPa1bg8fgae0IdQw8X+FJ9l&#10;ef0rNLEoQtsOR4XzFjRGXETTu2o0N5PT1RWjKfg4vth0QY2OApKVZiOp71CkLFyM6D07EX/0MJ5t&#10;2oT0jVsQN2Mh3mWno/FdPRrCTqLFvAt+su6K0Bu7sfWQOW7aeyGl/B02b99PANMHIv1bPL8fjp+a&#10;KEbzepfEhpEYxAxY7r4EMnNi1okWRU7M1hILTswaWmxP6XLuxLX0XNp9xQhdyyFuH6H/E8AMWvHK&#10;ASZxWAlUJrHmlZYQo8UGlmQCB7kv20qHQSwATA7MVhO1OjAHWHjcGbydgcvUDl7mvBxgwXVbG04E&#10;HGteSUP5f9G/A1iIz0INzPQ1wOTC5L5MqQRrKgGcwlYhsXFgitDJya8Qan0JsecVkWp/HNkEcXp6&#10;AsXueCQ/cEfS2bGI3dcbSUdkEGu8FB5+7ggK88ODJ2EIDQ+k5y5w8H8Am+BUgjgJVv5JsCCIrbxe&#10;4M5xffiGxmP38fPo3bMfr3vZTCyF4SOxY9cObN2xnc99ZmCyRtXCRQvhQx8Ilw0voXf33tiyaTOC&#10;7wdTxJ6Evr0H8aZXa4SepIwrauvgpDUDuvvGw1prMUy112DynOmYQI47ceF8AncBFOfOwri5s8mJ&#10;GcAzEEYOXE4O/JNVDw7wHyTmwP9ykEPz94OQvGkf7MlpvbZswa+aQ5G+oBfOT54FI3MTXNW/RB8Q&#10;23Bb1wCuY6egRq0PH//9mQD+6RYBbC2HljtDUe28FU0PdAngKjQ2FOPd21o0Jnvjze1J+Jzphthl&#10;m5Gz+zDiNTXxbO1aRG5aTy68D8+GjcfL4ROoXn6G5pYmNL7UQ5W6LArX9UdNyCm4+3kh/EkIkkvq&#10;cOCUNkYNGYnhg4bDy8ERv7xr5vDyyCzlxMyB2YQO0X15J5qJ4jU/Q6mMPSZRxK5jInjrJC4sui+7&#10;MmeuJeesJedmC/1Zx/nfAcwkDbEoNvYrjv9Ku257gIUhJAaxADCDlx1qJrgw2wP9q3FgaQnwFrVC&#10;KsLbHuA2cFvhFaOzNMBZeSh4TY+ZpCBmEEpD+i39O3A7wiu6cGcAp5H7CgALEToxPhlxBDA7anQf&#10;xTPTfYuRbbQISbYGSH0UQDE6DjHPw/BQcxwKL8kg99x3eGKxG25UG3v4ucE7wAueAR5w83GBvV8E&#10;bhPAbOjodiDVwP4xsLqXCvsHGXB9mIkN2w6id58+BPAo9KaofJBic1ZBJjZu2YiBAweRO/dFt249&#10;0EO2F4yMDbGE4m4Pmb6YOnkaIh6HY9v2HyAr05tH5yGDh2MoATx0/BToq25CyPUVFIuXIPj6ciyk&#10;2nLSgsWkBQTwPIylOnjz5rnYs20BJsyeg/EzZuGe4SZUhx7FjxR9fyd4/yLX/IcA/tuyJwomDUfK&#10;8dNwuG2LBHUdfFEditTFvWHcdxTurNoK8x0HYKF5AY6mZrCl363+TE/+c368JUtRmlzYpgc+3JFH&#10;pfMmNN/XQNN7iqdv2AFmlXyF0ZvSdHygaJzt7IpPpXlorC5C1BUDxF25jMJ7wVSi3MLT1ZvQlJuG&#10;xrfkqLFGyNvbFZkzhqAy4CgS0x4iOi4ciYV1OG94i6+ZHjZgGAx1dfHnl4+t0IpzodlVFAeWABVq&#10;YebA5LwEiFgLiycciseUilGa7ZleK4nW7MomdTCAWbOKw9sBYBFaaUkD3BqhvwFwe/dli/ip/i0W&#10;ZmExF87PZ1spF7YHWBpiYX5zG7DS4ApXJjZcxMZ7GbzMhRm4QmQWQS6gGC0ATBIB/gbErAvNh5E6&#10;6Ct4SbkMXgbxvwFYGl4Wn0WA0xLTKEKnkAOncIiZA6enZkLtgg3Uv1+OYuvtSDI9i7jrp5FkfRnP&#10;Xa3gYWOAizvnIEh/Ofw8rODq68Zd2IcB7OdJALvCPuARbINTyIUTCOB4WBHINh6RcPR+gbsE8KJV&#10;36N3774E8Eg+XZKdL5yYFgu/UF84uNnjkqE+9uzdh0UErtENQ/Tt2Qf9eg9E314DoaGuDkuqhXvK&#10;9ebTLtlcaebAIyZPxaXT6xB8YyX8rqzAnu9nYPycBXx9MBvznbhwLkXp6bC9uBqahxbyMeMJyjPJ&#10;gbegKuQAfiYH/ovq339uk+wpQlNNnDx9AMLt3fDMyRc5m2bh5wtyqFGXQ/a2Hoib3wv3p8rAbXQP&#10;OI+dCsd+o1Cn0YfiMzkwwfvFQoZcXQ4f7wxChctmNIacRPM7iqYNbHlgBd6+qcK7pho015bg7Xuq&#10;P+tL0VhTgvfN1WhprsH7xkp6rZRUzNVQX4X6KHPUXOyDyiMDUeG3Hy/j7uNl9D3E5VTD8LYnRtG/&#10;w0hKJaqHjuPXD+/4mO+3IGYRmjW7+IokFp0ZvOSs7Gzh+lIGdkWr2H5a7KwlDjA95w7MIKbvrWPj&#10;xnyfLAJYsnG7NLidgdwZvNIAixCL8DIJ9W8pSktYDVwucd9iFJCx5hFznTiwuDjha3ClXbjNgcUJ&#10;GxIXZgsOeBeZ4jIHmJyYASwNrygGKMEo6lsAM7UHmOpdEoe4A8Cd1cBtADN4mQNTfCaAGbzJcYlI&#10;YjUwQWzn/xKXThxEruU+pN/WRbKpFrnCSbw0VIWHqxNBsR+27p5wD3CHi7czPPw9JAB7wMXLDbaB&#10;FJeDk2ETlACrwARYP3iNW9rmcNh1Bh4v8jBr3kr07zuAN6/Y2l4lJSU8iAzDkxePOMS+wT4IuR8I&#10;H/p5bh5OOHrsEEaPGs1PLxwxdAT8fL0I7vno23cgH2ZSGDEGY6mePXd8PW6rK0P3wBRsWDMLUxcu&#10;pdi8mI/7jibHXbF6DiLNV9Nr06A0ey7GT5+B8BtbUBm6jwCWw98SgP+L6uC/zbsjb/FYxJ03Ruqu&#10;xfjjchd8sByKvKsTkGMwDlnag1Cq3QflZ7oje7cMEtf1Ro02ObB5T/xk0QM/WvTEx1u98P62PEqd&#10;NqDe/ygamwia+jI0N5RzvWPXOgKawG2sLkZ9dSEBUUi1aSHBko/qikKqQQsItjwCnxwp2h5vrSim&#10;O8qi2PN7PI99gJcxoXieWQJrr0cYQ/8Oo4eOxq7N2/Gl6Q0B29aFbnNeeszArWLdZxK5bxNrXHHX&#10;JWA5wPR7EjD8oHCCmR0zU0P3qsmtqwnkagKeSQS4robFaGFhgwgsc2MRVhFgEdyO8EqDKw2vNMRt&#10;DSyhBi6WdKHzyUCZWgEWnbfNfTt3YFFtALfFZ+7CDGApiFmM5oC+JhCl4WX3yIUZkO3udYC243MG&#10;by4DmI378rHfNoC/Ba+0A7NDu4QGFlMykmLjkRgdh6gXcXAMioKprj5emRxFqqU2Uiy1EG+shjhL&#10;HZw5cxEL1hyGT7A3XCkuO3sRwL7kwIHecKfnjj5+sGbQSmQVQNeI17A8ZQinTUfh9uw1Ro+bhR5y&#10;8pCXZyuRxpAb98fOfbvhTT/TK9CT4rgnAkN8uLzI0UMIalc3Bxw7dhQb1q1HUIAPdPXOo2evvujf&#10;fwiGjxgNpVkq+P77ZQg12QjvK2uwZcMcis6LSPOhNG8Oxqook/uux90LizFx5mRMnk/3GcDGP6Ai&#10;aC9+uSmHv27L4G/SPzYy+MNSFmXf90bZFqqLr8viQ8gOZHucwbMbO/HIeCeeXtuClwR/tMl6JNxY&#10;iLQrUwns8agwGYc6S0W8uTUOb2wmoNZuFspcdqHe+wAa3hAENcVorCvF2/pyEjkxqamWQUyAEcR1&#10;BHEtQVxDqiIxoNm9pjeVKM6JQ4bNEmRZTkVyuDGevgzH85f38DgpBz5P0zFp8gyMUVDE6iUr+eqj&#10;5ipyT8kMLBHkRlbXsmmVdI8B3bo2mAAWVyrx+peDK6iWYGG7XXKIKXqzGM32kKuh76ujP4NN6mB7&#10;ZdUSxILLfu3EIsAdwRWvYmSWhraMPlD4tTU+M7FhJAFkYRipCLmUdrsIEzbawyuI7a7RvpHVWVOr&#10;nftKAdzWvJKASeINLAms0o9F5TPR14ngio87ijmvNMAd3ZfB2xFgEeI2gFMIXmEIKTEmHi+fx+CO&#10;/3OYXzZEyvWjiLp0Eim3ziHuhiqeWlzElZve0D6iCU9PZwLYFa4eAsCsBnbzdYWTtztsfB5RdI7j&#10;8N72pwgdkoybNkGwuWrHF0AYHVyNPco9sVBpMKaMHo6Rw4aTI/fHYPlhGDtmAiZPmYkFS9di36Fj&#10;MLUwwV1Xe/gT2MH3/OHP4CbHNzE1Qr9+g/jkD+bAk+cQsASq46UtsDs7Fwe3CzWv4tzZkJ8yCZoH&#10;l8D/2iYsWjQd42fNplg9D0oUocPNdqAqeC9+tmQAy+JPApjNxvrbqiv+y6oL/suhF974bEOWzgHk&#10;TpmIgOXz4EYxPENnCF7pyyPdcDzSjWYj6doCJN1ci1dOW5HntgPFbttQ7rkdlT67UGejgndeW/Hm&#10;XR2qKBo3Ntfj7bsmfPjwFu/fN6G5uYEf6v22gSJzPQFeSy5clU/wvEZ9cQYaClPRmB2D0pRH8PZ2&#10;gpr2dYrPDxH5LATPXoQhIi4NEWnlmLNwOUYNH4t5M+agMi8Hb6sZlILrcojZ4gbJDC32nMEqwCte&#10;WReaAczqY+bE5LIETSvEpCr6fgFgcmWCXpyVxQFmoij9LXCFq3hsiui4VRKQGcRSrsuaViTBecsI&#10;YmEjO3EyR2snuqAYOcQXAVzSDmAR4rZtY9tPo2wDmEmIz+0jdPvOMwOuDdJvRGmJpAH+lsT6lwGc&#10;82+ic2cOLLowHwMmiBNjkkiJSCYXfvEiBo6BL2F6+SoSrh3HS70TSL+ljYTrpxBhchGu9+Nh7xaO&#10;225huOtDLkwRlwHsRQ7sSpHX2dsFDu5OVPP64ZZ/FCkWN32jcTciE47hKXAIjEWa0TLUXf4Otdd6&#10;o+pKX2Tr9EaCZg+EHZKFw5buuLysG07M7IL1Y7+D8tD+GDdiHFTVz8LNyxVBoT4Iux8MYzNjPvFD&#10;fpACH0OePG8exhHEm75fwUH11V+AZcvGE6jKUNs/B66XVmHxUmUoErxsCGni/DkYx2pgArgycA9+&#10;sWSu2wW/W36HX6374ovjJNS5rkWl63E8c76CyM3f43Wf0fDetAO3jI4jXWcA8vW6olBfBgUXZZCv&#10;LYOyS73RaN4H76z64sPtvmi53QefbHriy63v8NldGZ+Sb+J9vAk+xBnhfew1vI/SQ8uTY2gJ24PG&#10;4CuoC76FmgBjVPkbodzHEKWel1HsfgkFznoosddGpccleDjZQuvKLURTfI58Fopn5MKPX0bg+atC&#10;rFi/jW+tM33CVOSnpeBDXU2r+4pOzCSsDWZgs1gtuC6XBGA+3ETAsNq4nQuTmAvzHVxJrBauIzD5&#10;umER4FYXbg+wsM+zCC6DVjgyhR+bQo8ZvNLxuZxA5aLfQYSYAczjs0SFxGxeLnFAnFGEZgB/3YEW&#10;1RFeAWCmtvpXAFiAWKh7BXhFgJkESAWA81/RfYk6B7jt+zqTWPsygNnChY4AM0kDLA2vqGSqgZMI&#10;3sTYBHLjODx/Hg3nkCgYG5gg2uAEIjUOIvbGGSQZncZDE33Y+z6Fy4NkWAbFw9o3Ak7ujvAgJ/am&#10;utXN3xMuvgQx1cH2Lndh4+4LS3LzWwHRcHQKhTvVxi6BT5GkPw3lF7qg8aoMPt+QwS8mPfCLsRw+&#10;X5fD2ytyeHOpB+ouyaJavwdeaw6A7fqu2DCuO2YrKmLjmg24et0IOvq66N9nIN+lcoTCaL6+dzob&#10;GlKZiT0/LIWPwXJ46C/HNdXlOLNvIabNnUTwzuKrkCbOm43x5NajZszAA4udKA09iybrGajz2oBS&#10;7yN47XEBj32Ncd/VEKmbVuKB0WU8+GEnXvUbBs/1m3DrxjGkX+yDAv3vUEQAF+rKIU9HFqVXeuKt&#10;JQFrQ07u3Av/ePbHf3n3wf96D8I/rr3wi00XfCFX/3yTrrdI1mxMtwt+pHtvbJaixuEcSQvVDmdR&#10;5XQWFXe1UeF8AdXOF1HjooNa/+swu3EbRhcMERUdgcjn9/As6iGe0DXhVRr2HlGFIkXoSZRikqNe&#10;4nNjfSu0dezoURad6T3eOk+aDx0RxJIr70q3OjCJgBFdmImBXEPRtZKJHjMXFid08FlZJFYL8xMG&#10;CUY+y4rBy05aIGi5CFDxuJRKBi19CLBjU5izMgnnHzGIhSNERTGAi4uLSWz4iJy3qJg3rxjA7Bxr&#10;cmA235nVwZ0DLIgB3nFONKuRxS60CLDQhWadZzZHWRrgfIJOGlxpSUMsgEz3pYDtqHYOLFl9xKAV&#10;Je3AncHLGlkpVP8mkwOz5lVyQgIePn4GI6cQXNS8gpjrZxF6aD9CD+zBk0M/4IWtGWw9HsDhvCW5&#10;dBzMAhNxxzccLj4sQntShHaHk38oRfAn9HU+uOPiBjOK03fCknBtxylYW7pR7fwQmbqjCeDv0HxV&#10;Fi1UXzK9N5RBk4EMqnS6o/isDIpIxZoEhZYcai/KoVqvF6KO98T1RV2wYawsxg8ZgH5yA9GvpwIG&#10;DFTECIrdSvNnQWnBbIxRng6lyROhPHMiJs+YiJHTp0Bx9kxMmEWaq4JJ82djFj1fNXManutvQGSI&#10;JXz8zPFM/SQK5q1AzOYtuHWP/i7ezohVnoXom2YoffQYKcoL4Ll8LW4Zn0S67gACuBsBLItCPebC&#10;3VF3Qw4/2fVDk91gZJjPwL3Lq+B3cSVCDb5HssVqvHceD/j0wt+u3fCroyx+dyLdlcNvjjJodlqL&#10;Gld91LnoooFct85DD1UEbZWLAG+1yzmUuF7Bw2dp8HP0R9iTeDx+8QDPo8Px8MVjJGYk44S6FkbI&#10;K0Bx+Bi8eBCBnyimSwPMxCd1EMh8WiWHmNXGIsAkApjNk2Z7SrN7rCNdy8AlaOoIaPa4qkQ8flfo&#10;TEtDzI5iEdyY3SOI6TV23q9wZGglASyBl4nBy4EVnFYUPweJA90WnVv3gSbXZcsI+fARpd88Kl85&#10;wJ0t6GfQilcRYOkoLQAsSoBYgFfsOtNVGjoGZSfg/lsxiDuA3G7cV9Q33JdJdF9peEWAUxNSkBxN&#10;ETqaAI5LxAt6vGiLNrauO4pXttcJ4EMI37wZYd+vwWOTq3DwegzTjcfh6fuSrzCyZkNEQeSwARHk&#10;vj5w8Amiewnkzo9h4+KOm36RsAlLhPEPJ+F62xO+gWF4dXE0KnW/49AyB/5s1B0fr3cnoLuj5mJX&#10;lDJ4zxLIGnRVJ5jVZVFEMFdckEHjJYJZRw7JJ2URsLc/jNf0w7UN/eG2bzScpk+Fq9JkWG/bAv27&#10;Tjjn4IQLh47CW3EagsdNg5nOBegH+ELX1gahsxcjZ6wynq0iIP1dcYM+gEIXL0OxvCKi1n4Pk0dh&#10;MHOwRcKufagysySHtEPRRX24LFsJKwaw/hDkX+qGAvp9yumDqMKoD0K0JkBj5yasWnkKijO0ID9e&#10;G0Mn6WLABG0MV9HFgnV6MNHcizd3lfD/8yKInbrjt7sydO2G93fXUWTXQwPF5Dr7C6i1JTd20yV4&#10;CWA3AeAil0t4GvUKEa8b4RdVgJAXiYh4+RgRlJ6i0tJxRu8Khg9WwAhSiJcXfmEAM+cVHZhFaQYs&#10;wcmeS7uwCLA4sYNvDE88MICFCF3CIa4ppuhMALNjd5kDi5M6xNlZbJ2wAG4VQVzJrwLEggO3Oi+L&#10;zx3gFYCVPJcALA0vk1j3svnPDGLWwGJLZglgYUN38Wyk9iALziu9KknaidsaWeKQkeC6whK/NvA6&#10;BfQbanNhJrrX4efkZX7def5P8bk9vALAvAPNAI5KQEpMHKIS0rFyuy62rD2G19aGeLBvJ8K3bEKM&#10;2n54a2vAIeA5rE5egRvbZSOYHDgoSRgyCknEXf9g3PUNIIDjYUXOa+3ijTsBL3EnJAGOdwLIqSMR&#10;4O2N7HPyqNLvStBKACYxgJsMuqFGrztKqZ4sPivHHZhBXMIg1qR7WoJKz1K8PtcD9Xo9KG73RItJ&#10;T3zWH4RSRSVUDFNC3JHjcEqgiB8VBQf1C0gZMgnpQ6bC19gEZtFPYOztjqcqS1A8ajIerv0BN8LC&#10;cNnfFz7zFyGrvwJit+/DvSz6d4l5jmJTc9Q73kX2KVU033WDw96DsLh6BBn6CsgjgCuu9UTe9ZE4&#10;vmkZFCYfxODJGhg4/gyUV1yClnEobAPScc3xOdYctMKgGRT7Zxlj0frLiL+1BvDryeH9hSD+4LIO&#10;Da66aPG7hpQfVqLwzB7U+1xGlStFZ3cd1JCK3K7gcWQKwgOfIzgqD0ExBbgXk4X7Mcl4Sv+vDayc&#10;+Ha7CgSwu70dfm95324+NAOZOzCHUwCYie9YyeIziZ+jRGIA868jeBi4vP6lurOmqBTVBLHYyBLG&#10;hKv4wn9eC1ey5xUUoem16oo2gClSc4g5yMJ4coXEbYWTB0WQhcdis4pB2+q+rY0rQQxitpSQrXf/&#10;6nzgjhALIDNo24MsDbFY+woLFQhAHp0F+PIIRD5rqgOoIowd73F4pa6iE7PnbNIG+x4OMakzgKXj&#10;c2f1rwAwm4WVhORYAeBkAjj8SSwOaFph07oTiD19EA+2bkbA2vXIvHoGYbY3CdY4OBOUNkGxsCYH&#10;ZhM27nAlwtnPH44MYALWyiMINl73+GJ+26A4uEVmwfF+GgJcXZCr1Q819OZn0fmLsQBwC8HcyCI0&#10;RdEyct8acts63R6oOE8xWr0LwSzAW6LVnUQQa8mijMTcuo5csOlsf7ymGrlg6Bg823cQ1k+ewOBe&#10;GIz3H0OU7BDEyCnA5oIOLoSHkDPbI3CyCrJHTMXT/SfgkRiHsJQkZN5xQq2VHd64+6DayBwVGrpo&#10;Cg5FZkYq1cY+yN93BEn3w3DT8DAy9Qaj9Gov5F1TwMYlK9BtzCEMUVbDgPHHsOW4NUKSSvEsrxFP&#10;s98guugDovLf4tzNCIyap48xi80xfsk1xFmtx//69MDPFKM/uK5HAzlti5cBomYro1RtDz6EXkeV&#10;20XU3j1Pv5M+it2v4fGzJARoXsb9yHQExRbhXmw+AZyKiMRXsA94iLGjlPh0yts3buDPjx8IWLF5&#10;JamB6X0sOLJw/025OEYsgZeDK0DMwK4jcAR4RQcuQXURMUJ1cBWBJjSyhAjNxSZ2kJj7MoCr6XE1&#10;wc3EwaUri80VBKh47q8gEV5h2Eh4XCFx4RKJAwtDR60OLFkLzAFmnyZtAEufEdweYGmJ8LIILYwD&#10;d5h1Jb1Wl2pVEWARvm9JGuRviX2dCK8oaYilAc4ggNMZwEnSAFP9y1ciMaeh+MyGkaLj4OH3GDfs&#10;I7BnhzpiTh3Ave3b4TxnDhK0DyPc7jZsyWltQ+Jxm0Bm0NqGkPsyBw58SfHaCw5BkeS6L3DHzQN3&#10;/J7AjuC94/MM9naBcIl4jUDn28jTlkXtZQatAPAXY1l8uNYd9VRP1ugwIHvj3v6+UJ3RFZpLR9Gf&#10;PQUVBGoJQVxG31tOUJdoU3QlgMsJ6MYrcnirNQA55MBFwxXxZM9B3H70EKFpqXjsG4jXBGL+uStI&#10;CL+PF5mpiImNRq6DM6pvOaLqjiPKKSIX6xggW1sPqeTYZUa30HL/Eepev4bexfPYtGoFfv/yEfHa&#10;F5C8n+rkgNvI1h2EKpN+OPvDUvSfeARDZpxCL6WDmLfpMh69qsaD9CrcSyrHw8xahCSU0b06xFe0&#10;4LiBP0bN1cfYJaZQWW2IUsc5+JcHObDbSjRS3dtIsD5Xnorq03tQqLYL6a6OSNc+gsyDm1HtbYYn&#10;L1Pgec6QauA0BMUXIiyeAZyC+3HpcH+cgClK0zByoAIuapzFH59aWh2YR2gOrnAV1S5GSxpYHGJ+&#10;ZRALHWgB3GLhSg5cSfcq6DXGDauDhUUOolikZvGZ4KXnHF4Wmxm4BD2PzgQmc9o2gJmE8V+xE81A&#10;lo7RggML85/ZMkK2iIGdAdaJA5cRuG0QM3iFiM1O6Wfd6vYAi/G5ff3bHmARYhG+/6SOwEpL/Bpp&#10;gEV4pQFm8EoDLA0vB5iNA8cKXehkqqPiomJhZu1FwEXjgoYeXmoewsOjh+G2dBleqO3GPWdH2ERk&#10;UyRO5mDakQvbhibB7l4qbLzD4ODtB7fHabDxewhrclq2rNCaYL/j/ABGu1ThGfEKgQ43kK/VDdWX&#10;ZdFiJIsfTQhg0rsrsnhvIIs3Vwfg9Jz+GNhFFvt/2IdIctKUpyHINl+NSo3vUKrTB5mnKWaf7cph&#10;Lj0ngzf0vW/P9kXueCWUKCjiwc59CE5LRAuBWnXVDGUmVii8boacc/rIOaGOjKOnkal6Hq/VdFGo&#10;dw0VzHUfPEYLlTxfauuQkpSASwaXMX/2bAzo1RO7N2/AX18+4MuHJoRvPYxCMz2UGY9C5IWRmDRz&#10;F4bNUscQFTV0HbsH526F4iEBHBhXjCevG3DGOAAzN16EX1whnhc0wS+2EJNX38CE5SaQX2iGi2on&#10;8b8B8vjktgLNvpeRb6WHp+MmoMJAB+GzFiJt01bUXtNAwqYVyNU7jYhHibj/IB6h0VkIiivA/fg8&#10;AjiJnDgDgbE5UJk2B2MGjcLJ/Uf4dMqOAItxujVS05XHZwnEYoRmYo0s5sBtzksAkwNWE0iVTKwb&#10;LQ2wBGJhx0qqgUnS8LLal4PKojJ9n+jCwn0B3IqOAEuGkIQIXSI4sGQVElvMz44QYnu9fQWwKAFk&#10;JgFgJmmABfeVis9s8QJrXnGARTGAcykCfw3qv1MrsEyie0sDLKmBO8LLAZbAywHuGJ+Z4sWJHMIs&#10;rKSYeCTHJ0HroiVuuT+Dqf4NJFvowP3YDoRt3IBHx7YjxlgNoVZG8PAMhmNgFGzDM6kOTsMtclw7&#10;iphOoU9w5XYo7Lz8ccfTG9b+VC+TU1s73IPZnjNwf5SNUBsdArgLqi+x7rMMAdwdn8mFPxmSjPvj&#10;wNQ+kO8tDzcne5RXUupJuQ+/w0oIvnIQBddmYP2IbtizbD6KLeajVKMrB7jhigyaNPoib+IEDnD4&#10;7gNILchG3MadyL5xE7XBEagNfYi6py/RQOVCbUoaKl+9Qmku22ooDU8jn8LZ1Q26ehdxLzQI81RU&#10;MLifPCYqTkT/3r1xaOc2/Pn5Az5+aMATdX1kGGmg2kIJGlsXod+00xg6h+reGaroq3wM5r5xBG8J&#10;uW4p/GOKMWKeJlYfssbT3EaEp1XheW4DVh21x8gFRlBcaY5JK6+hwGEpfvNeg2b3iygMdkD4tj1I&#10;27UDsRTjHyuMQ4PGIZRdPEZufRURLygup5UjNC4foTF5CE8oROizWPi/SMG9V7WYPWsZRg9SwC4C&#10;/0tjgwCllON2JvY1Qg3MGlkUpem5UAO3xWfRfavoPS/WwRV8OEkAuIZAraGIzKdXkmq46DXmxPw1&#10;gpm+jsPMoWXLB4XHVRL35QAzeEmC+7ZtodM69kvgsp0o+U4cOUUcYLZZxTcBFs4MFq6dO7C0++aQ&#10;+5I4sKIIwmyCNyuH4Msl18xtB+m/EweYPZYAzGDl9S8Dl+6zn5WbIXFfCbhtAFOETqH6N7mz+ldY&#10;iSQNMIvQmWmZOHLaEIZ3QuFibI7UW+fhoroHET9sQpy+KkXMpSjc3xuZR4Yi/vRkxFz6Aab7tsJO&#10;Yy8eelqSe7tAeeJ22Ni7wC7kJazCCO6wTNgFxuG2lRecH7xC+M0TKDjbBVWXZPD+miRC35DFP7d6&#10;wHxNP8j3GoKHYYH0iZ2L9MwUZJivR9z+LnA+sghnNy3FTMVJSMxIRLbTYRSf6sJduIE5sHpv5E+a&#10;hOyBQ5B15TqK3D2Ro3YO6fSBqqatATUtdRw7fQp7Dh3EOnLUmVQWKE6YhOHDR2LIAHkM6jsAvbrJ&#10;wOi6IeaqzCF4J0NBfgS2rFtH0bIIn5pr8PF9DQc47dpp+mBQxpIFWzFolibk52qg38zT6K98AmZe&#10;cfCNLuax2fdlIeRnqmHveV/ElbQgNLECL/ObsEXdDcPmX8eE1eYYMNcE19WP4V+Bm/HOUw+1vlcQ&#10;ExqG+/OX4b3ObCRcOIFI5WV4Z30RpX5meBSdjjAGL9W+9xJLEZxYDO+wxwiNjEZMYiLWLlmKkfIj&#10;sWLhEjRTJGaTNtiihq+glX7cCrBEHHrm0AQyveelIRbEHpeiitXB5KKsDq4h6FiNWy0Bl82briGn&#10;ZVFaXEfMFkBUS+CtqqgWRPeF8WAhPouShlesfQWI2V5YAsCs/mUdaLbTTCvAYnetfU3MJBw9KtTC&#10;wrASm6HFDi9jw0d83a/EgfMpQue3g5ig5fDmcOC+pc4g5uLQtjkvU+v3pecgh/Q1wOS+UvBmELhM&#10;6Sw+JxDAogPzCM0mccQjIy0DG3do4tKtAHhbWCLBQhMeGgcQvncLUs20kHV2IYpP9EfJ8T4oPfwd&#10;ygisyiMyqDgqh+JjFG2Pj0bEjpGIPTkFMecX46H+VoQYnoK7kyOcw6JhT3H6gdke5BPA1QaSGthI&#10;Dr+ZyaFUrw9Gd5OF/R0b1NcWIiOLfs8gU4q63VB0oQdUZw3Bgc3bEPkwCJWFKcjSnYKSMyxGy1Hs&#10;JoBP90P8sKEo3LUbH4JC8Xz1Bnyh/1+urh74rksXDOw3iG+UJ+xiORIjho/F6JFKGDt6AhTHTITi&#10;aCUM7NMf58+egcqUqVCi+wqDhyGbovj//PUT3teWEcDVeHqWauUbFGV1lmHijAPkvpoYQhpIMVp2&#10;wmEY2EYilOANiClCZFYDtp11wqCZ6nB5lIfE8i8ITi7H7B2WGLXMBONXWWDYYhOs3nIeH/0O4IOH&#10;LhrMz6DC4Soez1mKrFmjkXpaFY83H0YZlTPlAZaISCpGGIH7OCoTkeGPEWRyHnlmW1B5fiQ+G07A&#10;oSVT6e82HrOnq6AiLxfvKM7yuc8dal9xeEmI01J1sEQMYDZ0JN3AEuAt4gBXkRMygAV4yVkZyHTl&#10;Ing5wBVswQMDl3Wnq1FLwNaQqpnKJaqoIYhrCGByXoK2vEwAWJh9Jc55ptq3sJTXvUJ8FgBm9W8r&#10;wMxdGajsl2G/FFMbzAzgtoaWAG/bBI7Wva4k9S+vdyXgsticzxwzg+rVdAZcG7AdJQ1oR+VnSkVn&#10;qe/h8KZlc7XCyxpYEoAzkzK5MhIJXgKXicVnBjBfzE8AM/dNI4DZov7l64+TA9+Dt6kJ4szU4al1&#10;EInX1ZBsrImcs3NRepzqzuM9UX68F8qOy6HsBOkkUw9UnJJDvXp/VB2TQcm+Lijd0wWpu/vCy+oS&#10;XDyc4OLtgceGS1Gk3QU1l7vjA0XoTwTwP1Y9YbRUDotnLaVP5QJkvUpFVvILpOuMQwFBWqHbB6uH&#10;doPdLWtUVZUgM8KO3LU7ylk3+pws6qmertzXnWInwfv4KR5v+AFl9x/g1z9/hc1Nc/SQkeXrhscQ&#10;sOMYsB00esQ4TFCahOXkXk8fRyAyIgJDBg3DmuWr8NvnZnxsrsaHunJ8JoAjta4iz+Q0XNVWY8SU&#10;wxg29yyHeDAB3FXxIHaevYvwlEqqR4twP7US4elV2Kvjgo0nrXH0ki8W7LHG8MUUn1dbYuwqc4xa&#10;bobRiy8h964a3lqfQubKpag5fxDPFy3Fc83rSF2zBi8WL0LOyb1443MDBfYnUGmyFG8uK6FZuz8+&#10;aXfDbwaD8FmjCz5ZzsLRPVsxcsgYTKN0kZ2ahI8NteTAhRzgNoiF+ldUZ/Ay92XwimrnwAQvk+jA&#10;HF4JyLXkrsJaYWF4qZYArSNA2bW2vIZcmSCWEoOYOTEDuIIBTNBy96WfKbovb14RtMIxKqwDLezC&#10;ITawOMDSvwS/tkIsOLBwuFlHgIVplK3NK4rKrfH5tQDvt6ATJd4Tv+7/RR1/TmcA8/qXIrQIsQgw&#10;g/dbAEdFxUPf1AOmLk/hZXydal51eJzZg0xLLSTdUEeOhgrKjxE4x3vQVQ4VBHLlyZ4ErnCtOtED&#10;lScI7qM9UHKkG/L2fof714/wVUsebnfg6e2C51fmooQArr3UHe/ZOLApyaIP5g/oCvNrN9BQQ3VN&#10;9mukOR3Hq5P0IUDuG3OiF6YNGownYWHIz89Guv0+FJym19iwEtXATVRPF+7ognKj60jR1EGpty8+&#10;fm4hx2yCtYU5xo9RxIL5izCK6mPmvGNHjYfiqDaA2Q4gq1euxJ+//gT2n5W5ObqRazvcvIn//fsn&#10;fHhTiXcE8JcPdYjUNkSOkSqcVVdg9NTDGEIAMwcerKKBHpNOUM2rBo+n2biXUobAhGLcJ4BfFLxD&#10;ZE4TFu4yx+DZBhi31gpjV1tg9EozjFlpgYFzryLM7DTeE5yJa5eh7OxBPO0zBPdPa6PY1pg+xA4i&#10;fvMatLifw89a3+FPSjC/X+iCXy/K4Gf9HvjVUJ4DXOavDc3zWhg3XBFjhigg+uEDfuC3CLDYuBKg&#10;FR7zJYes9pXAKza0eB1M73tpB+Yi960kF6wkmCpYI0sKYKGhxcAVdrGsr6oVwCUxWMWrtKo4uFT/&#10;ErRlBGs5SWhcCdvnlFBkFl2YgZuf17aZO6t/M9Oz+CaNXVrB5Z8e9MlBNs5/KQ6v0MRqq3+p9iVJ&#10;N7B451kyfCS6rtAxFpxThE4ET7j+3+Dt+DOk4c1OJXip7s1i8KYICxcYvB0BbgdxHNtOR1gLnBoX&#10;h5fRifAIS4aJ8xO4Xb6AWBMNeJ7ag3RTTQ5wnrqyBFxyWy6CluCtPtULVSd7o/pkLwKYwS048BOt&#10;xXDxJOd1t4UbAezt5YBog+nkmgTw5W54b9Qdv9/qjnjNvpg8cDheJcWiojQfr6OCkazeF3ka3VF3&#10;qSfMlnfDlpWbUF6URTV9FNIuTUaJeheUnBUc+N1lGRTs6oIiA32kahmgOT4BdfWszqI3XCXValST&#10;/filBa7OzujbawBGj2LRWYngHY9xPD5PQN/e/eHp5oyfCXzlCVMxYYQiyvIyyYGb8P5NFd7XleLz&#10;h1o8JYDzb5yBq/oqjJxyiBxYC0Nma1JM1kD/Ger4bswBbDhlhcjsBoSllCM4oQQhFHmf5TZC1+4p&#10;BqlcxLjVNznAYwjg0QRwn7mGsNdRxy8h51FhehqFFw8i58D3sFi3GEkXjiL/4BaUGRLgd9Xxk05/&#10;grcrfteVwW+6svhNTxa/G/RCvb4CMuMCYWBIP38YfVANVMB9Pz98aX5D8BaitphBLLgtHxOWQMxF&#10;0PJdOcismPuKMNfRe14a3uriYlSRKgnicoK4nK6MDdGF+WJ/BjA5qgiuNLTi4+qyqlYxgHl0Jscv&#10;J9bK6eeVMXil6l+xgcXq4AK+A4fgvuz4XLZlMtthlQMsQtz6icJ+IP3i0vpW91mcOsnjswTe1i5y&#10;JwBKSxrSb0n660V4RYAZuKxhxcSBpZpXhLczcAWxOjiVwBUAzkxJQWBAGEzsw3BAzQKO2qcRR+B6&#10;qe5FhoU2kgng3DNTCE5y3OO9CVQJtKqkU70J5F78cQUBXHLoOySqToQXQevi6QhXNxu4e9jDw8MO&#10;MfpKKNPpgjoDitA3uuNfd+RwfaksDm49iOaGSuRl0+96cwtyVbsgX7snavV7Yr9SF+ievYDKikKk&#10;h9sig+Jz0dmufLpl6Tk5NBvIomh3F+Re1kWSGgEcFYvaevpUZ/si15ShqaEKbxtr8NfvP0HrjDo/&#10;/V9xDLnwmAlQGjMJSmMnYaTCWMydNQdqJ05igFxfqB48gn/91oJPb6vQ0lSFd7Wl+NJCAF+4jhwT&#10;dYTqriWAD5L7noM8A1hFHQNnnkH/6WqQVTqMTap2CIovQ2hiGe9IhyVX4nleM04YBmHEEkMorrGE&#10;ItXAowjgQfOuwUZbA3+E6aAl4CoaPfXwNtQEVoc2IdfaANFr5qL+lhYaHU7jR10B4N906MNPTw6/&#10;6ffCL3q9kX1zExJSImF10xBjho/B0H7yCHR3J4AbCL48CcBSMZpgFiFmrstXIEncVxQbD2bQspqX&#10;AVzFRExUE1w1xEgFPecAM3BJIkMc2LL2TsthLSW+RHClH5MDs242g5f9vFKClte/BK00xMIWsgLA&#10;zH05wOTAqckZ+P8AqHILq/erw8UAAAAASUVORK5CYII="/>
  <p:tag name="ISPRING_PRESENTER_PHOTO_1" val="png|iVBORw0KGgoAAAANSUhEUgAAAUAAAAFACAYAAADNkKWqAAAAAXNSR0IArs4c6QAAAARnQU1BAACx&#10;jwv8YQUAAAAJcEhZcwAAEnQAABJ0Ad5mH3gAAP+lSURBVHhe7L0FeFRZurYdd3clwd3doXGLp9wr&#10;qXiCBw8BEggEiREj7i44TTctNG10QyvuECOC0zrP/64KzPTMP2e+M0e+70i91/VelZLs2nvXXvd6&#10;nr1MSxOa0IQmNKEJTWhCE5rQhCY0oQlNaEITmtCEJjShCU1oQhOa0IQmNKEJTWhCE5rQhCY0oQlN&#10;aEITmtCEJjShCU1oQhOa0IQmNKEJTWhCE5rQhCY0oQlNaEITmvgfGwC0z8XF6UVFRRkKhXEWotB9&#10;Dj6SrP4LOIdHzOLuGDp1WfSIycvCxo9fvnrG+BUJC0Ys2r1s6JJdS4Yu2zx/+KLYOePnx86YNCth&#10;5vjFO2cM9YqfPG553LhJXnHDZvjt7rdYGOcWEJVgHxNz0CpOFWeSnZ2tj+pqXSBO583Xa0ITmtDE&#10;f24w8KxZs8Z0cUCU/Wy/yCHTCWZTvGJ9JyzbpBjjtSl6hM+GjUOWbdk5fMWeA8OXpxUM88qtHeqd&#10;c2yo977TQ3y2fzTEN+6zQX67vxzkl3qpr9/h7z38075z99v3rafP7kv9lyddHLLs0JeDV2TQZzI+&#10;GuyTdnbQioPHB3kl1w5ZkVQ2bEVi7vDlu1JHLU/YM3pF/PYRS7fEjlyyOWLM8i2C8QFbF0zjxU2Y&#10;J9/dz0ecaBsX12yCc+f03uy2JjShCU3864KUnE54eroZL/qQ40JR4oCZkrhJY/w3LRniFSPp57dy&#10;fT+/Vfv6+8SWDvaLPz00IOHzwf5J1wYH7msZzN3f059z6FWfgMO/uvsX/O7uXwM3TgOcxFVwEhbD&#10;SZQHZ/EROEsL4CgtgZ20DLbSctjISunvEjhIyuAiqYCbuBbugjq48qrhzqtEH34F+gSWwM3vCPr4&#10;5vypr3/ub/0Dsn7p55vxoq9v2uP+/ofvDuInXx4gSPy4Hyexsa9vYnZ/333bB/nuDx/peyhwtP/B&#10;OdN56cMXyjLcpaQgU1JSDN8cqiY0oYn/7cFs5LyICNvJ/OiBY8Ubpo4S7OQO4u7d6ua1t9DVZ98Z&#10;T27KV/14B6/04e6+Z8fd2eXAS3rlKsyAB4Gsj6QILiICmjgfDuJC2BDULCW1MJcepzwLY9lp6Cvq&#10;YSBrgJGsHiaKWpgF1cBUVQXDoHIYBFXDILgehsFNMFQ1wkhVD2NlE0ykx2AqOQoL+XHYBJ2CteI4&#10;bbcJVuIGgmYjHKQNsCdQ2gorYcuvpO/PhZM0A46Sw3Dkp//iJDjc4yLIfOTOy7reh5v5dd/AjLMe&#10;PgdL+3glJfbz3RsynJ+yYnZg3BgvXpyLQrHO/M2p0IQmNPE/PaIWRxkuWBDqMN5n/aSRPmu9R/hu&#10;iB4SsPlQX//4Jjf/fV+5cbLuu3CLn9oFlPxqzy0l9VYGVwY6WR5s5UUEuUpYixsJRgxKR2FJgDNV&#10;VsBIWUkwq4VeSDP0Qk9AJ+QEdEOPQpegpqc6Bv3gU5QnYKBqINjR51VlMAwhAIY00meOQosAqKWq&#10;pP+rhT79n546m9V/69N7OkraDqW+so7gSTAlcJoEN8AkqA5WimrYySthR/thoyyBjeIIrOVZsCYo&#10;2oozSH1mwoWf/ZNrYO4Td//8tr4BRbcGeu87OdQ7MWeYT2LcCK/t8gmcuPnzxXuGLuevtlOpVPpv&#10;TpcmNKGJ/85x4sQJQ6+IJJepvvETJ/nGB47zjts0esX23EF+aZ+6e6Xcd/dLe+bBz/vJXVDyu7Oo&#10;jtTUCThJzsBVegqupLichUVwFR2m5xmwU1QQaI7CSnIOZqIPYSQ+DT15PQGsAjphVdAOrYNWGIEs&#10;nB4jyqAdVgz9oErKRoLXKegpWJIiVBL8gooIXmUEMQIaQVEnhP1vJWUJZRm0IitoO+UExVJoBdPz&#10;EHoeSu+r6DX6W4c+q0fP9ULLYSptgrn4KMykNTBTlMI8+AgsQjJhFZIGq+AUAmIG7AngzmKy2MJ6&#10;uPObyFrn/8mNl/mzW2DaC4+AQ+0DApIvDfTedXTg0s2Zo323rJrF3bpkgShuhDwqwb66utrgzenU&#10;hCY08V85zp2D3qq4XBtWeCdwt3PHBO7aOpizp9wzIOmTPv4HbrgFHnrmzkn73VXQAEfhUdgLm0kl&#10;HYMNgc+agGYtOkkQPAY3aTVcealwD9yKfpxoeHDC4CBIIjVVAAfJCViJzsJIcpxUXB10GbBCSghK&#10;9ZRN0GaAisgh5ZcOU3mxWqUZkI01VL0Lk1CyxbIaGEpKYSYrhSmlOSlBw9AqNey0w4qgHV5A8Csk&#10;EBbRdinDCIIMhgyQBDytUPZ99FkVfWdIIQwJykayMzCUNdP30LaDS2FEr5uG5cM8PB+mQUcIjAWw&#10;kpfBRl4DO1kdbJU1sCbVakOvOchK4CzKgwvvMNx8D/7m6bO3a5BP0ndDfRLfG+2XmDc2YM/6ib57&#10;fb2ESYNj4hqsAOi+Od2a0IQm/l/HxYsX9dfGFTgtFu6ZMm75pvAhS7YcHrhix/v9/JNuefLTnriI&#10;smEvLVQ3OJjLK2BGdtGMgGcqPgVj6Ql1mshOwFzaTAqvDm5kdV04Owl84Zi/MhSSnSrwt4kwKSoK&#10;nvx19F4qnCW1sKDtGATnwyAin6BXDF1SevrKYzBRVsMyNJfUVypsZfmwCiqFMVlWbQKVNilLQ8VZ&#10;mCtOwEJWCRNRDkwVOTAm0BmEV8IooooARn8T3HRJ+WkHMxXI4FhDWU9ZB53gGvquKrW6NCBVqqOs&#10;hbaSwCsn9SmnR8Ux6JHd1gs+Rn/XQTuIPq+qhh6BmgFThxSivhq6pD6Dq2GsrCIYl5OlL4WduIxg&#10;WAI3fhE8uAXw9Mv5va9fdld/36yrw70PNo7w2pc0zm+vbJ7s0MSNCXn2rNHozc+gCU1o4v9mxMTE&#10;Wb0TEDlpvH9i6Ci/A/lDvfd8MdB7b3u/gJTXHvxsuIgLyPqVwZKAZExWUz+YWc1mgtVRgkYzZRN0&#10;ghqgq76vVgNTsqa28mw48ePQnx8M/y3hyD2TiAvX9+P9b7dhe8V6LF4ThP4Bq+DMO0DqKRsmYZnQ&#10;j8iGbkgZDGTHYU7K0EHaSBBJh5s4Ce6SQ7CWJJMlzSYFWEkAPAEj5SfqRhJrKSky6QFYyhNgHrSf&#10;9vEITBTlBKMqUo41MCIYGxLU9AhoOgRMXeVJderLj9N3NZPqa4KJhFQnfTez3FphtfT3cYLjWejK&#10;P4Cu9COC4jloBZ0iZdkI7Riy0avyKDNJURJUSbFqkYLVUdVCj46fqUdTRS0pRVKI0nrY07YdRfWk&#10;ehvgKqxDH07+756c3Kf9Ag8/GBhw8PyowD0ZEwN3St+RxFHdkGL/5mfRhCY08Z8VcXHVZnPlu0eP&#10;CdghGea34+CIgPhzfQNSH7kEZP/kzjsCD1IxbqTyHEidWRFIjAkk+soGUkFNpJ6OUR6nQn+CkgDA&#10;7quxVJVDnxSXWVAeKbb9cOLEYGpoMPZU7sAXN9Nwp2U77j5aj68eZeLw0YNYsW4HPHm7CF4pMIs8&#10;TLY3gyBCtlN6Eg6ic/AQVKNv4G6MFG3EaOFKeh5M6jMM5qoE+o5KmIsJftwmgkoahoSsx4DQIPRV&#10;rYSTdDssCdyWBB5zApAZKVIjUqb68tMEtDPQkdEjpYHsFL1+EibS4/SZY6TmcqEXngLjsCOwoOOw&#10;lFfBQkQgEzfCmlSnsbyWwEk2OpTgF5kFreh0+psdey09UtKjDmusoQpCP6ieFCprsW4kldpEMGyG&#10;FQHYWtFMIK8gMNK5FZfCiZcL98DDrwcGpj4Y5r/nw7G+Ow5P898WvJAfNykupcTizc+lCU1o4t8b&#10;1d/DgLs6w30Kb7fvMJ9dSf2997zr4XfgXh9O+s/9xXlwUlRRIWXKpZpsaQ3MyRKakbIzIejpk8rT&#10;DWomFUR2MIjAF3yyN1mDQiiDArOYFVT4yRori8kqp6K/eCsEOxNR9WERzn2agMqy+Sg6MhqltVIc&#10;yNsKztp9GMA9SIDJgn7oYYIKKSqyl/qSRlJMTejHz8CkkG1QJe5CwoFtiE1fhcVb/dAnKABO4nh4&#10;iirQPzAP70QmYlXONmytXIOVuRvhs34d+giSyJrTMUiqSQXWw4jA81YBasmOUjZDl14zJECZkL01&#10;JbhbB6XAXhFH372FlOl6eHLXYRAvFoP4GwnUW+Aq2ElKeD+sVFkwCS8ky07WOoQsNYFPmyUpQG2y&#10;1rqUepT69Fw/uJbsfQ0M6VwakII2JMttTArWhKy0Bb1uQ2rRnvaRtZK7c/PR1z/j1wG+yY+G+e7+&#10;YAxv1/5Zyv0C/5Xpw8+du2P05mfUhCY08c9E9Z5YS4E0Zsxsv/WRk3zjaod7J9wY5Jvyui8vH27C&#10;CtgLq2HJq4K+rJoKcj3BqJnU0FHoBrP7YI0EjUY1/HTJ7vbmMegpjxNQTlCBZ/fVWKsqgYDssV5Q&#10;I8xIKdkJCzGUIMjZeADxqbuwY1cAVqncESOzQETIGPhxvDDVKw59fQthLiiFTkQ+WcocaEUVk0or&#10;h5O8BH15mzE/NgalpzLRcbkI12+mIu9sMJZvXYAhfDnGcA5gkvdOhG/diHOXk3Gr+xDOf7sPCXtD&#10;MJy/CnrSIrKi+TAJLlHbZp3gatpHyhBKZqNVZXSMpQTtElJuZXDg7cGgwFiMF6/HgrAY+K8MgnCt&#10;GNyVAiwK5mKSWIqBnFVw5e8nhVpJyvUkHW8zbZegR6BTJ4FNl84Ja9HWpcpBhxSiNqscQorpOwvo&#10;/BZBJ7ycLHYJAZi+m9l0grENKVQn+TG4iGpo+4Xow8uGm/++1+6BCXeG+287470sZH148NbJKQka&#10;i6wJTfwf4+JF6M8NPTh4kvAgfwInff8wn5Rz/bwOtgzgZv/aX1IEd3WrZQUspVUwlzfBXHYcBiqm&#10;6MjaqkjphTZS1qlTO6SRQEjgo0JqKD9FauYEqRlShWTztILoM6Rk1GCh57qK4zAhu2gjKiVrdwBj&#10;AjZjnp8UkRFeKMhcjNP1i1GRHwylMhATl6zGYE4J2cx6AiCpp5WkJCPKaft16KMow0BuDJZv4OLk&#10;J9vw+62teNGxCt/ckmBXwSLMlS7FxOURmL08Cus2BuPSd2vQ+TQM31+Pxv69UowKiIapNAfmQbmk&#10;topgGFJKUKIMJviEVpPdZmqN1KYqlz6TTMe/HeN5YVCuiUFyQTyqTu7AqY834YPPw3HmvAhlzSLs&#10;yAiGXwzBlbY9gJOM/qIy2nZVr9pjtpfOlS7BlTWm6LIWa2UZTFWFpKALSPVVkLWm11kDSkwxdCIJ&#10;kuGsr2Mj7QNVOrI6GEmOwkR4HBbCethSJWAny4aN5DABcR9G+q7pGhOw9uOp3HWpK+Tb+Rvi8vpp&#10;WpE1oYm/CWaVeMqEUVNlCTH9AxObnVccuOvsXwUHwYcwE3wEI/l7MAo9RgWRdRYmtUVKxIAKsLGK&#10;wBX0HgzkZ8jikkWMJLjFkHKJKCRQlKgbEixlp2AtPUtgof9XsHtfpGbIErNOykzlaIewltLTpAyb&#10;Ya0sJDWzD8P8d2Ku/wYcSNmCGzdVePp0Ie5fX4u0TH8sEK3AMP4Osss1pDjJmkY2EXCbyLqeIfvZ&#10;iDH+a8FZvQBnPuUR/Bbhedc0dHW8g48+9cXK7Ysww3sBAdAP69YLcPXHEHQ/n48fHvCw49BqjPKJ&#10;I3WbRZaWVCBByYC11gaR9ZRXEcTJ+qreI1vfDEt5GgZIQjFD4YWdCQvx8VlfPGwVoKNbgK4nAjx9&#10;uQhPX09B17Pl+OaHEDSc2YjIBAEmCVZgND8c1mEpdP4I2iHNMIii8xBeBW1Sx6by92HBPYI+okS4&#10;BSSRJa+Fi/IsjBWkmKMz6DjZfcNz0A47SjBkqjCP/o+1bn8KHdl7pCxLaZ8P0+9SACN2/kMPw1Z2&#10;CH0CEl4PXbL5xpQl2yqW+iaGR8WWj6XKzuTNz68JTfzvjOzqdy39w1KmTePsiBvntfnswMD4x06c&#10;3b87BKTAmeyaPakLc/ExsoQnYBzcSIWWLG8wKSBSREZk3UxUR2EsPQVzxVlYhp6CWVgNzEOLYBl0&#10;GPayA3CVJMOFnwRHAdk/aSYslVQwlQRPRQ0VUFI26nthZJtDWeE9RtshlSlNwbCArfBWrEVFTTwe&#10;PVLh+bN30Nklw7lPRYhJ8MUorhzOgoMwZZ2Uw8gmhhFMSA25CiowzHcdfCJ8SYGF4peepehpH4cn&#10;3dPxsEOGkmMSBIbMxuylk7E6ZhGuXFISXJfjyn0+EtOCMDZgHVxFWbBTFNLxkdoihcqGzBmTujQh&#10;wBsFH4MFKUE72Q6MCRIhan8YLlyOwKNOPh49DcC9TjGu3ZPhyq0AXLu7BA8fS+i9DbjZmYhTl7cg&#10;aIcA03hK2EkT6VhZH0FSgWR39UnhmQQ1kHKrgBs/HqOCIjBcFAlPXiLs+VmwkGVCLzydgF9D+3MG&#10;JqEnCG7FMAwtIECTGpSdVXcBMggupNey1PAzpgrGUE5qXVgId2EBhnGyMGL5/t+GL97dMsZrz9kZ&#10;gv07OGszp587d87szeWgCU3874jDh8us/SN2zxkXGJs00GvjpwP99jwZyj8MD4KUjSIVtooc2AeX&#10;wpKUh4mMAECFzIi1UP75pnw1gYx1b6lVj5W1lzXCSVYMVzHrvByHAX6rMMo/COM5ZFlJsY2U+KCf&#10;RA4n0RZY8g7CXJQJKwKhoZwUDVlfLdUZgiFZuaASstkZGEIg4kWF4MTZ9Whr4aG7eyK6XszD3Q4O&#10;ippJBSoWwdMvkkByiOxgJrSi8gjKJXCSFGCw73p4q2Q48d4qvOqch1fdY/GkazQe9/jgiysKJKS/&#10;A+9AD6wNH4Prn0np/UDcuMfH7lQ/jOWEwk2crR52Z6CsIWVKgHoz9M1IzsYKV8EmOBMeiggI4kU4&#10;en4rHnauQtszIX68H4C604ux++AMbN05AYnJY9F8MhDX70XhegcXP9L3NF5QQrmWQ+doDRxFGXSu&#10;KwiqxQSsPFjL8uEh2Ae/LVsQXxqLNZlk5ddvwGDpNjhLdlGlcoA+X0JAq1WrXxuy6jbKHDqPVVRB&#10;kToNYor4CME0t1e5Bp+mSuFdmAqaYcevRR9+JSnkYrj758EzMAd9fPf3DPTdcX6aYOsOYWjclMun&#10;i03fXB6a0MT/zCgr+9jaX5GycAp3a/JI7uaL/Xjbn/URHYKLpBB2gkqYyUnZhRXCOJQUEKkL/aB8&#10;UhysgFKBUjIINMGIYMe6dpgoKgkIpXBlyT0A94DVGCMIxmy+ABylEGs3SpGUxkNapT8SK7wRdCgA&#10;s1cHYZBgNVwEm+BM8LIhoBoqT0OL1IsW/a0vp20pMjFSuAoh28X46EsVOjtWoP3RCNxpHY/2p974&#10;9ooMW3f7YwZfRlBNIOWZDp3oLOhFHIFdUDYGBq6Dd0gIjp/ZgFcdC/H68STcu+aJG1cm40G7Au99&#10;ysHqNa7YvrI/bnwkwu+dCty/H4zkjBWYwFWSAswm0BTRsROcg1lfRTpmUmemBEQrgqytNA5jQ3lI&#10;qQpC68P16Hm8EtdvKVFR9w6CowdhkfcwLPGeDF//mQhRvYPc/KW43roYLb9MxPU2P2TlcTBBEAkP&#10;DiljWSEsSLWZKtJhz03CJAnZ/Mot+Pb+NnxyYwsyju2D16ZtGCReS9Z8J9x5B+Dmdwiufnvp7wR4&#10;kL11lOfDgioqI6qwdENzoRNWAL2QJuiRKjcUn4GFlI2cqYYNr5AqCFLYZOltRIWwJqvtEpiKAd4J&#10;XROWb/hoRcCWjaGh+6dcuH/f+M3loglN/M+Ic9Xfm8mDi2bP8UvfN3LFnsseXvEv3AW74RyUBkt5&#10;LowlpObk71GhP9PbOKFiw73yKXNJYZFtDalUd/0wlp2AieQ4TKVkCUnxGdH/uvDjME4aAZ9YBdYf&#10;ECGnMBjnTm/BjcuJuHNzDa7e4+LbNn989jAChe9vQsTuaEwJkcGdGw1bUp0WqhPQYQ0oZDn1CcD2&#10;whSMlYZhI8Hz0lUBejrm44eLHvjw03G4d98HPW2ROHMsEkGRSowg6NrJ9kE/IhM6EbmwVqWjH4+U&#10;UygpwLOb8PPjQDy5PwsXTjngWLUnbt+W4s6jEJQVjUbWrr64dc4fvzxQ4sGtCOxPW44JHAlZ68Ok&#10;aovI/jbSPp2AVtBxdXceM1K9NgRYZ2kMFq/1xrsXgvBbpwAv27i49OVi7D/QH2JlH/jwJ2Gp3wIs&#10;WOSLxfMCERmyHKffn4fbHWPR9YxP5yYCvmGrMThgO6lAgi2dX0vZfvTjbgEnMhRn3o/E4y4pHnWH&#10;49hnu8DdEI0RgSqM4MRimiwePmsOYG7IRkyUroSH/2o4cJJhQxWHURDrXsOG77FH1gXpOMGP2fUS&#10;2JMydxAkwkGUADtxEmxkGbCVFcFJXE7nqwzDfXJ/H7s4pWfKiqSPF4r3bAhelzUOgGZSBk389w52&#10;EYesyhw9l3Nwy/gV6RcGLc960ZeTDzdpPlmuwwS9TOizbhVBJ6Er/wTaik+o0L9LAGxS31fTjiAQ&#10;hBXT+5UwYi21sjMEv1Mwk5AClJLdkqRgtDwGsekb0PhFHL68psKDR6F4/ngTnrRuRU/XKnQ85+Ph&#10;q+VoeS3Enfb1+PyrbdiaH4JpKgEc/TcRVNg9sFpoh1XBIqyOCuoBTFHKkVwaiJsPOHjaMQ9n6q1x&#10;OGsovvpsKV61qNB+JRZZaZFYJo+AhzierHgaWWgGwFT05YdgSbgfjr4XQwpQSAD0RnO+GxLWmOHd&#10;E75oaY/EtR+98F7NULR9vhS/3ZfiwY0IHExfjolcIZz56WoA6jEoq04RAE+QmmqkYy+HhXg/POUq&#10;iHeswDffy4DORfilfTDuXu+LT86Pxan3A5BbwUfU5gXw4S3F0gUSCPwCUUAq8O6jFejpCcNXH21F&#10;6MbNGB6wEfa8FNiF5sFenohx4tXYsD0YN75R4VUPna92LvJqFZjL98EkfxXe4YYjZtcuNHxch4KT&#10;GdiYvQOzw9fCNXAnbCWlMJC/aVlXdy+qhSlVKG7yDDjxtqEPLxxjVaGYEhWB4UHhZPNj4aZII0VY&#10;DgdeHTy4JzEg8CwG+JRisM++nrEBSe8uVCRHxWw5OJiuIe03l5MmNPHfJ0I27hs2Q7F19Sjetnf7&#10;eSd19fHLgxO3ClaCKlhTQTEnwOmzfmXB1dANOgUd2QfQIghqKT+mAkS2lPXRo/f1WMsvu/cnP6lu&#10;pTSXk62iwmYuz4aBZB9mBIchr24rbvfE497jZXjcvQCtjzi4eFGId8/zcfLTJfj4h7m43eqNJ4+V&#10;ePYgGue+iUFoUiAGcGSkUA7BNKKMAFYB69BqsscJeCeCj4JjgWh9zEX3g/moyrFEZJQNGqpHofvO&#10;Yvz8UIRvPonG+l0qDBGoSAElwVSVB4eQwxggCsHi6MVo+CAIT9s5ePKQj6b8cQgJtMK+xNm49IMM&#10;rV1+uPPjBLy4OQe/tfri4d1gZOatwCQeD67Cw2TNCfpqANJ5oMqB9dszp0rAQrwPHlIFwpIDcO2q&#10;FGh/h/bFGD9126G7dQ5aSZ3e74rHB9+E41B+AASiuQj0n4S8otm4+WgRKUAFvrm4DlHbNpJ6jYWz&#10;iBSwgtSYaD3mBqlQURGLjhtKvOhcjG+v+mDz3hWY5uWNqSuU4IiEyCvfjlsd+XSuM9H05QGIdm6G&#10;e+B2WAupgmIt8coT0GWNS8HFMJWkYpgkHjMjNkOyIxYHqnej6PQh7C7bhSVrw8mCR9H3p9F318Ba&#10;9C5Z+89gJzgNF145XAOyMdBvb8so380Ny+QJAdnZzXZvLitNaOK/dhwuO2bN4W/0Geu7qtGVv7XT&#10;kbsLtoIMdQujhbKZ1BIb2VBDtrMa+qE1MAipg6GSTRrKhn69CwPWoqg4Bl0lfUZB6oyNUAg+Sq+d&#10;pkL2HkwVJ2GuqFYD0Ei6H1OEodiXEYEfH8Sg/fk7aOkah/fOj8SW3QMhXzMBgZHDEbalH+qOzUEn&#10;WdBfbotw96Ec2Y1cvBPFgbN4AyxDjpCFqyBrVoj+4o3gbArE0Y956O7ho+PmAhQetCIAaGHvXi2y&#10;ww74U89kPG8XobhOSLD0hruUrKAyEy7SDAzgh2Lp2mWo/FCEtjYCcgsPx6sWQbDCE1LpeORWLcSP&#10;rQvR0TUeL8mWvuqYjbv3BDhcOB8T+QF/tsBsbkGtEFKAwWwMcBMM2WwupJoGqlZCnsjBpctyoG0F&#10;fn/kjNbvrXHhxEh8elaC77+Pxc2WGDofKmTmT0bMGnOUNjji9pORaP91OT65LEDQ5mgM52yiY2cN&#10;GenwkEVDuEGKTz/ahBctIeh8HICjH/hBttoL01YIMHOZBGtWcfDR+U142LUGd7ujUf1RNLzXq+DG&#10;2QUrSQP06HfTkp+CQVAVqXWCuCAeC0J2YWdeCd7/vA737lWh9WEBvrmSjUOl8Zgsl8KRbDWbv9CA&#10;fn/jqA9hFPw+TETHYSWug7OwAO5+e38Z7r/jh1n8Xfv8FLtnnT59WtNQoon/msH68glWZk6fwdux&#10;b7z31h/7+8X/aiY+SGrtMMyCCmAQXKEefaDF7m2xSQnUk4PWwYwNr5IXwUqaC0cpu1HOposvhpWi&#10;TN3Qoa+ohR4bxaE4BX0lQZD+NlVWwVx2hGxhGkb7r0LEBgXOXQxB90/e6Hg2HY1nR4IT6o6Z3PmY&#10;FOCL6f4zsHbrDHz+Pge/3lPgWVcgPvlWBOVuP7jxFbCVsdbnGrK/6RgmDEb4nhX44gcxnj0R4fEt&#10;L5ypHYmkdCeU11rg5k0rvH7mgRfPZtFnAhFzaAlGKXjoJ9mDgaJMDOJEY9Faf5R8xJSeF+63ctDc&#10;5A8+ZwbmrZgLaew41Hw2FQ9fzsSLF5PxrGcO7jwSIbVoDsYL/eHATYcVnQ+90Ab0dvBms7tQ5aCo&#10;Ivt/GH0UG+CzSYxzn8Xgt45gUpCzcOmsOxJXG2ND8BDkHfLF5xf4pF45uPzDNNQdtcXnPxAkfx2F&#10;m0+XoOaML7wi2eiQLbDnZ6vvYQ4PEmPLIT7uX4vF664w3G4Jwr5iDhZI/DDDS4aFPoFI2x9IEFuP&#10;FqoUrjwKRHKpLyZJ+XDhH4CZeiYaNmHDMVgGl8NOeRD9BJuxTLQWqzbHIufwSjQVivDpMQXu/ngA&#10;pz5Kw4qVQXDlRcIhIgMGEcXQjqqAdjibNPZDmIScJGVaQ9dDEdz56ejnk/Bi1Irtn8wM2L4uKDK1&#10;75tLThOa+H8f7B5N5M6qvtMlSbGD/RMuePgkveoTmEE1eB5MJMUwDy6DUWgptEOLCXzl0AproAv9&#10;pLrjsomyDg6qUrgoU+Eq3wEP3noM4MbCg78DLuJDsFeWkiqsJgA2QyfoOLRJCbJB+0YERjbXnikp&#10;tgF+cfAOCULpSRVanwnR/WIJvvzei2zeHEz05WMyPx5TODFYKpyPQ4feQfuNILxqX4I79/nYluuF&#10;/rxAOAkzSQ010vcfwkSJP7YdnourdwXofhyIx3d88eg6H5du8XHt0Tw8eTkZPT1D0fVkGlqeiVH5&#10;kRjea30wkrOGMh0DvdbgnRgxcj+Iwf1uBe51hqC6SYoAEYesZAimihZiQ+EsfHLXG609vnjcxcXV&#10;++E4ULiCACiAAy+N4F9AlpyNaGGTOLD+j00wC2mEoeQIrIRxmBgqw5GG1Wh/EIeXj0W4deUd5Kf3&#10;QzDHDGE8B+SnDMG1y1PIgs9Ey93RaGkfjfaX8/DdnVBkF0VhlkxC1j0BbqJCsqE7MCfah1RiICnS&#10;CPR0ynHhWjhUSUKMD+BjJp1DnnQpmmo46OqOQNtTH3x53R/h8YswxD8EjuIjVEn1DtczDK2EQ/AR&#10;9JHuJYUZgzlLl8LbbzoiFCOwWmqDPWv74tyJVTh7oRBBu3ehr2QjVX77YRieC53oI3Rt1EA37H1y&#10;BiegQ7+7mbwCjsoKuIoL0S8wEwNXJLWO80ssWaRI8ordU2355hLUhCb+30RJyQmLZSF7fccLd1cO&#10;4OxvdxcegaOkmtRcPSykR+nxOCxYHzZVCbTJZmqxyT4jeqdt0pPTe3ICoDSLbN8G9JGoMEkpwoqo&#10;IExVRsGD7JGL7DDZXTZbC1ONLOtIOVaTZWKjIyphLq2Fc2ASpihU2FUkwbWHYnR2LcHtu3wcOsLD&#10;bK4Mo30TMVm0D3NEAqzZMRs/XFPhl44l6O7gIbXaG2MkAXDlZMItsJlUURLeUS1EVs1sPKL3n/dw&#10;8KyNg5ddIXj0dAdutobizsMAXL+1AA/b/PHoiRLftaxFUkk4lihWY4L3fgxbvhlzo6OQ+V4i7j7e&#10;idZXSag4sQ5LBNEYu+IQRgRuxOyIZThQK8CV+1vw5MV+XLufgoOFUZggCoUDn7WM5xHoexsTtIJ7&#10;JydgHcFN6bklqV4PQSgUcVK892EcWjrXoOUpH99cn4+a6hFI2maPgmRbXD0/CL+3T6ZjHY/nHZMI&#10;tF54/yMVomK4GBcoxFBxMvoIS+DJ3wDJ9hW48LkvfqXjfdQaiLKPlVi8TowRfgrM8vPC2o2L8OVn&#10;dG57pHjU5YvmD3zgE+qDQf4JsGd9KUNK1DPNGISlwU68F30Dd2GMjwIB0knYnybC8cZgAvRMbFrV&#10;F+tj38GG5K3w25yKfrJUmAtyYaGqgBmpQD2qLHXCGqEXSb91UKV65I4xwdWMtSaLquHMIUXoc+in&#10;Qd4JlycKErYsXX9wKFXAmjkJNfF/N9hFFxsbO3oeN2b7CO81V/t67fjdhZsFG7pITWSnSLGdg7H0&#10;EzgIP4a1rAlGwXnQDkslAGZSYWFW+ARd2GdgQ7C05+9Df8VaLN61EzuqklF8Kh0R+xMxVLAGLqKD&#10;MJMV0ecJBuGUYWwoWxVZYdYK3AQL8SnYCA+hv0QKecJ8fPmjL550LEDHAy6qG4LgExKOIV47MSRw&#10;L8bwxBBvm4UPrgQDnb542clBbtMSTFdx0McvBx6+pzEsIBHekbNw9OP5eNy5HK97vNB6cwY++3AU&#10;6o+JUVi2BDk5U1CUPwlfXeSjoyeSVN4avPtlPFZt24nZ3skYs3wXJgeFI6FqB774aic+/XY9Mkpj&#10;MJ8bj+FLjmOAdwWGBkZDuF6Emqat+OyTPThxOgnx+2IxgbcKrqIUssDZ0FGQYlaySVErYKiqgbHq&#10;KFUkzVShlKCvYhumSZYhfk8gProcgytPRbj782w8eDoLt669gzsXJ+PplaH406P+QKsH8HQQerqm&#10;orZ+ChRBYzCOJ8RA3n64BRRjMH89tufwcO+WN163T8eV23MRX7ECI5V8jOCuxEK+l7rv4M27CrQ9&#10;CcT1BwtxKHcm3iGIDvTLp4qumSq1XGit2k3KfgddA7sIjPsxTxKDhMPL8MX3CXjUvh9Xrm5EaQUP&#10;frJJmODLxRhS+O78atjy2Yzcx+laaIAZqUg2casu/c7abEKGENag0kgK8zhMJfQ5YTOc+JVUOWZh&#10;YMCex8MCtjXO58Xwzx2MsXpzaWpCE/+5cbDgktVCRbpwmFfCib5ee3rcOBmwExbAXFKh7gqhG3yM&#10;VMsp6AY1wZhqcQO2ypn4rFoRmssLYabKhElwAcwU9bAVNcHJ7xDmrFyPlPf24ZtHWXjUkovKE5uw&#10;IsIbw0XRcCFVaSQ8BR2Cqha7LxbOZmDOhrG8FBYiAqAkDW7iECxcuQJ1H0jR0SnB43Z/nDvvj+jN&#10;Ppjuo8SopZGYxvFBzP7ZOH+Xh99IJT5vFyOrWoBJEom6c28/PoNBDITxy3DyGyludYSgtTsWp97n&#10;IWbDCCwWL8QiwTtYGDgVgfI52JcZgTNfpOLYhYPIaUhB0NZ9mOS/E4MJuIN4WzB3dRw4GyPhuyEI&#10;C6IiMZKbQAqzFAMEJRgoSMJIwSosCFsNr+hoLI2MxkxFJAEhARakbtkiS9pKssBBbC5DNk9fA0wI&#10;fmwKLBtlKTyD0ghgKzFdFo7Y5Eg0fbQSP7aE0f6K8KqbdY+hbPMl+M3Crx3j8Pr5eDx4PA3vXVyA&#10;3VkzMCtoJQYE7kMf/wMYLY3AoRqC22M+VQrz8NWlRYjZMx8j/ZdhhI83AqKno/k9Lp7dDUfPo0h8&#10;/JWK1OcK+n9Sq8IimLJ+ikH0WwQfhKtsC9niICyRxmBP6ipS2xJ0dIXStqVo7ViPxjNrsUzhjYE+&#10;KvRhoBdXwljMJnatgyUB3zSCgY/AL8uFQWgZ9MPYpBZN0A09TdfTSVgGHYOTjCyxMBdugjQ4C1N+&#10;9gyM/344L27HgrUFY6hi1qyHrIn/vFgVlz5gWuDOTUN8kr93983/3Y5XDzMxm5+umexLI12sbIIB&#10;StaPL5Iu5HUHoRdyjAD5NdwDPoRrQDrshSthF7SelCFdwOIGePikY7ZUjsP1wbhzbw1etq4ltUCW&#10;NmMGZssWYBBnH5wEn8JA8i1ZwlNqq6UVsY9scC7MGABlWXAVr8c4mQw7j4Tgh3uRaOtejmt3ZiM9&#10;eySW+QzCvCWzELxyCfKbF+LqkyX4uWsx7l0Lwu6MMIzhMrt9AH3ESegnkkKVHoIzN5NxqSMDH17P&#10;w+bUDaRYAtA/cAup0m0YHLAKQ/1CMUW6Gkujd2B++HZMlm3CSOFm9BfEE8TY+ONc2AsyYSfdQ4po&#10;H2yFyXCU0uvy/eijSIGbLIPsPb0vSqX395Oy2QMH8XaYBOUT5M/QcbLGjxO9yaa2VzbBIKiOIEOK&#10;SVkCO0kOHMXZdF5zMVW0DqEbInCgYC0aTkXi00/D8d3n4bj0gQwXzqzAxx/Oxrc3fHDnSTRuv0xC&#10;wSklZgdvxQCyr/04WzBeocCeCjlutUjw+ok/rlwOQPzOdzDfdyzmBAzA5oOj8OX33sBDFZ7c3ITi&#10;hnVUYclgK9tAFVwegbkBtnKmyvZgtI8IHNVS5BaG4Op36/BzdwCeEHh7uiajrV2OkroILFSK0Ze3&#10;hn63/TAKKqYKswEGZO2NQ3OgT9eMdgRb16QQllRJGisL6fhJ+UfS+Qin64yO305WABc6fgdJHswV&#10;ZXT+jsDOb1+HR0BS1TTloaVJR45olvrUxH9s3Llzx2hJxMYFo3xXlgxYtqV1UCBZRh6zr1RzS9kw&#10;rVq1TTMgALJlHrWVrBDXQCcqmQptHpx4efD03Y0RoihMjJJhJKWblMAjSMRY4W4CjACqjSKcvxCB&#10;rjZSC91hqPs4AD6rZxB4QuFGCsFE+gGBldRlBFs0KJsKTiX0JR/AmtSHi4xUF0eO8HgePr4oRRdB&#10;rqN7Ik6854kN8Y5kL+eg6oQEX9/houM3Un9tQThzTALlWgFGBcRSgcyBS2AGBku2QLx3Kw42J+BA&#10;zUZsSF8Pn8gwjOZEwJIUi4Oc1Kb8ANwlCfAkYHkINquzjyCOVEkSnCUZcJQXwE5eDmtpEZ2bVFjS&#10;a5aSbFhJ8wkUpXBQsNXlyinZFPxFsJHnqafXt6EKwZgKPZvanjUGqKesV7cEs2R/10IvtJpscBmp&#10;Ljb8jLZJlYArZyOGcGQEMj8sXLUCkngOguP4kK3xgiRqFhSrx2B39nJSqttw/vsCpBZvx3TlJjqv&#10;8aQid2G8JBKb0uS4ck2BX7q80XFzMWrLJ2PVak9s3z4M7594B933yR4/WYYr1wWIPbgYI0V+cBEn&#10;0D4XUxKQZIkYJBFi2ar5SKvm4ts7a9HVE4vH9/xw8+pIdHdNIxssQGGdHItCuegnjKFjPgRDZQ30&#10;FO9TBXoOpopj6sYUA1UF7FUFcJQconOUArMQOids0ajwRvUUXpZ0/uxlpQTgSljI6mBNitqJfwR9&#10;eIdf9fdO+HJCwI51IbGZnm8uXU1o4t8XBenHnBZzNoV7+qz8on/A9teDxbkYIKmFi4BqfmE9LGXV&#10;VCBLYawqVl+8bJ0Nbfm70FU00sWbSmplDzwCV2FuiApr0lci9dRGbK4Kgd8ODkYJVmAih4cJy5Zi&#10;MdcfBUWBuHdnGVq6+fjyNge7ipdjMhXsPvy9sJbUQ49Nbc9WSAsvI8AehZbignqMrKMiFf0D1iIw&#10;SoyGkyK0ti9Ez/OBZPv64rtbE3HlvhB3OyPR+lyGB08W4fPPo7F9twDTOVz09dsJJ7Km9pwyeAjT&#10;MFwSi9ECMak8XwwNVKKvzxq48faTEiGFG1xHSqwSZnS8VkEFsJJlw57gZSvLIdiRIiWLb0721YxU&#10;kZmqnuxsOVl9thATnSNpLWU9ZRPB6yhlM73fQCqmVv0/FsoKmKpKYBheCMMw1gG8DNphZIXDGQwZ&#10;FHsnRdUJ6Z3Cn6kkBkxbUsAuigNwVG6BtTACNrxIqnDWwy1wA/oFxJBiFWOaTAif6FAEb90JYUw8&#10;Rsm3oq9oN/ryD2CgfywE65Q4+1EEelp4+KlzKTofLscPXy/G3cv++PkGF78/WIGbXe+g/tMlCFg/&#10;j/4nFO6B2XS+KtFfRudeKMLi9aS4j/vg4n0p7vWIcP8RDx+eGI9zZxzQSSqwpUOAnGo+5oX4wkMc&#10;A0tlKvTYjN3yT2Eo/RLmkvMwlzZSZUGKnkvq1H81+vPXwzkoWT0+XCuc7HAom3ShARZyStkxmMnO&#10;wlRAEOSXU4VaiX4EwgE+yY9GecVnzeBtnaxpINHEvyuUYRlDF/om7B23dNstl8Bk9BPnwZ1XRBav&#10;Ep7yJrJhFaR0CmAdfATmIUdgElJEBbNKff+PTd1kryiHQ+AuTJBFYvuRTfjk2j5cad+C7x6vwbs/&#10;hmNH/jJIqeAsFUzD3OVzsHr1aHz+8Sy0dQpxv1uMM5eV4G9cgUH+YQTcbAIJm8KqjgoDKaIwssMq&#10;ssbB9erOtB6c3ZgrUSGjQI47D7gEwDF4/KIfen6dh5ZnctxojcF3t8Nw4sMlWJMsxyylEB4BEXQM&#10;mTAX18NE2EiwroQzQbAPbyfcuPFwFR2EOfeweqEirXA2RI91xaFCSBafLXdprmAqpJQqgRJYE+ys&#10;VZUwZ8pUWkLqtITer+qFn6wXfiZk+Y1FVDHIjsKc0kzGZqKup2Rr+tbASlFIijYTlkG5BMV8+g6q&#10;VILY9F+V6oXU2bll02SZUkVjriondV2q/l5bArJlcC5MFFkwIlVpwrZJ27eR15FFzIQ9dxecfTcS&#10;DOMxInAPHEWJpGYzSbmVwtH/IKnwaMQeCMJ7n4pwr9VPfQuhszsQr7vkwP1g/Hw3GI0/8BGTuYTs&#10;Pg+juIcwxK8KA7xz6O+V8FnnhUONK/D1QwHaX0lwr80LH52bhkM7bdBYaYOu9nmkAOVIKQrAFOky&#10;gtVK2v80dWWpI/8YRgQ/S/FZOIjyMESxE4tjtsEvMhLTBEJ48qJgG5pF8KNKIJTOP/0GBsrjMJa9&#10;CyPpx3Su3oO1/BhsqIJ0ltbBU1SCfn6HXg3x3XliujDeNy69WjPdlib+uWA3kwNV6TPGLN1ZMWxx&#10;4pOR/qQyAsrQX1KDvoJiuHEy0UeUTrbvAJwklMo02AVTwQ2lQhteDP2IEgJTA9mTM3Dwz8AE6Vok&#10;5G3E5Zvb8PCxGI+6FuLxSx/8cN8fje95IeHgXHAUI8DjWKMwdRhu/hiIji4xrlDB23eEizkSPgZy&#10;dpItKoJpcK16/V2t8JMEwQ9IKZEaIEXkJjqMMYGrsS4xHBd/WIvOV3K0vvTGj218fPBtJEpOrkFC&#10;VijEqxZjiFRJ21pLFnIvTMJKSVWRulMeA1uFzZIg6CBjK7aVkiqrgTbBSzfsBIGoXj2PoBmBzyqo&#10;lj5H8BeXwU5cDFtRPh0rqUBRDqwk9EiW15weLeh1C3EhFe5iyjJ6vwIWQoIXvwxm/FKY0bk0F5Bq&#10;FBbATEhWmCDPusGwSRps2AJJfAIhP5/eL6LtEvBExbASFsNeQuCi/bMXF8GBtm0nIrstJkVKQLZU&#10;TxJ7DvqyD8hivk+PDQRGBmjavoy2Kz4MA9o346AqguxxWLEF4QP3Y6wiDIqkAKSe9MHR7/1wsTUY&#10;19s24LvLsXjv9GoEHw7G+CAOBvqtwQi6Hkb75mCC30YERnNRcFSA6+0iPH7ui+4eH3z60Tjs2WaE&#10;taHaOF7rie52L7S0RSD5iIAAGgBX+UZyDBkEsypS9axxrBZ2pKD7iUnFb4lG/tE0NJ/ejx37ozAn&#10;OAR2gkRyFFQJqSeHYKOEmtWLQxlKP4CR4gzlMZgSBC2oQrGV1JE9r4A7N/NXzxU7Lo322rKKp4hz&#10;eXNpa0IT/zhSUk5YzBMkckf6JZ4Zysl4PUhYgv6iKgwWNMPDl2wPWcahonUYLo3AUHEkBohi4SFK&#10;gos0iwoZm0a9AHoROdAhlWIq/ATOogaymdsQsEqB2tMKtHb44dnTcXjWNQQvns3B4y4+frihQNXx&#10;Zdi6aQAS17mRdZqOtnteeNwmwvnPQqBa74dxASqyOAfUnaMN2T2xcLLArEN1aDX0g1jDQB486Xt8&#10;V65F4Yk9eO/bOJSckmJrVgBk22VkvUIxjuzhEL9IWEl3wzT0MPTDj5CqIHvFFkkikBqommGqaCJ4&#10;sVXZyN5HnIRuKNm0sHo4yfIImrkE/CNwJNjZBWaS1cwhNUzPeVmw5aTBinMQltz9MOXsgwmlMSkl&#10;E14aTHmHYcrPIujl0N859BrLbMpMSnpPkAETQSosORmwCciGVSBB1J8ASmnuRxD0O0J/U9L5t/Il&#10;RUevO9HnHH0z4EQK1UWYDRdJPpxJddqKymElroUZU7V0DEaKapjQ8ZlGlJJ1zoV6FTlSzWy2Fj0p&#10;G199mj5fBVvebrhLFJi03gveyYsgTl+C8MNiBO1SwitaQZVfJPpw1mGocB8GesVjImc1hGukKGoU&#10;4+ZDHp4+fwdPuiahu2UO3msagA2RWtiyVh+fvD8aTzr98eBBNBIypBjLF5PyTICRiq6R0FJStEXk&#10;FJLhKl6F2TE+OFQtwZU7ieh8tBsXPo7Hqt0byWLvghFVHtoKtuZLPfTkpQR1pqyboa9oIIhS5RTc&#10;RMBnLeXNZKUbqDIphysnB0N5KffH+scfWijaMpoqds3ECpr4l2NjQrnjTNHOtf29tn/Xh5vym4uE&#10;FAcVKAdZHUYG5mJU4HasWLcJW8v3YHdjAuLKkxBy4BBmRaSSBc2GLV10bJyuQWgJqTSywlQ7m0uP&#10;wjEgHeNEIYjP4uDb6154+Ww8XncOwM+dE/HwBlneVjHudwXh/PkAHCufg1P1/XH/2lj89GQxWh5I&#10;kFXoj8VSLwznrIGbOB2mBEEd1khASlAnspFAVkfAKiQQ7cdo2RZ4r1sHwbZILI6SYKI0mNTjOrhz&#10;9sCVQOMoIhAxiIaUEdyKoB1WSBAthK6qGMbyCoIjW/GsAbb0yBYM12VTUyly4UJAcw3cR8eyD3Z+&#10;ybD1OQBb/1TYBGbAmnMYVgQzKwKRjTyXLCmprRBSdgQdyyiyqCurYL+aILquGS7rj8Fp7VHKZnre&#10;RNkIx7X1cFhbDYeVTXCMOgOnGMro03AMPwFbUqfWylpYSysIbiVUsPMJttmw9k+Htc9BWBNwrXgH&#10;YcNNgT0B1JmbARduGoExlUB9mBTqEfXkCpahZTCmY9UNyYMBKV1jUkxmcja9fgNZ+FpYydjwQzbp&#10;6Xo4BQejj0qKvsGh8CD17iLYBkduMvoIDmKAMBGjRKsg2BqF4tPrcO1RFLq6luKn59PwU9dEPGuZ&#10;hXs/zMaZ5uGorx+AH78fg2dPluLu/TDszlBhFCcE9sKDBKsiuk7KSbFmwE0SjeEyPwQnTcaH3y9C&#10;Z5cAL1rJjl+NRVxyDEYL4mAvKIG5jH6f4DyYihNpP9lIITaGmw0bpN8ppIaygQBJ6pDUvJm8iex/&#10;tfqWzbCAtJ6xXgnVyyUpCzUr1Wni74YoMrXveN7OvQMCE+87BlLhFucRVMrI9tWSSqjEsBUr4bt6&#10;HdKP78XFjmx8152Kz+/koOJsCWSbD2OIdzrcA+vJypyEIdkutrqYVmQh9JRky8i69eHEYvma5Sg7&#10;vRBt7XPxsn0iHl+ZgI+bB+DM8bH47ro/Wjuj0PpQhh+/G4NH9/rhZc8IPOtZRCqQg/AtSzFJIKEL&#10;ert69mIjVR0pCDZhQCM9NsI0pErdKOHA20mgWk9AXou+nC3wYN1SSB06sIXPwythHcMWVaqDuZhU&#10;kaIU5gQqi9AjsFTmUoEhlccvhhOHbGXAEZgTuI14h2Ak2A9Lgp8N9yBBKAP2siOwDyqGQ2gVnFcd&#10;g+v6d+G6+QP0if8U/fd+jaEHv8egtB/hfvh7eGT+gD6Z7PEK+mZdgyelR+ZVdXpmXaH8sfczh7+j&#10;z9+Ae+YDeKrzHvpl3EG/9Bvon/Ij+u79Cn0TL8Bj+/tw33gCLusa4LSqGhYri2AUwaa3zycll0vH&#10;nwpn/wS4+m1Hn8DdcPE/BAeqvGxJyVvLy2BBatmKKik7grsT2WZnER2LpBC2dH6sg8sJtgRYWToc&#10;pAQYerQgoLMhh47CcjiT8nUKjMOk8HXYVrYXF+j3f9CdgNYWGW7/OAfXLk1Cy60leNohweMOIW4+&#10;momWx6Pw6tUs3L4rxbZ9Eoz0jySbnwl9MVl6qiSdgw9gkECAgLX+KD29AI+eTqDffAJetU/HvSsS&#10;xO+VYSp/HfoT0J15e+HMX43BIStJMUbCnhcLc1U6ATCfkipd+j3YYlg6wcdgEHSC9p0qG6rMBjIH&#10;45v500ivAx9PC0wLjYhIs31z2Wvif3swW7A8OGnccP+EAnf/pB4n9aI87P5XFYyDa6CnaoCxogST&#10;eDKyQxFo/HovLrduw4kLPiiqXoz125ZgOZ+PKb7xGMYtJXDUkK07CiPWk39VEtnHPJgEEXyEezFQ&#10;6Id16Yvw9VU2xMwf7T8uwsnyodi9wwIH0vrh5AeLcO0BB209i/H85WQ8fTKc1MB03HogRWq5hGws&#10;H57c9VQ4c0nFMRvHZnJm42WbYBRGtk9VBCs5Uz0pcBKlw41UoQu7nycjqyU/QlDOIMVI6ojd9+L0&#10;zlJsS9CwlWbCWpBGkEuDjX8WAeMI2VuCgzQfbqSY3KIJirHH4L7tLPomnEf/5C8xIPVbDMi8hv65&#10;d+B55AH65LXCPf8x3At74Fn8HG5lz2FX3Q27yi7YVnTChtK6jLL0TdLfNuWP1WlNaVXWAcuKbphX&#10;PoVFRQ8syrvUr9uXt8O5ohV9Kh7Bs+we+pbcQr+i6+hf8CPlD3At+AaO2ZfgeOASXHZcQJ8NJ9A3&#10;phj96Vg9palkA6lS8CX4+VbA3L8EpoH5MBOSjSbL7cE/RPYyBR5igjqdU1tlBRwUpFTJQrsIauk8&#10;0zkly8nuf7IRG66yeqogUuh/NsEvLh67S5PR/GEqTp3agNTkWUjYNggFudPx/vtiXL0ThAdPZqLz&#10;BSnAl1Nw/RYfW5JEGE/W2YN+F0uqWO1IhfcRb8MMiS8OZqtw9VYAnr4aghc9ffGqazTu3uJg5wEO&#10;ZnDkGBsQiwnCcPisD0JU5gYs3RJBYJPDSrmb1HwWZR7Z+zLosOGSpALZIk8GbLillEGwEX3pmAZy&#10;in/v75t7e4r/zk2ysGT33hKgif+1wboJzJXsm9Xfe2d9n8C0F04ECmtSe2asX5+8iuxFDUGmGoYE&#10;xXFCKSIPbsTZq3k4+kkoNm63QmSENlat9IRcxYZGBWKk3zoMEGXClS1QTsAxidkDk8hc2gZr3cyG&#10;izAaS9f6oeS4BHdvB6PngQxff7wUCTtdwJHqI3RjH2TVzsOHl/1wv4OrXkejrTOQVMZ6nP0hGeJd&#10;qzFIvJksVJZ6AXED+QnohVCGHqWLn56r2OI+ZOWCSknxVcJRUamekdhKlgeL4CwYh6fCMPwgqYhy&#10;OPqVwdKPQEr21YysorEwgxRDPhzCa+BGqq7v5rMYtOtDDNt3HkNTvoBT5i24HrkH96KHcC1tgXNl&#10;K5yqO2BLaVn5GBaVPTCveAHzstcwL/8VZhU/w6DmGQyqn0O/6pk69aqeQo8Ap35e3fueYc1z+hwl&#10;e63uBfQaX0Kn/jl0anugV9NN73fCpLYTFnXdsKojUNa2w6q6BdYsqx7Cuu4ebGofwq6sC84F3QTj&#10;hxiY9Q2GpZ/HiOSPMGT75+i35mu4hl0g23gMptJS6IgPQJ+XBBu/vXD1PwAXUrnWQlJ70jyqECrg&#10;yq+HJ4+AJzlGCosqmpB6WPJPw050HE7SKjjS5z052zBdvhmc6M1QrV4NjtALS1eMhz9/HEJWLUJy&#10;1nJ8fGkyHj9fjO4nC/HjjxJsThBihFcIgTkLjqGsL98BDBCEQLUpEJ+ei8ELUo3PekbhWVd/PO8Z&#10;i5v3CYBpPpjlvwTTvf3AVS1Dfk0UPvjuAArPpUOWtAWuQYkwUbAZh3KpwmarBVaTDWZdlnpVoHoi&#10;XRFb8KmOKsMGuJAtHuyd9GBsQOKhgFX5IzX3Bf+XRvbFi/rThDsXDg7Yc7yfKOe1raScrE49TOjC&#10;0aNHA3YPTFEFcwVZRlEWRktjoTqQhtwTRYhL5mDVKnccyRiLT85xceyEBGsTlmCaaB7ZmSB4yHaR&#10;CtsP26AsdY9+AznV+KoSOMn2YaRYhg2HJLjwVTC6u1R49EiGivp5EIa6YobPACyWzELYxvkoqBTj&#10;y29W4/7jBFxtS8Gxy7mQ74vHEEU8rLmHYSKoJlV3GvpU2+sR/NjcgiwNVbXqWWbYfS12TPaSfMos&#10;+juDQJcOfU4KjH1yyN4WqFtnrck22a8/Cqf4s3Db/xn6pH8Lj5yr6FNwG+4lBLyy+3CteAirymcE&#10;HlJnBCWjmnbo1z6CXv1D6DW1ErTaoVvXCd2aHuhWEOjKX0Gv4iU9J+BRskf137VP/ioNCHQG9S/U&#10;j/p17O/n0Gt4Bt36J9Ch72GpSypSj7arU03bZllD/6veFn1P7QsY1T+CSV0LjKtewbTyd5hV/wzL&#10;6lbYVN2CU+VduBZ1wCP7GdnpDniSlXY/8BEs9jTDdH0tqbBy2JLdNyeLrMtLgY4oFabCHNgHlMI9&#10;oA5OgnpS/+VUwZTBTnkaJnz6H3E1HJVUgdC57BOQQDCJxahloRi7kI9pyziY48/BVF8/LBbMRm7h&#10;bNy9r0JnmxzfX47Ghu0SDF8uh7swEfbByXCQrcE7q2QorAlBz41g/Kmdg9Zbk3Hrah+0P56M7wiA&#10;21IXUOU6ESu4U5G0ewF++CqUrpvd9F4R9paRfQ7eB1O6Pq0UR2CuLFG3brOFpBgE9VTH6Ho4DkM2&#10;85CC9bkkkCvq4BpwGP39D3YN9t1VOUOaMI8JgTfFQhP/GyIlJcVwlmSL18AVG97vxzvwC7OJphKC&#10;B1sfN/gstGXHqOZsJIiUU83J5ujLxRBRMhatygBvzXb4i5YijazJ7e824GnbWrS0r8S57yKwvUyK&#10;eRsl8FSGwEGYANuAalgKy9XdSSzJTjsr8jGIvxbLQpagtNkLDzo46HguxKffB2Hz/nmYxwvE+MUx&#10;mLooADyyRVvjAlHVsBqFdasQuVuGmaHB6CeOg73oCO0bWyPkFHQU1dAJLoVWMFvjtxa6ZIcNlUdJ&#10;IdaSrSXrKsiGMycV9j5pcPQpJEvYAOeganiuPobB8R9i8L4v0D/jGwwovgWPqgdwIDVlVddGUGmD&#10;ASkuvYZu6Dc+g2EdKbqGV9Bt7IFWYyu0mu5B69hdyjvQar5Nrz2Adl0rAaqL1NxTGFIakXozrHlM&#10;Cq8DBrVt0K8hWNa0Ecwo6TXdui7okbLTr6X/IZVnTJ83JkVpVP0YRlX0v5WkACsJlKQaGVh1ql5A&#10;q+YnaNX+Rt9FpZbSuL6FFOIDUpU/Q7sG0GqgbH4GraMt9NgG3drnMK78laz4c7hW34Fb9eewr7kM&#10;lyM/YmDidQzfcAUeKz+BeXgVdIIyYChKg7XfETh7kUILrIC+oghaoUfUHbrZOGVTNgY7qIgAlgsH&#10;uiY8BdsxkizxnOBtmCVZi3G+wRjrG06qjY+U/ULcurITT1u34frlHYjdpMAYX1ZBboe1ciM8IsIQ&#10;mb0G31zZBLT44NXVOfiwyRPH6vRwt3UqLj3kY83B6ZjDGYaIVbPx6btSvLgtwcuWcHz6+VbE7FCS&#10;Hd9Bv/MRquBYx3S6jpVVpPyoMgxugI6KlCAbSx3S23eTLTRlElZPyrYUroGZ6OOz5/Uw3y2nF8i3&#10;Lqn+vtrgTfHQxP/k2LfvtOlkbqpssPehz90C8n6zI1vA+orpsK4EkawrCFvjtohqylJYSYthSQC0&#10;oYvLgXMA/QS7MYgu7mmBXkhMEeP2jfV43srH87Z5eNG9Ajdu81F/RoINyT5YIPdFf7/1cOTHwip8&#10;P4yicmCkOgI32V5M4PGwcdcCXP6Sh5dPwnD3YTSqjweCv5Is0rI1GOUdhvGcKIzwD8b0oHUYr4jF&#10;QP4GuHET1B2XbYLKYRxaR/tM0JYXwUyWD3Mp2Wyyd9YisrZcKqSBxbDgFPb2s6PXLcMb4bLxYwzY&#10;8z3cDpMyIqvoWtgKh5I2WJa3w6yKoFP7WK3kdOq7CCad0K7uIqCR6qp9SsB5Dq36Z9AmdabLoFVP&#10;YKvvIOVGapDy7f/p1BOsGp5Dt4n+r7mVwPmUrPFPsCr5CTaULqVkUwuvYWjuZxhx+AMMzfkcnmU3&#10;YFnVQtB7ClMCmXnVa4IaWeVm2p+TLGm7R8ke1/xCFvt3WJb+ToD9hfaHlGY9A2gnvcdsMwFaDekX&#10;9P1PocOS2Wmy1gakGI0I6EZ1j2DYRIBv6IQ1AdahpBN2efdhk/UjzPd/AtMtJ2AWWUd2mM4jvxBm&#10;PHaboLfrjSNVKHas7yO7typPg6doA4b48aDYugaZ1TlIK8lB0MatmEK/2yTvUASv2YKcqiS8dzEZ&#10;7352AMpVckxaHoLxgZsxiq8EJ46P6vPRaH28Gi9bOfjhnBeStw1AWpoTvr8fgB9aVdi6ZxCUUhvU&#10;H5mP5zeD8OKhEDfvhGNPoRzTpAGwlmcQ4KpgFJIFk5A0mKjIChOoWWdpNockm6dQK5yNMWYt/hWk&#10;ZhvVSzKY0jGYyY4QPA/86u6fcGFhcJqgulqzRvH/6AgPTzdb4L1FNsrn4Fd9fbN/dyaLY644DbaW&#10;gxZdGLrhlVRTEjAUhbBSlsJcTpaCany2HoW9oAou/BK4++7BGG4IInby8RWpvmePvfH0wVC8bh2B&#10;358sRWerBBcvCZBfzoN0vRRjpMthIZbQxbgLuspCOMiLMcR/A/zo9dLCQLTeWYXOjlhcuxWBuPRV&#10;GE2FYxh3LQZJthM84+EsP0QAPgxbcQ4VvAL1eFq2kJG5qhLGIZXq+33WbHlHUgEWnBxYBuRS5sOK&#10;9tWeFIDD6nfhuvMLeKRdgWf+HXiUUGEvfwKLcoJNxRMYkcLSI2upTalV2w2tOrKfBDE9dg+O7Kch&#10;vW5U/YTAx+BH9rTuGQHnOQwJUMZkiY1qSB0SfPToNW2ys1oEHK0GejzaRerwEW2LbGolYF4C2JcC&#10;g0u7MCX7CyzbWwefrflYur0CM9I/wVCCohWpPMMqwIyAacL2iRSc1mlSm+92QOsk+46fYV3yK+yL&#10;f4ZJ5UtSnQQ4gq0ewVmP9kuPYKtOtT1+k29eZ/utS5/TrWP3GBkYyWITBHXr22n/W2Be+ZD27x4p&#10;w+twPfQ13HZ+CJe1x8j6lsOKmwcH3xxY+ZDN9KNrg5sPV8EhDOWvw3ypHOmF+/DdlbP4/sanSC0p&#10;wgJpNMb7rsU07i7MV4WDv12ByNS1WBQSiql+sZjuuxGLxWIcKg3GN/ei0datwt0bvijOnA2FoC+S&#10;U8biu3sq/PBAhuT9Dti/1RI3P/LGbw9V6GqNQP0HCgRu42AAXwIjZTEB7hj0w9hSqpkwJmXKZtPR&#10;UzST+mum67oKWpEF0I7Kg054mfp2iZGcXIO8XD2s0FhVBAdu6u+jA/Z9uVy0T56SUmLxprho4n9S&#10;hG04bD3dd+vKkUs2/DDQL+V3dy5ZGKrNTZUEvuCjdDE0kf0lBUgXh4mMakh5LfTklXQRsXtA9bCS&#10;fEAQ/JCsQz0G+sbDb5UQxz6Ro+uJH7oejcL3n9njx69Gor2djwdPFLhxLwQfn4rAtgPemBnlDQdp&#10;DMwEWXASNWBgYBYpBCUiN/rjo8834tHjfbhxdx0ScxMxWpiOgbwEuEn3wkqxH5YRWaQcs2CsoAIY&#10;XAhHAp6zrJS2U0SKhGAtLoCBKA96vCPQF+STPauCQ/Rx9NlyHoP3/4BBmbcwuKQF/Sp6W1NtSh+S&#10;guokAHYTALtJdZGCItBp1zD4ERSYwmvovV+nT+rPqOYJWVNSgH8FwGdqRaVu5KBkz9nrvQCkJBWm&#10;1fSEINhOkGLK8Vdok221rH6GYSU3sOTgSQTFZiJGuQvhQcmQbqyG3/4PMbDoDkH3uXq/zCpIYVZ1&#10;QJsgpd1McCY1xyBrSlbWvJJASdtSq00GazXk/v/JlOvfS/2qLspO2ney2aQeTciOm1W3wKbqIVwq&#10;HsCz9C4GFNzCgMM/wnPfl3Dd/gFcIuro96iCPrcMBgFUEfmn0XWwFe8IorHr4AGcO38WH331GbYd&#10;zsdk0UoMpfeG+aahf8A6eAqDMFgZgwHCLRjsuwtTAjchcvtqvP91HO50rkQLAfCD87MQGeGBZUv7&#10;4WDGfFwhlffd9eWoKLfGu40e6LnNQ/eDCFz6YT1W7vPHWDkHHvQ9rG+gcdB7MGHD4+haNlSwhju6&#10;boPLCH5sBnLWyb0SOpR6BDyDkDL6bBN0pDX0mRpSjTWkaovQ3zf1T2OW7vpuTkB8+O7DZdZvio0m&#10;/ieEaM1hh1E+WzaO5u29PYR7AK78LPrR82BJCs8oqBp6bNr1oCaC4TFYyprJ/jTAVEEwZFOyR1It&#10;GsnebyTbcBK2oqNwDtyNqSG+OHzMG3e7fNHVNgfv1jjgyH4LfHh2Hm4+UqKrU4Hfb/Fw45IQubUC&#10;cEkFjFBsgAf3EAbzDlPhWIe5UhF25mxExakkJGfL4bNqEzwERXASstXKcqAXlAudiEKyLgS5kCLY&#10;0AXsElQGF2E+nP0z4eqTDgNuNrRkxTAl++6w5X14JF2kgnsNgwofoH9ZG1zK22Bd3kpQaaVCz+69&#10;tb8BDFN2PQQB1traQzbxjQKk1Ka/GQB1CRQGBEimAhkYddRKigBCwHubDEqsMYLZTC1SV1oNlGRN&#10;tZkyI0usRYDSIkuq3dgDm+obmJjzPqRbs7BHEou8pSHIWRaNPbI92Lg2DzMyPoJpzV3YkBqzKu8g&#10;u9tDwHtBr72k/SQgk81m1lufrKxBHbtvSK8R0P4e/Fj+PfixNCLra8ySjs2opouSrDE7L7XtsKxt&#10;gxXZcbvyB3AsvQ/XsvvwKL6DIalfo0/C57Bb/xEsQ07AlhS224okjFqyEiuEMYiK3Yk1u1KxPHon&#10;hvDWYiCfrTVcDY+gQtio6HeSpJJdLYEH/XYz5buQUpaMb2/vxoPudbh0KwSJh0dhKW8IFvvNwf4M&#10;Dq7fjsCDu7Pxw1e2aLk5EC86/XD1ejRSy6MwO0QCN+4qdaOajYzNQH4W5pKPYCL+GPqyU1RpVxD0&#10;cqAVwabZr1Cv+2wQdJQAWU3XeDEs6TrXlx8le9wEXTbJrKwefYVVGO6f/aeh3olXxkriIzeUaSD4&#10;PyIEa/Z5jPSPS/TwTXjoIcqEm4TN4lsI0yA2owgbaM8G2NeDTVBqJ6uFi6wcDvQZS3k+jEOrCX5k&#10;j8PJToRlUo1ZTBdROazFdJEHL8O6gpn4oU2AJ10CfHpsGnavssKWaEtU1byDh1Rj495k/Kl9GR7e&#10;5ePk+SDE5YRixepQjBWFYTg/CiMF4ZiqXI1FVGimUqFx90+EKalSNg2+MVlc3WCyKapyUoCVZMMr&#10;YCkpgkVgDiz80mDDRjyQLbZa2QTr+PPwSP0eAwvuol/JQ7iVt8CeYGdWxewdqSgq4Fq1BKMGUmWk&#10;pAwJeAxqTOHpktVlwNNS518AqG6B/QMAdcka66nzDXDegE+XwMdspXYdqT4CnzobfoJuzQsYF5PS&#10;IqXJGkNs6u5hSPEn8EouwmZVLGqWCPDZdF+cn8VDhXcoUmXrEZhQTPt/EX3Lr8GeFKBF2UtYlf4G&#10;2/JfYVFJ+13XCu2mh3QMLaT8WIPJU4LgW/v7/8+/Bz+W5lVPYUlpRtbemJ0LOjd6pAR1a1nDTAcM&#10;aNuGlEYERCM6f5Y1bVSZ3ETf/NvwyLgLj93X4bn+cwwkxzA04ACGL16F0cvCMSFgDYZxNqEvfwf6&#10;sqUORJWwVNA1xq6j0KMwCX0fNoJKjODHY2VSLMpPrsRnV+OQUa3AsuCpmBroi9n+POxJleI+KcBf&#10;e6bjlw4n/NTVF91dPjh5IRqBG4MwSLIJtsIUmNF1aqsoga2kFhbiczASfUbW9hy0Qkj1kXNgqUOK&#10;z5hgZyE5TpV3NexFBQTMepiwMcVhdG2HnSTXQ1Zf1AhPQRX6BB6Gq//Oq0OkW1euzi7TLMf53zmk&#10;MZmew1ds2t8vYG+Hq5QUH0l9NryLTTGvE04WgC5MnWDW2bUB9vIKuArS0E+0A/2lG+Ai2Ui16n7o&#10;KWqhE3SaLuB8urDKCZisVXcfPIO54O+ZgQs3lXjaFYJ7X/kgc7stQjhaSD3oiSvfz8evXWPwc/dk&#10;/NQzH8+7RfjuSjjyGyIh2Cwm+EkwSLwFzpy9cAwsgJNfHcwFrOM1uw9ZTQCsgTmB2VxSCRthBWy5&#10;pTD3zYGhXyZMZQWwW1cPt4RTcE//Fp6F99Gvsg3u1e2knloIDG1qtaTTSDBTt4iSOmt+o84YHFg3&#10;FIIZ627CGjVYquFY3wtCtQ0mMP4RgPpMFf4BgLpq1fdS3fCgXff6D8kg+JLU5gtY5T+DfUEX+hU9&#10;woSCS1h6oBZRa3Yix1+ET2cswIMJc3Br6kK8u9AbxYFcrFqfgAVpJzEx/2u4kmo1Kf8JxqWAVdmf&#10;YFnxnADYRsdzn47nESlMpuBeEcxfqPfnn0nzqmcE1GcEwGcwJiAyJckAr0VqUIs1/qgbUMhi0znR&#10;biDFW98N+7IbcCBF6FzSBU86roHpnRiRdA0jY8+Svc1BX84uuHhvgaPfTjhwDsKGR5WUPJsqzFzo&#10;07WmF3EGuop3YUqq0N0/ARMEUnDWBWBtajT810ZipH80RvhtwST/YOxKUeLRHQXQPQZ46oJfuobj&#10;x2t+iMsWY5Q0GK6yVJiJS6EnYbY8F9aybPUSCXpSgh/ZYfX8ieF50As7TNd2LrmdErrOiuEZkIsB&#10;nAw4SkphQfZXP7yRPneUysAJmIuPwUnUBFdpFRzIgTgEbLs5TLBlVdz+Kps3xUkT/50iaE1q33H+&#10;O/Z7eCU8dhZkw0pWCjYBpU4QW22sln54Nr18M/RDjlItXQ9nQSYG8NZjfkwo/OPkmBjqgz6CUAIh&#10;WRjxu2QZjoOt18s6RlsGZ8BNEY7F65eh8ZMwdLWH4entZfi43hnVR8zw5YUZuN/mi5ZXs/CgYwra&#10;Wubg+WMxWu6uwZkPtyB8VziGcVVwEyXDTsqmlDpJyu8D9fTqJuGk+KhWN5eXE5SrYccpg61vEez9&#10;S+AgroZTzHG47v4Yrkcuw7niRzhW3IdDJYGvqgOmVaybSTuBrws6zWQ9GfwY+Bpfq1WZdt3P0K79&#10;WX3vjEHuz+B7mwRAdSvvH+4BqhtB1FaT1BypQgYQdr+PWV4GO3XWEvgIhAyITBUydWhY/RI2pa/R&#10;L/8xZh++DkHSWaxenYKDdNyn5y/DrYnT0D16Etro8Ys5c9DkNR8piihEbSiA98GzGFR0CwYVtO8V&#10;gCGlaeVr2g9Ss2oFSCCkfTCs/I2sMX3nW1X6r0xj1tpMitKk+jlt8znZadY48lxt27VZA04js/HP&#10;CYZ0Dul9dp/RsuI2LMofwbziCWwqfoZD2S/wKHqKQdmkbJO/wIAtx+ASVkRqLBdWvDyYBKTBTLoP&#10;pvIUmAbnEQirYCKiSot+4/6KQnjyN2GgIATDJKsxlK4DD78yeHjlYgJ3JeLTlbhzk4PfWocBncPw&#10;7N5i1DXzsCI6AC7cKLLSbNqvKhgqTqoBZ6JMoeuSVewnCYBn1HNFGoaWwTIoha6ZbeqKdnJQIm17&#10;K8Z4x8JdeBBWymwYhLLJdaugE9pEDuMUOaCTtP8NcAyqgiNTsD7bb0zi74qMi9MszP7fKsJ3HvGY&#10;ELBr/0A/Un78HLKsZHdlVeo+UVoqtogNm06qAdoRx2EUchyWonL0E+7HsnXrcbB+M45e3ojtRX6Y&#10;E7xUXSsP9KuAjeQY2eI6mCkLYKNKg71wLaYECZBTE4P2B5F4/mA2um8PQfudyXj2WIE7bSFo/GYB&#10;UssHo6R2Ds5/ugb1zVuwekc0pkki0V+wBzb8fLIxpPSUDQS/GvWgfQfZEdiwaaUEuTANzIYZpxB2&#10;9Bm3iJMYGPclhh2+gb4ld2FbfRcmDZSszx7ra0cWTt19hVSfVhMpOTUAWYsss6evyZL+BMOqn6nw&#10;9wJQ62/hpwZgLxTf2l2mjBj8jAiE+tWdlF1qC6lDENEmAOrU94JPm1SYDoFCv+aZusXYpKr33qIx&#10;qchh+fcRmPQZNscUI4e3EScW8vHttHloH0fnaeQ4dI6dgKvTp+LCguloWMJFCncHwmNLMOnwRZhV&#10;dhKAfqPv+BMpPQIgA3B9O+0nKTXW5aXyT9Al0OoyBUf79fdg9/fSkO0na71mo1HeNuLQ/jOo69Qy&#10;Vcu2SdsnsOvReTOg4zOvekDAZH0ZaRu1v0C/4U90/n+DBR2vU9kj9M+/gYEpl9Fny4ewJVtpSipL&#10;j5sEQ0o7SQacpaTyBaVwl9bBidQbm5bLSnKQoJMNR3EtbAPOwdG7GiO567EtJxQ37onxOzmHXx6u&#10;wNcfyLF6qwBjBUo4iLYQrDJgzBaLUpxQL2ivH5yvvlXCpknTUZ1ST4bAlg7oIyP4CQLA265Acm0y&#10;Nh7ajiUSETy4G2Ej3Q3j0FToRJCzYd2qFE2wkp8gq9ykXq3QQlIMO/8UDPXZe2W+IG1tXFy2BoL/&#10;HUIam+k50jcuub9/crubIIdgwtbPrVT3jlev1UGKTyukhlRgNfQjGgiMFbDm52JadCb21RXgi3up&#10;uP8iFt88CMHuLF8s4wsxdcVOeAjz4CrPhJMqFQ6qFNhx4zGKG4mE9FW4cyMarx/Pwi/dI/CscyFu&#10;31Cg8Ww4pHErMD1wFJZIVyBo00Z4x2zFMF4s+hBs7egCs5A1kIVpgG1QEeyU++HC3wtPv1SyK+mw&#10;IKuiLyQARtfDZdfn6J9+Df3y7qNPaRvsKgh6VBhZPzxd1p2DWdcGStbySvZNi+ybOhtJ0bAuIjWv&#10;1HbRvOIVLMtJqTEAvoHeWwv8NpkyZPDTJ6gwABq+TYIfU4C9AOzt8qLN7v0xK8yGsrH7aWSZWeut&#10;VVkbAaYFBs33MIGUauimemRwduL0XAW+m+aF+xNmonPMJDwdOQHdoybg4bhJuDllEr6atARNs0OR&#10;SIXTN+EY+hVfI8Az6L0i+LIOzQTj6m41hHRqflF3fGag+mcV4NvGk95826BDx8Cy+gXlSzre11Rh&#10;EHSryIaTnTetbiFwPlafT62Gn6ly+Y2s+K9U4RD46zthU92OPkUP0T/jNgbuuwmPrRdhqaqCqZAq&#10;NGY7A9Lh7J8NV6ps7agyNlVWwjCokgDGJttoJgv6Pmz8K9E/YANCDoTiw+9D0NEZjuvfr8PhzPWY&#10;zQmBp/9m2Cv2wTyMABhaCgOClq7sBPTYPIFs0X26xs3CT9K1VEvXUAJGiwVQJq5AFbmUy2178dmt&#10;w9idE4WxIVvhIN1BAE2ATngmWeVSGNN+WMjZRLVsjZsGmFGF7EDCoZ9/LkasSLk1x39txJ7sbM1a&#10;xP+VI2RToesE/u4kD789HY68TNhKS2HGrIKSDWhnQ4Oa1GnMGkAUOepZUKyDcuAoTMFkVTISy7Jw&#10;6d5BPHoWioedgfj8kgQpKVL4cPgY4r8D/fi74Um1bx9VKdxIvY0IjMfKHTH49ocwPH86Dc+fDaaa&#10;eyqyikdBunIBxnptwsjl2zDSLwX9/dNh47cf5uzmtfII2aJqWKmOwU7RqJ5jz1mYoB5a5bEiBY68&#10;w7AjK+yw4z04ZX4DR1J89pVtVMg6YVHVCeOKThiWd1Hh7CEAEuga3mTjm3zznHVbYX3hjFjXkqrn&#10;BMDn6ntp6vtdfwM99X2/N8rvLQDf5r8MQLKLrCW4hlQfgcmy+jFsK1vJHj6Ebc1tuNR/hYUHj2Gz&#10;aj/qFoTim4neeDBhHlrGT0Xr2MnoGD0FnSMpR0ymxwm4P3IOPpsQiMJlkVgVlYJFh85gcOlV2NW0&#10;wqTysbrfokklHQ/BnHWKZqNBdMmC/+W+5F83dvwt+N7mH4+tN3tVIevPyM5Vb74k8L3NF3QOHpMy&#10;ZMqTqWd2W+EngiC7tcAqEtY63UmqvAt9yroxoKgbQ3O6MCTpNpzWfkxqrJZs8RFY+pHq4xyBlayc&#10;rGsdTEIaYaiqJxBWw0hRA1txOVwDtmO8iotVmQEoeW8NsmoSwYvZjiG+iVRBHoalIgN6ylQCYAmp&#10;wEboSt+DnvxD6JEdNmKTNgSVwVOSjFF8KSQbF6H2fQ6udwTj7ov1+KFzH4rObMSkqATYiXcRQHdD&#10;NyKTslgNY9bzwVjRrB5GZxDaCKtgAimvFP18cjDWb9v3UzibgopPt5q+KW6a+K8UcclldhMD47f3&#10;D9zbwho8mIQ3VtaQ8muAvpJ1YyG1xy46uhhdlezGcCKspVvhqNwOd/FODOZsgXfUSuTXr8bttjC0&#10;9XjjYRtB8DMJkg/4YoYwDIP9VsOTnwY30VH0EZzEkIBDEKwJxrufCvH4+Ry0PRuLc99MgWKzI0Z7&#10;zcIQnyoM4Ryji/o0bLgn1FO/6wVlQ191GKaqQlJ/dNELqmDHKYAz9xAcaduOinK4bzgFjwMX4VZ0&#10;E3a1LTCvfwxDUkJGBCYjKqSGBDPDSlIrlAxGWg1vk8BH0NNRJwMAK9yslZMAxixpdY+6gzEDHWsA&#10;Uecb4P098P0xmf00YJ2jCSDaBAzWmMKSdaBm1tiC4OdAqtSt6iH6VDzAkPLvsSCnGcGxqcj0i8Zn&#10;0/3xYNxctJL1vTeJFN/kqbg9YQYejZ2JjlHT0DN8IqnCmbhGKvDd2QGkGGMQsy4Dy1JPY3jxd7Ar&#10;vUcAZwrzBVns1wRjdk/zJ9p/dg+wF2z/WgAa1JFFp/PJjsfwz8nOEWsh7823fRzfWmRtZrvVreSk&#10;tGnb2izpfKkrkQaqGBrp3BIMLWn7tmSZ+1S+xrC8Z+ib+gBuid/CPvYsjJSl0A48DEMeKXthASyl&#10;5ep7vSZKAlBIHsGrBK6SdLgIIzE0iI931odj7urtGCRMhoekDGwhJCNFMbTlR2AUwir2JnIwp2Ao&#10;OQ0zxTHYKMpgz2VD88SQbV6C2lO+uHGXi0edEjx4vhUNX2xE1CEJBkp3wVJ4AAaqdOhE5kObYKpP&#10;ADRW1NFjI9g8k1phdSQWqmkfK+EuKqPysR99l229OE+Vyr1w4b7xm2Knif8KsWdPteUsTvz64f6J&#10;99yFGbCRlcAkmCwv/ZjM9rIazZCNg2RrWEiphuTsxiDRRngqI+GiCEEf6ToM4m7FOL9QiKO9Uda4&#10;BLdbluHpz95oeeyNTy/5YHW6P2ZH+KMvfzPsAirhyj+Nvv4HsDiUh+LjfqQa6SJ7pkDz5xEQxQZg&#10;GEcFZ0kB2eajMBO8C33BKRhTbW8WTqozjEAXnAt7IZuRpRTm/mya93xYxdTBes8X6Ft4B66VLaTW&#10;WItuR28jRDUVRFIi+pUvoEepTcpEiwCoRRZUS90gwVplWdeUt5aOwFTLhqx1EejYiAdSMA0sOwgC&#10;7L2/Bhyzhb3W8K9T3RhCaUTbY+8ztfUXAJIaIttrWNUBq6o2OFc9IvjdgXv5HUzKuYA1G1KQLFqP&#10;U3N5uDP+HXSPmYiWCaNxZfoEXJo1HZdnzMa1yXNwf/xMtI+bgkeTpuDWtBm4PHUeTs8PRIZgLcI3&#10;5WBO+vvwKL5O54NUIOsXSFaezSTDVCxTwPpsEgXan7fg0yFF+o8AaEgw7+3/xx67CX69qW7ppuPU&#10;VbeE96Y2u03QSMfZTEqPIKfNGoZIeZtWdsOssosqFDbeuZO2y4YBdtNv0Ntf0oTecy5qgWNZO5zL&#10;O+CYfxvmiR/CIJLUnyhbPaO2g18mVX656tl6zMLySIERBCWsszspRVECLAU76fEgga2YKs9aGMhI&#10;LapIodF1bRB8lFTfUfqfKljKSmFDMHUWZ9B1HQ7+lhUoalqAe/e98dMzLtraVPjgq1isTgnGNCUX&#10;LpyDsBDmwZDApx1VCTYjOBtWqa+sg05IA7SiKCOq1K8bqWpgL69EP8ERePom/z7Ie/tn82SJ3IJz&#10;5zQTq/5XCDaFvZc4MXTE4o3XhtAP60bQMZNVwEB9r69ZPVceW3yGDf+xIEtsJSrAGEEi/OJS4Juc&#10;gNGrQ9FXFoUhdLGN89uIWb6LELN5EM59Pg7tL2ag4/k0gtsCHLuxDKrMWRgRKqGL9pB6qcq+3D2Y&#10;KvHGnjwvXHm4Ed/eSUJWfRqWqw6gP2cvTMO3ky3JJPAdpTxD1rsGNqps2EuT4Uxqz8G/ANb+lbCj&#10;mnzAljNwO/wtWVyyunWdMCO7ZUqFyaSW1F7FM7K9ZMXKqeCze3ikgLTqKBtfkQJ5SQXuL62vatVC&#10;hZ+pGgPWv43gp03g02rsoELcDq2jbVRY/wLAt+D7870+yj/D760qpDR+895bALJWWKaEdAiARmoA&#10;tsCl4h76lFyDc/EVzNp3AinCDahZFoJvJi9Hx4gJeDpqGB5OHobLs8fjk3dm4pO57+CrWQtwddoc&#10;3J0yEzenjsf1qWNwi9ThpemLUbdMhq2hu7BiTy2GFn0Lm4p2As9LmNC5YPcctevYPVDaP7LjDIJv&#10;4fd/AiCDn3riBTUEe9OAAMgmZmD3VJmi02LJGpSaKY+S6jtKEGxk22XTfnXBvqwLjqVke8vZVGCs&#10;EYr1s6TPMVhS6td3qG8DmNU8gEl9O6yo4nEovQWPlE/Rf20dBlKF5+GVDmcftrD+EZiF5MM8uIjs&#10;chUs5L2LSZmQQ9Cja1mfrKguwUlb0UTW9H3oKM/Q3yfpGj8Di2CCqSKFKtPDcOftxKK1UchsVuBG&#10;SwCe98zF09YluPylGHH7uJinFGFwYBhde4XkkKqgF1LdC7uweuiQO2JLBWiz3hFUEWtFEhij6DPh&#10;1TCWl8BdWISB4gL0996NUd6bL/io9viduH7d8E0x1MT/iwCgP0m+UzmEm/yDh38pHDhnYSI6T8rv&#10;PbDxkVrhBL/Q4zCTNsI5IA8jAvaRld2J4F2bUP5JEpq/isLewgD4qaSYsnwHJnvF4x3uAmzbOwCX&#10;vx6JX3rG43XHIPzaMwk9LaF4/4sAhKVNwOiI6RgcHIHh/ASMXx6L6E07UHMyF3tKt2FhbDSchDtg&#10;oSyATngO2Yw8WAYXw4EuIhe6iFy5ebD3z4aJL1lhQSnM1pyF46Ef4VZwXz2vHlMQahXCAEbqxqjx&#10;BYwaetOQFJ6BuhBT4Wb398jysr//ckP/L/DqTQa6XlXDoPc2/3zPj5LBTz3cjTViUJq8eWStuQx4&#10;akCSJTQm6BpWE4BrCECVr2Bd9gtsSn8jFfQbbec59Jsfwa32a7yT0wRJQhYSgrbgw5l8ghvBb9wk&#10;tI8ZgFuTBuK76ZNxfrYvGpeGI1eyGamKDSjwluODmQF4OGkqOicMwd0Jk/Ht9IU4vWA5cngcbF4Z&#10;A+G+PEzO+RKupbR/Vb+TEmP9DQnsTR3qlm9m+dUNGX+2rez4mCpjyY6B3cv7FWblv6uPhwGPWeC3&#10;5+iP503dT5Llmwrgj8neNyDbb6geJ90NYzr/xvRbGLLfg95X959k90pZyzntDxvap0f7Y8SmEqvs&#10;IUXYAbfc23DZ8yVsVrJZewh8nMOw5x+GozgHTmz2aVk5VZLVsJLUwkzCFnU6SvaZrRtMqi+Ijd4g&#10;YKmqoB1cQRXsXlJoqzFKLIMkajkaSv3RfY2P1+3eaGsV4P1LMVibuRpjlavgIU6GE6lPa0k2LEht&#10;moQUQz+snJReKUGQ7Lmq4s16KaxxhewwqT/9iFLohuaCrc7HlkO1Ixtv75fxpwE+KR9xV9Z7UxnU&#10;fVMcNfF/M9iJ9wlNXTKIu/NCH37q766CWtiIz8JQyTqCMhlfRjKeTRHVAKugY3AJLMCwwCR4RR9A&#10;8btp+LE9EXe6xPj6ex+kkL31FQTiHb8ViE1cji8vB+JZ+xL83D4Dzx5NwIv2OXjdFomHrSrUf+kN&#10;ZepMuqCWYzR3IyZ4JWKxeCckm7ZhTqQCnpJQWAmS1fMI6gcVwVxVop4+3pFqTwfOEdj5H4EVpxDW&#10;dKE5bz0P94zrcCtthwOzU1RotFjhYYWIkhUoA4KcYROpQNbaqO6U+4fCyAr9m0L5z+QfAcieMwD+&#10;EYJqALLX/vw/T6kAk8qiAs3uL7JHs4rXBMGfYVb2Wj2awrbuDsYUfQTB7jxsD9+GQp9gfDbFC3cm&#10;zifrOx4tYwbj28kj8PGs+WhaFIRsUtw71mVhw6Y07JGtR+18Ja6S9e2YNBIPJk7FrSnz8fXM+Tix&#10;eDFyhCJsXLULvD2nMSX3IRxLXkC3iixpM6napjYCYQepPgJONZ2rKqbwaB8J9LrM8jPrT6qOTbpq&#10;XPkzqUcGwLe3CP5yTv6ZZEMH1bPksO8kALKKyoBVSvRc/R6BUYfOoTZVGNrVpNAJvmzfjCufwqqi&#10;G64EUI/C+3Db/zUcNpyEdVAJzDgZMA1IU6+u5yQupqyAvagKtlK2vvJRqkh7x6trk1ozDKsjxchW&#10;tauEc8h+uIsVWBLli8IyATquBwGdQjxv5eKLbxTYnCPE5HApnHixcJRkEVzLYKsoU0+iYaYeCVVO&#10;lpr1kiDgsSnWpCcIjqdhIqfvDGLTqxEcVQXq4XUGqkpYh9XCQVIKN9/0nyZy0o5JIwrmaCZV/X8Q&#10;gdHZM0Z6bTvtxEn+zU6SB7bGg2UQyXU29U/UYWitTCcI5qsHfJsrT8CaVwxX3l5MX30ImZWbceXW&#10;Kjx5sgw9HVNw+YtZyMqehJSsGfjwU3+0PeLhZVsgbn4zH++/NwkfnJ+DB7fEeNwlx70nKtRdkCBo&#10;JxeTuZEY5b8PbHyxB38LbDkr4SBOhJOkEo7SZtiS6mPKz05MloNHNoeTC1NBAeyjj8J95+fol3UL&#10;biUtsClj43M7qGCyfnasYP0FggYEOQY/9siA9xZ+/xEAVG+DnjOl90cAMvAZ0vO3n2cKkg0X02kg&#10;m3e0U20LGVSMCUKWZY/V42XHFlyG7956bApPQpFXBE7P4uLi1CW4P2EeusZMwf1xE/DF9LloWCJE&#10;migOsesKID94FKKUGqxafwipgZtwbl4gWeApuDd+BrrHzkbnmFm4NmE2zs71QZZfDLZEF0BMymlC&#10;5h1YlD+A1rEWsput0KomK0zQYbNKswYiI3a/VA1AAiNLdXchOpesAYmg1HuP9C/H98/mW9D9S9kL&#10;QFaZsXu0vfdp2W0DPapITOi3tavuVI906Vd4BwPZeigJH8Eypga6pAD11AtMHYGroAx9RNXqzu+s&#10;07M2Wxw+soayGoah7L5cFfoIquHhvwmzw5U4WBONH++o8LTLBz3ty/HdD1wcKPHHnIhlcOHIyGbv&#10;pGsxH9biUlgKG2DBVs6TVqqHXbLGOBvJUQLuaQLvGQIcGzpXDQOCpXYwuxdYR5BkC/PXgM03yGYk&#10;chHmoq/Xnp8meW+vX7epZNybYqmJ/xuhWHN4xLiA3ZWDfff9ZEOWwYjkOevaYhSSB6OINBjEJEM/&#10;OgUGkcUwCm6GseQ4TIVsEfNUOAXFQxghQ01VMNruBOCXrmlUW47HnRuTcPvuXHQ89kJnSyBufSdC&#10;dtZMSKIHIDJhCj76JBD3HynQ8zQMdx6tRdXxbQhYuQX9/A/ARlgKY1kRXahkLxTFcBE3w53fDE+6&#10;2Bx4BTD1z4IhlwBIF5NN7Gn0T/8RfQvuwbmsFZYMfJQ6pADV428JNm9nQ/4z5P4Avrdg/PcA8G3r&#10;79vnb+/9vU1me9XfRdkLyh6YVbfT/5HaOkp5nKBDlteo5gHcyu5gYt638Nl3CqtWpiHXJxoXpnJx&#10;ZcJSXJkyB60EsI6xM3F10gKytCJkCLZg7foSeKV8iHFlX2Ns2QX63zqsi8lBEUHuoxkLcWXcHLwc&#10;NhUYNAEvB0/EjTH0vzMEyPPfgq3RRfDfew4Dir6HbuNNaNe1QK+qk5L2u+qlOvVJrar3X93w00YW&#10;uVUNQnZ/r3cyh78+H/9s/i3s3uZfvU4VSC/83jQYkUpUz6ZDINavbINp2UPYlz9E34oH6F9wE65p&#10;l2C+5RT0lCUwDMyBrW8uPLglcBayTvxF5GbI0cSQGossJdVWBid+KfotK8V82T7sKdyHL29sx8PO&#10;JejqGYWrN8chrXgsFodNxTCpEi7SXbBTZMIumOAnpUpZ9C7sCYI2ggz1msNOvN1w9TsIT58M9PVN&#10;gTtnH1xkdF2H5ILNMK4dfByGwWxt6GboSMl2y4rhoCxAH2EaBvnsfDYjcGfujqTagW+Kpyb+M2N9&#10;XI7bZM6OtIF+yU/68QtgQvJdK6yGrC5JeVU+DEMyYRaaAYugXFjKq2EtP0Wq66R6hhfLkHzoyxMw&#10;zm8DlFFhaG5WofOhCE865uDpsynoeTUZHd2z8N3lRcjMmItA2XQM816E0ZJAbN6zAO+fj0B7axzu&#10;3YlHdeMOeEdshp33AbpAm6iWPA6dcNaptRSuVGt7cCrhFlgEW/88mPELYRXeAOedF+CRfQ1u5Y9g&#10;W9UKs5pOsk4EGSqUWlRgWAvjHwH4FoJv8y38/r0AfLu9v/ceS/V3UbIuHqyllSlA69IOUlcEv0ZS&#10;XUcfQqfpHuyqrmFM/mV4H3gXUetycVAQ29viO24BOkdPJyU3AY/GTcONcXPx0cwAFPqvw6boPPjt&#10;O4/BJTdgStswr7+KMUcugJt4CjtDDqBqqRSfTFmKzhGTCIAj8fOgsWgdPQsXJy9H8zwRDvPWIyY2&#10;F7MyzsK2/BIpVQZido+PjUR5Db1qNjM06yLD7Dqdw4Z2SgZA9shGy7AW297z98/kX52fP4DuX0rW&#10;CPO2qxCDX2/Sa3Q+WZcavZoOmNA1YFPdAseKR3AouQen7B9ht+tjqrSrYOKTBXufbDgJ8mFJsNGN&#10;IgiuLCAAFtM1XwJXbin6Ly4BLyIDFceO4HbbDnQ8m4XuZwNw4es+iN7hgNGBkzFAuBHOshz1AvXW&#10;QcWwCS6EG7eBrs1MeAqjMULJw/RwPhZHBMMrLAILg2UYL/ZGf7EfKcFVsGBr2yjPwFh5EsYEQn1V&#10;A/RUFWTBC2EnP4w+/IMYtHxH5zJJ6q6ysoua0SL/mVHQ0GA1R7hj80DvhBZPfh7cxGwNDDbjLSVb&#10;F0PFWs/KYSOiWo5bBAf/YjgGkh0V1MGG5L6xMg96wRlw4aVgWOBayDcpScnJcO0hF49ezMaj16Px&#10;6Ml0HD0xHnLVYEzz9sZg7k64kXWezfPG2kQVmt7dg7L6bZCvlJP9XQ1HNpwtjE2W0AS9yCpYKHPI&#10;umTCxScd1n500Qmptl51Cn33XVJPSOpI8DOtaqGC1EEFoZsKCEGmhrWssuFXrCvHHwDIlAWDHRU6&#10;Nfjotbf2WF0o/x0A/JdeZ/lW+akB2ECvUWG2KnoCkzICMtlNvdqHVHBvYmTxt1h26CzCNxZirzwO&#10;dcukuDRjAdrGTcKz0aPQNXYs7kyYgvPTFqNkaRB2Bh+EdMe7mJB1Axas1fQYbb+pBa6V1zEt82sE&#10;b63FAdk21CwS4MqkGegZNZJAOhr3Jk7Ft1Pn4vyshahb6o89irUQ7ijApNwP4Vj1EGbMWrJWcPVY&#10;599Idf1K5/UnNXQYBJkSZHZYlwDIugS97Tj9z+Rfnac/gO6Pr/91su/oHWPcC0I6VgIvm5WH/e6s&#10;pZm10LPxzSZMEVa0wo5A6F5wCy57v4RtZCMsubmwYusuS7NgEZoHgzC2sDsBUcGUYSncfSswnbMd&#10;a3atxtnP1qK9JxDdTyfh++vjkF09G8sjveHpFwtXIZUFWaV60gRL6V4M8E7EeGEM/LdzsbXcF0fe&#10;5aP6PSWa3gtHxQkpdhfOB3/XZIwIWgxn/hY4SWtgTpU864ajzzpfU0WvE1KgnqfSTkYQ9EvBGJ+U&#10;e36K7JiLFy+avCmumviPDNbiuyxot2SY384f3emEO4nKyc4eh0FoDSnACoJPM0yDj8JKUAVXjnqC&#10;R4zm7ccY4R70I4i5ig/AUpZJF1IpzMMPkoTfhJEyGWTxfqj8mI9LXUtx89UEPHwxHZ9dnIvtu2Zj&#10;TiAPnl574MorxYjAzZgkXAXvVeuxLHIlRviFoV9gElmFKliq2JoLFbAIyyerkUo1bBJsvJPpoqmF&#10;y/r30W//d+hfeB9O1W0wrHxEiq+35VKtCJjyq2Ktlz+R9XyhHm3xVwXsbx7f/s0KGbOqfy5wb19/&#10;894/SnXLLss/gFANRUo92ic2GQJLNQDrqLCy+4Glr2FQ+oIKa496RbiRRVexNPU8QjeVIEm+EzUr&#10;gvHZ3OW4PW0q2iYMQ8+YwXgybjy+mzkHVcs42CnbDNXmaixN+w79Ctrp+1+RjWZdeUhdVj9E/6Ib&#10;WJRyHis3FeKgZB3Z5WX4ccpk3Jo8EdemTMGVyZPJUk/C5zNnoNwrEJvCd0C4sxIjC6/CoeoxrFl/&#10;xJqXtL8Ev/o/URII60kJEgR7FR9T03Ru2DH+AYCs+4w+e3zznMGeqbe3yZ6z/OP5e/s7qH8Les4a&#10;QFj+8TPqlvMa1ueQtqmu4Oi3ptfVnalZNrCJJ9h+sXuTrB9iD51bgmD5fbBZuz1SLsN+bbO6z6BZ&#10;wEHYCTPUi1s5yAsIOsWwYkMpJVUYwNuGaSIhViYK8P4nQejokOJxpwAXfwxDctlmzI/YAw9/VimX&#10;wkmSBFtRJOZLJNiZGYPaz5X4oiUAd58Goq1bhJ7uIHR2SXCrLQAnLntjfa4fZqqC0M9/O+zIOpuR&#10;/TVQ1kM7tI7KXBk95pASPAJ73hH0XZ6NyT7p3wavOuKvaRn+TwjFuoy5o3x3nO/HOfQnJwFb/6KG&#10;asKj0GEADK+CPpu1OaiBLEMhBhKA5ofEYUt2GtalbsJslR+GiBRwFbHV2kjSr94K25hNcBfFYATX&#10;H+L4hai66I2br1eg49U8tLV64eNzIqzZJsUE7mr0DTgEd1462Y59pCjj4chNoG2lw1lcTBdUOWxl&#10;ZbBX0D6JU2HFS4YTlwCtLINd/OcYkHkTnsUP4Ui1vCVZH9Z3TUvdL4/UABVGbXbDvvIFjCteqFsw&#10;/1iI/pn820L5j/JtgX0L0LfKT50EPXVrM4MgFU7t6k5oVVGBZaqq+jWsy59gVOFDLEn9EiGba5Ao&#10;343qZSH4fAZr8Z2J9gnj0DJhCKnAYbg/YQZOL/ZCoiwSys2ZWEbAHJ93F07FtP1KptbYZANPYE7W&#10;2q7yAYYW/YAVh85g1fo05AQE4+zcZfhm+jxcnzyDrPR4dI8eidZxY/HZrPnIDQjF1pAkzNv/AYYU&#10;XEPfojtkiTupAiCwqiHI8hf1d+hTxcImNOgd58uU4hvYvUk1BP/QmfptX8K3/QlZ/u05/D8lG01i&#10;VvmMbC7rAtPbN1N9W4F1rGZJ55mp7LcTzKrXLCEImtW0waryIdwq7qFfzndw2nQC1qJcOPimwdUn&#10;gyxnPhxlJeRmStSzPNur9qIvLwZTBEqsj1fh3Xejce/eatzv2IkzX+ciJCETw/zS0D8wFZ6ilRgT&#10;I0JKnhCXf1yJOwS71ld0zT/3QmtrALoeifH0MR9Pnvnj4RMhPruxCnvyojBPIibFuZtUZC4sguuh&#10;RSpQK4w1juRBW8U6cpfAg1eNYV65v8/0Tzq5aVfOmN5Sq4n/kIjYkj9yImdXnZtX0s+uVBNZU01k&#10;Kq+GgYItAl0D3TBKsgWWcrLFoj2YFhqL7fm78MXtbHx6fTP2l3vBZ80CDOVK0Z+XAMvQdXBU7cQg&#10;QRaGeyVghkCO0MQlaP7cH209ArzoDED3PTnOvheNmF2RGEd2wZpsrZWUajxFPkwUZfRYAyt5HQG1&#10;Ek7iQrLCmTDzPQDTwEy4hx5D3x1fwT7vNlzLWqhgtqhrd/06NpzqTYdZAgwbSaHDJvWsZOtzUAGo&#10;+ucL2tv8ZwDIFip6q1jegk9tsd+kehuUrL+bfmUX9BgAj7EFh57Ds6QN81K+hWJTI3YEHUCpVwQu&#10;TPfB/TGz0TNysrrLy6MJo3F94iR8RFA8zAmCMnYPFqQfx4SiK+hT0ALrEtYl5BXlc3XfONb/0ZQV&#10;/JrbGF78FfyTmrAteDfKCKyfzAzArQnz8WLkFGDIKPxO+WDMDJx5h4MjPhGQryvAgr1nMSvjS4wo&#10;vktqsAu6dE61mBqs/YkgRsqVzRtI38fSoOq1euYa1irLRs68Td363pE06lEuBK+3qf4c5d+ew3+U&#10;7JaFEf0vm3PQlAD4tlsRG4LHlGivLWfnvRd+rFsRG4fMfhc9NilrdQss6lrgUv0AfTK+hefGd9UK&#10;znVFFpy8sqjSLYRBSAm0okphGpkOR2Uy+vrtxjTf1YhaH4LGU+vx1a1kZDfvwvKITRjlk4RhvnEY&#10;I+EjKF2Mq9ck6GzjoPMZBw86OfjoyxUor1yM4vwlON68Apcv++FRuxydL7bgs6/WYHsyFwOlUQTB&#10;XbAPYgsuHYOWqoGEB+1DSC7MVeVwlTbDw6cMAxbvfj5XvjMtLiXH7U3x1cS/J46Un3eZJU5K7+e7&#10;77k9Lw/WshoYStiPUKUewK0jK4dJWB2Mg9jUUvvgwFuN5ZvWoe7TdNzv2YuWnhB8d0+AklM8yLZy&#10;MV0sR1/JWvTlHMBoryaMX3oUY5YkY5ZQgVVJfJz5iDWMhOHl41Dce7gZeU0bMC9SAVNZBtW6+TAI&#10;roC+egB7E8wJwPaSUtjxs2EZkAoz/hHYRZ3CgIQbVHs/hkVVCyxrH8O4qh16lXRhUwFQ3wdSW0tW&#10;wEgFUOHQr+pRT2zApqj/2xbZ/1P+WcX9EwD8o3X+K/ix+4vV3bQ/3QTlblKl3TBRT7pA0D5O9qz2&#10;AWZmfwf51hPYrkxBvncU3p/rhxuTCH6jJ+L5iEloHzcDNybPwScEv9wVUVgXswcLU2oxvOwSPMj+&#10;Wxc9hknZUzXszQl+TLVZVpJyY0PJGh/Rd9zE9NxLCNrciL3iZDQsCselSSvQPWoGMHAcMGAsngyb&#10;hm+mLMbpOb5I4G9C+MosKHY2YmnWRYwqu0Nqsk09Plnd9YTAYsAmM1ADkNRgFUHx7wDwbf5HAJDl&#10;HxVgLwCpQiH4seNkw+Z6LTn7LBt7/JzeZ0McqaKpaVevqGfQ1EmVQgucS0kZZ9/GkK2fog/ZT5vA&#10;PJhycqArJfVFANILz4J1aCE8pWzB83RMDVgF8aZgrMqIgM9mFYb4RWHw8niM8Y1C4LpAlHwcga62&#10;5XjV4417LUKUNC6BasNMrJDMx1LeYvCUsxC/ZxY++kKK7ueb8ehhJI6f5mLhuiB48qLhLMojK3wa&#10;uqpTBMAK6EQRjFXFdO1XwY3bSEqzAIP8d7XOUu3c9P05zSpz/664c+eOUUB4ZuQQ7z0PXXn5sJLU&#10;wEjZCDa1lVFoFcGoCEakxszpb5OgHFgr98NJuAGzIldhf3E8Ll7egjbWdaVbgIePw3DqcyqQ+/ww&#10;TSHEGL8NmLyiCJO9j2HYinwM8t2GiWIVoneH4f1P4/GoYw++vLEL2wtXY3JYKClONrsvm4GjmmBb&#10;r55UwUJeBmsJa+XNgJGQvn/NcbinXIFHYSfs2JobTQQRSiNSfL3AIotFBYOljjqZzWIFlY0AYWtd&#10;0GfVn/vX578FgOz/1H/TZ///8OuCQUUXjMu6YF7eDcuyJ2qF5lx9GVNyLkARfxS7VRko9VmN0+/4&#10;4tKMGXgwaQwejx2FR6Mn4buJC/DxDF+ULw5DbEgG+HubMbL0K9hV34Mlbc+E1J9uJR13Xe+U89ZV&#10;j2FW1UmWkIDT2Ebn6hEGlrdi0aEfEL7hKJLFCahfKMA3U+eifeQkPB9KKnPETNwdPxc/EHjr5gmR&#10;EbAOuyIPIiSxEQuyv8Dg8huwqX4Ew+oOtYplw+bYdFq6ZH/VI0hqntFjL9zeAu4/GoD69L+9M8yw&#10;ZK910e/bCb36x+pkf7PRKAyUzCIbs/vA7LvejEHWbSRoNj+DVcMzuNJvMiD/EdwTv4J1VDMM+HnQ&#10;C8yAufiIehU4M1UJnBWN6CuoRD/OXgwQr0S/oHC4ytajjyAZAwOTMJmvxOZULr66GYYXjxfj8SNf&#10;1B73AjdmFkb7czAsYAOGBmzC6AAp5knnYHvqAnx/MwIvX0Tghx8CEJkehGF8Idw5qbARnoFJ8IfQ&#10;DquGTsQR6Ibmw4ickKP4JCnVerhy0lnj4ffK8J2L3xRlTfxbIjgyddn0gMSv+vumw5ZXAUNp7/Td&#10;+hHHYBBKz0NJERL8zILKYKjIhHXwYbKjBzHEfytWiMKQnCDFl2cFaLvhjc52P7Q/D8OXt1TY3yyH&#10;JE6ESX7BGOoVRxfMfrjIkkg9bsNo2TrE7N+GvJMJ2ELwmxYVChdhvLp12VJeC2s51cKyWtiQ8rMU&#10;Z8NMnEYXYC6sNzXDOe0rOFXcgUX9Qxg0tFBNzuxOb+dmfSoEhmR1DdRLUVKBqnpChZBZYnZPsB1a&#10;za3QayAosIJDBehfm/8WADLw/fHzbBQFa3Fmy2CyKfCNCVRmZb3ws6p4QcfUiXeyz0AYX4mdpPyq&#10;lq/H+dkCXJ4+C1enDcWdaX1xe9IgfDNpEs6S8qtbqESKYBek209jVk4v/Ni9PqOKX2BY/pqsKang&#10;o63QOfoIxvWtBEJ2W+AFtEj16DUyKD7H4LxOLD54CeEbjyBJFoKaZQvw2YxpuD5+Bh6OmYs2NovM&#10;2An4dsICvEv7khe4GutWpcI7+ShGF34F56qbMKt+SOezgyBDiouUlnb9897veQO5twD82/yPACD7&#10;vl6oMqix+32sIznrl9ibvRDsXdjpLQCN1J8nd1DxmL6bfpuml+rbDux3saDK0a7wHpySv4Z9TDMc&#10;uEfg6ZUBK3EuDGWFMBeVwEZcDDt2n06RBj15OnTl9Jysah/BQUyVCJBS5Ic7d4V43u6Fby75YX3C&#10;XEzg+2GgJAnuilI4UmXuKd+FMQo+AtZORfUpb3R1S9DaFoDEahkJBB8MCDwIe85ZmMnOQyekFlqh&#10;GdCPPEJArKV9OUluqImyGP24e39dwlldszHhyIg3xVkT/0zsOVAzfF7A9poRXgm/e3ILYCWqox/1&#10;OLSCjkMnrBF6IcUwj8yDbThZYGkuTBSpsJKlwJG7H4O8kzB10Sr4rViMTZHDcLpmIm5fnY/HPVx0&#10;PJPjqzYZyj6WIjSJg3EyXzgL5LBTboVjUCrVYEkYK1+DuTEqjAtX0UURD0tpGW27hi6uWnpeB0dR&#10;Jez5+TDnpZMNzoT9pnp4Zn0Ft6rbMK+/DZ3m69A+epesLrM0j8EWGDeoZq2Cz2GmHpPKbBkDIL1P&#10;yk+7sYM+3/ZvBqB63CoBhs2MrIba29f+Nt/c7+tVRQx+rMWZ4FBNaoT2kU02akhqw5gsqSlZU2uy&#10;v47lzzCouAXy3aVYH7kf2SvW4f0ZEvw4ZRFuThmD21MJfjM8cWXacHw8czaqFkuQydmAzdH5WJz6&#10;HQYX3aTt0vHV/kTb/R2GFT/TMVMhP0bQP94CfVJ9+qR42HKabBp/PVI+rDOzbfFzjMq/jeWHmgiC&#10;cdgr4aNm6RJcmL4ANyfMQ/uYqXgyehjBcDIuT16KhoUiJIo3QroxF7PS3sWA0suwqrlJFdFDOq/s&#10;9kO3WmXqEQR11AqQQMeAR4D6Y6rVIL2nQ1Bin9Emu8ws89+D3D9Kdn+PAbd3OVECYAMDYOefk3WB&#10;YavmMRXYOwqHga63MmL3BZlD0GLD/Ui9stslrOuMWW0HWAvx4OSvMCC8AQN8smEVkAZjET1KimAp&#10;K1Ev9tU7fK0OWopTMJafgjM/HdPkAuTW+qO1g4/XXRJ8/BEHvKiZ6O8rJaWYB0tlEyzpf+yUyegj&#10;5GHZ2lkoORWA+218tHQE4FCjFNOlyzCUy9awOQkT0TnosuUlQrJhEJ4PQ2U1KdJTsJWcIWFQp+4K&#10;NnF59POFkk37q4997vSmWGviXxOXzvVYLRTvTRjgk9DjLMihGq1SPZcfm7GCLWikT9bXRHUEViG5&#10;sJIehBV/I/opIjFBJcckcSCmcjiY5heAKd5zMH2FJ4QqO+Rkj8T3n6zA06sSvGrloKM1AOe/Xo7t&#10;2dOxMHg2xgWqMJrsw1BuKjyFe2Av3UVQTYEWW0Ap6Chc6SJzl+SSxWZjeXNhysmHvriM4PcR+qTf&#10;gEtpCyxJzek3U+3d3EKFq4XAxyxub6q7VFABe9va+PeydxaXvw+6fyl71+NlBY31N2MWjqkWKjzq&#10;QtPb2tjb6EKwZV1vKC3IgpqyxoK6dlIhrep7lfblbbCtaCf4tNK+36f9uY0+pdcwPfN7cBI+xL6g&#10;WBwJCMaJeT74euoMUnxszO4AtE4eShZ4Er6ZvAwNC0KwS7Ibso35mJH6Mawrn8Om4ilZ32cwo0cj&#10;eq5PqUdWlK0a95djp+NgixE10jEc/UXdIGFBYHasvI++pd9jctZH4G4sxm7hDpyYq8BVstktE0bS&#10;d7vi5tRB+HEqff/0uTg3xx9FPpHYFnMAvgdr0bf8Y+gd/wFaJ+4RYMlel/fAoegFzMpf0T6wLjNM&#10;ddJ3HiMYHqWkv1mDBJsA1aSSzQhN+1LzG4GRlOvfOfcs2dT//1L+PTD+o2RdYlgDSe8qfew37FWj&#10;rFGHdamxptdsK1rhWHIHNtnfQTf+NAmDJLgGJKmn27cWN8JUWUvuqBD6oQUwklXDhnsMgwTlGM8P&#10;wq4qDr55IcKTFik+eJcH8cr56O8tg7PoCGxlx0nBVaJv0D4ME/vBZ+0kNHwqwcNn4bjRJkVyNbkh&#10;mbe6Y7WjpATGzI3Jj/ZOzaVsgLHsKKnCMzCVvwujoDP0dxUc/RIwlLPrDi/2iIJ1Y3tTvDXxj4Kd&#10;KOXaLMEo783XXX32wElWBHOqXfSottFlM1Woqklus0WDcmEuyYQ7fxWWb16L2IJt2FMajX25CiSl&#10;KJG4LwSbdwRg445pWL/VBjvitVBVoI+rn/XHk7bp6O6ajfsdi3DhCh8ZDaHgxkZjDG8L+nOT1X0G&#10;beSH6GLKVc+RZkg/tAtZDVfJEdjwc2AckAVzWTmcYt/HgJSr6F/UCpeqxzCvJVvTRHbuWCeBhmr6&#10;Klaj/zUA/1H+WwDIbqKz9SxYh1vWkbr33iKzX/SdauvVC0Ft1u/szTRPvdM+0T6yDsKkUM0qumBT&#10;SpaXAKFPz3Xr7sOx9hpmHrkIafwZxIYVId9fhabFAnwxfRnukg19PH4M2icMx/0p4/DdtNl4d24g&#10;sgLXI2pdFhYfasTQoq9gUfEMlmT5LenR9A0A9Uj9/j0AsmUpdRjEG35WH48pqVLLqgdwLr9GSvAi&#10;fJKOY0tkBsq9VpIKXIEbkyfi0bRBuD95FO6yeQQnzcFXk1fg2DsyZHA3I2Yt7cfBYxhcfBE2pASN&#10;2KzSFd0wL2MNIi/V+8Cm8lcrv8a3yc4ba4ll/TLpc9WvKH/qffw75/4f5R8bmv61yUbcsFEifwFg&#10;rw1nPQWMaZ+s6Lk1VVIOZQ+owr0Lq9zv4byxDHaCAzD1y4eNoJ7UVwWpvmwYh+TBWFEFC/4xuLF+&#10;rPxwrMvm4OLjELzslODbiwLE7p6PsYHL0cd/IzxIaHgK0tHPLxQzpPMQn7UYX1yToa1biKt3/bCt&#10;OBrj5X7wIABayYugT6JAK/SYevosHSqTuopaKidNMCYlaRRSDwtVGZyFGegbsO+3ybxdH6yOK572&#10;pohr4h9FRHzZ1ImBW8/184n/k6vgMByUbMGWGuhRLcMaP1gjBOsJz1bfsuRnYVF4CIoaNuDS9V24&#10;/yCSarcwdFwLQ9sPG3D324348bIK33yzBJ9+0R+ffWGO27ft8Lh7CHpejEL3qynoeMnDN/e2IK1h&#10;L+atjCd5nwBrWSZBN4+ylGxFPWzFTXCQ5sNamAtjXi7M/j/2/gI6qyzbGoZjxD0Q3N1C3IMF94S4&#10;u+Du7k4IIQlJiLvjWgWFFQ5VuDskaHlRVd01/7lOQnd13ep+u+//fd/te+/7jLHGSR49Z5+95ppz&#10;77XXjihEs/nH0HXbPXTJfYnWha/QkACoSD1KWhnLUpWd2X4Dfv9vAaA2PyMmg+l1JqyknpnwdcWx&#10;BAw/mshNpaCBjLsREOW9hd9DL+8H6BXQ+L95+WPYZ59HxMoKbIjYjIJhs3CkvycuOI/Ac0t3/Njd&#10;FT/2lBlfB1x16o39/UeTHcZj7tRNGEPw61R8gs56AwYEVJnplR3YdEp4fWRWGrLiheCiVi77CX+8&#10;9joAlL0+GkixAkkHKhFZ/gIGJY/QJv8m+qR+jqilFVgTvQYlw8Nx2m0g7jo7EIQd8NbSFa+s+uGR&#10;1VBctvXC/t7RSPNchHkT0hGwbB96p1yhJH4KY8p8KU0lmzjJOUjepaQf6RV/ozAsyYGUmn+KVbHt&#10;eF76PHdlT+LftPk/Y/8pAJSZcLaDAGAdi+e5EvgkV1QmjqRUmUFhLUzyn6NZkaygeYH2qafQcCYV&#10;UkAB5XApzLyy0TA4BSaxaVRJxdAN3wMTMsD2/jPhv2gsdl+Mx9e1/qh9EoyCqpEIotR18B2BnqND&#10;YT0mBO5+gzBvzUAcPjkWjx57423tSHx5dTAiNsaga1ggmoYsIzEogKrU2hwvVZckD7eQSqmIPlpC&#10;dZYPjWiShOgMpaxXSyqmzqNWfhgeumlb4c4jjevd/P8+/uhRePJ1M7eYLdtajVz4fZugbWgcmg39&#10;cNk8huAXvQtasnuarO8Ny0MTAlKjwExMXDIDVy8uwTdvZ+LDK3fglQ3wzIE2Gt/f9ceb+0F4+zoI&#10;L9+NwOO3bnj1oT9qviOD+cYJb7/pi3ffBeLao/nYXLYMrpPmw8RvHX8jD7qRsql1KRoHlaJ5QBkM&#10;g7Og4ZuCBiG5aDL/KDon30HnvJdonv8SZgRAAzKWBmSAKuWvFGYlYza/Bb9/xsQJ/siZ/pHpEfT0&#10;yRB0+VviIEoZq3r77fvqnKwu70z9Y5VjKaMvhVWLf4Zm/i8wyv8BbQrfwiHnBvzWVGJp1GJUDQrD&#10;JecxuOnUB8+t3fBjVxegkyt+6Nob96wH4LDbaKSNicWC8WsQsK4c1vmfQ2/PVajtug8dgp+k92gR&#10;0KQE1cfN1GUjJZlcENb6EQDVy99Bt4QOXkT2RWeXUvsqBAMNmSkufoqO2Tfgvu0EopfkY03kQpQN&#10;D8Gp3iPxksD3XQ83fG3RB+8s+uN5ryG4YeOJY67hyB05B8uiUxC29ADcUq+hVdFz6BBklCVyPB8B&#10;P9P8b2BGMxR2ynNRKj/vYWBggBCWLDPgkqrz27b8Z+w/A4Dq5TJhJhu01wMg20uFbaUiAUMmSvi3&#10;bOZuWCQB9xUaM+C2KrmN5snnYTz1MAy9S2A+JgPNg5LRMHIb9GRT9Nj9VCsVaOG/Ak4R3liaEY4H&#10;d/zx7fsYXL8XgvxdQ7F40wBMnj8QM2kp24fiwnkfPH/qia9ej8XbZwTN3X3gNj0OrUImwzwsEXpR&#10;5VCNqYZKbBFBMI9MMBuq8YXQjC+FNo8N4lIpjdOhJbvdBRWitVcKrMaseRA4Llmk8P9dJfJHD6BU&#10;3W9FdUT7gIQHTbwT0CQkC4Yh+QScUmjF7iUA7kaDiCrohpXCOFQAMJvvyYHfxGmoKJ2GRw8n48ev&#10;+uNPr1viT08b4ZeHXfHg827YX9IKBQUdULq/D3ae8sbu8xH47PJYnL4yGhevB+LKnekoPbII/vMn&#10;oK3fTJiGpJLhlUKf0lfWDzcLyEMzn2xoBBEAJdl65gG0TryGDnmSo/WCsrGGTv4ammQPDXZ+zehN&#10;55FIzv//COT+kclExR85xj8yXTqLAdmeHk3qCeoog+q/yyckSAoAfUzLMC38QKD5iSD9E9kOrfJn&#10;XsOPaJn9Gi7JtxG48iDmj1uHHSMCccK1Dx462uKlvSXeWVqR/dkR/NwININx3MkbmSPHYVHsGoQv&#10;L0X/tM/RuvQO1HY/JoDU1v2ucp516T/K5AP//mh/BUC5fmGKX8G4UM6Vzk+Qkr15pdS/FoHRSLae&#10;JDD3Tf4U0YuysCl8MYpHjMNN25F43bMPXhMA3/ZyJRt0IVD3xTW7ITjQxx+pY2di5oRUjF11CDbp&#10;V8nWH/F3hWkxeFCWmxSwPQq+JVMVSS5jgvxdWaO8m2yx8hUMS2phSsD5o7YX+8uqmj+wP3r/PzKZ&#10;kJIhCVkH/lsAVLYeVYYOZPKMbLToDXQZdPUKasm0H6Np0SM0X3cdjeMPo5l/Dpr5JsA0iLI4Khu6&#10;cXupZHajSVAS2ntHY/jUEFTu8sO9B/F4/jYWd1764vKt0Th/cQy+uOSJZ4+88d3XXnj3dhRe1obg&#10;5HE/zF3SB21C5qNZ0EY0Ds4jAamEXphsy5kGzcgtUA/bDM2wHdAmadCWhQkxOVAlE1SJ2Mf3VaGx&#10;fx46jN4MF6/1h5et3mNT7/L/9/HbR9KmtO4WARt3mnul/tpSlpbJdpXRO6EZXgX16D1s0F3QiKpm&#10;I5crNcxMwrKUHLxevgswJiYYq9O8cfbGCLz7yhk/f22BH172xO3zHZGbZogJk1QwNtQMHtGu8Ijz&#10;QvB4F0ROdUXs/DGIWBCFYZMmoVvgLDTz4w0muJqGl6BhRAkake019k+DqU8KVCXnb8FRSo67aJv7&#10;HI0LCH4EPp36vC21neygu2VgXTouOzPZ1e8B7veS+Pf2nwFAHcolPbJNHQKvNk2L/0vCrSRdi+RV&#10;vlOOBBoBIikW2ibzz2iaAwLNn+nw30N15zuYlz6HY+oXCF60F0siEghs8Tjcfwguu1nhnnMnvLbt&#10;RJnZDS8t7XDPdiBOuPkiY2g8FketQ9SyCgxNOQeL3LtoVCjVWd6hQTVlJkFMTIqofhzPUtY+81rF&#10;/iqB+R65FrJFPRk3FWaqbOguScu/oIEwVJmYKHmBVvlXyQSPYMK8LKyKWI+D/YPxhf1AXLfri8e2&#10;jpTllnhp0wP37a3xee9+KBjqixVBMxE/Mx1j1x6E+9azZJTPCM5ShIBAQnDVlhlYAZlKWZvM35WJ&#10;ESl/X/mWAYVAw/f+UduL/RHwfbQ/ev8/MpmVV6eSkJQkNbZP3Sw170/9/ssqlOyqlOMaAoI8b61i&#10;suaqVzAuY7tk1aLzxjtoPrEa+j4bYBCwDgahaTCiajIN20OykIemfkvRMXgC4ub6oGj3BFx9Nh3P&#10;vgvBy29GUw2Nxrffe+Pr7zzw8v0I3K0NwsHz4zBjhQ/6+vrAzHcLmgfnoqXUKfTPQhv/DWgbOA8d&#10;w2ejTehiSuNEmASTcRLw1GS5HFWbSsxhNIghAw0qRrugHHQbtfZrd7+1qwsKTpjUu/3/fcjj8IX7&#10;Rj4xKxd0GLPunbl/MZqHlaMR2Z6x1CGLEvDbzcbcrWxwpBFbDi0pBR6RA62wTDQN2I5OfovhGOuL&#10;8Qnu2HN+NJ698cHr2sF4XzMEj+8NQ26+JaImdEHf4W5wGRIElxGj4eTpBwuvCWjvu4xRcytvYDaa&#10;hRYoy9qahWRS+qahYfB2GAVsQwO/bdCecwQtyI7aF9Qw4tYqW0BqCpOgnFS2oJQ9eMXE4enQUib+&#10;o3OL/Rbo/t64oFQX/iPHEPvoUL/N3xNTSrvTUSWloi7F4u1fJjuUiQ8BZwFD+SxNi7/ZPOvPMM8C&#10;dIs+QIcO1KjyNqyzT8J7eREBbS2KRk7CSTdvXHfugzuuvfDApRPe2HTFc4LKl3zugLsn0j0nYH7s&#10;OoQtr4R76jl0y7uHZkU1ZJdfo2HhT2ROZJay3O8j+InxupXVL9Iev7luMflfqjSrC4MWFkYAVCUz&#10;1Sz+E3QKAI0ignXVd9CpfoEOhVcxdMsniFpcjUSCW/lwHxwaOAJfurriua0F3li1x0vbDrjpZolD&#10;g/sjzSMAS0JmYcbEJEyeV4oemTfRpOAh2fsjtqGU+KLcZiAQwFWtkEmYD3xeKjnXpZ8oJbR+0+a/&#10;vy9/z377vn/G6kr0yziltENdP5LN2lUrCM4KABKYS2VSRGaryYwrf2DQI+unHG5Y8JYMuRbtEi7C&#10;ZGoeNAM3wDAgBU1DK9A4YCcaBRaTVDCYh62GtVc8fKdEY3l2KKrO+OPcA298+WQsvnzkg4sPA3Hw&#10;ajASdgYgYEkwrP3Go6PHSjQMTCX4paLD2PXoMWoaBodGY8ry6ViXtQGRS5fCMnghX0+DQXAFyYLs&#10;x7NfMdXY3dAKL6Niy0c7r62wGL3ijt+4FJ//K4XrH2wI1XHLCoY5+S/5or1vMoGnCuZsRNNwWWom&#10;ZbkJfGR/anE8ys738RX8uxTqsbKHQS4Mw8vRNCwPLULnoUeEJ4KWDkfOnmB8eSsKX70JxzdvffHw&#10;7lgcORyA+fNHYPSYQQS/YPTwnoo2QVuUxGbNsP3QCKmCEaNki5A0tKVcaBmYCH1GPY3Q7dCZVgnT&#10;rTfQIo/Mj05uILKXwKPsEysD5x83IhcgrAfA3zq34uD1gPd7+9v3yf/C1v6jfSyKqqza+I2pETBU&#10;FdDjuVSLEUB+a8qsIp2K5ypVnYWd6RT9Cl2CSqPCd+hUcAMu6QfhtyYNs8fPR6ZHFE739cYDu8Fk&#10;Uy54ZWeLGgcrZV+P2459cXCgB5K84zBz/Gr4Ly9D79QzaJd/lzKckpeMRa/0Axrm/0IpKwD41zZR&#10;Zlvp5DLAX3dNv7t2yj1lw3YBIxmHIwtTL/8R+gV/hkEe0KAQvJZflHQVw8on6JL9BXonnSWL34ql&#10;sVOQ7BWiMNZHDg74rldXfN+zLWqsO+Fab3scGjQYuZTzqV7TkBS2CiPWHIZd6gV0zL+u5G1KSS6V&#10;XfzdKlkq9zP0i8R+IhARdGSfZZ7Pb9v89/flD+0/BYB1QxZ1/0tQkMRoMYKzjAWW8lzqTYBRvep7&#10;ZZhBKvToFL1VZoib5t9Ho43HoDchB/p+KWjszT7tX0UglK0hCqEXl82gn4JuXovgEB4G73kemLbV&#10;E0syfbEsOxjTk0PgtcgP9rGBaO9PH/FJQtuAPLQMX8a/p8DOOwTBsV5ISQzE1dNz8OTOZpRVr4TX&#10;xMmU2EthFpIDDfqUCtWblIhTia2GepSU05I9cdLQaez6P7kFrCldvLqqTT0E/O9+ZOy52NoxeE1h&#10;hzFLf24TnAOzYFJ2AaOwaugSBGX2VzWaMpjgpzq+GioTZOcqKYFVzAaWcYhKGIQUonFUCtqEL0IX&#10;31CMGe+LjSlBuHwxBl+/Dsa7lyPx9iVB8XwkUhOHYDijX1v/SUqVXM2YfaTrR6ARvx8mBNSWoQmk&#10;9uvRnACo4ZcEtcllaLztSzTKf45GJbUEv5fQLHrJTk5nlhlVYTkCfvUbktcBoDj33zr43wO9v33+&#10;r471exOnkuNvHVFMqSlYz/hUdgqTkWO9ERBVZelVxWs6ymuC02voS3WXqp+hSwfqkXMXIzcfIIgk&#10;YkncFKR5+2K/+xDccOiPN7364ruevfF9Lzd8bdkHjyyH44SrNzI84jFj/Cp4ryiEc+optM67DZ2y&#10;l/w9toPC2j5Aj8xSv0jA4zsyUjKY+jZRJLlidSzqYxv9ZRma0pZ1AKjKttQq+w4GBR9gkP8naBUR&#10;ACv+xO/8gUD5GsbFDxmQ7qBfyh4ErtiKGbHzkDMyDFech+MbC0f8uXM3/NiF0p2S+LaLG071GYaD&#10;A3yxa0gEJsUlwX9pGYamHkWXwkvQK7/F73wOqeKsW/gDTAngpkX8zfKfCbi8jj0Cxn/b7r+9N3/P&#10;fgtu/4zVAaAAp1h9/2C7iEmB17oVLHJkO/E1yf2UfaJlvbEkwjcof8N7zH6adRNN1x5nfy6EsWcG&#10;mvoWohlBySCqBFpxZIJBlZTDuWjluwmdfEkcAibCMige3f3j0dpzElp5L0b7oAS0DkhCcx9JNVtP&#10;nxiMPvHDMGedLw7vDUfttVD8+WkQfn4+DreuLce8DTPQzWcSzAO3QDsyF2ox4p8VNJkwKYVWZAGM&#10;qaxa+iehm+eKmiGha6aQ/GjWw8D/zofQYN+Z6THtxix51sJrE5qEFZD1VUGfN0s7ohyaEWXKfqUq&#10;0aVQZUOqxLMxFeNzUgYrthT6MVUwCC+BUXgWmkWmo1XgOnRlpB8Y7I+Fq8bg02NeePJ4LN6+9kXt&#10;y3BcvxGO2QVr0W3CLBhHbII6P6sSUQ3t8RUwjt1Oqr4BDX3WQp/SV2tCKQw3nkHT4kfQL3nJjlZD&#10;SfaSne0VGlRTHtUznL+YMB0Co4wJ1jnBHwPdb5Ohf/u8IlN/50Qf7e8DIJ1BgENMSeEggCjsTyTx&#10;azrFK+iUEriLa2FSKAP6NdCtfIG2BbcwYtMRzJyWhKTASSgd6YnD7v1xydkJj62d8Z7g902Pfjy6&#10;46XlUJxwiEbBsKlYGLcOvqtL4JR+Em3zbylJ1AoLljE7GQPdKSkuPF8Z75NJBTqtjGcJuGhIGoqs&#10;OiEjVTZZ5/PSBgr4yXtlmRrbUSaQZE8P2chdRxnvItMp/YXt/jNUy2Q8jN9VLkncL9C+6BL6pMky&#10;vXwsj1iOikFRuGY3Eu97uOGnLnb4oYctXlk64J6tK75wHIDzrsOQNmoyVkaswKT5aRi5dRcDwWky&#10;+1tsn5cwyaeEJ+iakAVql5PF7vyR1yY5g+94DfVW3/aSt/eX4rW/s7pd4eqA7Z81mfyRSSoBPwUA&#10;Px6lr7DP1LUT+xnbrQ4E2X7SrvyMjLNKX5C9oOUet95xHy2XHocpgUfXK4VyOBOGEYX0q0LohFeQ&#10;YOwhEO5BE78KNPPJQXO/NLQMylL2ImnmU47W/iVo47WBrG4SrGRp3EIrbCgYg3OXY/HdizDg9WD8&#10;6akjvn46Epe+mIwZ6wVAJ6AxwdIwLF2ZgVaPKVKAUDW2RFnAoB2eD7OgDLTyWA8rj2VHpywutK2H&#10;gv+dj9XJ1Va2/ssOtvRc+2vjgO3QC8tX6vppEPDUZds/NqCYNKI0oCqfU5IuY8qVpGjVqAroETAN&#10;Iyt5UwugFZqlpMi0YCN38FwI+7HeiJozCPm7fHH53iTcr52HC/dmYEphArqNX4BGwRthVF9ayyAi&#10;izduC6NUArT8kpW9EBquu4jmhQ9gXH6PnewlO30tTTYWF3AhyLCjK7KuvvPVrfmkU5CVSb7dR5D7&#10;PdD9/ef/Cni/t78HgHVJ0HRQcY768xBWKGOCWhVkBGStssF6o4LnaEoJ35xmteMcRqzfjemTU5Du&#10;NQMH3H1xwXUAbjk644mNA173csZbAuBzK3fcchiIz91GI3PoMgLMVgStKId91ik0L70Fo5LnlF88&#10;v1KyJJlAIPiJlFStekXQewNVKT4gcq2EbUGZpiFVX4pfk7WIHBeA+C0Akj1W1K3Q0CXoGZS8ga4k&#10;ZVe+4vexnWXvX4KfXtGPShktCRayOZNp6VN0y72jjEOGLi7F4ohVKBgej3NuPnhuMxjverrinVSp&#10;6WWvVJa+7+SGM729sGdwOFICZ2LW7CR4J+yCU+Z5tM+7B/MCBooiKU8ms88y/kbGJQz29wD3H+7D&#10;35qA4x+B3D82yQWV8b2PIPiRDcqYIv/neUj9QElyV1WMwU6MfU3Gn9UoiWWm2LDwazTLq0WrlJsw&#10;X3wAGmHJaOCfCLOwbDQMyYdmfC4axFZBJ+QT6AV8CuPgPWgcXYamVFTmJASNfUvQavQ2WPpOwMgJ&#10;gzFlvTN2nhiDu8/i8e37SPxYMxA/1Vjjx7dOqHntg8xqXwwa54kOvrPQKihNmXAxDc+DXmS+UihY&#10;TfYfji0nmSmBfmg+mhFse3hu+HZgwPrVWVVHjevh4H/X482ZO4YBk9cu6+45/9sWflvQKCSHjUXa&#10;PFFK3BcqpXak0rNafAnlLxuPwKdB04wpg3a0lL+qhk7ELjQI3AWtMJrQ7dgiBRy1wyij/fLQ1msV&#10;bP0jMJzUfWlGFHZf2oRtu2ei/5y5aOM/Hy28t6JjaDXahJSjacgOmIVug3ZAqrK0x3TJNbTIqkHj&#10;8ofQq75GZkKZJ44tazpFdioOLo5Q58RKx1QAkA5SKaXXZcXFHwPdb+2371HSQeoB7/f2EQDV6Fhq&#10;jPKSNyfWgDJRs1QKi9YlFqsLC6BT6Ja9IYi8hilZX6P8l2iS+4JOUYNWdIzAlTsxa2ISto6dhwP9&#10;InDVaQwe2/TDKwLfdz2c8UMXgkb3Prhl3x/HBvZD6ZgxWB26HfHzKuCW9hkaVVxV9gSR3zco/BFG&#10;BT8TlD7wtwnA1bLY/ynP9yXUCGbqBEAp/CAlvxoQADWLJGFcxiJlAkeuV0BbQEY2M+J35f+AhsLC&#10;Cslcy+v2H5FSXCq7ZR/e72CW/z1M8+S9/Mzuupp7LTLfoEvGffTdehrBS4uwKG45ckfH4DSB+6FV&#10;P7yROoW9bFFja43nDjaotXDFbdshODAoCJtD5iBmTjoGJRxB95ybaFwstRvJVAsJZIW8h0V14K1C&#10;0BZTAFBmaeXey2QFgUsx3pu/AiA/J/fmb8DtnzEBvToArEtZIiOU5yukjJZMdrEN2a9k7bTSzxiI&#10;lU3bJaldAm7599Au/ABDMtiGhd/wnj9Ci7SzMFtSrCzrNPNOQlu/bGhMTFT2FmkQcwS6kSegTzKh&#10;F58InXHLYRS3CeZByejgsQQB02JRUO2Na7eGoeZVMH74JhzfvhyGtw+t8VWNFWrf9cXn97wwbuNA&#10;dA8K4HdvRgu/MrRQCiIUUWHlQzdKAFAUG/0zhspOqqQHFqD72G1wHb3q6vjJyYPrIeF/z0MmPuas&#10;KhziGrD0SgdvqcKyHcahhdBllGhAKaoWTxCMyYPauCxoT8rgjUmGfmwajKOLKHcJfgQ43UjKVjas&#10;XtgB6IQehkbEnrqB1+jdZIb7oR+1W0mkbhO0Au1942EdGYsRCxfBfdZctIxYprC/ppQFHYLK0M6/&#10;AE15DkaBKWjAKKk3+wSaJdegKZ3AsPQRJeNdOqkwEWF+7ODSAaWD0+H/KmfrGRpfU3Yfkw6pPFdv&#10;Anb1psjBj///5T3s8DzWMSP5bN3vKMa/lf1n+X5lU28BFZqGmOIwdfXkdEp+gG7RD3WSUcaG6DT6&#10;pc9hXngfnXJuwCbtC7huPYvl8RuQ6Tkde/uF4QuHUXhi1w81NvZ4bWVJoCBA9HTGTduBODhgLNL8&#10;grAkfjr8lxzFwK0X0bHwJnQq7tMBXyjnLWtmDel0esWy3aRcx1u2SQ3P9TVBmW1DR647Z0o8qTNY&#10;Ugd+WvUAKN8hk0bCtDQJmIYF31OKfg1jgqVWRS1UdxFI99RCjWxPQMG48Dva9/xOMp5d38CAUtUo&#10;6wcY57xEm/zbZHIn4LMqD3PjliB7eAROuYzBA+v+qLVy5jXa4JmtJd52s0KNJSWx8whUDQ7FuoC5&#10;iJuxHUM2H0CX3MswKr1LEHtG5loDnYLXMMyXCjm8rmJh/HUz68KyZXJJcgo16yeX5JpEtqoTzGU9&#10;s7JJu9wzWh3A1d1bCVBico+VACftoLxHAFCs/j6L8XPK7LAAoAChAoASXKVf8EjGrVFdx0pleZ+O&#10;5HjSTMheGxW/ROuiO2iXehqm0whGXgkwpxzWj0uBZmwmVVUZ1OOqoDm+ADrxCTCKXoLmoTPgHDMD&#10;0zfMxb5j0/HshTe+/bovfnofjWe3PPD5oa64dKodXtS44M6rUUjdOxJDp4yERfAMdPDehOajktDR&#10;Jxstx6ahKX3JJLKEik4mQ2SsfS8ahO+CWXA52vjkocfopA/9fJNSUlPPN62Hhv8dj88+u9F0cETC&#10;9jaj1n5o7JsJE9kFP3oX9EJ3wiBsP2XtQSXfTzc2CYZxs2AWGYnGgfFo7rMKrfxL0SiIDcnPqBAg&#10;9SiDjUMP8jOfEASPQjXyCCPObmiQzuvGpcModhsjURL0A5Og65sOff98gmQ2P5vL788n69sBc3+C&#10;q08yNEWGz6hGk+Qv0LjwGZ3wNVnU12Q3kiT7t2kt/2f72On/OZMUFR2yCn0ChMzWykY+KlV1a4rF&#10;2aSclm7JtwSa75RJBp2in6BV9IvijCo7ZYKDzCj/TzDJAbQLZMb0VzIDfnfVPbQpOIWhWysxYX4y&#10;FkUvRfWwALKjkbhj7Y4aysPXvbrjpUN73Hdriy/6dMFn/ZxRPMwbK0PmI2ZmOoasPUBG8Z4O9TXt&#10;KxgVvlFmHYWdyHUqspvtIzOTkk8nZemFmf7Rdf5jqwsEAiJ1418EdwKdmKYApNyD34CFyELtYskT&#10;lMkRSug9b2DI6+2Scwaj1lRgdvxGZI+ZimN9AnDdaSge2rtRBtvhia0NXtg54oVNbzwg0J9z9UQJ&#10;GeOicYsxdnU6rLL3o3nFZZiQ/Strb/PeoUn2GzJdBj7+plI4YS8l+B6ZdZf9TV5Ar+SlwmxFxqvs&#10;/BVq1X+qD0SU0gRC5fokOCg1AetM8gwV1cDvlGGAumv+fZv8Y5M8RkkglwKzSmCsB0599hczBpzm&#10;BS/RIesRmq/5HJrjCqASkITGnsX0J4JeTCqZYIpSWFU3pARtCFqjwpcgPW0m7l0bj7e1o/D2a1e8&#10;et8Xt86Homi7MzavaIX9+6zw+I03ztwNwexNY+Hk6YueQyPh4B8Dz1kzEbl8BfpHz0U7v9UkIelo&#10;QLUmOYEq4fvRgKpNT5aXhu1GI7LFTp4Zt6NnVo8iKVKrh4f/2Q9eqMaslcV+dl4rHrYYvZE3Qsr4&#10;lEE/chd0IvdCM5SMLuwTmLHBDIO2okXEdLgvmoHBsyfAwi8KnccuQdvAHTAOIoBFFsIwtq4EkGY0&#10;pXLcbrLGvaTbVco2mdrx2Yx2aYxsshtWBowliz2klAwzH6pxOTCMzkWjsCyCXwp0vJJgEFuAZmtO&#10;oW3eIzQprYW+ZNuzc+lRWvxHgPs/2b8GgB9NGIHsGaHM4oq0UWZzhW0w0rNT1zEDAYW69ayqZKKy&#10;8kQYobAxvZKf2Pl/giG/y7z4MSyzL2P0hr2YPDUFG/0WIWfoZBxzH4krLu54YtUHb3s4KazvmYMl&#10;rrta4RTBb8+QMUjznYQ5k7fCf0013LZ/jsb5r8gk38C0iNKaMlZLxvNEDsr5EpBkZYeUjVKKHJCJ&#10;CPv7o+v7x/ZbFvQfTTYXUieTFJO/65gS5bDk7PG3NRkoTMueo2P2NfRLOIbohSVYHbcBBZ6T8Gl/&#10;bzK+gXjg6IaX1rZku3Z4bemstMFlx6HYPdAfqT6TsCh2FeLm5GHMhmOw3XEdTYufKlLcsLiWwfCt&#10;Ut1ZaX8yPA0poKCkIJGpKvsPyzpwmYji+VT+wPeRBcp5KefP6/sbAKTMFganMDkZQpH2qn/fv2DK&#10;kkdaA2kXfl7Kecl3ST+RzfZNc5+hRfZDdEi7BfNln5Ic5MBkTBYaB+XDOCqL4LRDGaczls38PTZh&#10;5OQVKD6UinsvE/Hi7TzcehyB/UeHYPHinggLMsOqJVb44mI0XtZORPnuQQiL7wyXod0wNNgN85KC&#10;UX1+FQ5c3oS5qTPQI3IKzIJmQztmGxlggSKFteizuiGyqVMBGgXmyr7aP/bxW5qRsbWwWT1E/M9+&#10;7Np1opVXXEJJd481f25N5tUkvIwStoLScye0CGAasbsIgvsIcJVo4rUOI+Yuwrb9m1B8dCnW7IiD&#10;x3gf9PAOR7vAZWgavJXMcROZ3kZoxiRDLU7WJZIZxlcos8VqccWk+vnQJkDqhhcqu7QZhlE6x8ka&#10;SXaE6DzeiB1khskwispF8yWfoM32a2hZ9BymJbVkUq+gLVVM6GB/DHL/yP51AFTYhayCkBllSatR&#10;8gvrZ3eF6dFZlDFAOSoyTMamaHRMMakurVf2Go1LX6Br3m24p3zOaFyFFeO3osBjLo67ReOqTSDu&#10;ubjiuaMDviYAfN/TBW8se+OuYz+c6DMEFUN8CH7TsHhiIgJX7oZ9+nm2x12Ysi2MKQcF/HSKX9Hh&#10;3ii/J5JQZiMFBMX5ZBBeAFBTSdb94+v8+/b3AfC34PdbEJR1zTLk0KBUltLJMr+v0TznFbqk30Pf&#10;becRvLoaCycnIJ3gdsDdB5dchuOprSPeWtrjWwtHvLN0wkO73jjvNgSfuPtiz4BxKB6+DJvCcxCx&#10;/FP0yP0S2rtuQ7vykTKcYMx2MMkjC87/lgGHQCf3TCoA7X5VZzulqo0AnVzPR1ATq5OxH0FQMXlO&#10;uW7pL/85BliXPC39gn1EzkVMxlR5T2TGXbfwBczynqBt0TO0TL8JrUUHYeafAzOvdJgGZSsrnqTA&#10;b6PgIrQMSkCP0PGIT5yKfTeS8en1LUjIikXUlP5w92qCMYFtsSM7EE8ersDDOxOxcXU7BHk3wPSp&#10;nZFdOAjHr3jiwbt4PHszC5WfzcKwpbPQPDwWejEroSIpZ3GF0IsuptIrIOkppRQuRKvAZHQZPuWJ&#10;f/y8kP8VLHDygowwW4/Fz9qM2YCmgdkwDq+knK2CRuR+ApZMfqSRmhehYUA6rCNWY+mOjbh8PxEP&#10;nk7F3ccxqDzsh2nrR2PQJD90CwxBw6DJ0A9fAMOodTCI38GIxu+IlAkRWT2yi3K3EmpR5UpZK+2I&#10;auiE74RRZB7MogiA4dnQ9ktBg6A0NJq7D+2Sv0TL/AcwY2fRKaoh8MmYnFQn+f8KAD/Ohsqs7m9N&#10;Zj3ZoQl2AjqyYF5ZnaCwD+n0wsJqoVP2FM2L78Iq8wJGJRzEpHnZWBe6FCVD4+ngAXhmOwbvewzC&#10;1zbd8J1Vd4KfLd73dMM9m6E47upD2RuLxMDFWDglHeGrD8El/RrMSp9Rzr0mA3oDfTIKAT8tpaoK&#10;f5umzEL+FgBl3ItSXZFjf3CN/9j+dQBU3cW2oAzVLn5LUPoeJvk/8/gzDAoo1wsewyLrEjw37sTs&#10;KZuQ5jUNuwdE4ILLANyzdcFbCyd8Z+GAV7Z2uO9kj9vOvXHbeiSu9QrHob4LsDoqDSM27kb7gs9g&#10;UnGFbXETjQqfoGHeGxjnfQfdgg88D5kB5z2QnMudsv8wA0SZpB4Jw/s4bCLX9hEA/2oCXnVjfL+d&#10;/f19m/xjqxtHZDDkbyjnoQRPAiADqBr/lpVCOkUvYVYsyzefwDDlKlpN3glDj2QYe2WiDSVp88AK&#10;NA8qQrvobSQVsbCZHozo9LmIWDMDg4Ji4TQsAA5ezRC3yBEnL89Gbc0cnDjgioTFeshY2xanDw7F&#10;s0c+eP3eE7Vvg3H31jgU7qJqWzAXzUImUd1tgkpYHrSid0MvfB/0gveRjByGbuBuvl6CDp6rfu3j&#10;P79kfWJJ23qY+J/52PPJxdYjIteVdfVYiVb+6WgYWgqdiJ1Qj9gN1cgDUB2fA9VJmwiAKWjouw69&#10;Y5chsXAzHjzbjO++mYCv3o7GsxoPXLgZirTqAMStHAibmGA095uAJn6MNmGbYRaWA10ySi0Cqnr0&#10;IWXgVYXyWi26GhrRVWgQwWgXmo3GlL76Aduh5p8MvUllaLHxDFrl3oW5bLRdWkPnekNJ9R20quqW&#10;Rf1HgPs/mYxn1Unaf9aUyQyyJzHdkh+UiQUxkbY6Mp4kFUsknaTkHYH5HXSl8+8mOO56B4Pyp2hb&#10;cAOuaSfht7oMs6ZtIZjNRPmgQJxwGYpbDn3x3N4Zr6xt8INFW3zXsyNqLexwy2YIPu0djOwR07Am&#10;bCNmzCpG4Npj6Jt+G63oyKp7vofKvh+hKwP9svxP2oW/K5Mzyv62igQnOAlAiwMTAGXMSyTYHzns&#10;P7a/D4Ay/ifjWx/BT3mOUlR1F89xZw2B+R2Z2Y8EwF/J2sHzkpUobKPKh+iRcx7e63Zi3sQUJASs&#10;QvHIQHzSdwSv3R2veznhjY0Vnjn0wCOnnnhq44CnFoNxmUy5YPh0zBm3Dl7L09F9x350zjmO1gVX&#10;0aj4BfsIr7PkJ96PX3g/PkCzWO6ZFJolE1VmuUXeSh/42A/+FgBlsutjoQopia9snfmfaLOPkyF1&#10;G69TLQgASjqSsp5ZUmPYfgxUWgRBvcLnMCEQdlpzCqYR+TAgALb0K0NrX1pgAVrHpsIkchaMIyPQ&#10;IjISXUkubD3WwG7wAgyL6YENeSNwR8rN1Y7Csd0mOFbSBI/ODMK7h/74+o0/at8H49L1OOxIjyJr&#10;jEPn0AUwY3vrRhRBNeIQ1MOPQSvkGHSDjkMn+HNoBR6HafABtPXLgZXXuhf+ExLHAUc16uHif95j&#10;0vKsSDuf5TUtPTahcXABqXAFNGRv36h9BKl9BMAiNJiQCsPoDEalrejltxCh06chhdL3zOdhqHkW&#10;QBD0xet3QXhSE4tTl7yxPn8qAuZOglNgICy8J6KT32o0D8hAw/AqUu+DBD5+d/QeqMftRINYSm0y&#10;xCZBmTAPzICWdzL/z0bzdafQPv8hO/ZjduwXlDt10k5KoquV/0jW9f8+AEoahYzl1NWf+wZGhd9T&#10;bn2g/aTMdOrKpIfsalb0LTvz19Av+QbGlJkG1W9gWv4YnbKvYlDiMcQtKcbK2DXI9ByHfYO8cL7/&#10;YNzo7YLbrla449Idd5274I1VZzy3ssAXDv2xf0AQ0rznY17MNmWry5EbP4ft9ptkws/ZDnSivX+G&#10;6n6CitTHk8kZsSoyUZHlCvMQSS7jTnQ02m+rzvyRw/5j+8cAqIDg755TkxnQqjcMEFJJ5gcYFv5M&#10;6fcznZ/MbB/PcfczmJXdgUPmJfisPYqYOTuxOGYBkr3jsL+/H246DMFLe0e8cBQA7EjriieOtrgp&#10;KUBuHigdGoYtAVPguygJQ9fnw2H7EbQtvAGjcpnpZoAs5v0p+BkmuT8RgKXKzo9sg++Vcbi6Mb66&#10;cT4F+IQFKqzvY7Wev4LffxYA61ikpERJXiABUGGBDFpi/H6lMIdkKggjLayFQeU7tEv7Ek0XHiQQ&#10;5cJwVAZaeRegLeVok8gdMIzZDP24VTCOWIoWvsvRyzMZjsNXYvL84ThxaSIevxiBVy864vn1Rvj6&#10;rh1+ehmIb17H49bjcBR/OhbTNnhgWGgYbD3noYWU5Qovpvo6SP8+ThZ4BJrh/N2Iwzx+Cp2oE9AP&#10;PYDGvnno5puEAaFrdidu2N6lHi7+Zz0K9pxrNzhqTVV33/Vo5p8Bg+ASaIRVMzLsIUujXI2qIvOT&#10;WeBSMrRCdAzNQTevNXD0mIzhfl6YNH0w8gs8cPG8Hx7f98b7Wn98/84Hj5/MxbGT87ElJQyhEz3g&#10;6uOHrl7T0SJgC4zC8qEZVQn12J3QiKuEVmwJdGML0CQwEwYe26AZRKBccAgtt99Ak6InMCh7Qdb3&#10;un58jR2JjEyllJKU9hHU/n4O3+/tnwPAv0meZaTWlgRgsjwpz2RM5zIs+RN0S/+krFHVKP+ZTvIj&#10;GcZ3SrKuWcFXaEvJbpNxEcPXHcHE6TlICF6BiuGxOO42GpedeuOumyMe9bHBPbeeuOXWjUDYjc7t&#10;iHOug1AxJACbAudi5swd8Fl1AK6J59E58w4aUipplbwmwJFJyObilWQ6dBxhGpJ/VpeYTIerN5nJ&#10;/HjdAoDizMJs/shh/7H9fQAUuftHJuArvyu/KXvw6pbyeWFEMoG0t5ZM6DEB4iFaFT6EdcZ99E66&#10;iZDlxZhGpbHZexb2DgjFVdehyhriJ47d8Mi5I+45dcYdR0vccnLBLccBbKtRWOs/GXPHLUf4kiz0&#10;SzyEzllXYU5GZVz8FUyV5XMEvwKZkf6F/eZXgtEHgp6M9X1kfQJ+AlgS6P4aJP7/BUBJKZIVMzJc&#10;I+0kk1F1Y4G8d2TIysZO0k4Mrhpkp1Iot1H+PTRLuQyTGbuh75uBxj6ZBCspMpyr7PFrGF8E06gs&#10;tAxIRDfPtRgUuAJZKRPx4OYMfPtmIH581wY/v+mKn2pGofbJJJz5YhrWFXlj2Kw+6BI8Gm19Z6Nt&#10;QCqah5bBIILEJuYoVMYdg0rsLqhH5UI7OheasQTGuGroRFfALHgHWvtvIdjOfxU8fkUc/qeVz+cF&#10;qU9bVRDYa+zC2lY+W2BOgNMJl0XSe8nQ9tRJ05gSmEZWobFfCZp4JaO9z2p0GzsX9mOnoY9nNPqP&#10;GgqvACvMmdsJVaW98PCqC7556oTvawfg21deeHwrAIcPBmFtUgjGTAxBB/8JBNIN0I7I5PeXEPzK&#10;yAiLYRiVj4ZS1dknDQYTy9E84aJSXly/+BkBRmbzKO0+VjEhACoVedmRPoLavwKASnLsH5hUHv74&#10;d11ic50pBQ12yeoHsgZ2ZGESGsrSrw/s0GQ07NQincwITq3yX6J97gsM2XoGEcuqMHNSOrZ6L8Fu&#10;91hccvLEPbt+eGhji/s2PXDPtjse2Fngsa01ntna42h/LxR7xGFt6DzETEvGyPX7YJ9xhfLuPgzL&#10;nkG9WgbzeU4yBEDprUM2WpfgLYHhb4FP7OMm3+LAiqSrP/6Rw/5j+9cBsC7tRlgXAYXsVFP2Oank&#10;NUiidvUjAuRDvvYUhqWvYEaZ3Dj/PfomnYP3qn2YNC0LCf5ss4ERuOQ4lO3jhBf2lnhqL/ucdEeN&#10;nRXeW9ngFWXyJ729UDk0CtsCF2DG5BT4rNiD3skX0SXnHhoTCCV9SZ2BUqX8T+w7YLvIPiKyBvsN&#10;jRKUwPNR8v4WAD/ax5zBP26Xv28yK61H9qtD4BcQlSEIZWkcTdnUic9JSX3ZV0TKaElSui7bw7zo&#10;AZpsPgejccXQ80mGKUmJEVmgTuhO2j4Yh5QrExQ9A5fCd/pinNy9AN88m46va5zw3Zsu+OXrYXh4&#10;axwqds3AlDXRsA0fjeb+gWgYMgcmYZvRKDwbjYMIcPwulejDBMD9UB9XBO24bdCOSVCKpqrF51GV&#10;FcEkIgstQrah05iFv/YPWHRgTdr+7vXQ8T/jceCzuy2Hx6wrbDVs/p8bS9JzuEjRvYwM+9kAu8j8&#10;SqEfm48mwVLaaj0sQmexQYPgEjoKfYNHMQJ5YkTQcIwNsUFQhAHmzJL9PVRw6wxp+PMm+OWr9vj5&#10;XW+8qwnGlRuzsS5/OvpMiYN5yFzS7SSywHyCXxlpfSGMgrJ4w7fDKLoIzVacRKvs+2hU/pKdj2yh&#10;ggCkrKsl6FE2fKxbJ/YXUOPf/wwA/nVlyH80df6Gmhj/Vsqf02RZncJa9r+hbONRJCZ/QykhRdCT&#10;KtNa5c/pxA+UpGb71Etw23oOU2bkYlPIKqSPmYXdfejI9h54ajsIb+zcUGNrR0e2xUMHRzy064un&#10;loPwpNcwZIycgqWRqzF+7g6M3LwftpkXCah3YVT6FBo7a6Cyh+xvV11lYiOZTMij1Pz9NQiA1x8/&#10;1jGsk3X1JqkZ9c//8/avA6CmlNAnACrtLoUfqp5Ds+oxdCofQK/sIcHhCeUx7y8BSBKU1cjMOmU+&#10;hGvqVXisP4HJ0wuwyW8FKvtG46KDBx7ZuOOFpQNqrK3wxsYS760t8K4XQbFXf9y0GYkTrsEoGT4D&#10;6yM3Y9LCYoxMPAKLnPNoXCozxS8VRqpS+gvUSmQ/kRqaTBrx3hEgld34CECSpC4mY5h1xmvk5/4z&#10;FWQEAGXpoAKAPEr1bbEG/P+vxu8WhkmGLKZazoBQ/gwtcx6i8ZJPoRWSBh2/FBiFFEEveC90A4+Q&#10;le2hUktCp+BZCFg6F9fOz8eblzGoedUHNWSBF65QPaSEwyM6DD3GxKG5ByVv2DYCnyxp3YzGkalo&#10;F1QG05BqaIXvVZKhdWPyYBIjGReJ0IrOoP+XQpXP60WUK+XzO/iSBXoseO07PX3Cr7/+qlUPH/+9&#10;H2R/qvNWF3rYjl3wqJ0fGyYkn+xPiiZKZNhL5lcBA1Jik+gdaO43HwMnTsCU7dOwqiQQ26pGI63C&#10;E9mVEcitiEH53kjsPjIKnx6zx+VzPfD8ljW+et0J337diUdnfP0+Ao9fr0H6/mUYMHsimeYc6EUn&#10;K7LXiCzQLDgbxmO3QYsSuNHcQ2i3/RaaFD5l5GTHrSYQSdqJktRLABOnowmQKU5e/9z/EwD4W/sI&#10;gEo6ieT8SXKtHCmbpECmZqmMb72ASckDtCm8BvvM0xi+eR+CF+Ujatp2pI6ljOsfQYbiT/AbSdbX&#10;H29se+OtrSOe2dhT0vXDdZdhOOs8FqddgnGq3zismZiO6HlFGLZqF2y2f44OBdIOD2Fc+gxasuRv&#10;F63yBVSLa2FIxtQkX4qb1oNevYl8/+iEH8s4/dbkud866j9nAgB/Bb1/xpScPLJ0ZThBSS6uhSaB&#10;SJdBzYAAZFDyigDxBhoEAtl6U6X6R5gVvkbbnKewS7sNj42fY8LcCqwI24Ts4dNwxC0YV21H4LFV&#10;Pzy3dcZTB1sGEWt829MZ7y364onlUFx29MO+wXFICZyHWTMT4LM+H64Zh9C18DKaFz9SUob0814r&#10;wKtTUkuTv2V4g21DAFLAr1QSxSVxvE5dKLmAyvX/Ubv8ffvIKKXQrWy9+vdMAUK+VylSwUCnWfIc&#10;zXierbbchMEkKrCgZIJfBozDKmEafBBNQvbC3G8bGvvPRJ+ZE1G8NwLXnk3FlzXhKDgyAuOWDMWg&#10;8AjY+s1FR581aDE2Cc19M9EycBuaBs1FS9+J6OSxEK38NtEPs2AaRokdnA7zgGRiwA6ljJ1axCGo&#10;RByDRvghGITtQqugHLLAVb+6Bm/cl1hw4X/GWOCpUy/Nfcev39F11PyfOoamwySkEOphO6EStZ+2&#10;i+ysmMxMCjUmoVvEFMzaPhX7by7FVTb0s3cj8bJmON69CsGb2gl4/iIOz2uj8epNFF7VRuDVk2i8&#10;qPXDs7e+eFYbi8cvluHElwmYnDCTkSsW5lHroR+XC71Y2UipEI0k79ArAUYTK9Fy4yW0zX8CI0pf&#10;FalosouRUSqasENKMq+kcUjnkuVHdQPZ/88B4F9Aj/Y3z8vMKju1yBX9oq/QqOAdWuTXoGPeA1hm&#10;X4F76icIXleMuTO3IIHydceYiTjexwfXHEfguuMg3LfvTad1QK21LWqt7PDEzhVfEvwO9/ND3og4&#10;JActROKEzYhZWIXes8vQbDYj/oq9MN52EW0Ln6F1kZT4f8Rre0oAfs52qdtK0rSILKv+uuqA549B&#10;77f2/xUA1uXV1W0yLpMNdecoM8Yym/4DdMrqlgVqEHxkCaKslVYnu9YnK5PK3o5ZDzEk9Qq81u5D&#10;zLQUrA5YiPLBsTjn7I1bDkNxzaU3A4gj3lnb4J2NE1l1H7bzAFx0HooDAzyR5RmOVVEzMWlOAvzW&#10;V6J/6hlY77iFNrmPoSebOhW/JAsVEJb9ltk2AoCUypK8rSSzy0QOTQm6/wkGqPSz+nsjIFpXHeY9&#10;v7tuvO/3m+Ar65YryUyLXinMvl3aWzRbdpYqbAc0/NfBkCqsYUgpAbAK5lRLpkEr0DZ6OkKXRWDz&#10;3sWYkxONARNHoKdPGLr7LUYHv2XoELwMbf2WotWoeegxdgJcwr0wOG4AhkWPgm1IANr4xaOJ92y+&#10;ZxW6Ueq2JQGRkneycksl6jhUIw+iQUQlgTEX7b2S0NN7bU3w3LyJ/yPGAtdsLhraz3v2zS6jF6OV&#10;fyqMQmULPUlNOciL3wntqAKYUKY2DF6L/tNnIP/YStx5vwy1Xw/Fh2+64acXbfDhqRVqbzni6llr&#10;nD7pgOPH3fHJAS8cro5GcbUPssgUs4v9kZodj4Ubp2HIuClo478A5tHZlNZ1ZfT1grLR1H8rOgRt&#10;RuvFn6AD2V+roqeUSVLkQCQf2Z8kITMqNyj5jp31G2VwWSqqNCCzUMoNsYMppZ3oeApDlJk+JYrT&#10;lFm/v9rfAiDBTtmWkoAnY4zlZHk0YX1KnTzFKem0ZAU6+R9gkvsjmmf9gA47vkHPHa/hkH4P/RJP&#10;wGtFMaZOXockv8nYNzAQV5w88ch2ACWvm7I15CMHazyz64nXVj3x3tIOL6374KLjcFSOiMT6+MWI&#10;XpSAoatSYDcpBx2nFMJkUTVUl5GJLzkEo1Wfo2XiTf7uQxiQ/ansZZvIChSek1bxBzpSHThJzpqw&#10;DW06kmJ0qr/dhEnGuupy3P7IYf+x/asAyLYmY9WQ4gsCgiIlS2UWmLJDrBxs3195r35Cg+L30FUq&#10;eddAdR+Dzc73aFT0Bu3zXqB9/m0GQwLX9l0IWJyKjcHzcbB/OC47jcEFV1kq50Jp3I1t3At3nW0J&#10;iHb4wsUJF3v3xYneg7FzgA9SvSdj9rjN8F1WjX7bzqJT3j22w1voksHrlb5Txul0Sz+mOYls/4H9&#10;RCS5TDSx37F/SR9TJs+Udvi9fWyjupnkurxC6U8yZCN9V/onr4vPy3iyAoJ/eW/dGG3duDSlMu+v&#10;QdF7mGf9gk6Zf0b3pCdoyoDYIHAxDINWwTwsQ9nMqEkEVVNEKkyCV6FnwDI4j1+GTgET0cpzPtr6&#10;pqJVwHY0C1lK6TsO3aLGYeT0+ZixbiHSiydj77FoVByPxsbq6YhMWoA+0+ehe+AcdB67EO18NvH7&#10;86ARyb4XTxY4rhJq49JhFpaOtj4Z6OS1HgOiN+zKrjzZvh5G/ns+iOC6UTOT1/byWvBjS/9NMAxM&#10;Vyq5qMXtgUqMlLqvhk5kKUzDc2EckAnHCauwsWotzj5JwKPXIfjmnT1+fdsReN0dtTd7YG9pUyyc&#10;o4HQCG0EhbeFf6gVhod6YmBoOAaHRMPVJx49PSbz5ixGo7AEsr9MaMTLNn350PRPR2OfdNjEVqLV&#10;tvtoTIliVsgOKpGRHVAKd8rG4jLRoCznEhYhEZUdTIqfGhd9DUOyMj1Z0K+UaaqlbK6B2s56q+b/&#10;VVIq6w2dX7L8Zaa0Tk5LpRYtGRMq+ZEO+iMliPyOdFyC4i4C4a5XBOAaaFCG69KJzQteoGvWbfRN&#10;PQ/PhE8QvqoME6YmYmkkO5dHHA7288ZN20F4Z9EHLyl1H9pa4aFlLzy1ssEzexfcd3bHud4jUTUo&#10;AMl+U7FwykaELc6G04JstJqeBvNZFWiy/DCabj4N000nobvkIDRm7oTugoMwSzhLZnAHptV0EjIF&#10;XSXB+i2v70c6qGxpSXAnO5aBdqnIoqU49bcMFnKU2UwZjKcsE8n1GweWCZLf28fXPq7v/Vg44F8x&#10;ZdyP90LW1UpQUiv/gW3ONlb29/gAlZ003lup3q1J8JPirWpsb42d72BQ9g4mBVLh+ynl8mM0LZSx&#10;1c8RtrQaa6ISkTdyJnb3j8SnfX1wydkNXzo54oaDFR7Y9cBLAuIrm554TmZ4064fPuvtS5Y9GWtD&#10;VmPRxHSELN+JLlkX0SXvS7Qqvg2zssfQrahRQEudbadWwgBJNtiA/U2z+jslOMpaYkPZ8IiSWfZn&#10;lsKvklitrmx1wM997EsEUK2SD0pgUsYcJaj+pg6ksi3rzlfsl+yTSt/kNTNQqPOoXvWCbf2On/8O&#10;+vk/UgZ/oMJ4gzabzsJwQib0AjfDNCAVjaQ4cXgB9CN3QC8iHaZ+ZIOByfTTRDJDWTWyE639k9HR&#10;PxSucU6YvnUQdp4ajxtPpuPx2yDUvPHEm6chVGyhuPIwBMWf+mPmZl/0ISPs6DEHLYMpg6PKoDmu&#10;HOoTZAFEFrQjstEoIA9NPBJh5b3+xeTF5WEyhFYPJ//9HunZZ2yGxiQcbeu7hpEkg0BUoBQ1VZlQ&#10;rZTHkWKnupEVMAmrglHgXrQM2Ij+EydgesoMlByNw50nAfjhmyH48Y0j3j/vjTvXhmFn9SAsWGaL&#10;MSHt4Ta6MaxGhKPbiLXo5Z2ILj6paEprGM6bFptO8EuBxrhk/u52qPskwyygCI6zL6Mhqb8AknYx&#10;o3FJvRQhi1Nqv4nJWJEAouSSKRWIv0fD/LplVvqSSiATJuxIKjspFXc/qbPqZwS8F3RsgkZJLWUX&#10;O6MMulPuaBf9zM72J+jl/YoGhX9mlJbF+1I/j51WgG8nnaPyPvR3PoFp5WOyhwsYkLIbMWvSsWja&#10;UiQET0TeqHCyvgB83nssbjkOxgtrV7yXNbwCfvY8Up49sXHHDafROOgejBSvSZg3ZS3CVuRi8Ppq&#10;9FhUgVZTytBu2m6YrD8Pw4RLMNt8Hk0SzsF802kYrzsKzeVk5ot3QnPNIZiknEXTgttoXv4Ajcof&#10;83plxcP3bB9ZqVJXu09d1khTysmaV4XZlLBdi+tMVoP8lq0pqx3o+B9nPT8yuI8mrFkmAX4vpf9P&#10;JiAoICrjksK268BAQIC2i/dAjvK/rNSQWXbJ8ayQccJX0OHfktytXUwwJBg15Dm3yauFfdod+K4/&#10;gbkzCrDFfw3yhk7DZ/388LnzMFy3dcZLKwt8a9ER33Vvg68sujEIueCW0zCccfXFkT7h+LT/OGT7&#10;LkTkgkwEri7BwOSD6J57BuZlt6DDfqMu50F1oUZWqsOAYiCl7QmMRvmv0TjnFQwJyg0I1ioMQCoM&#10;slJwQcaFZeN4ZcabLLdB0Z/Zl34liLK/KitypL/x2mX8WPZ93k0Gv5ufY/9S3UnQq3oOrcpntKdQ&#10;LfvAPvgTWTKDFQNDw9JatNjxAOYLj0MvJA+G3mmUowS8cIJSeAZ04+qKqOrSf/Vi85XtYpuFFKCD&#10;z1wMiRmCLTm9cf3OSNS+GokXbwfgxQcXvP1mOPB0HPB2GPCNJd7UWuGzs0Mwd3MAHALHURavR6PQ&#10;dBjG5EI7rhhqMTsphSsJtsUwGZuBrmO2/uo3Li/n6NGnLerh5L/XQ/T7hCUVU219Vr1r6bWB9HaH&#10;kvujIqWuxCQPiPLXILKQ4FgEE9mCMjAR7X2nwjI4CL4zR2JT5nB89vkYPH7kgVc1Hnj3LgjPayJx&#10;+rw/0nP6YtbCNhgdPgo2o2PQ2XMyAZRAG5YGE94ogwjeqEhGsahM6DJyNaD8bjZlL2wSbsFUOl7p&#10;V+x8dKL6sRGRtkpxU+VYZ0oyK51TAceqH2lkF5JgKikyEnmF4cn7aEoVDhk3ZIcUYJUIKykaWmR8&#10;OlK9pfAnaBZ+gDpZoGql7EAmv10Dk6InaJV3H11z7sIq6yacU89h5Nq9iJ+djrVRy5A3ehz29g7A&#10;WWdfXHX0JPiNwD1Hdzx0dMYjRys8tXQmCxmMe04jcdrNAxWDg5AaOBUrp23A+GWZGLo8Hz0WF6Hx&#10;3FKYLdqLVhvPwpxS12TLdRglfgnjpC9gnHIZhqkXobvtc6itPwyV5bugsmov9LaeQpPML9GMjNCQ&#10;zNeQ16nHa5YtQAVwlKIN9Sb7eUgb1s3M1rWFMsCvgNtfgfAfmYDZH4HcP7KP8lvGHD/mVtaNp/K8&#10;FFCQiitSnuwdmTzlIE1Zq0vTIlPXKnlFeVxLwCHz4nNmZS/QIe8WBqSdQeTGPZg2Nw1Lo1dgz7CJ&#10;2N8vGJ8SBJX8Sic7PLKzwBN7azxycsMdp4H40mE4LjiMwUV7TxzpHYUUj5VYH5qAKdOz4bl6Fxy3&#10;n0aHwltoWEbGWSbjgmT8xVJt6BvFDAu/gXH+t5D9iqUNpV+JrJW133+ddKp7/uOqDxmu0ZLyYEU0&#10;KUkmtSHLxRicaDLWKGOO2jRZTSSmVkbwq2Bf5L2RQG3CgN0y5xFarr8As4lVMPDfAZOAHSQSOTCO&#10;zIZBdCG0Q/ZBlyBoEis7Jmajie8qWIWFY3ayL05ej8SrdxPx1btZePx0Cq4+DMXBY144Wj0Vl06H&#10;4ckjH7z/PhRPvpqOqtPzELR0PFVavLJKxDgyE1rhJdCM2o8GkbvIOMvQyD8HnTyT4O635daqtXtH&#10;1EPKf69H+aGnHUfEZVV0Gr3m19ZBaTAKySbg1ZXHVo0rgnpsHuVwjlKEwJRmQhncmA3eMjQZrf2W&#10;oxvlrFvwaMQsGIrkQjr3lwF4+VUMXr4Lw7NX4XhZOwHnz3siOSseATPj0S04AsYhi6ARmQ5NymwD&#10;ssrmIWVo5Z8N07HbeOMKSPPPoZMkPFOmKjlailSlhOJRWV/Lv2XZkFQ5kQFkAUglxYDOqbKfDGgv&#10;WdsuSqpKSg92Iq3in6Fb+Av0CupMW9m+8WdKRBmH+qB0Tk0yTU12Oql1J2OFykA3O79ByTO0kMmN&#10;jJtw33oFozdeRNiyw5g8NRvzwtZhy8jJ2NU3GJcJek+th+F1z4F4azEQr6zd8dyuNx45ONIJLXHH&#10;fiQu2wdhv1sQMkbFY1XMYsxash2h60rgtLgALWfnw3hBBQzXHoNu4nnoJl+B4Za7MEi4Bx0CoVby&#10;dTRIuwqN9EtokHkR2pkXoLntBNTWHoTa0t3QXXEAjSmVW2c/RevCl2haUgPD0pe8vud0QhplluQu&#10;Kik8UrpLJiMosSQ15uM65o+mjJ2KjFMA8aME/jiu9X+eWPkjk83g6/Lg/joO+RcwlLEwtreYlBMT&#10;06R93LNFxiqVFJUySugKqfdI5k62ZFJxD83TT6HzmjI4LE6Hx9xkbI7ciOTAJcgZMx47B/jihNsQ&#10;XHXqh7t2rnhk40L23RtPbfqQifemOeOh5WBctozF0d6TGcTmY0XURsTNzcXodfvhzEDTM/MW2uW/&#10;QCOyPp18thdBT5vgpVv2Z7KyP0Gzgn1JcgkrfoIuA6mMH0pflJxCYbAqO19CZc9zXhPBk8FVm0FW&#10;u5hH9j/tkl/Y5/5cb1QdJWQjvzGNUtn57kcGBamy/Q56xTVoXvQCHTPuKWX09emLOt6pMA7cAXP6&#10;ZEMSFK2QT6EdupuEohSNw5LR3Hs8Rs8Zi8rT4aj5WkpnTcbdLxagvCQey9e5IzjGFmERQZg5dyQy&#10;chgYrgbjxXezcOXlIiTsmgbncQFoFTyb35UG3aBiaIftRYOI3dAmAJoF5aOjbwasRq76EDExbfX7&#10;9+//+1WNnrv5kGcvn62PW3lsIajlQk8GPWVZTGw5NGJ4jM6HDgHQICYPRmRshlFFMCT91ef7jPwy&#10;0SIwAx0CVqOnfwz6RA5F7Iq+yN43Buduh+JxzTi8fT8TtU8n4/KNTViePR+2k6OgH7uEzDKHdHqf&#10;UiOwtXc5Wg/fjmaeBNW5ZD95t2EkeWKVkiwr9opO8krp/Irx7way1pWdTLv0HTvcVzAolsRRSot9&#10;ZBOyYXa1jIH9oHQ6o7xfYJIHGNMMKG212PnUJGm5Xi7KZtbq7Lgy86ZB5qFV9Qp6/H3z8vvoXHgD&#10;bukX4LXpM0Qv3IuJ06qwLjQRhSOmoXxADD5x8cSXtu541ssF73o64Kse9njb0wk1Vq6Ks923ccM9&#10;W0fs70PgGzodm4MWYeGcFESvLcGgteXosrgUDWeXwnThQZitPwt9Mj3VlKtQ2X6VwHcPulseQCvp&#10;HtS334FK+jWopF7g8Tw0BARTz0B/ywkYrvsE+kv2Qn/ebpgvP4Hmmy+hVeYdNC19AkNKKbVKSv9d&#10;zyi1KNOUSigEwkrKLzIpYcZK8rYMJ9CUvEoC38fZTmGQHwfpZaZd9gmpmzypA7B/xgQ0BfwMaMok&#10;A+23IKiUkRdmSZCQDcVlIqRB0XveF95PMlphffoMfEY8ZwP2Bx1KTo2yx1Dd8SVUNn0CreUVZM15&#10;aD8/ByNn5yFmXi6WTUtFWvAiVA6OxAkHT9y2GYnnloPwqldvvLFyxFtba7yx64rXVjZ42W007luP&#10;xTnXAOwcFI1079lYEbkOU8kIQxhYhiRdRK/Mu2iS94QAR9lLZaFexeAqAbaKIFVJIKtgcGVANSj5&#10;AP1iURdktOVs750MPnt5rrIUkExPgo16hSzB+wHqlLhq5T/zHvzC9v4z74PYr7wPdabO4C3DF/IZ&#10;mTRpQAZoRhncjiDYfutVmEzZhQY+26FPEGwWnIVmYYXQjTyorNs3Di/kc5vRxT8UM7b54uytYDK/&#10;MLx+MBXV2bGIDuqHQcO7os9oFzgND4fbsAHwD7NFcro7rt+PxbNv5mH/FzMQuMQP3UImollQIoyC&#10;88kuS0heyqEeXs7/i9AuKBfdPTZhcPDGU8k5x6zqYeW/x+Pd/QtG3lPT1jYfsfGnpl4paBSQA/2Q&#10;YlLdCgJfFa2SlLcUWmSEUgVaJ24n5fFuaPF5HWVccBcZ3B4YBDDaBG5Hh+D56B44FoPG98GcLSNQ&#10;dng8Ll5fhmcvtuLM9RRMTZqIznFh0I1bTXldApWog4xe+9FiFBnQ0K1oG5qFThtOE3iescPIREUt&#10;O1atcpQd02QgXaqriDSSwfK/MEDKENlxS4d/N6h+SuB8Rgd7BX06kVH+dwS+D5QsvxD8GKkJisoG&#10;4DIGs48Reo+wSmEaZBn8Hf3yJ2hUehttiy7DOucUBm07gJCVJZg+PQ0rwjdgve9qlA+Mx0VK2S+d&#10;h+OuY1+lcOdzyx543qs7WaAlQc8RN+374YrzUJx38cAlZ0+s8Z+F2BlJiFtVCO/EPbDftBdNFlVC&#10;b84uOu9naLb2CzQj0Okl3YJKEgGQjFNn2x1ob70LbR41U29BY/s1qCVfpl2A2tYz0Eo4BZOkc2i+&#10;7QIabTgFw0UHoM/v01/AwLL+BMwzr8G85AEMyh/TaQmE1WQjOwmAZIACfiqUm8owgYwZ/sW+VSRb&#10;3b4lkooh7EyWiAnwMeCIHGW71zHCf86EZQoD1K8HQGGBfwE/hV3KpAGPIskJgJpFfJ4BTZV/qxQL&#10;+3sD07LXvJYXaJj3CHo77kAt6UuobjwP7Q1n0GjzWbTedBot13yCRiv3ohfNZ1k15s/IQWroOlQM&#10;noZTbtG47uDHezOUgckVL+yt8MKhI17adsFLKxc8l6Krdv3xhf0gvtcDeweFIcdzOtZGrsWkWVmU&#10;xnvglHwS3bOvoEnJfehUvIC2Mlnyhu0j4M1gW/ITDEp/Yb/7EdqF3yrFMFTZbxX2LUnzH8c6ZYmi&#10;TKxVyRBAXVvXtbuMafMeyN7HtAayvp1gKnsMy3vUGPR12a+bEoTbZT9Cs5WfQyc8nwCYhub+WWgR&#10;TEZIv9KjehMl1zpoE2xCwrEhP0RJP/v6pT+uHQ3G0vHu8BjshOFjHRAwxRfDYqfAbdQIuA/phTmz&#10;bHDimDeevYzHhbvTMG9bFKyC4tHUe70itWXMXi06D2oR1fT9MjQPKkBH7xT0GrX0VdTcrPH/rRKj&#10;czOKe/QJWXWs6dhENPNPgwkB0CiC4EaKqx6+k1p/N+muHHdBM2Y/1OM+oSw+BvXoncqm5w2idzEa&#10;HCBIHoFBxH40DMlFC/816BIwCXYBvhg5zhcLts5E8ZFkbCpfC/dpwWjkHwXD6CRox/E7ww/A2K8K&#10;jT12kKpvQ8eZFeiYdoORXjqKzMQKwAnQSe6YDC5TFlVJZ5BxIzEZe5H8qrrxP3Eo49L7tIcworMY&#10;SGkoGbuR8RdJaZAxQmUAmpF5z1MC4ENo7H4KU0rqRpSKLYrI+HKuwC7tGAZv2YmA5VmYNHMjlkUt&#10;wDaviSgcFoFq9zCcdRuOB04OlLf2Sun2F9bd6Ug98ZROdcPeka8PwuEB3igfGY087xnI85tP2ZyJ&#10;fhn74Lb9ANqurYLu/DJoLdgP05Xn0Gz9DTRecwON1t+C8ZZbBL7r0Nx+HXop16C/7SoMCIhGPJpu&#10;uwYzHs22fgGzxMsw57ERZbnZlkswSbgIs4QLMF1/FJpL9kB1Pu/bqk+UccPGlPCNip+zXWoIRK/Z&#10;DnVtqewSpzigAJ8wQDpbPQDWgaCMH9atLa4DwDcMLP86AIp9HAP8OA4ozylJ0WJkN2oy2UBglEkY&#10;ZfKFQKkqY2O8Z0Z8XfZ5Ns+4AxOyW93VZ6C3+iJMN92A+eabaLrxOlptvIqWm76E7ubzMFrxKTov&#10;3osRi3dh0vxSrJ6UTlm8AnnDJ2F330Ccdh2JWy4MXI62vH8WBD/eQ1sCIu2pjTXu2zvgKl//tO8w&#10;FA3xR4LPRCyIXYGJc9IQt6wIg5MOo0veBXTKv4JWxbdgXvoYxgRoA563nowlF38giH+ARjEBjP/L&#10;FqSqsmJIZn2VyuECmrJh/yu26WsGFR7lbwZgUTwyW64hOYBl30GNkluFgUABSWXI4jUMyQJbUg63&#10;TWF/mSYEJBPNZJ2wfya0xmXBYFwejIN3oG1AApxCo7GtOAqv3lKNPRqLU+XDETu6M8J83LFoTTiy&#10;D6zGhpL1CJ/kg6GDumBCSFt8UjkQNY9DcfvBZCQWTIFjyAQ09dyARpEE2LhEqMZkQpXYoBtRRcwo&#10;QCufDLQdsvTPQ2MSSk9fftK8Hl7+vR8A1GcsSA2y9Vn0ollwMpqFSmWWQmWrS63w3dCM2KeYVsRe&#10;ov4haEYfhEYsAXDccWhH8cKjcqEbUwKtmErK5d3Qppw1IVA2Dy1GW/9kdKcs7jaWQBgUi2HTpqLv&#10;tOloG8yGDFwO8/BcGAZXk0LvZvQi6PpuQ5Pxmeiw4VO0yn2oTEyIFJDjxxLiMkgvQKdszCOR8qOj&#10;SseQo7K37bfQp+zTLSMDLBf2KAPp/Ew1HZyv160dFjb5RNkvQ7/qNqPpLVjvuA3H9C/hvvUUPNbs&#10;RuTcHZg9bg3W+U9H9qhI7B7kixN9R+KSy2BccxyEuw6OdB4yPodeBL5eeG5lhcfWDrhp1xennIeh&#10;akgwUn2nY1n8WkyZm4n4ZaXom34YnTI/QcO1bK/5JdBZQvBfexbG667AdONNmNCJDddfRsPNX5DR&#10;XUNTAptR8hkY8JwMNxyHyerPYL7yJJoz6rddewlt1n+J5jTzTQTGxOvQTfgSmgmXobvtJPS2noTm&#10;2qNQXcigtfAwjNaeR6vtD9AqmyCS/xpGZFjaZMyyDlXGlzQE/Ag+HyeMlOoxSt7a/3MAKCxQSaMh&#10;4P02wVxAVglsZJdSQ1GktkjsBspucz8oAcwk7yXMtt+C/trT0Fv6KRqtZdBIuIGGm9huEjQ23oJp&#10;wh0Gg/swT7wHkzUMBiuOodWK/bDi/RyxcQ/CV5dh6oxkrApbjLwxE/HpwCBcIou/Y90XNdZ2eGlp&#10;jVorC7xhIHvl0ANPXSxw3cUap/u4YP+AISgb5o88z3jke03FovFr4b8iB77rSzE85RCcss6ia8F1&#10;BlACYWEtdAlaUhFIo/RPUC2jnC2js0k+oUh8sjlJPdKmzJeCGjrFr6FLMFNWwygm65Wf0Z4qfV/G&#10;pyW4/+XeiPIpfYWGtLZ5z9Bi1TkYhhfAxCMVzf12UF3lwTC2CMZB2Wjlvxl2weFIKo3C81eRePds&#10;NI5X9EXkCHNE+tshv3wWbrzOwvFr67B0+UgEjmiJ2cFNcHHfILx/6o9b9yKxrWQSHOi3su+wYWgR&#10;1CNToDFeannuhIbs9R1ciiYBuWjvlwxb/7U35ibsHFgPMf/ej9PXnph6j9uc3nXsol8ahyahcXgG&#10;TKUMNi9KK4wyN2IPdMOqYcj/TSJLoRNE+iuvxxbDJDgNLQMT0Cg0EYaRidCL2gr9yG1oGLodLSiF&#10;23gnoRMpc0efxWgfMI2RKZIAuxiNgxMJkFkEQdnSrxxNAsug77cd2uFbYbq4BC3Sz6Fh4XNoFP3E&#10;qAelE2kXS329ulky2XlfUjsUmaAwlnrwU4yAKMUllTyrj8YOs4vP75YOxOhZVgvTUtlr9xF6Zt+G&#10;1Y6r6L/1LCJWHEIU5ejkKTuwOGId2d5syqYYHHf2wnVKpse96CS9nPGqlwNqLe2UTbzfEPhkg6KH&#10;lFM37Qbioosnjg4MQ8mYSVgfuADTJychbG01hqSehPX2M2i1bj/Ml1TBjKzEbPkhmIt0E2aXcoOg&#10;dQ16yV/CKPECmmz+nCB3FI0oZdXm5UNlRhZUxqexw9HCMtGAnV03qhwGE/bAePYxMsgLMNosTPGG&#10;MlGizt/SSj0L/aSzMFx3GrqLj0Fr5hFK4xNotPoaWqQ+R/P890qqkJ44IYFPmV0vEQAScCIQEoA+&#10;zhz/FQApRel8UkBUAEqZvPgXTGaflbFF+V5h4YqR6ZPRqNK0dsrYK9lR0XOoFzxTKmabU/7ppTyB&#10;2przUF/xGVkfg0DCWTQh+zVhoDBIvAHtpDvQSL7L676LBil3Ybb+Dsw2ERC3XCEbPA7NdWynDbvR&#10;I/kwhiYdQszqciyauA1J3gtRNHwaPusfgbu2A3Dftj+e2bjwvtrivU1PvLHughc2nfDQrjtuOFjj&#10;spMLLjjzPjsOxa4hIUgKnIkNUQsxb+ZmRK7IxciE3XBKPYGumWSiOY/QsOA1pTBVSfFPUC/+hYzw&#10;ZyXNSibktEp/Yhv+SLYridYMQjKUI2OsyhCD7Mb3ilZLAPyK75XxUcmPlD7Mvsx7JPdDj4GoSeFL&#10;tEq6AdNJO5WUmIZeGdCjNDWO3g2zkGK0CtoKi9AILM7yxfXn/vjqq9E4/0lvTAtriDDvVkjd4Yfb&#10;z1fi6cv52F3ii+lB5kid1xkvLnrj+zdBuPEgDMt2hKBX4Hg08c2EXsg+9sMqqsBqqERVQ41ESDus&#10;gnhQSB9PR0/fDd8FzslZSHL177+R+oqMQ7YufsvPtfNaCdPwVIJfFgyjiqHDC9QOr4ZeeIWyZ6ix&#10;P4HOdxkaeU9HE//JaBk+FZ147Ok5CR1949E6KAotwsLRMiwU7QLD0cknAr184tHdMw4dvcejXfBE&#10;fmYcGd8WGIWUoVlYJZr5laKFbyEjRza0A7ZCa+IORu6jaFZ8D4Z0RPXCn+kIbMUSdpISdhKa5LEp&#10;A8LSGcjq6tZkStIpnbNeJkvyqrLptwDebgE+Mg46lm6VjB89R5f8h3DNuIWRiZcQsPI4gucfwqTJ&#10;xdgcth5bApYhY/QMVA6IwUlXP9yzGYk33frhp06u+HNnR3zoao+vLOxQY2mLN5ZOeNurHx5YD8Fp&#10;x7HY2S8CO8ZMx7rQZZg1KQFRC3Lhs/kgBmacR5e0K9DbdA7msw+g5eRdaLngE7TdcAFNeQ7GyZeh&#10;w9c1tp+DQdp56G/4BJozCqEZJQvVk6E6OQUq09KgOZWdb0oeDCYWwXC8FKQoIyMvg2psORl5FdRm&#10;7oP26tNki5ehuu0UGiSdhuHWc2iUeBFNNlxEo2WfQ2/WUQLhURgsu4DG2+6jJZlgk8I3MMwXR6ub&#10;TJLVITLUoEpHrBujkiRxKU5QNwki43bK+B2d8I9A7h+ZMu6qMHZhmAKCBD/KQBkja0D516DsBXTK&#10;ntOxn0O38BG0cu5Cn6xOa/UVSnkC+boTMN5yEg1TzsI0+QIB/gq0Uq5BNf0WVDJvQyWXx2yyRDJA&#10;o+R7MMu4TfC8CPVNR6Gx8RAM1h9Ex4SjGMT2CdlwBBPmlWDmlCxsDF+LnYMjcMA9EGcZxO7ZDcYr&#10;S1d83d0G3/boga96kRFaW1AaW+G+jR1uk+lfY8C74OqDTwYGoMgzlt8xCzMmr0To/BR4kuH33/Ip&#10;7LdfRvfMe2iX+5xtXQuzgm9hWPAjQfEHtrWMQ//A9qDJeJ8E6V3ss3KsL5AqaqWOKdLIAhvwM6pk&#10;kSoii9n/ZRjDuLiW3/8EzZefhEFoDnQ906AXuB8mEQeo5iroaynoGBKHkLUj8eltP7z+3gcPb49C&#10;8XYHjA81wazprfHZybH46nUk7l+KQOKctkhf0gEPzvvizetonLwRhah1Y9EhYBLM/El+Qj+DetRJ&#10;qETvhxqVn3p0NRoQL/RCS2EemE3fT8CgmMTKkp1X/r0rRhOh1cIXF07pPmrhu5Ze68nesqAfTWYR&#10;XQ4tIrt2RDmMw7PRNGQ9WnhPQJ8JE+C3OB7+830QsmQUxi3xx4QFYYhZEoSwlb4IXTMGEeuGIn71&#10;YMzeOBrz1/tjysooxK2bh+ELFqF77BRS5XRlnLBRaDmaBuShZXA2TAO2oUFQEozm70TLrFtoyugn&#10;M4RqZH4qJX8iI5EVDZQAskb0L3lqZC10UImABiW1MCp+STbznBH3mWIGRTUwKXmBxpTBrUoeoXPe&#10;LdimX8TQ5NMI2vgJJpDpzZuchRXhSVjjuwHbR83HQfcQHOkfhJO9vfCF03A8sXXHNxYu+FNXR6CL&#10;I37q5oQ3vVzpHH1xxbkfrjgMVxbaH+ofReCbhcXh6xA3IxM+K8oxZMs+uGeegnPOBXTYSgm76gRU&#10;Fp9E67mfo+ucM2i/8iJabyXz23oeWltPQz/1cxhsITgtqiCYpUItbDMMYrah5Yw8NFlRjabr9qH1&#10;JoJmwgm03XSSTPIEWq47iaarPoPhvL1QJyiqxAhLzEeDWZXQ2XAUJomfwyzxLBoKW9pCwNt0nnYB&#10;hqtOQW3uIajSDNacRevUu2hFBzWgDDMi8OkT6GSSQ53sS9lPWQFAmQgRGSupHbLsUMbo6qTsv2JK&#10;EVCRcXIkkKry/qmVvYJW5WsYVvNe8n4ZFYuEvA+djKtQTfgcGssoecn+jLdcVBK+TVJPw5gM12T7&#10;RRinfqGMkWrSNNKvQS3nOjTybkI7/RE0kwmEyVf5mSv87BkYbTwOwzVky7Q2m07BPvkcBm4/i4Fb&#10;j8F7ZTkWTNqEFRHLkDZmKvb2C1eqzTywHETW74ZXVrIrnQMe29krY4O37R3x3Ko33lhIuf5BOOc6&#10;HHsHj0WORzA2B4zDspiFmD51I2IX5iBo9S54bP4EI5JOwiHtLrrteI4OOU/RIv8Z++hzaFW8VFaC&#10;KAnRkp60m4FhjwAhjQFDAFCHAKirzCrLZvQfoEIglFVQMiss47mtyRTby9jwVCo33x3Q8yIDDKmC&#10;aUQxGlHVNQ9eANepvti8hyzwZSjevI3EvSvBKEyxxNY1LXD8Exu8femOd4/DUJ3ugmWTm+JgtRfu&#10;PluOzE+mYNAsfzQPnE9JXUK2x2ASdQJqkXugEVOhVG9XJ15ohZfDNCgPbSiDnQLX3527tnxMPdT8&#10;ez5OP/nKdNiEbdndPFeiuT9BKLIY2jLjG7MbDaQcjhQkCNtCljYJ/ceHI7FsEU59sRoXLk/El18G&#10;48a1GFy9Kqkt03DhzlRcuDcOX9wPw+17Xnh01xP3bwbj1s0FuHS/FGuKsuAaNwcmQTsol/fCJDSf&#10;UjkN5uHJ0A3YTEmdixbrLjCSvYF5EW90kTA7RkCyDMVZ6sekJMlUxqFkdlfWiTYkyDUpeIIWuY/Q&#10;Jvse2mfdRecdd2C3/Uu4MPoOSDmD0QSW4DU7MXFxHuZPT8S6mOVI9Z+J/JFxZHqh2NM/GMddPXHb&#10;rg/uOPTBPSdJWrbFc5telLvd8d7SCq8tHfDApjcuOA3GoX5jUDXUG1mjI5EQMJOdfTXGz8rE2DV7&#10;0Tf1DOzyv4RF8TV0KriMJsknoLPiIDSWfAKdVWfQcuV1tFl9m0z3NnRTr0Ij9QJ0CcpNEo6h2bxK&#10;mEenoVVMGnrMLUVPOk6XdbvQbTMlVcJptEs4iWaJJymZT8GEDMY05RQaJ59Ei8TP0GrtATSfX4pG&#10;EzJgHJMKw7m72J4n0JwAYraZ700iwG4jg+JnjVPPwYygrLv8MLQosRvO34cmG8/DoLAGZgQkI5Fg&#10;bF8NmqqyxEsmSyQVpi5NRYoVKBNKBMI/Arl/ZHJP65bn8ftKeS9L35Dd1zLgvYBJ+UuYlz+Hac5t&#10;aBG41dYdo3Q9BoMNBD/KXcOtZ6GdeAy6247BkNduTIA32UAgXMPjSoLiqpMwZVAw23wWBkl3obPx&#10;Cow2kf1u433Ydh6NyIZNEs9Ba8NJqBMEDbacQtvsK+hefAMOBRcxMuUgvFeXIn56MpaHUQmMmYyq&#10;gaH4tK8nPncdiktOA3DNvi/u2PbFPeu+eGnRG2+7u+B5Lxc8sHXFdWf2jz4DcMJ9GPYM8kDRyBBs&#10;952A9RELsWTiOvY9qoLFVfBd9SnGrDuKAYknYJ92RtnbuEXxdTQsuwvD0roajzIhZ8a2MSl4Bd2i&#10;ugRsPQKgbtGPlM8foFpCECQxkGAiY7KNS16iY84DtFjB9onMhb7XDhhJtZjITBhRwZkFp6JD6EyE&#10;rQ/H/kvj8eL1ZHz1Ih41t/3x+ItBeHzbEm/f9cDXr3xw9hM/LJlpjU0bA1BxNAnjtsxDz6jJaByy&#10;GYbhJQQ6Mr7oKoJgCRrEUH2QBcoyWWGBRqFFaBWQBhvf9T+Gz9gxXxZY1MPNv99j/taqvvb+yy92&#10;GbsaTf1ToRq1E+oxZBNS90+p+5XLi16Jtt7+GLc6GqcursDrpzPw/VMf/PpsIH580Q9f1Ur1Fw+8&#10;eePFBvTAt2/745fXlkBtN5ozfnoZjvv3ErBsy3K4+kxHI3/elKgKmERmwDQ6EfpkTRrB62E+cze6&#10;bn2ELtkf0DDre2jl07mUclfPKQUYGSVdRVI2qmSLwldkKC9gRLnUWBKU8x+xI98n8N1FV0oeq7Tr&#10;GLv+U/is3IvABUWIm5qKuXGrsSFsDnZ4x6JihB8ODxyBz3u7k8n1xg0XNzxkVK/p1Y1RvSse23bE&#10;Y/u2eGTfBo/seHTsjpvOtvjcrQ/2DBiJ/DHByPSNwZyJc+C7fAO81ucSaA/BOusiOhTeQauyh5SV&#10;t6Cz5RhUl+6C+vJ90KPT6W05D72Nt6C37SnUMx9Rsl2HSs4XMNxxEe3XfwbrqdVwiSxAn/hC2M8s&#10;Q9tFJTBdUYrmiz9Bi2XH0XjdKTLGz9GAbFEl7RRUMo5DO+0zNNx2BB0SDqDXqp2wmVsAi0k5aDvn&#10;EDpTDrfg7xolfAY9OlqDzDNQzaA03sHvSSPobiWgrjgAs0n50J1RBZ3MhzAtegkj2WCcwaVB+Suy&#10;s1qyP0phBQBFcslMuqxQoCMKI/8DkPv7JikulHHFYgRTqbZS/EYpemBQRNaeS9aX8gWl6klorDkK&#10;vfVkawRvQ7JXQ8pdCRSaSUdpR/g6++k8qpRpu2E8YTcaxe1EYzpjs5hCmMeWQHPmSeguoFReew5N&#10;t16gZD4Hw7QL0Mq8TLl8CSpkfyoJx9Eg8TgaZlxE26Kr6Fp6CbaZJzAscTcil2dhzrT1WBc9Cyk+&#10;4Sga4YWD/UaQFQ7Gg16D8brrUNR2748nlk54Ws8Oa2xsUUt7aWNPpuiCq479cMxtOCoG+SJzTAS/&#10;Jw4rwlZjdkwKJk1OQ9j8PHiuqYT7lgNwzDiBXrmX0Cn7S3Si7O+e9xQWWc/RfftT6BdKO30Lfbab&#10;QeGPSk6rWvFPUCEblJQl2bLTsOCxsmigC8HeeFIRDH3XwDh0PYyik6nsSmASvBvNfbfBMSICCxJH&#10;4uQZH3z9Igw/1XgA7wfhhzcd8P6HpvjmqyG4d2MCMlMjERPvi6Ap0+EUMQetA6XoQg7JSykaROQR&#10;+LZDKzYLGtGlCgDKhmbqxA/D8FK0DEhHD89V8IzcWFaSe7RDPdz8+z38pqVO7DBm5bctAjJhQO2u&#10;HZ0H7SjZ+KgKuuE7YRxWhCZBm9ElZApmpi3E6dur8eqreHz42g0faszw7HpLXDhhjUvnXHHl2kDc&#10;uNMX7972wfeveuJPLy3x09PheH5rKvZ8ugEjZ0xgZIiFaUgWb8xOmEXkwyQ8FRqBG6ERlwHztafR&#10;Mq8WZkVS2YU3tVSc7S2PL8gaJGFX8qjolFVPCXrsIOwofZPPYlQCgW7DbgQyckcsyULc3FTMmLoF&#10;ScELkeI/HeljY5A3yo+MbRSODBiCM70H4qpzf9x1GIAndgPYccUG4i078vfdOlDidsNTByvccnYg&#10;OPbBBbcROOEWQJYYh4xRc7AkdC1iZ2bAf1URhmw+BOfU87DIu4qWJXfQvPwJWhY8RPOkL2C28ii0&#10;F+2E5oo9MCRrM0+6iKYbL8FsA50x4Tzfc4ZylpJ2dTna85w7kZV2856GniPHoevgKLQZEIImg0PR&#10;eFQ0TMeMg/HYiTAJnEVHX4YWs7egw4od6LYxH90Ivp2WbEOHmWvRbsIitI+eiQ5hM9GZQaVzRAI6&#10;xNOmp6Drsjx03ViBzom70CGJcpqA2XLTYTRasR+6BFu9ZYdhmPsYJoUEQAWUKIPJxGWzJ92S72lk&#10;fWWSBC2L9Z9Cbfc9ZeG+zMaryfhrxRtoV4rJGKwUOhDAI8gRNGXMUFtq7BXVkPWRVfJ9WlWvYcDv&#10;MmQAM8h9QCC/AbXNF6DKfqC55jhMNkoi9zG03HiEAH6eDPZKHXtbKdK9DCpT8qA5rVhhuibz96Ph&#10;giMwW/gJjBcehv58Mtup+6E2oRINKAmNlh5CY36feeJpNNp2lsz5AoxTLpEBnocmf0+dgUIYp0nh&#10;ZbTJv42u2bdglXEFvVNPwmPTXkTPL8KM8ZlYFLIJmz3noMI9CF/aDcJDO0c8cLbGc/aX13YWqLXr&#10;hscOnXHfqSseOElFb1sCJNmhZX/csh1GQPTA3iG+KBlFZjUsjMfxSAuYg5XxKzBtzibELE1FyPJM&#10;BKwpgUfCHvRL/QS2GcfQIe8ymhfdgzHbr4EoIyVZ/x2PLxmgXjIwvYUe2XTTwjdonXwHTRYcJuAl&#10;0ae3wCBUNk4qoBQuQcOg7WjuNwdWUSGIXBuM7EPjcOZ2HB6+icDzd56ofeOJJy+m4NzVjdiwYw36&#10;BU9Bx1Fz0cp3E5qEyPwAcSJ6B3SiU4gVCdCKyYN69C6oSaHUmGIywkrohvFeBO1BU8/tsPRbdnPK&#10;pm2D6uHm3+vxhPJ3dPTmlJYjV8M8uAQ6oWW8IBl4Z/Ss35JSP7yCMjUTzQMWw33qBGysnIZrzyfj&#10;3bdD8PZ1I9y51Aq5ieZYPEcDCxbpYkuqIS5+YYmv3g/EqweDcbC8LzZs9ELM4unoHDoBZuEzYRxe&#10;AOPgXTALK4EhKXqDoG3Qn1mOJoz8DYtla0s6DqOaUmpI5BHZgU6RDM7Tucj6TIvuoHvaWQxfewix&#10;c4oxd3Iqlo1fhzWxC7E5dCq2M8rmjYrAgf7+ONLPE8f6EvT69MYXbg6448IOSab3wsYZL617o8ay&#10;D15Y9sbTXr3xysIF3/eww3NLR9xg5D7uNgy7+vuidDijocdibPRLwMz4PPgv2oPeSSfRteA8uhfc&#10;RY882deXEq5ClmTVwHz7LZjO+wQNp++pq+BC6SkD9mabP0ebzZRblGFd1h9Em7l5ZCtr0cRnGpoN&#10;DUFzyuqWroPQyrkv2lCKt6V1sO+Pzg4D0dLFHU0I2g0pwRryvJoM8ELz4SFo4xmNtl4xaD46BOZD&#10;vWBKdmriPgRm/YegeR9/NO1N6x+IZkPC+J5YNPWZjDaxy9B9QTo6LStGk8Vl0JnN+7B4L5qnf6kU&#10;WDWiQ+mxrTWK3kGj4BtlyZY+zYCBSQpLaJXXQr36MVT23FUCkqQhSRqLlCDTIagJCMpKkQZVBMbK&#10;utQNSfmQIqMGRbKO9xkalD2HIdvLuPgBdDOuQp1ApLLhLFTWnYXG5ovQ23pRGb9sTLnbPPEIgwUl&#10;MEGxwexKqE3Mg+HMYrRdsY/t+Ak6b/wEHQmUbSlnmyeeIcidQ8Mt59BsNeXwosMESbKTSYXQnlOF&#10;Jus+Q4uE02i25SyaJl5EQ8pqY94T3fWXobb2BNT5e02y7qFNbg1a5D1TwNBqxxUM23IRPqvOwZcg&#10;GzY1k0FwBopHjMbBwe74ZPAAnOvdFzcdXHDf3h73qRTuudngoYCilS2+6+5Ac8Lrnq540qsPzvZ1&#10;wcn+brjk2B+XbIfjmIs3yoaGItk7BusCx2Ft6HSsjFyM2ZM2Inx+KkavzIJT0h70yDqPJlQ6msXv&#10;GHBk7LWG7fyYAeYZQVCWiH4HIzLFxmmP0ILt2CgqGzp+ydANTCNw5dFyYRK2A41Ct6FJwFK0Ixnp&#10;O8kfcZu8sbrQG6mVXsgo9camnEjM3DwDQyfPRSe/JQTMbTAPyYURCYtudA60Y7OJE1nQJBA2oJJT&#10;jxbFWEQQzCEAsj+FHYRJ0Kcw9ylGB+9lXwUu2RhLGfzvVyEmdcceB/eA5RebD18Ds0BZ2iL78h6i&#10;7YVK7E5aNS+OTJD02TQoBS3GTsfgSZJLFIMrd8OUMttvHg7ClX19kLLaGDGhKli8RA0XvnREzbsg&#10;fHbKE5Nm2GLA2OGw8Z6JVj7r0SgkGSYhxTALoQQOyYceb452ZBrMlx1E6+y7CgDqlFFqVf7AmyyT&#10;HnQscZzCb2BSxJtb8AydJU9v5X5ET9iBVQFrscNjDgrJmsoJIrsH+uHTvl447eaJcy6jccF5KL5w&#10;clc2y3nsaI8aB1u8sbHGKysrvLSUnD0rdlpLAmMv3HF0wg2r0ThnL9VZ/FEwKhKJgdOwYvwazJid&#10;joil5Ri56RDs0z9HWzIF04oraFj5CGZkPJpVtWRFsnrkFcy23YHxrE9hNplRkA7YnI7ZbPtZmFNu&#10;Ntl0Ch0WlqJN/CYYec2ETr9gGLiMQVOeZ3uXAejh0h+9CIDWTv1gTcCzdRkIW9fBcHQZBHuatdNg&#10;WDgNRRfHYejgOALtHIajrcMwtOdzHZ0Howvf38NVvscd7QmcbWltHAehpfMQNHUdAbM+HjAY4AdD&#10;j/EwCl4Ek/gtMJuZh9Yr9qL9ji+U1S8GVc8JZi8IbAQ3sjpZIiepR1KFR4/MXJembPlJKStLuSQl&#10;Q3kPQU+r6h00K+vX81Z/T6ZHk9l63lPZUU2PMtislAGj6AUa5TyEYcqX0NxIBrb2lAJ82snXob39&#10;JjS383kyNd3kUzBLO4n2Gw6i2fxSNCT4tJ6TC4vlZbARW1YC2xVlsFxRju4rq9CNsrgr39tl0yfo&#10;uvk8eiRdQjtZGbNgD9Sml0FtZgX0VxwhSJ5HY0pFs0Qy8qQvYbr1S2ivP00Q/AT6ZOiNkm6jmRQb&#10;KL6LjrlfwC7jC/QmQ3XjeblTfoetSsfymXOwMX4aNoXNRpbnRCqECJx09MVlu5Fke4MYVPvg6+7O&#10;+NDNEd8xsL6wtsUtR2tc6W2D6y72eGDnisdWA3CbzPAs+8Dh/mOxd4AP9ruHYO/AcSgZNgMpnouw&#10;OmA5Ri3Mh8uWY+i84zaMCyVxWpL+CYCyTFT2gyEblJJtylaj+U/Z375Ey2lFSmZFg4BkytYCGFCa&#10;GoZVknyUwTwomzJ1Mzr4zUJP/1C4hHrDPWY0+sWPgWN0IDr7x6Gp1wK+LxkNo0mOqApF6qrHlUM1&#10;topsbxdUI9mmkQcJeh8BMEsplqIXtosM8CBa+pSRPa7+04iY5TnVhw41q4edf5/HzEXbg+09F75r&#10;4SH1xPIoe6Xk/UkCnxQ8rIbK+HIeK3hhu2BEcGzml4n2o2dgWKw/tuYH48LtGHz9fAJ+fTgRD8+O&#10;we6C1jiwty0ePB+N+2/isa3cH4MiRsPCcz7ajRUWWY3G0jgh5YwoJTAOyIKWfyr0x+dR5pxGu4LH&#10;MCupJQP8mk5Dx5JUF5lllIHy4g/QowRrUfgU9slnEDivCCvYMcrZUc66BigVlm/aD8B9u354btMX&#10;b6z74ZmtlEjvjZc2Lnhl44C3Nvb4ivbO1gE1dg4EPjtcdrbByb42+HSIJfYOHYiSgZNROGY6ssOW&#10;IGHiesydm4woypFRyYfhkHUW7Quu0oFvQ7viPgHvPlTZAVV2v69fd1wHAE3IHtpuvokmcz+FAeWX&#10;wcIqtEr8hOzvEPRnMRJ7TCUrC0CT3mPJ7IajE0HLklLbgSDd28kZ/Wj9HXl0cEYfe1f0tnPBYEsH&#10;DOrlgIGWfM2qN/pY94WLTX84WYv1gwuvtbd9X/SlU/WzdURfW3s4OznUmYsTHFzdYO3SB93dBqKV&#10;y2AYOY2EZh8/NA5aiK7zsmGxkp016QRl7iPoVT3ldUm5MFk3LEvm3ih5lOpSKaf4J+gW/gkG+YBh&#10;HpS11MoKEiWx+WuC37d162MpfWWDH0nVkPsoG8crlXrICM0La8iIb0JvwznorzsFg3UnYbTpLIzI&#10;xnQSv4BmkthlaG87B4OU05Srxwl2hbCZnYJeU7fAbhpt8nr0iFhIB56Gdr7T0Np/JloHzUO76BXo&#10;NHEjus3Yjm4rDqDnuqPoTunbadNpNF59FOozyAZnVkNv7UmYbb0EY7JAU/6urKYx2noB+mSeDZZ+&#10;DvWl56CTfIMM9S7Z/S00zbuBFgWPYF5McCm5AYfcT+G7LQsTKVcXzizEhvgMZPpvRsmIhagaMBEH&#10;+oTgjKsXwW0Invek0rCQ2WNb3O5jS2ncCzVWFvjawhY/9HDGNxZu7KN98Yj376HDAL5vKB7ajMEX&#10;dgE46hSOqt4xGBe3GZ7LdsEp+Qs0y3/J/ifj4VJT8QWZ9lu2Mdu6/INyD3SokhoW3ELHpXvo06lQ&#10;D0whuSmkNCWZITvTCzsKI5p5OIMziUjrgO3o6LsRbX2XoXkQLXQjfXMrDEKkOHE5GsgYX2wJVOLL&#10;iAdVUIkjQYo6DJXwz6AaIekw+wiAxVCP3QGt6CwCLf07cA/aeFei88htcPNadnXNlmLHetj593jc&#10;ufPGMHxS4ppeY5b81DoglZS1QKnuoBp+DKrRZIKyPndCHkFQqsHsZgMeQSO/PQSy7bAYMxEjI0dh&#10;dXoYLp2fhg9PZuCHx3F4dXsw3j3rg5q3Q3H8xhiM2zgQ3f2DSbV3wNx3Pyat6mMAAP/0SURBVEH2&#10;MBqG7UMTSu3Gwfkw9M+AFiWw6exdaMMb26rwGUzIDmQJlFR5VhynjDKKplLxk7K6o3HpY7ilfIbx&#10;c9KQ5j0VZ9y88IxA8K6XPd5aWuMdmd23luxY/P9rS4IdTUlfsCYDlDWe9u64YT8IF52HURqPxM4h&#10;o5E31gvpgd7YGhmP1eM3Yf3kBGyeTVk9dwfi5udQglTDOeUM2ubehGHxI0qNl3WTMJR7GpR7So3A&#10;fV8TCEWavEIjyuEuBS/QgY7cdOUhGM8vRKNZ6WgUvwE6HrPQ0m0Mujv0gwVlto2jG1zIPPva2cDd&#10;phcGWffEEGsLDLXuhSFWlhhsZUPQs4EH2aonbVQvawzvZcvX7DGYMn4QbbCtE4bYOWEoQX2YjQ2G&#10;WfKzlt0x2KErhth3xWD7bhhk1xP9+f0uNnYE2r7oRkbYzGk4mg8LRwcCieX0zei1YTeZ2WM0rnoB&#10;3Z3PCH60fZKa8Zp/fwWlSGnpB2gV/Qy9gj/DKO/PkGomdakYfI1ssEHVDwRAWdzPe0YJLfXrPgKf&#10;rN5Ritem3obq8k+guuQgDDecQPOtZxVrmnAGDTfKel7KV0rUVltOUsbuhen8AvQInY2eXrHoOCwU&#10;7cmSOvbzQOd+Y9Cp9yi0cxmG1gwkLXuPRsv+vmgzJAitR0ahEQNk2/HJ6Dq/BD3WHUaXLZ/DnDJX&#10;bdYuqMzbD801p6G/6TyMKG8bkQ1Kqox+yjVK4pvQWXMdKusvQjXlAvSKbjAwP4JpJWV9tcx6v0Dr&#10;oi/gmrob4QuLsGxiMdZPLETy+FykjNuOxPiNSIxdgrTgySgfE45P+43FOTL2S44DcKH3AKUS+Hve&#10;x2972hMAHfENj68trAmKlnhFRfKW9/e1pQtBcCCuOIzEcRdPLAtYgvhZRRiWcB7t8p5CS/odVYdK&#10;hYz/Sb+T0m9/UlY6SS1B/Yq76L7pJEwml0AjhH4Wmkvwq4BuxAGyueNoEEG5H3oU2iHsn2F70JhA&#10;KBWlDYILYRhRDm2yRa1ogt+40rrUqnhJr8ohABZALZayN5KsL+wI1AiAKlFHyAjLCII7oBmTAf2I&#10;QjLHnWjjsxNdRufAYeSG2snzCiP+rWaDc0tOdxgWvvpAlzEr0Co4C8bhZdAN3QndkCpoRxTzQnKg&#10;Fp8JVanOLCXqw9lZ/faiTUApuvushcXoMAyJDsXSzQG4cD4e37+dhe9fjsSv37rhm68dceCsDbzn&#10;90BrX3+0DM9Fk8jPYBJ2gBS8EE1D88k8sqHrL/I3F81XnUD7nHtoUvwCBuVvFfbwEQBlml9J+txJ&#10;R9v1NczL7qFfyiFMn7UZRR4xZH6D8cbCHt9aWBL8eqHWltKWLO+FtQOB0Q4PCA7XHfpTDg/H8T7e&#10;OOQeRJkcibJh8QS+adgeMh+bxi3HmunrCXgJWDh3M5aSXawatxZLI9dhSvRW+M0oRb+N59BhxwMY&#10;FYv8+Ib2LfTJcGT1hMh0AUJZu6lb/pQA+BBtS+6hW+F1dM84iVaLsmDoMwOmfYPRytUPtgQ+Fztr&#10;uLCz9yYoDbQl4Nn2xAjrbhhp2QWjrLry2AMjLC0wnIA+3Mqaf3flsSuGWXXHEBsLgp4lQc0a7nZW&#10;BE5LuNvK9/TEIFsCn3VXAmlnfmdbjLBph1HWHWmdMFq+38YKA9gubo690cvRneBBIOzvgY6eEeg1&#10;YzM6kl13zr2KpsW3oVv1CGoCgErpLAKgJOUSwNTI6jRlaWKxLOcioJWLBBaAE/D7iW1TNzusVfKe&#10;UvmNkqOmo6TVvFcYonrWbYLLEais3AejhE/RMukY2m35lCztE3RcdQCdl+xGx5lFaBe/DS0Dl6Pp&#10;6JnoRrCz7D0EVr2HwsplAKwJ4g7OfeHk0p/HfrDlUZ63cB0EC7fB6OI2HA17+6LFyHi0ClyITlPT&#10;YLH2ADoIKKw6BpW5VDtzD0Br7RmFeZqSCRoQBNVTCYDbHpAZPoDGhitQ4fs1UslOM2/DrPg9dCs+&#10;QJ/3vHPuffRLOI7xE1Kx2XcptoSsxtaYDdgwZTMWz9+E2UvWY/68FdgwcRGyQ2YRCCeiemgsSgdH&#10;4azbaNyVZZSOQ3DfYRDuMRg+cHRR1iO/sLPAa/aHV7Y2eOLgihsu7rjgNgSJ3nMxZ1oexm45QwBk&#10;EGYAlqKrqspyTsnNlKpGfyYrpM/srmEAe4heydeVZHvN8GxoBmZQBhdBL7pSye5Qi90P1XEHoDFu&#10;P7TidypFTnTC+Hq4+H+Fkg4n1Z804rOhMT4NauNSoE7TjE+HdmwO/baEgFrG7yYTjGJ7RlcTBHPQ&#10;gCCoG5kPs9BKtPTfhY5jimAzatsHn7i0rffvvzOqh5//+sfyDaWuLj7Lb7Ydsx7NZHNlXrR+RCVP&#10;PI9yN4cXIQOd+dCMK+VFVUEnei8bZxdMg4qUJW6dgtahi/9SOIZ7Y2bCUHx2fhy+eROMP79zwtun&#10;HXHlliNmJTmjW5gvzPw2EfyqYBJdBlNKheYRO9A4IEMZnNWfWI7WlD3til8q5X10K2RFBx1N8v8o&#10;uVTKJNfpA6PbT7zp7xl5bykJxnOnbkDZ6CgC4DDUWrqi1tqRktYZX9ApzjsPxhmygqP9BmP/wFHK&#10;2s0sjzhs95+BbUELsD1qFXbEbULauC1ImpiM9ZNSsWRyJpZP2oLEyClI9hmHHcPjkDF4IjaNWYJZ&#10;cTnwXfU5LNMf8Ry/IQv4kef4PdTp4HqFbyk3XqFZ4Qu0KX6MDgU36RyX0KvwAuzyTsAuqZqOvBSN&#10;+/mgs+0gONsOxEB7ewy060Eg6k6g6oahNgQ26y4YYdUFI/n/COvuGE4AHEqZNIRsbqi1gB1ZHJnc&#10;YIceGOhogf72FpTGFujj0At9HS1pfM6xJ9wdu8PdoRsG0IbYdSEIdub3EVQtO2OMRVeM6dkDwy0I&#10;uAwSfR1cYOfUG10pvzu4kBV6BsJ6fgIcNhaiy7bdaJbzOYzK7xHgKYmV5YSSkkSmWyV/S1pMDcGP&#10;LJgsT5LTNSs/kL3/CB0CpD7BwrS4hpLxGRpROprmP4IJGb6k15iVPYBhznnobT0C0/VVaLw0D20W&#10;Z6PLnAy0iV6H9v5L0HroJLR1CUJX+7GwcvBQQM7Z2RVuzpT/BIs+Do5sAwf0t+OR1pcsWp6X110p&#10;9Z3c+sG67xB0dB2Cxq6j0GT0OHSemoxeBMGuWwl6y49AY+5eMr1TMNlCKbzhDHS3nINKyhfQkjXV&#10;W+7BKOkGNBJOQ1VW5ayX3MlHMMz9Cua5b+CQeg+eK09jQQT70mhf7PAIQ+bYaCQFjcfq2OlYOHke&#10;ls5aifXT1yJ54gZsj1uPLTHrsDJmLbK9pqNieAyKh0eheEgoqgb74dCg0fi8rzuuOTnjgZ0dHtnK&#10;GKEzblMWX3UYiCSfOZg9IxcePPc2RQxMMu5XXUO/kAIK30JqCmoU/1khC6o76Uc7n6AX+2u7lWcJ&#10;egXQ8kuGSXgmjJVJjDyoji+CyiSqPEmep9JTHZdJX5dN1svIEIugHcPP8L2aBDStuB3EgDTFdChz&#10;9WIojSXPMIyfCSfwRX4KtZjdVIpUiwRBTQKnYWQlmgTvJgssQ3fPdAwI3rw/pehom3r4+a99yPq8&#10;2Pl5sb08V9W29NoKcyK/Zki5sq7UMCIbBmwALdJgzeg9aBB3UJHE6rGVUIsughovXDcqF8ZEeYPg&#10;EjQJWQDbuGGYsHYMjp0MJAv0wE81fVHzwgMVx+MxbHYcmvitgElIHhuf4Bq/FU1lL1IZ+2MDms49&#10;iNbp99C85DX0aZrlpPPlskKgHgCVjHfKrtLvYVL8iuByA8MTDmLW1ERkjp6MY67+uOI4BmdcR2N/&#10;P28UDw5BHsEry2MyNoVOw9rYBVg0cSVmTd+COfPSMG92ClZMI9CxU2bErUZmxAqkBy1Dou8KduKp&#10;+GTACJzoMwLnXUZTevigdNAErApPQNDyw+iVcVvZk0IppiDLuUrfwbDgJdrkPEFnSqeeq47Acm4x&#10;rKanw21RJgYszYBD7GK06zsW3az7wo0gPYTSZ6hND0WWDrEnm7Oj2fJvGzH5mxKYDG+QMDxbaxol&#10;sJh9T1oPuPPY38EC/QT4HKwU6+NgWQeEyvM9aT3Qj+/rx9fc7a34nZYEV0uM6WUBT4LfGIteZJjy&#10;vI0ivR0cbGBBFmnd1xZhS2OwqGoHQopyYJ+Wj3ZZR2BeeFVZkC/7qkjhVFVZuiascLdsblRLNvga&#10;WjL2RADUloH4fP6ffAuN066ic94NdM/7Ep2zrpDlX0OrnFton/cFuuWdQ6dtB9B8XipMIuYxSE5E&#10;c49YtBoSgg59fdDdaQTs7NzRz6Y3z9OF4O6Efo6OGOjgwEDgwLazx1B7OwK8LdmwDdvJDgMIHP35&#10;fF9aHwd79HOygpOTPSwJhm37jkTLMfGwmp0G+00H0XnDp2ix9iiaUYK3pPRuQeltmnAK2jJbn3AF&#10;LRJuwHTjeWisPQj1tXspk0+jceZDBrt3aJ5TA9dt1xCw5ChWRsxC0ZjeqBoxBAcHDMehAWOwa4gf&#10;ikaGIdsjHtm+M5ERsgQJceuweOZWTF2+HYsJ9CunpGPupK2YFrcG86OWYGPwDPbnCOwa4EWlMoIB&#10;fCjOO1E2O43CRWdPrAxejOh5BRiQfB5Ny2R4QlaMvIJalRSK+BZ6xb9Ap5iOTbLQoOoVicQTdN3x&#10;FB02XkXDydXQ80+GaUASGkWmwTAui2wul+CXD5XJRVClqZDpqUeT9EQWQiM8j74vAEhckIURUWXK&#10;4ggtJTOklOSoGHpR+TxmQU9el2IIfE09tgyqUiqfphVTDqOIKpKrcrT12g4bvzVXp23Ic69DoP/i&#10;x9kbz8xGjk9N6zhm7c/N/DJgKno/ohrqEbyAiPy6vJ7IQ1ANly3wPoVshqQSW8gGy4LKFErjKXzf&#10;+LoJE+2IHDQNHg/rUG9MWTwCxw4E4M2DWLx6Pgt7Ty2Bx+wpaBu0Bk0jCtnR86AfTfAL2Qoj7y3Q&#10;lSRrMqvm2c9hWvKOsknYH9kFKb1S3koG0Et/VABQV7Z6LKxB+4I7cEs9gaCFeZgbsgKJI6dhx6ip&#10;2OY7B6silmHOuI2YMTkFU2ZkI3B5EQLWV8M7YS+8tuxHwIYqRC9Kw5yJS5EYOh7FHkHYN8iTTJHg&#10;3dcbF91G4hmdR6TzUxtHfEGpWjkkEMujl8F77U50zr5GJ3/NCEu2Uy6bLr1Dw+LnaCtpOQQ/25At&#10;GD12OYJHz0XQyEnwGhQFt26D4NrJGcMsnDC0W1eM6NGeANeFoEZGZ0sgtCOwkckNoIQdIHJWZK29&#10;DR3ZFv3EoWlyHExpP4QgNZgSdhD/FnAc+Dure95KkccDeXQlYPS2J0OydeDn7CifbQl81hjZqxdZ&#10;IIG2FxkoJXU/noerNSX44C7Ytn0k9p5djw17ViMgfSncM7bDakc12mScQNPc6zAtegKd0hcMUi/I&#10;BF9Aa2cNDCpqCXxkImTEhmVfQXf7XajMqobJokr02LAbTlLzcMtuWGzag47r96LLomJ0m56KDrEr&#10;0NJ7PJoO8kHzvsMZKIage78hlLrucHRxJaOzxVDHXhjtwPNkmwzgvRlkR8CjCfANJfAN499iQ2lD&#10;2GaDCIoDBCQdbDHGvjOf64a+LnawduuLju5j0NFnAiwmr0fXmWloMyMLLecUoM2iCnRYuhNtCHTN&#10;k46i08aTaL/yBIwW7oXKQjr06gqYZ55D45LH0C8ngy1+Ascdl+FNub4yYjJ2DXPC8QH9cNPZnf1m&#10;IG0o7tmPZP/xxCnXQOx2j0Sa50Qsjp6HyXOWImpZOULWnYBXwmcYvuUwPDftQ8SKIsyYtg0rYhiM&#10;w2Yj2X8KUr3GI52gnT5yHGLHbcLIZZXolfYFg7AUV5UgJKXhpILMV9Av/Ak6UuC3WIYfZFe7p2iV&#10;SwBMvYuWi47AJHQHzLxJPkIy0JAMTUsmNeIqCHz09bg9BLBdyjaX6gQ7jchSskRRfZTGVH064Qeo&#10;/o5An3LXIHwvlWI5gU9U4naqxSQYBydCJyhd2SxNQ4ojxJUTL2TWuFhJeWvqm4JOnove+s7ZPI3k&#10;S70ehv7rHmklZ9o6+K870tojAU2C8qEfKoVOdyo7vqvESyrMQahEHCEAHoF65H5S43JojMsg6CVA&#10;dcIWqIzPqGu86E8ZGUrRJGK9MhPn4u2NaXN8sW/fAly9swOJxSvgGjURLXzWojlBVoDWKCoPDYOS&#10;oDt2IwziS9Aq6SaaFryBTtFXUJOxPwX86sojyU5cUslZlQCoUfyWN7YGhuUP0brgCuwTD2Pk/AKE&#10;Tc5AzPQshCwqhMe6nRiYcAj9k47Dbdvn6JZ+Ed2zrsKC5pB+HkM27Ufo7K1YEj4JhWPG4FRfJ0qM&#10;HnhBEHhj3QvvCS5vleofXfGULOpcb3vk8X0zJ8zHiM1VZC5kQuxwIjnMCr5Ch+y3aFr4COb5F9Fz&#10;ThE8KJfXjlqIwpFzkD+QUqj7GMQ1tMfE1i6YZe2OOGsb+HZvg8EWHTCAvzmQoCNANVBx7nr2YicM&#10;xoFWB3wfbZi1LYYTwP4ZG0Ebyve7UeL2dnDmdzrBnSA4iLJ3KF8bxvMYTkY41ErYJqU25fhggq9X&#10;/zZYMacZCgs9UHp4OnJPbcDifYnwSl+Pfqk7YJVCoNj+CVrnX0HTCimu+gi6pffpkHJ8ThZSi0ay&#10;dCvpClQik6DmPQ8tQuegR9QcdCVTah08E2b+M9F2xHh0GxCOLr290cNtOMFpAOx696W5wNbFEfau&#10;9nBxs0Z/V56fc2cMd2rP4GDJ4EAmzAAh4D/YxprnTjZdD4IfAXAwgW+gAwOGgzXG2nXACNtOGOxo&#10;QWlsBwsnV3TqMxit3D3QZHAgGg6LhMmIOJh4TEFTvzloFrUUTaZuRqcpmbCYU45OBEWzVaVosK4Y&#10;jfIpm6sekvk/U8qn9cq/gBGbdmNt2BQc79sPV10G45X1APzYvS9+6uqG73v0xrfWA1FjMwzX7EZh&#10;v5sngSwYGwLCETy3FO4J12GfcR2d8m+gY8ENWGZeQL+txzBm0174rCuD95oceK9Ig+/iVATMS8aw&#10;ZcWw33wULbPuKsU+ZDhCtgnVLH9F36H/yB4jhb+ggVI1iQBY/BQmJc94r56g3fpzMCNjMxqThGYB&#10;2WhMANMn4KlFyz7fR8j4jkEv5Dj0Qg8TB0QCl8GIPm9MADMMLaB6K4FJYDFM/PNg4psKY/91MAla&#10;DLPwuWgVMQXtgqeS6a1X9glqEF7Fe09sGF8O1fgCGETn8rU0tB216NeB0ctSfv31V716GPqveyze&#10;erivhefqL1uMTUHDYFLYUKn6vIvAR/CLZaNQ+moQEPWiJG9oOxtgLcxCF8KUkckkch5MSOeNx21X&#10;xhIMI5PRImwNOgSuQg+PmXDyiETEnBlYmbsVoauXo3PwLDQPSETzyEp+vhIGkv7ilwR9381oOHMf&#10;2u94joZFXyvFHpXyVgRA2aNCXVaASAqMFEAgACqbyigDv8/QoPIBzAuuofv2C3BM+BzOWz+HVcYl&#10;dOBzzYtuoUnhHcq2+4pTGpCtmOc/Qvf06xgmBRCmbsVWn1gcdR+Ix46W+N66A36xbI8/9eqEHyy7&#10;sxP3Qg3Z2X3nHjjhboeMsaMxdZIA4C50zrkJ45K3ynIk87yv0DHrNaU7ATD3c9hNTsfEkQtQOWAq&#10;5XM0rjiF4aRVAKo6jUJlL0ppNz9kDPTEHGtLjOxKALTojsGWvQhK4tQOdHAZ03Ik2DnVj2vZkxWK&#10;rKNDk+0IexP7G6Cz/Psmr/e3tVe+x51Hd4KofI+YMCgBvME2vWgEGZmEIbAMs2sN/0GqWDS9CwoK&#10;g7Dz6Byk7ZuO9TvnYlrBAgRnrsKw9G1wyihEt6y9aJv9KYxzPodW0XUYUXKZlD1HMzLi1qmXYDQu&#10;CVoDw9CU0rNT38HoQuBp6zYEjV2Gw8J5OFydhsDVvi9luhMGOhH8KeF7U773draCm6s1+rqSDbta&#10;8LUuGOLQkQGCLJkgOFAZGiATrrchvA6xwXxtkLxOG2DPI79vlG1XDLPpzPd1p4S2gCtB0dbRHj2d&#10;ndDNrQ86ubmjtXN/NHPikZKz2YDRMB7uh3ZjJsOZ5z9w/W5YbqP8JQCa552BoSR/73wBzYqH6Jl7&#10;EcPX78LmgJm44jgCd8n43lsOwofurvjQQyblrPGVhRXeWTjgpWU/XLcfjmP9xmLfEB/ETS2Ey+br&#10;6LLjFgyKHvD7njGYPFeCabv82+hQeBVtSy6ibekZ/n0aXXNOwjrtFDplXlNqDCpbiCo7/L1Tlivq&#10;FEtyOf2n5Gfaj0qitHbJS0UKNyJpaJN8HeYTqmAwOhlNfKnYwmSoaxfl7QGqvoPQCjkEo8BPYRa8&#10;Bw0jM2FOZtc0ajPZ4mI085+BdgHT0ZmMtFvAeFiFRsM5PhTD54cjJCEWE7ZPhc+SyehKEGzku5Ug&#10;Wq2MB6pMIAhSZuvEZqFF5A60H7MKffyX78ndefq/dlkcKahGyJzMCT3Grnvdwi8TpsHlysJmqeel&#10;QhBUlYrP1PXGEaloHLgUrX0noWdgHGwCImEXFAXr4Fh0DRyP9oGT0IoRvRUvvFUgZa7fEnTwWYeO&#10;nivYUPNhFT8PnWPnoFHgApiHp6BRBKMIG94gpAyGbKiGoalovewk2uW+hoGU+i6h3K36oLA/qQsn&#10;mx5JiXvNUspNAqCeskGRpGJITppUzK1BY5l4yHyCVrTGhQS78peMiC/YIV4qplL9mt/3Cvq5z9Ej&#10;9Q48Vx7HvNhk5A+Lx2XnoXhrbY8PvSwIfL3wxsoGr60c8U5SEggejx3tcLaPK/JGeWNu3GL4rD0A&#10;i4z7MCkkKMuGSSVS1v0VTOgM7bPPYsiUHVg6ZCaOEvzuWfnhqZU3ntoF47ZVCG47x+GSWzRODo1C&#10;jq07Ajp3xcAeZF4WwsIIRtYOZIMEAps6G0T5LWNaQ8jihloTmAiaAlzuAoY2H03GvepN/las/jW+&#10;d5CAJsFcbIgy00xgIDj0t7ciyFqiL+V0P5k95usDaAMl5UZmju0aw3NAC8yb7oyMHWORVeKBkv1B&#10;yDsYhS17JmJu+WwE5y3HgIxNcEyhpMqohnreFWWypKGyDPA+ejIYWS7ORSevGPTo3R82ZLguzg5w&#10;cnWDlWs/uDq7YiCBaLCjFYZT3o5wkN/tSPnKdqHkHeBISc/2FzY3zK4XRsiYKAFNTIBNjoNpQ+vH&#10;Nwfb8jk7gqUMJQhQ1puwQBkSkOcHOtAIgu5OPdBXzMUCfQi0ri7WcHa2RW8XB1j3caIU742ufT3h&#10;5DkT7rPSYLuuFI1XF8F8+0kGvyeQNbcGBHmHtCvwXbYXyb5zcdF5NG7aj8JLqwEEQUe8Z3u+ZhCt&#10;oZJ4bS1FNNyUcmkXnUQSe1FR5JIBfskgcpuq5omSZynpKzrs4wYF72FU8gYGVbUE3BcwqyAwks21&#10;LrgF86In7HcyNi6FVX+GVsk76Be9JNjVQJVkQaWC/lNOslBaxwylBJwOyUTrbN6X+cdg7LsDjbx3&#10;wDykAEaRJdCJKSPjK4VuWBFMgmXJaxpaBSxCm4Cp6BQSjh4hI+EQ3gdD4nsjZO5AzFo3Cok5gSje&#10;H47DZyNx/lYYzj1YgM1l8+EcGoJmo5bBPGwndOKpIMdRBsdnQSs6Hc1DM9B59Cb0Hr326uLFu4fV&#10;Q9F/zYMUVGdw2LpNXT3W/alVYB5ZGbV+FBGb4KQaUQVNHo0jdqB5yDJ0DojF0InxmL1hKVIL0rEt&#10;azvmrlqB0ZERsB0zEvZ+HoyUIXCePgXWccvR1mcDWvluQ8uQLTAlRdYPngvT/x9zbwEeVbK2azPM&#10;DIO7u2uIuzshhGBx9+A2OAzu7g5JgLiHENzdYbDBLYq7D/f/VgN7z97f7POf8509+zt9Xe/VnU73&#10;6rVqrbrreVZVvRU+g9q911E1dCNVgpNFUidTRQBYT1qG1nNP0WzjY5HvAj/V25ujBtUqC6wA+FDA&#10;90RO8kvUyls1419ROfElpdUYwcwX8v8XVNn0jFrrH1Mr9om0jHKy5cT/JFEpSV1EAlK19kLmY6rE&#10;l6C/8g6Bk48yNWQ1Wc5DuGLSiyc6tjzvaE6xnrVYYSduG3TibVuxLh3M5cK14KIogwwXP6aFTiN0&#10;6m4MVt6lcrxSqWqlOdnPvAeUzbiBbswpvIZtZIr1AA4aBVFk6E2JTnfydTy408GPYuO+XDeI4JxF&#10;GFvadya8pRbOHbVwEwB20Tags67AQODrrG8uEDLDRV531jMSFadPV4FzV11tbE0MxNIaYiPPtqYS&#10;UrntjL+Geq0JA/nbUOyzqD95v7teO9z12tNF07miJQBUHSg6WAkwrCVsRfXZSTgKNDspgAqIHeX3&#10;7fRb49e9HbOn2pAU34mdO9XEeW8y9niwSi7+pYemMf3kegbtWoNeSjbfbzhL5WSpoKm3aRp/DaOY&#10;0zjMScYqdBAWdnZYye93EnXnZGYgqs8EGzMBmUV7Opm1xtWkKV2MG+Nu2pyuZu1EzXUUNWcg+2tC&#10;V2kIeuib4qFnIirwC8CcBZAKfi6akAZE1J6Liq9QVP93NpXfkmcHjbqUBkXKS73vYirlYNJafqOF&#10;ALcZrsYtcDVtJdFGXrfFxqIDHZ0s0Ld0pqOZJ23cB4sdXkDTKQlUm7GViisuUW5jCXU3FOGw5BLR&#10;43azxmcCh6y7SYPalVuGthRJo1VirEWRaVsKBeiaYVm6ltzQANCHI9aBjOoXh8uC02jH/Ua5tHy5&#10;RlWn33t+iv9IlQ0fqBb/Xq7fd1QVp1Fn43Marn8qLukO5ZILv9wTT4XvUj6K9X1CZYGxUoEqUYVm&#10;UXkREWqpWDUXW62IqKYjNhXX0nrWWWoFb6KauL4aAWuoHLGeCgKo8r3XUilsibi8BSJmpmIYNhD7&#10;gb3xnRTK8BV+rMj0J+9IGGcvRXPzRiRF90J4nO/JixJXPj2z5cGTKDZtH0HPQaG09ZpKnQARVGG5&#10;YoGVDY6hbMRq6geupV2P5dh0mV88eGBi1P/otLjsXb/WMfadmNzMc5ZI4fVUiUjW9PCoKW/fa7rA&#10;11EvbBUtPcbiHBLKqo2DOX1+IPcL+lBwvz9XzvchJdaJyUPrsmF2B7KPOBHzmzvLNgcybIoAM2AQ&#10;bT0mUSd0FeVUj7G0NFUDVEbaZJp6x9K4p8hkP1GEY7bTavk16sUUUyHuGT8IBL9XK2ulqwSn6gSq&#10;pJwqviTf1KwcJq3cl5Tq6vm5KESVJfdL/CihZoxoZo2oFlD+Li2f/V62UyG1UFrbK3jP2MW0sAVs&#10;do7WrNVbIpB7Isrvkb6RWF9zHujaiAK05pmuGSViGX8Vq5TauRfjIybjId9tvVYutsSPmtZXLcJU&#10;RSxf06QrmK07TKch6wiz7E+8cTTXTKIp0Q6kWMuH26IGr1qFcMoqkO3GPVhdT5+gBm3poWOEl4Cv&#10;SwdRMrp6UiHF7opa0NzjEsVkp62lUW6ddDrI/wUKSrnpdRRbLJVd1JOTqEEHA31RcAYS8h2lDjV2&#10;WU+2IwpIVJOLUlMG7UUxic0Vu+8gILLX7yDbEMsrsHSR33JQ2xaF6SY2srOAxsHAFjOpuJaWtegf&#10;1JZN89zYkerB/r1duXDGhTsnnfl1T3c25PUlPP1nmsWlaHrCWyTfpW3MeYxWHcRsdjJafSfQ0t0X&#10;LcdOGJpbYCOK1lXPmJ66JrjKPnYyln1SYSTHKdFZwNdZVFtnY6XsFNj0RP2p0KeLsrjy/p+FgqAK&#10;5/8S6jtKRYqSVscqDcIXUEq5aH5bflcTAkU1vMhI1Kfsg42ZCRaWlmib2dLa3BltFx9M/Adg1H8i&#10;1vNjMVyais2anfRcchDPyQeZETSTQzZdpUF1psDUkkITNfDeiNftjHnVVp9H0oAVCtDvGNtx0tKX&#10;rE79Gd1/La4LD9As/ro07mqJS5UY9aVA7CHfi20tl/SMColvxWlIpL6U61kl+n0illdd019SxKkZ&#10;Ut+r617qh1qcXiWd+F6NsVSJKaRefCfu6TsRCmWy3gg8X9BsxR2qD8iinOciUXur+CkwljJRSVSK&#10;jhWnNxFd3/70njKalZuHk300gsPnnLh724r3D63gmSG81II3Brx5bM2Tkq48eNCVh09sefzKjV2n&#10;PAma3IPmASPFSsfxo4gcNaTmu+iV/NB7E+VCVd7PFDq6L34dELF2khJhX3H0n39MXZxhbOAz8UgT&#10;sat1Q9YJAFX+v3SBn1iZ6GQqhC+npu9MtH2HMGreKCH/dM0iKk+e9+TRk+48fRLCjUuenDlgx/0z&#10;nbn/pCe/ffLnTslgzp+dxsLlY7EI6Uc1n/Hi/+MoK9utGJRJ/eAMGkjh1PFcIpZ7LXUmH6DV6tvU&#10;iy2hkrRyGgCqla80U6a+zivVAPALBJX9/eO6Et9Ck2JJPaseZLlQVJTWPH9ZWEfdJykvoGobexHP&#10;mduYGjZXABguAHQVAJrxRKCj4qlUzic6FjzUlhMsqqNEYHLe3JgU1x6Mi5xEtxk7ablO7HWyAuBH&#10;yiQ8otqm27TadA7tOdm0956IU3svZrbx4rhRBLcNQ7hrFMBFU2n1LX3INe1OnI4Ds2q1J7BhO3p0&#10;0KdXR326aUslF6WnbuarnmAHgZOj2D4HfS2BU3uxwNp4WZt/sXoKiAIPB7GrTgI9F6ngyuo6CQSV&#10;BXbQk+8poMl2FEDs1NAasXgOUtHtBX5dzAUEAocuZmIxBab2HdtrANNJLJu9VluNEnXSt8XEsC3m&#10;JrXwsK/NlL5GpMf6kL2tBzv22XHxWCdunA4n4+gkfNLHUmdNEtVib9J6w0U6Lt2ryTpT32swjTv7&#10;0cbJHV07B0zE8toYGcuxGImiE2WrOjHElrrIcbqIHf97fIPff40/g5+Kb0qwkwDPWVneP4TqFPkS&#10;3wAolll99h+2J1ZZgNhJykj1yDtKedhYmGJgZSkq0Aodcwd0bdzo3G8YI3O24JeQgs3M5XjOSsR/&#10;Wi4zAidwzMqd64ZOovQVAE15qGPOhzaWvG9jwmNp3Irk2O4aWQkAPcVR9GVM/9UCwP00Trgh4Hum&#10;WTlOJZfVrBucUyiu5zHlE99oZt18SRyrVj5UUxG/hYBQIKdCrdus4PfH+BsAVR2R+lQ18TlN1xVQ&#10;e9R2yvsupXrQasoEbeD7MKn7oesFTpOwDhvGnNjZnLs/lVuPhlD8qBfvn3fj94ed+FhsxtviDrx9&#10;ose9G8Yc2afH7u3aXP3NlldvenDuei9+XuxFm8BBGnVZSbb7U8Ra4clKvu+TQJmwLGr6p9O88/zf&#10;XX3nx8fHn2j+hUb/A4/osSt8db3GFzbxnked4PWadX3LRqRpAPhDpLpPt5z6fuOw7hPBuuxx3C2e&#10;QNEDtSiKMSfPt+duiRv3S7woeezD48ee3C/qwYOHfrx6EMrroqHs2TeAgF+8aBgaTcXopZTtKxY7&#10;PJdqEdlUDN5IGf8V/NQvgYZzT9Ay9h51Nz3WrJdQWkLN+vgCQHXi/lEB/hn8/hh/BKAKpQT/EYCX&#10;BIDbBYDzBIAR/wRANYVOXayWogKtePw3AJr8DYDu03fQSi6icikfNL3S5cRW19x4kxarD9Fg0AJq&#10;24Zh0tyRQY3sBHZ+nLEN4pSNH1uNuwn4nJjf1pJ5oi4XdrSld0exd+206dq+o9hUQ7ooBScQ6iSV&#10;VE1XU7M6nNV9LAGgj50V0e5dxB4aCZy0NYBz0FPjBJXSk88KDNWzvQZ8+riZiao0VWAUi6svqkYU&#10;j4MoLBudNjgZaNHD1ozgrp3wd7GXzxniqKOFk3zXWfUI6xvjoGONtahHJ7MWoj6r42vbkIm/dGL9&#10;1ihiDgaQdjhEYhiTt83CNn4ujWIzaCGNQLsVu2g8dCl13PvR2NoDLTMXzKwcsBH1Zy/7pO7raVTZ&#10;V9D9q/gz+Kn4AioVf4efCo2q08BNoCqgcxa19y3+Dr5v8Q2A38D3x1AAFKuuOkzM9bG0MtXcszQ2&#10;tULPyAJHXz9Gb1rPoNQ43GcK/MdNpM8v81jsO4CjZl24rm8vdlcBUBpRPWved7DnXXtLHovDKDTQ&#10;5Y5cU6fM3cnpFCYKcCUuogAbJ94QV/NMk+D0CwDVgvXFX1Rhwpe1gr9k2lGdgupa/jsE/wZAiS8L&#10;TP0dgJrPyPulpO6UTnlOFQXAuBIai+ioFLSKir7LKRMQw4/izsqGxlDbfwrGIaOZtmY8V++L03vc&#10;h6KSQO5d8+HMPlcuHnXhwf1uPH3sxoljhsyfVoFfhnzP/s1avHnkzr373szfGI5OYDR1fBZRJzKJ&#10;CmEC2chVlFaTKaTu1wzKokm3xVh5zz4xbX62xVcc/ecfPoMWDNb2mPi2se9iagXHUTFM5Gpkmuxo&#10;Oj+GplDLbxUt/IfhOSaQbcdGUPxwILdvOBG/oTzTZ5Vi56G23H7oRdGrUC7dcWdztjZHsg15etmB&#10;zyXduXPbn7FrutAi0ouK4XMpH52tSbJQMTyLMsEbKBW4kvIjpDBWXPiyyn6inOyU13yX/CX5gZo0&#10;r1SdGhD9nwbgo78BUFlgQ7HAJmKBvwCw+8ydtI5RFlhUauJLqiYU0XDTdZrMTKeKxwDqW3ljpe1M&#10;YBMjFuo7k2DehfXGjsxob8qwFjr0adKB0aIwFzr0YKhtJ3p01KNLOy26i3pzFeWm4Kasmr0oQM3N&#10;fLGqbgKNPh7uRHV3FQiIatPvSE8bc/w62eNmboi9jihEgUpXc4GjgSg67XZSgbXlMxYEuXUiwN0J&#10;ZzMd7PTba2adOMizUkyBXZwY4OdBRA833OUY1fjCLgImZ12x1dqWoiaNcJfPuXVsjotOU1y66TFg&#10;bTQTj/zC3POzGL19Bu5x89HekESHxB1or86m0bA5VHEJppmFOxYWbmLJbeliIKAX+9dF7HcnMwGx&#10;uRZ2ZgJcgXLnP4Gfij+Dn4p/hNU3ACqYfoObgt3XoTDGxpr4R/hJCPz+DsD/CsHOAkBXQ2koTBQE&#10;pYGxNNHcQ7SVa8HM0hDP/gEMWzOB8XGTGT1zIONGhbPa15PDNi5cM7GmyNSce2YWmjT5Lzo4iGu0&#10;kWvMiHxpUO5KQ3fGzJU8pwBGD1iO0+IDNEy6obmNU04NXfkDANW97ErKAqd8mWetruF/BUANBP8M&#10;gBIKgN8phZn0gsYbH9B8zimqhK/nx54LKOO7lnJRaVSI2Egt/xm08hrBgGkRXLzkwNOnIVLnvclK&#10;sBDQ1WPutObyvhePngVw8pQFsyaVYXhkKfYkNuLtfWeeFAewcfMATEPCqdNrGg0iNlEtfB3lo9bx&#10;XfgmTar8qiFZNPVZh7HP/DtDJ8f/z6TJVwsVu/edM6u9x5TfG/ktp0bwJsqHqYGPqXwnhVExPJOG&#10;3qtp6RVB/zlenL85mGePQrl8woh5k0oRFVKKxOQm5D8KJ/9hH5KzDOgTWppZgytydZ8u74psBZie&#10;TNrgQtPgnlQJXEhVgV/VQFGAAYmU91tL2cA1muSUjeKu0UBlHhYA/qTm/KpZH+lvvgBQTvYf7e+3&#10;e3//q/h3AbDkDwrwglz86h7guMgp9Ji9m5Yx9ymb8AK1jGS9xAKarDlLvcGLqO7gSSub7tibONKt&#10;uRZRLdozuG0HerdqQ0Dz1vi06oBHi3YEdzBgiJk90ZZ2eKgODq2OdJPf76yrg6OegEHA5yDg+xKi&#10;/pys6efdHW97C02F9XK0po9Xd0K6Ogvw2mGj1YLu1oYEu9kT6u5ID2sTgWJbqex6+HeW3/HuSl+/&#10;7vi62GgAaK/XThMKNB52FkR7dKWfTy887a01CtBR7JqDnqkmAUOXjgLSjrq4Cgx1rI2xGBdKp9TJ&#10;uOUtxGrjInRWb6LNxiPoxW6nzaiJVHH3o6mdOyamTjjpmOGha4SXjvyOHFc3IwG1WXuBSgesLQXG&#10;puoe3DcI/WN8g9Q/h6YXV0Ip479/Xv73NwB+s7tGEgp+6vm/wk/F37//d/ip7bqKCnQ3bivqsZ3s&#10;o5am46SLKGlXfQG3QSu69jRlxOwQVqWOZGNMX9ZP787aQHNyHY04Icd2WeKClT5XRQWW6DrwQNua&#10;+wYqM7Q29wSE501d2OHoJRZ4qSYVfgMBoLp2/wjA0jklVJRrt0rCW8oIANUc6x9S5XqWz30Dm4p/&#10;BqCKP0JQZYXRrOUi2yqf/JJ6Gx/RetllavVP5CePRZTzF0BFpFI+dCO1gxbQzHci3sN92Lu7Dc8V&#10;AH/zZN3itvi7l6J/VFn2HbCi6EkP7hW6sGdHK7I3VuX6keZ8LHHhcUk/NuQMwTwskrq9ptIgdAM1&#10;JNTaQqXCk1CrxpULSqOB33rae8x+GjJsVfRXJP1nH2s3HW7iEDIzpY3HTBr6rxG7myDqLJXvNQBM&#10;p5JY4UaeM9EO8mJ6fE+u5fvx8oErt07oEL+gLAvG/8T+7bo8Kgnl3u1A1qxogWeXUgyNKCNS2VA+&#10;68LNIn9Gr+1Fm5Boavqup37QDrHUGdTzWU9N7xXS2qyjxoyD1E+8S82kIgGKWhhapfV+qwm16PMP&#10;6Ur1/V39lZGT+8/A++f4vwXgU6n4CoDFemJbxAo+MDTkogAw7SsAu8/ZTYv1dymX8Iyqsj/NEu6I&#10;jd9NHf9RNLV0paOpI3ZG5nTtIDazZRM82jSje/sWdG6vEhEISNT0s/baeGoZCBz06KatjbsAwl0N&#10;5hVL6yhqzkGvPU6GUtl029LN2khg103g5oSbqDG/znZEe3YVsNmI6msvqk+LABczUYOmBHY2J7qX&#10;E729Oou6s6OLqBe1DXcrA6I8u9BPIOjvqt4Xm2goFlpXQCig7G5lQmRPN3p7dsPb0UYgoI+V7KuL&#10;lEmPjvr06mAs9tiS9rbOaI0YglbsMlokxdEkJpUOAr+OG2/ScVoSLfwCqGfXCV0bZxzMbHHTMcBb&#10;Rxcf3Q700m8rKlCgbNpOowBtLQW0Apa/Q+gf44+g+mN8A+Df4tvnFQT/BkBRgdJw/Q2Af7IdFf/4&#10;m3+HoOop72LYlk6mHXCWfVXl7C4NUU+9ttIQNMfBpgl9htiwYJknG5a5sXN5ZzZPtmNzb2P29WjO&#10;Aef67LRvwiFLHc26MrfkWroh+3JTVPo9QxMuCgB3238BoMNSqQPJNzRgK/sNgAI/BcBKct1+A6DK&#10;sPPtHvi/AuA3CP4zAL9Lke3JtspJ/VJOq33cPRqP20J53yVU9FtHRXF85UMTqaPG/flOx6G3D2np&#10;Ojx51p/i/EC2pHRkSHgpxg0pxeGDbSh+YsuTFy4UF7tQeN+GZw/0eP3Mg6t3xjM9bhDawX2p6zuf&#10;uqFJmkzy5eT5O2FL6d45/BSSTL2AdTTvOeNd9z7zJpeUXKz4FUv/ucekhTlG5n7TjrfoNV92Jk52&#10;8kvq+x8iVILDDM38voYiha0G9WTdXi/uPnbneYkpr+6Ycf+UPjeO6fHotiOvH7px56IpyWsqMaRP&#10;KaZNq8aFsxY8fdKTMzfCCZ3mSVPv4dTxTqKRfx7N/BJp4rOc2tLyNAlOoO7Cs9RIuU/VlGLNsBVN&#10;Uk0N/EQBZqgT+U39qTVSFfzUQjx/Dr5v8UcAqtc/qAtDTr7KlKsA2C7uMh4ztjMldC45TuFcNuks&#10;sDPlsZ6uhB6PdU14oGdOob4lj/SMeSgAvCSWJt3FQwNA99m7BIC3qZT8lFppj2m94Qp1xyZTv3Mk&#10;+qL8TIytcTAwFKB1xF23JV31W+NqJJVebJWTuimvxuWJxewqYHHt0EHg15Eu2lLhxNa6ikVy0G4r&#10;tvcLANVN+fCeLvQXcPW0NRY4mRPp4UqAm61AUmypUStmDQ9l24Z50jCNYURoF4GgET7OhvI5J4nO&#10;9JDvaabbye/7uVhrthXVq4soP3P5vgBEVKaCYGcBQphY7P6+vfBytcXKQvZXr4OoPwVAM+x0bGhl&#10;3YUGfYbRfF0ijTMO0Cj5NB0Tb9Bh8XVaRs6nrYsbbayd0DWxFMhZ0c3UVI5f1JRBe9ykDBRIXJSi&#10;EhvsbPqlR1eBqLO8/iOU1Fg+pQz/Ib7+X0Gvk5m8FrgrZeaoOi7EWndW9lpjkfVwlXJW9zVdFQgN&#10;v2z/j/FtW+p3vgFQ85vynub/ooxVA+Ek++mkAaC6RdEeT4muei2xNalPN8+WjBhrxso5VmxbbM3e&#10;TZ3ZG9uJ45N0ONS/OduDW7LTTYujAr3T0tBdkO1etzAQFWimSdyx195XALhMM1upXtJ1AddT1HKv&#10;as1fjQJUUwvlGqua+I6fkv81AL/F3+Cn4iv8VMeIssw/qOExoh5/ynxHleRnNIu7S9Mpu6gctJIK&#10;4vQqS/2vHJ5GjbD11PCbQ3vfAGYuseHq/WE8fBTGzQt27ElryO7Uqty51JYXT20pKHDh+u1ePHoR&#10;weN33ble0oeUA1PxntqHRsHDqRGyjmphWVQIVkvqqvwBWZT+mm2mbtBamvaa+9klfPaGHVn/AwlS&#10;h05LcDLwnnFLLVZeJyCeSiEZlI3I4Ue1k6IAy4bGUdd7JHajQog70ps7L0J5+NCZ949c4YU3Hx+5&#10;86pYrfdhwrN7WhScb8jxfY04IXAsKrCmuKQ7u09F0m2YD429J1LbN4l6/qk0DhIlGLCICp4Lqd9n&#10;M/VWX9WselVJJPpPmpu8ogA1NlgNgXnx9f7fY82zpotf3v8z6P0xvkDvS3x5Ty4QNTg05eGXYTAb&#10;f/sbALMdw7lk7EKRQE8NU3ikK6pWx0hsizkFhhY80DfkgcDssqkFmS5e/BI1la5zdtIi9pZA+xG1&#10;kwppu/oktaUlb2Ltg43hl0SkqhOii1T6LoZqrFlrHIzbabK0WBupaVxfJu53FmXUSUtUhaiWzjod&#10;6KQtgJBK5yjWVDMMxKQj3k4W9PN1l2czQrs5CLy64dXJDBvdprjbdGDGiCAuH0zgc/EJaZz2c2b7&#10;GlZN7ytqzwpPRz38XAWY3i4EuFoLFDpir9sad0t9grs6iOLrIqrRli5mqhPlS57AbmKdQ9xdCPfv&#10;StfuprIfAuZ27ene0ViOwZ4Wlp2pEzyYpsuyaJh+kbpScdtJWbSbcJqWPSfQzroTHSw6oSeqx9xY&#10;oGki35OK7yBW19FchYBP4KXuY7oaqnt1AkGBjhoIrYasuCj4SGj+VlD6Q2g+p0LApxnbJ+BTMNSM&#10;B5RwlePoLNt2MuwgZdgWJ9XzLZ9xFdWssbZyfH8EnquZlLv8jnpW8e19DQBlv5zkPNnLazvZd2fj&#10;DnQz6EAP3Y64yfZtLVpjYFOXgD7arFnZnYyFDsSsNSQ914LLGfbc3GDL9VWuXBzlwjEXYw6I0j5t&#10;psNVa31uizs4Z+LKHvtAxg5Ygf2S/ZpyLC3X60+a9YG/APA7AaBaduCfFeC3oS7/HN9A+I/vybPa&#10;rijAUqmPKZ2lOlmeUzvmFo1n7KNmZIzUxZVUDhClplZxC9lI9eAVNPAaRNBoD3JPjqbgeX9ePunO&#10;q3tWvBEB9L5ILP0dd7Zv7czaDT3J2DeYzacjWZAdLvDrTavIcKqETqNCZDJlw/JEWW7np/AtlI7O&#10;5rve6ZSPSqR24Boa91qIXdD0nUtWJ7b+iqX/3CNw+CrPjj1nPGzsvYaaASma9FZlItS6ngLASJXl&#10;IYX6spP6/cczcOUQNu6MYt9xfy5dDOLurUgK88N5+MCbJw9deP3IGp5a8uGFOc+eGfPqiTWPHviR&#10;Jt+xjvSirtcEagTHUV2gWiN0KZWC51M6eCVVRuylligptZpbRVF6PwoAv8DvGwBV6vQnlBXlpp7V&#10;gGdNQs1/At4/x/8tAB9rCwBFAebLhfoNgFdE0WT9DYA7aLnhJlWTS6gXf4fWC3ZTM3AyLU27iZqy&#10;wtFAlJXYWTXoWN1I72TURiqrVBqpfHZSsexVr62eVGpRfk5aYk8Fim6GonBEbaksMI66bUQldsDL&#10;0VRjZUPc7ellZ8jAgG4ECsjsDJphp9+IKcP8uXIkkQ8FB/i9aD/v7u3k9weHKPg1k80bpjAswk1g&#10;25Rudjr09RJl6GpDV0tdUXItNfcNg9wc6OPdDV8XgaBYYtUpolRnF1MDvLrb4R/miI/AtltHLVw7&#10;6mpSTLW0cKB2ryiazEijYeJVsVN3aS2NWOsh22jhOooWFq60Mu+Mkb0bJlZ2GJkYYWllhIWVDlYS&#10;dvL7zgIqVyMD3PXEoqpZKQInZWMVANXzv4pv4/oc1SwOZX0Fes7m8j9RZzYCdhvtFjiKbe1mpeYy&#10;G4liVj3hUqbKdivVqBoVBUt5VvdBv4HvmyJUveVqWqCCn5pV4yhKzVZUpK1A21HNUpFz0k1fACnH&#10;ZChQbGHWFEuP9kxd4E1uYj9WJzmxOkeP89udeXrAlwfZ/pwb48R+x44cFfV9zkKH3yz1uGloxlnj&#10;rmKRQxnbfyUOi/dTL/G6OJanlPtfAFBND/3jWL9/jn9QgX94v0y6WOuUIg0ASwkA1Xu1E/JpqdZC&#10;6beJKl4rqeqfKGotmypiU6tExFIncBbmUX0ZHdOfQ7cGU/Q4iBdFvfhY4svrgmj2bwti+MguuPl5&#10;0K1/H7pKQ2ze14uWweHUCBpOuagVwpIMfgzbLizZww8huXynxhf3TaNi7yTZfowAcBWmHpPP/jJ9&#10;qclXLP1nHkDp7n0X92/lPuNlQ59YqgUKlUPzBIB5GgCqlNZlI7KoHrCT2iKP2/iMxD4shICfPRgw&#10;sRvTlvuzKi2KrP392C/kP38lgPv3AnkiNvnxYxueP/aiuGgUyxL7ox3gQ73gqVSLXEcViQqhS/g+&#10;ZBGlomMpP+UY1TfmUyXtARWVtFe5/1IFfimvKC0A1Jw4gd83ACpFqFpBBbR/ht4f438fgHPEAkcI&#10;3P7RAj8RGJboWXDvKwAfCgB/M7ESAHprAOgmAGy18aZmEetG8ddpMz2b2j2H0daoi1hGKxz0zeik&#10;OjREgXQ2aC3RViqWlthisWuiDNXwFns9NeBXB3epfF0EjK6i/FzVZ3RELWq3ortUlCgPUWI9nDSV&#10;OdqzE4Fu1qJg2mBv1IThvbtxbPtq3hbu5+397by+vZk3t7L49HAPn0r2Smu9m5O71jHrl3C62Wth&#10;L3Bwk0rrYWskgOuIedtGWLZvSg8bI9muA73szTWdLaqXWA2QtrPQwtPXWqyyqEdLCzrpaGMitrK1&#10;lSUN3INpNSmZZgm3qJtWTLNVF2kcvYG6nfpT164nrVx8cfTvjVNPX4wsLTG1MMRCjsfa8g8AFMi4&#10;6wt8BP4KbkrxdTZXqb6kbAykHJT9/AP8VHwDoINAzNFcvieW19awnTQobXG1ELXsYkpID1ux/Q5S&#10;XvYEdTHF1bQ5Nh3rCfREfQr0vt3jU8eqnhX4lOpTiWgd9MRKCwA7y3F20syXtsDeRAFQ5VZsJ2pe&#10;bLyBKEIjU3TluJo5mtGokzbdB3YmPmMG6fuHsjrdgr1x1pTkeHFlaWe2e7fjoHk7LsjvXBEAXhcV&#10;eMPAlNOmXdnmGCoWeCVOAsAGAkA1aL/sHwD4D73Aqe9RCU5VhiTNGit/ANy3UPBTHR3fAKgExY8Z&#10;r8RZPdfMhVeLzpfKfKvpXFSZytutOk/ToalU81pFFe8EqoZuppI4wIrRSQLDtdT3HItxP39+2RRM&#10;ztEozl4cwtnTw8jNHcikGZF08opGq9M42nafQ3OfCbTwH07TwLHUCJ/DT71j+C4ijR/Ct8o291BG&#10;BJb6W6XIKhudSK2gTTTxTES/x6QbfUbO6foVTf+Zx6NHjyq7RMyf3rzrrPcN/KQFCFRZnrfyQ6SE&#10;GgP4dUm7cqH7RQ5vp553PM17zaO95wja9ApGJyAAo4gA7PoF4jkqgJ/nBrBoYzgp273ZfdSDY2eG&#10;s/fEEvrPHEljryhqRc6lcrQCoEAvaCU/BK6kdJ9Easw+Sc1EtZ7vQwGgApVKeaUAKCc69aVmxke5&#10;rwDU5AaUk6qGAnyZ/fGP0Ptj/F8DUEcB0Jy7xuaUKABKXDUWAHbyYVzkdI0CbB1/i2qJ92ka/xut&#10;JyZSv0tftIy7YGtgI2EhlUcqkb4oJ/0vmZtd1dAW2b6aZqaGuaiMzT3sTQjr7oy7hahCnVbyP4GP&#10;dksN/Hp7diZC4NfT1kAUoK1YWmdczUVF6jajb6AjOzIX8vTObl7n7+R9fi4fC7MlMkUFpvPqdibv&#10;i/fwUpThuSMJjB7gIdtui02HpnQ10yayhzNhPRzpKr9rK8pJ2buuFgZ0kVCWUk2TsxLQ2tlqEd29&#10;C327uGnGFBqYtKetWORmXfxoN3oTzaURqJVRRP01Z6gdvYSfHEKp1iME0wG/0G3weOx7BGBsZoW1&#10;fNde2WxRUk5mYidlH5QiUzZfAcjeoKOAV5SvNAQKfgp2LqLM/hUA7QWAVgIjaykvV2sDfLvaEO7t&#10;zIBgN/oHdCLI3QR/Vz05RmNRuOb097EhVMpZdQgpCCorrACo1G4POzOBv4WAUs2d/qYA5dxJo+ci&#10;59FRYGhnLnbarKXsbxsBth6W0hi2tXIWy+9BqwAPjMJ6MmzRBFL2zObk4eFcSwjl4gwncv1akG3e&#10;kF/luO4aGnFHgH1Hjvu2AqCZO7lOIQLAFTgv3E/DhOui8kQBJnwFYJZKc6Xm9v5xHOArgZc4of9d&#10;AKr4CsCKyflfACgKUC1nUD39Ie1jLtNmTA61fNZQxWMjlYNzxLZuFnilUyEikZrey2gYMBDjPp64&#10;/9yNqAnBRI0Lwz3aG1OfENr3mEArj1iaeMVTP2gVzQPn0MJvBrVE4KhhL2WiUygXkSOqMo8Koi6/&#10;j0iilMosHZEgKjGNxj656PWYVhQ2eHpvEWX/uRT56XnnGzoEz0kQAH5u6JcgAJSDDt0hO7Zd4Jet&#10;GQT9fe9NIlc3UTY8g8p+WdT2SaGB/2rqBU6jdvB4agZNkIIbTyOvEWj5RmIe4o1TZCd8h/ag38Sf&#10;+XnOUuz7TZfvTRB1uZCKUbHSMiRR1XsTlbylsKPSaTnrKPUS7lNJgUlO3I/JL+UEqsWP3gjwXsmF&#10;8EcAPqW0sshyQv+dAFS9wFdMXSn+Yy+wrqmAz1wuVnmWivBIA0Brsjv5CgBn0nX+XlqJ9auccI8m&#10;G6/QYlQc9cRKa5l0wczIDnMjNd1LLJRa00Pg10VX7JOuVHiVfVm27yxqw0UUTEAve6J93OiqemoF&#10;gM4qW7NYusjuTvTzVJ0UhqJirBgU2E2UmlQ8rcYEuFmRFjedgmvbeVW4l5f3t/AuP5O395LECqcI&#10;AJN5X5DNu+LtvMjfzekDcaxZMJwl44fRx9NNM76tl42hANZV1GUnAZ8+VlrNsRPb3c3WFHdbE1FT&#10;olJNOmIhNjnAzoFB3TzxcXXCyFabNla6tHDuSduha2my/grVMgqoFXucWgNm84N7KHUGjMZpzirs&#10;+o9B166rlIWl/KaxxuJ3UWPrREmpYTAqs4udhKO6L6kGWxvr4mZlrLnHp9SfAt2fAVA92wk4na0M&#10;8XC1J8LXnb7B3Yn2dyW4hxXhvSwZJep48aQoUlaNYW/aHI7nrSIrZhlDQ31wE+gr5ecsalsBMMjd&#10;ScqhizQ0ll/Un+o0EYurZqp01RUlLyrd0bS1ALmJqFbV6STwtXSktX13WvpFYj95Bo6/jMFz0ngm&#10;LRrBwQ0/c3FmCLu8dci0bsQpaz1KTKx5JI1qkdj9Qtn/+6Igz1q6yfUUKABcTucF+2ksTqKM2N3y&#10;AjvNQOg/AFAzE+R/A4AKfP9sf9U9QFV3KqUIANWc4Bw1R/gVlTMe0i72Clrjt1DXdzWVesRRSThQ&#10;VmCl8viVCUsXm5pO47DFNA4YTjPPgbTtNRxtv3G08v2ZZgFjaRq6lIZqfeGgjaIYF9IkYC6tey2S&#10;7y0TgK6hbFQCFUPTqByoMs6opMrxlIqKExAmCnNyqO+1F+2u01/69B4359Gjz5W/4umvfyyL29HO&#10;1n/m/ubuC2jgq9bjzaWMSNUfIr9Y4B+UdO0dS6lB82WH1/NTcJoUTjZVg9UiKSupEL6USkL4ahGb&#10;qBMcQyP/eUL+MbTy6kdbVVA9RtHRZx4NvRZTRVqGMmHrqSjUrxMshdormVq9EqgbmYH2rCPUj88X&#10;ef5YI/V/TJYTJgD8Qa04JkpPAbBsqlo/QnWCfAHgd/9tAD77GwDbbbwqANyhAWCuAPCqaWexuqZ/&#10;A+ATPTMBoKUoQDMBo1KABmKBLcjp7MXEqMl4zNuKTuJV6sRfpVXsGZoNXkodax+0TTthamiNmVgn&#10;O5V6SiUt1REVqOnlFZvbUUcz0FkNUHa3NSbKryt+XWxw1FMzMwR+FrqEujvQ26sLvcSqejmZMFDg&#10;FyAQtNGRCmjenuRVM7l/eSsvCvfxqmAX7wrzeH03lTd3E/i9MJV39wWAogTfyvtFV7PI2DiBjLgp&#10;FJ4/wL7UdYwI95Tfb63JvKJUYLD8XjdRUdY6LcVOthe7bEpn2Q87I5VyX4/uBiZEd+4moOmFrYsZ&#10;rUW9NXNwp9XAFTRac0kAWEitTWeoMWwJ5aLH0mLOaqzmrKSjXxTalk6i1mw0WW7c9XXoLjbUXdML&#10;3Bp789bYWrbDzdaQng5mBHd3kcagO57ONmJpFRSVBVYdRl/Ap9Shgp9Shh6dbYjw60bfEA9C1a2B&#10;7tb0D+rMbFEnWTFT+PXARh5d38Hr+/skdvOh5CiFl46xcMLPuFuJ2tZrq4Ggmg4Y0aurqOvu9BAA&#10;KuXnamYkdtyQzmoAuFwHnUUddzJrRidRci6mLVDptUzlmFqJ1W/k2Rvn2avpuUBi2nz6D+nLqhB3&#10;Mrpass26LYesO3LTypJnajB0exMeirsoFstfINfVWSt3sl2CGK0B4L6/AVCpvX8GYIW/AVBd/yrx&#10;6b8G4H99T1RgqmxDrvvSGU/4LkeNsHglfz+kZew12k3ZTa1AqZ/dY6jir9YA2Uzp6Ax+EADWDMyg&#10;duAqGgbOo03IMrGsi2jsPZdGQVOpHzqR2iHTqOY/kyq+v1AteAAtvIag030CLdXaLaEzqRm6hBqB&#10;a6mpuBGi1hVJ5rs+ycIYlQovj5oe+2jnNuNj19Cx8dsPF9X+iqe//jFqziojK98Zv7botp76IkOr&#10;hGzmR/Hl3/WNkx1MoHTUFr6P3EqpvqmUUlldo/P4LlwUYuh2fgzZItY4lwqh2ZQLyaKcyOZywVsp&#10;H7KP8uEJIqEXUCEkRt7L4Hv5fKmI3RLbKR+cRX3fJBr3EiXYcy21h2yh2ZJfqZT0kO8Fdl+Gt/zv&#10;xn+F3h/jnwGoMjb/ICe8VGoJZdOKaL3pFj1m7mZKyHy2OkZwy8SJp3r6PNfryCOxqMUGlhQZ2FGk&#10;Zy9hSqGpPqdMO5AtF/bcSF/6TBiL99pYHNZswnHpWnQie9PI2gJzdQ9Lqx3OulKRjMzF6qrUVibY&#10;yYVvJ3ZY3YdSvbBdzQwI7+pGWOeuuKlKrtOCLmY6BHdzJsKrK13sTDDTk885mtJDoONo0Y4uNu1Z&#10;OGUA9y7s4PcHe/hYIMrvXg5vbmfwVizvx/xsPuVv5sP9zaIGN4sF3sGlQyvZtKwvh7bM4c39PRog&#10;nNy+khmj/Olq3Voqdgu8OpvQ09kIa8NmdHM2JNjLQeDUBhv9xjhqNcG2o6gfY2NCuokKdbBH19CU&#10;Bna9qNN3Mc1X/yYN2GPqxBRSduJeyk3dRuv1B2k/ci4d3LphZmGKSklvZ2ol9tcGZwsTgUsHgVhb&#10;ujuZ4uvVnX5h7gI+K6L8negT0JVw366Eyvs9nO014xAt5Zw4S3kpa9xd1GmkKNeBIa6EeZgT2tNY&#10;1J4L6+b05ujmeQL5RD4Wbud9fp6o4C38/nAnrws2w/MDvLh3iNwNswjqaoaDXitNR08XMzNpXERB&#10;+gfi2clZ4KYv+6l6fdthb6wybzuJYm2Ji1U1bOxqYWbbFnNLEyzlWNqbO9O4ezQmE+LosTgPz2kb&#10;GRk2ho32Xuw3d+GSqRk3BaQlhsa81TLnnZZqVA3JF3V5V9zEKfPubHEJZ8yg5Tgt2U39pKtyjT6h&#10;XOI7afBfCfxUtvESEQeqE+S12GM1LEyu5fQHGjHwZ9f5vwo1lrZU7iNKZ6pEws8pn/RCVKXKYv6I&#10;GsuvUHZAJuV6Lqeh91rqB8dRTrMG0HpqRSylbtBMGvsOo41XJDo+wWh7e6ElDZW+qG7L6K50HuSA&#10;/0hL+k8wZeQ0S+Ys7cHydZEsjx3D0Glj0PfpKwpyNhXDU/guao+w5DClw/dRSZhRMyCbDh5LPjsE&#10;zMqds/Zwk694+usffX+Z62DqMfVGS5G99f3yqCRA+1EtYqIBYCLfR6m02DspHaaSJAr4JFRvzo/y&#10;uTJhGZq8YWUiE0UxJkgkUVrUXOmIPMpEKWsrqi88TpRipibJYqmoneL7BZohKdTxk9/zWENVr1XU&#10;HrOdpusvU1HU3f+TANS3pUTPgQdi4fItDDls3IJ0N22W9HVh0Dg//BYMppOEw9QITMNsaWdbHyPd&#10;mjjrNNfMIrAX5aeSEriaq5RSXxSMgygsR7GV/i629PPqiYeVFdbtWuJmpktET1dCRAWpnk1LpVCs&#10;9QWARpjqNMKofU1Ri3bszlzKkzsHxepKJRfQqXh3N0sTn/JzeHcnkw8Cwc8l2wSCuZzfs5jNG0dx&#10;+egaAeAOPhbv523Bfn47nMiKmf3x6ayDrUEDLDrWxcm8JYunD2FX9hrGjwgS29cUrbo/YdiqHqbt&#10;W6LSSDmJ+jI0N6GBfTfqD1xE67gb1El8TM0NRdRZdYW6q87Qet1hmg+aTivnzpjJZ+1NpRGwsMXe&#10;zFoDs+62akC2I5F+XQgJ9CQqsBMjendh9vgoVs0dQ3rcEmKXzSHS3wNLaTRsDASY5vpib50ZIGo4&#10;2tuF3r42DI/qLMfQm2PblvHkRh6/F++VY98uANzG70Xb5FmUsZTPCymT3x/v4cOD4xzZsprBwVLG&#10;hi3F+qtpckZ0sbCir18Affx95ZgNMNNtIw2OFo5mKhuOvSjAVrhY1MDGui5mVu0xF6hZmpqjY+VA&#10;Q/cQdMesotuSrXhNT+KX0DHkOHhwxtKZ26Ik86VReyK295OWER87Gsm1pS2NqbYA0ISTAslcFz9G&#10;D1r8nwFgzkNRgI802ZIqKAAmPada0mNqr71JhaG5lBcA1vdeo1m1sWKkRHQsTcIW0TLgF5wGjiJs&#10;3ABGTA9n5vJQZq/1Z2F8IGuzQ0ndHcau4+Gc+jWS81fD+S1/ALeKp3D57mrWZMzFOqIP9XwmUTFM&#10;+BK5S1iwX1ixg4ohadQI2kA7jwVYek7bP3rxtrZf8fTXP4KHzeil13NifnOPOOoF5ImaU6u5f0lb&#10;Xbp3sqg/dU9wJxUDJIJ2iLpTqi9LwCfyVQrnu+h18tm1mhxfpfptFKWo1hTIFIgK+CKXUTV8A1VC&#10;0zWJD0pHqkiXFmAjtf1XUdNzCRUDV1Br6k4aJF2jfLpIes3Yvj8D3b+KPz/R3+KfL4z/DgBL9O3E&#10;DjtQZGjOdRNt9po2ZF+YAcfW+rF9Z18Sjg9i3elBLN0TxsIkdybO0MK3Ww0cdCUM6uFs1FqTUslW&#10;t4NYOh3sDNV6G6J87I01A5uDuzqjsp64SaULcnMmtIcrnaWim7ZvjpudKC6xdm52KmlpU6mcdsyf&#10;FEpG7HguHorj5W0B3/1cqfAS93P4cE8AeC+bD1LZP2n+zhYo5vD0ehoF5zfx8q6owvtb5Xu5fH54&#10;kN9LDnPrTBox8wfj56pNN9tWDI105fjOWF6XnOb43g1MEZXoaNZc1GBbbMW2dnM0wdVBAGihQy0r&#10;e2r2m0mLjVepJQ1YlYRi6ifcpYnYuJZrjtCg9ySa2bmIWjIXRWWOvYklVoYmdHe0pp9vZwaLXY3y&#10;60yfSB+WzBxEZsxksuJmkLBqMusXT2REX3+x4O0wF2XsZqtPaC9HBom17O3ryPBId9bM6c+JHat4&#10;fkfsbfEBUcO7eX9PoK+OU477vZSNelZl9LFwK09vZUojsJGMmIkMDHLEUqu+nBex/LpaWGhp4SYN&#10;Ub+gQIGyB84qA7WxOmZ1H9SOzqIGXcX+Olq2wMZcLThlhI2xIQbWNtRz9aLN0AW4L96G18xMJgWP&#10;Zo+tG7+Z2VIsFrvEuI1cUx34vb0OHzvo8FC/LQUmbbknSvO0hQNbO3swZvBCHBfv+esBKNtS9rlM&#10;iijA5JdUSBYAJj+mfuw9qo7cTrleK6jjIXY3ZCOVotRKbutp7jUDy/BxLElYxZkzK7l2+meKfwvl&#10;6T1/nhb78uSRP48fB/D4SQDPHwXw8IUH+W8lXvXj5pPZrN86Gbv+UdTzG0/5MOFEpLjKqB2adHsV&#10;Q2OoEbyUNr1mY9Jjypmfp6f+Z4bCqCzQAT/PjdLqMeVhY884aokXVwkKvo/OFKgl8b1a+jIyh/Ki&#10;9qoGZVEpRMErhbKq9yY6RlTiGgHeKgGfALD/JnmdQqk+YpMjZRsRiZSPWEUlOdjKQvhyYpNLR2SI&#10;50+kapT8VuBSUX9zKRu2nOrz91I9/Ro/pT8SAP6/pQCLBIAPRQE+17ElX9eEi0Yd2GVVn19Hm/D2&#10;eAQviiO499SH/Hd+3H7mTWFJANd/7cyqOTpEebUTe1lL1F4dAV8LrHRaiarTE6XVQdNjGeblQlAP&#10;R1FUHTUzGUK7dyGsu5tYQwON0nK3NSXC2xUvV3Os9RuILbTl6LYV3D6bzJ7MqexNn8yTq+lSubcI&#10;ACVE5XwUBfjxTga/38vks8Dw7c00gWEWFIsSks8oIHxSiuhOttjDrRI7+VSyn+JLWWyNnywAGsfh&#10;vCUU/ZbH2wdHRWXu5vyRTSRsmMrcWYMYNyKEZXOHsXj2YEZP7IdZeBCNhs+mYexZKqcUi5oooXri&#10;XRom3KL5iqPUChsvAOyMlbW1qCpTTf4/e3n27GSDf2djIsW+zp/Yl515CezdvIKUVSNJWfMLB3NX&#10;kr1pLv2CXbEyaCLfbSXQ1CbA3YRRfdxZPXsAx7ev4cG1XF7n7+KNHMerO1v4VLBNFLAc591sPkp5&#10;fNIo4xw5ZoHf1TQOZExi/cI+pMeMJWnlOFF8TlhrN8WsXTOstNtJubehl1jufqG+hPm4093FHFtp&#10;jKyMzVGZqV2Mm9PJpIPmWJxNTHEQuBnZmFDbxZ3mA2bRdfFOPGdvYWrQWI5adeWWsS0PDXR4YNiG&#10;Z9IAfminy5t22hSLsr9v0k4AaMhZC2d2dPZl7ODF/xkAatYN/gLAcgJANRi6SspjGm7Ip8a43ZT3&#10;XEnNniuoFxhHBRErKklqK98pWIcPJjF3iVzzy/icHwn5zvDACh5b8f6JEy8ed+PRA09KCrxF+fXi&#10;XEE3Tt0OZd+VccxMHoX1oH5ioyfwkwC1VFSmWOAcEVEpogjXCAAX0sZjLsY9pl/pNynZ6Sui/toH&#10;FJTvNXDWmLbdpz6v7xlL9aAtGqv6neyYGqX9Q1QqZSMyhdjplBcrW07A9VPvWL7vu57v+q8T8KlQ&#10;q8InalZ8+i5KDihc7G/ITs084u+jYgRwAkJRgGVFNar3yohqrCaqsVbAQqp4zqRc5EpqLDlMRQGg&#10;WslKDX/5c9D9q/jzE/0t/vnC+D8GoKEAUNeKl+1NKdQ15pK5Dttt63F2bDt+P9mFz3IBvHjYgudP&#10;m/D0USteFJlw+0wHDuU6k7WpN4PDO2KtVwEHoyaaAdD2xjp0tjHFx92RUG83UVOmYgdbaToA/N06&#10;CTAtMGvfGjuBZFB3R0J6OeBm006UnzXbUmbwtngfH0p28ehqMkWXNvDylii8ewp+uZpK/0HdA7yT&#10;zsebKXy4kSwQFNt3P1tUobLGAkilFNU9wkKBQ6GA4p5SSQqg20Up5fHqdp5Y5O28LtghsZO3hTt5&#10;mr+De3d3k5O9iAWz+5OXNo/NSdOJT53HyJjFWCyOo0HsCcom3NPMMqicUkBdpQKXHqF6sADQtgvW&#10;NlY4mBpjJ1ZTjadzlMof3cuCzLW/cPPMZk4eyiR5zTjSVg3n/P71vC05xq+H4hnRxw13+9aEeJhI&#10;A2BFtI8Ja+f24f6v6QK9vby6u4W3mvt8eVIGAkAN9OT4RAF/FgWMuv8nQHx8OYlD6ROJXxBOXvIE&#10;bp9P5tGt3QLbiXh1MpTGqRk2YnlNO7TEpEMLOlkb0juoF4OjvfHq2Ql7a0tRf9qa8X8u+gZ0MrCg&#10;i5FaZa49hja61HRxpemg2XRetBOPOVuZEjqJg9a9uKYSopoYc18scLGRHi+1jXna0YC7YoFvm+hy&#10;W8Cqlrjc4RzG2EHLcPxPWODsB/L9JxoAlhUAqul2FVMeUX9TPrUnHaCyX4wAcCV1/NYLnDZK/V9N&#10;Xd9fMIwayNKM2dy+t5hn+f1FTbtJGTpx91onTp9zY8ehXqRs8yQmvRcLN/Rk7GI3Bk3vSsAYT2z6&#10;BNEieADVQ6dTJkoA2EfEkjBGdYZUDo2jZtA6AeBiDLtPux0xLtbjP5Id+uzZ21U7R82c37zb1De1&#10;vWJEqSkibxWQbREIZgmsUqkQkSqqL5GfomL5KTqWH9S9wX6i9vrHf1F8fVXHSA6lIrL5ITRTlF66&#10;xvKWjUrSgPEHsbw/ReRoQvNa1GPVcLG/vvOp0msWFSPXUWfZKSqm3ub71Edykv7fssBFhlaahKgf&#10;2htQomvIRbF9W+zqcmJMMz6cMIOSVtICluXzsx/5+KgWD64250BmVfZm2rMzcwD9Q1qJ3S0vKq85&#10;lqIAbaQS+HTtQrhPT7o7WWFp0FbAoIWTGhcnVsu8Q1tM2jbHRSpMdwcDejno0E+U39bE6Ty7vZWP&#10;JTt5fjtNwCsVvTiTN8rqCQDfq84ONebvpsDvVqoAIJUPNwWAd9Oltc7h4+0MPhfk8nuhgDI/nQ8F&#10;mQIMgURxHu/kfwqEFMn2BSDqvtk7AYq6b/ZWvvNCXj97cpiM1BnMnRrGhSMbOLJ9MekZc1i+M5Vu&#10;8Vk03nBS1F8+P6U9knNZRO3E+zRecpyqAb/Q2KozFpZqDV9DgZ8BThYGDA6VSh8/g+c3tnLv12w2&#10;rZlE2tpR3DoRJ2DbzbsHhzl/MIaxA1zxdGnJ1JE9yUucLNZ1pHxuKPfOxfO+aDsfBOSvbqfySo75&#10;4/0MUcBpfJJj/j0/S6OAf7+XLce1jRuHVpC1sh/Hcqbx4EY6rwTwrwr3ceN0Boun9MHDSR8bvRZy&#10;rgSCWk0wFVXoaqeHb3drosJ7ERbhS2hPZ/wFhD0MbHDVs8FN3xAX0zboWnegumsXmgxTFnYHHvPy&#10;GBMxgTTb7hy2cuS8lQHnbDtwyVKLO0b63JOG4LKFHpfFYv9mYs1Rkx7k2kcyZuB/qBMk+zHfZ6gp&#10;cS80S0uUkedyAsA68fnUm36EGqHx1PJYTW3fdVQJ20S58HXChhk0jxqJ78wxTIsdwry1HkxbYMHI&#10;6Ub0mWSJ9ygnugzujl1vb8xDvDDxChc1NwRDj59p4z6Uht1H0yB4HlUjV/CjcETdKvuuj+JBugAw&#10;nRqBGbT1XI2u26Ri74HLVXr8v36ZzJ3H82vYBM+IbdZ91qdafkruikoT+1oqfDM/9s4VdZZK+cAY&#10;KgWsEgu8WizwGsqotNlR8aLuROFF54rd3Saxg1JhAjil9kQhVohYJBZ5tajDNEr3yaFMn20CP4Fq&#10;eDrlopOpGRFDHe/F0sosoG7fVJosv0xNUQ4/pKiszc9QKb3Vym9l0r/A8MsqcN+SH3yJH1K/vP9n&#10;J/l/HXKBCAC/U8sGphf/DYBTQxdoAHjT2PEfAFggFviJjhmf2+ugklhettRjq0N9Tv3Sgg+nTcRa&#10;NoSHIqaflOb3J424cKix2KsG7M7uxeJpjnS1Ky9qrrIAsCU2+u3x7NyZSF8/PDo7YaHXDiuxQirF&#10;ko1BGyy0W2Hcpin6Leth2q6eWK0WDI90ZUfyTB5ezRHY5fJOYPZe4PWpWBTQvUSxsvL3vTyxfluk&#10;8ufw4ZZA4GYqv98RENxK4XcFywKBmqih3wVyvyvAFWeJ6ksXpSSRL9u6J5AsVP8Tyywg+XA3Q6MS&#10;X8vz63sZojrzeFqwi6yESSyZFkHhhSwuH15Petps1h/Ipnt8No1iT4qKKJIK+4hKYoXrJObTeOkJ&#10;qodMpKldF4zVLArDjpq1hvsEdpMGYjkvbmwTCO/gxvEN7BJ1eeXIejmezXwo2sXLu1u5diJGVOEQ&#10;1s6L4NSeJTy5vZlH1zO4fnw1JZcS+KjgLcfw5q6o3fsCfYkPd5IFgPL6XpocrxyXHLdShSXnN3Lz&#10;yGqeXUvjXclWnst7z+9t5U3Rfn49sEkDwQB3U5xMW2Ct3wgL3Qa42XXE01Ug59SRXt729PV3Y3CP&#10;bgRYuuKmKxAUJWhn0hJtBz0qde1Jw9ErcFq5h66zkxk5UgAYHUheLxt2urcht2td9ndvzCmX5pxy&#10;bMEBh8Ycc2zNCVN9Dlt3J8c5ghH9lAXeTb2k30QMfAVgyssviu3/B4D/u/F3AD4T+L2gTNJLqW/P&#10;+Sn1MTUFgA3mnaJmZBI1PVZRxzeGKiEbqKDp0FwrDnEGzYKHox8SjZ6fJ7oSHfyCaebbj/o+o6jr&#10;PZn6XrNp6DmL5t1W0849jTY9kmneK5FGvomi8hLEDW4UJ7iBMv3SKaMZZJ1F1eDNVPPfRmuP9eh2&#10;nfLELXrRsP/IYOiE7KN1rAPnpjXrtYCaATFic9MprRY7FwCWFQBWEuVXKXAFjYXcRhEz0QqZTkPv&#10;CdTxn0Ml36Wi5MQih+ZSVgD4U2+BXG+Boljj7/rOEcIvEZmbKFZalKQAsHTEFkqFfOk1rhUeT13P&#10;ldTtsYKmA7bQatlN6ifKCUp+yncSpSX+cgDKxVM+o+TvAAxb+AWARn8GQFMBoJYAUF9abn3yHBpw&#10;cqwA8LixKMCmfBYF+PFxZbG/7di3VYuUjXZsTYtgUJioO6MyYq2qCQRb4N3Zkf5BQXi7dBI12A5d&#10;AZ1lR3XvSeyXWDAPZxOGhPWUiuZCSDczZo0K5NiWZTy/KcpMoPBOKvN7UTYfC0Wx5afI38lif9U9&#10;LonbWQI/sb+iAhHl8/nul3uASvm9viogFOvLg12a+4BK/b0TsP1ekM1HAYVGLd5I4pMoqY/y+v3t&#10;FHlf1KTA8Z36rKisR1ez2LxhPDFz+/Pg4mZun0rm8IEEYg5swy02mwbrRMUnq6zFj6icLAow/p5Y&#10;4GPUCJtAM3sXjNW4PUtd/NxtiVk6kcJLSm1uFzhvFRBmU/RbrljvbZohPe9lH9/cy+XpzUxKrqaK&#10;qk7lpfz9ThTqO/n/B1Gl76Us3soxvr8n+3tfAHgvWfZZ4Cfxu3p9O1EDQgX192KH39yRssjfJrZ/&#10;u2wnh1fSkLzUDBHaLa/3cv1kKokrxzKqbzcivCyI8LFkxthglk7vQ4i/FTb2behq2Y4gK3P8zEXt&#10;6Fmh1lixtmpHKydTyvYMoeGkTdiu2UWXueuYGTObY+ljODDLlaNTtTk6pwUX5rfl2sQ2XB3RjLOD&#10;G3PYvx777Zuw29GGNDdPhg9Y8B8A4DO+y1KdjV8BmPyK0lKXfkx7QvWEAhouOCsATKZGz68AVMmR&#10;hQPVQtOoERBLfe9FNPOcKYpuIs395tEkeDV1AuNEwSVQ2z+eBn4baOq3lhY+sbT2TaKZV4IAMZ76&#10;fknU8IuX6yGJquIOK0cnUTYkXhRmujSSOVQL2kILjxh0us187hq5ZKwAsMxXTP11j7VZp+tbBizK&#10;bSLeu0ZQDGXkQL+LyhZFt4WyYmsrh8QJ9RdhN3wO89bMYOzCiXj+HIVxoD9NuofQyGc8DUQVVlfp&#10;s8JzRD1mUEpai1IDYyk9ZD3f91mnmeryoxzkdyHZfBeWJbDMlM8nUsdjLfV7rqPFwJ20XXaPBpuk&#10;FUqWk/MVgApy/y8AsFAA+FgU4DutjmKB9cQC67LVtj4nRzfnwxFRgEVt+PSsNq+eNuLWNV2y083I&#10;TAlnzaJA3KwrY61TDkejhjgZt8fX1Ynudlaa+a89HU3oKcqhu60W3k66DApwIXbhKM7ui+f8/niO&#10;CvjunVGQ2y1AUB0YeVLR1f0+UWSibN7eT5P3xdYWKpDI/24LzASCn6Siq/ggNu+d2OFPUsk/5W/V&#10;dA68z98hkNkqyk4pwGxRTaKOlEVUVlHZ5ptKMQoEJd6JclSw/SDK8JOaSXIjl6TFg1k1rTdPru7m&#10;2Z2DXLt5hFk5GdisyqJe7HkqpDyUCvuEigmF1E64Q4cNv9Jm5EL0enng2sWaodGebFgxhcPbY3h6&#10;S9Tf3WyB1Rf7/bZwt9jxHXI8X2z6x0JRtEV5fCiW4yuWzwr83sj+vpH9VWpXxRs5vnei/v4ZgBoI&#10;KkUo5fT+jnxGAKiGCX0q2qE5lnfqFoBA8LXA8ZWUzweB4PuifbJPO/jt2CYObVnMvpz5XD4eT/7l&#10;LHZvXcS06RH09bbGX85ddz0jHHX0sDbqgIFVB+o42op7GksLsb9m67fhungRy/fM4trtSZzIcuLq&#10;Nj1eXLeSMraB8xJHLXm3y4yCxa253LclO3vqEScNw7BBs3FavOevBaDEd5kiMOT5i/1Vy0285kfZ&#10;XvWkIhou+ZVaYk1r9BSw+cSIOoulisCvYdAuGvtn0rTXOlr1XExz91m09JxPI+8F1PKaLzFb1N9k&#10;mnuOpJ3XYPlfqAAymOY+vWnqPZQmPhOp03MqtXvNop7/YuoGr6BW8BrqRsRTPTiBqiGpNPdaj477&#10;7Fcu4YumCADLfsXUX/dYsGJvU3PfJbsa91oqO7GeHyMFXtEZGhVYMTJLqCyFEDSHHr+M4/C+n/n1&#10;8hwydwxk+kpPAkY6YxroIgcbJiAbR02f5VQXgJYLSeD7kI1U6LOGmv3lvch1VJIDLBucxo/hKv9X&#10;JpWDRQ57rqOOZwwth+6h3Yr71I1/InJcKcBnfwfgV/h9s8T/IwDUt+SBrgXPdEUNGhpxSSzwDrt6&#10;nBmlAGgGhR1496IJj5+14cRpLTZtNCE3YyDTRnajk2lNgV9d7PUaY6vbAicjtQhRG4J7WBO/7Be2&#10;J88mY8048uImcXab2LoromxKDkplVGP0dkqllUp/W2ytVPyP+VKBRfl8FDv7TuD1RuKtssMa2ysw&#10;uyUQuyNA+WqD34saVFD8XLSTl7e3sD9jGhsX92dHyhSxsEkaqL6/u0UgKcrohoBUlONn+R4Cz89q&#10;6Iwox3cCxvfym59KdvDsSjYb5vRj+eS+PLl1jJK7J8ncmYbX7Hl0XJxJnYSblBV18UPyY1GCRdRJ&#10;vkWbuFOYzY5hyNKFJKWu4OiuTVw5mc2JPTFi6ZX1lt/NV5Y7nZdi5T8IjNRvf5Rj08BeHaPsw1sB&#10;1Tux5Er5qY6Od1ImH+8IKMXCvs8XUKsZLxIKgN/is7z/uzQQb++kfVGKUn5vRFm+lDJ6czdJACtw&#10;lP+/UQAWdfxelOhraUjeFe7k44O9PL+bJxZ5C29LtvNYGo+b13M4vnkp68b1ZXSAh5xDFxycDNFy&#10;MBAIBNJw4iZaxZ7FKC6XLqunsOzoKM7c60d2UjOO76zOk8dtePu0NRS3kzCQcjaFY1a8i3PicB8z&#10;1ntaMfznOTgt2vu3e4BlBYBKpWl6bf+dAMxQq8kpAL6SZ9lWpgAw6wXVRME3WXGJOgOyqdHrCwCr&#10;BW8QOKVR33cbDXrEasBnGTAZ57AROIT1wbFPJPYDwnEcHESXoV54DutG0LAu+I01w3eaAT6THPGf&#10;7EvgpME49+2HvmYQ9WDaB4ylecAUGocuoWbIKqpEbBJYrkfbff5bp7AFc4uKPlf4iqm/7jF55o52&#10;5j7LDzfutZwaoWsFgDF810f13m6msoCqVtBy6gdNpefogZw8HM3rN0soevwLl271YdthH+ascyHg&#10;ZxtsAt3Q6hVGW5/RNPefRkOxyHX8xSr7jaa+/yzq+q+R7acIVDP5UaXbFkhW9lpLde/1NBu5h7br&#10;7lFTrWKvSVz6BXh/B93/LACL9C0EgtYaJah67C4IAHfb1eLX0U34dMxcLmYtXr1oSrFc3HsONydm&#10;rRbbRAEOCjISa1tL4NcQb2djRkb78HNEL83YtZS1Y3l0U6xc8S7NfT3kmUJlcbdqFM9rgcDLW1JB&#10;lQ0VBaPiza00zZg+NdxFdXqo3s/X8vlPYg1/l/gkauqTAE8B8LOmNzRP4LeL34v2cHrHEiYPdRf7&#10;bcmCyUGiLhcIFMUOFuyS74m6upkjyi8HZF8+qywysh2lHNVvvS+S/wssH51LYcO8QYzp70VSzDwW&#10;L52Ke2QQrSMH02zRZmqkFfJDtkpe8ZgK8rpu6k2ardmPy+pkYg7u5Mado5Tc2s+1s1mc3LOaoosJ&#10;GkhRqOx5uhyzAqCCeCYfbotqk3gv4FLA/yRKUA3d+SDHqdSuAt/vd7bJsQrE7wuoRe19s8If730N&#10;pQrFAr8VuKr7pu9kG69FNb7QDI9RnxFo3lXgTJffkPdE6b4S6L+RffhQJOpSbP+bAlGJBZk8k9dv&#10;nx+S7+ziSt4aDqWuIi9zLdMWjcVzVF/Mxi+QRvw4jWMvoRWXRvf40cRdHM25O33I2FSH0wcq8/BZ&#10;Q548q8nHh3XE9jeWc6QFNzrDFi+O/uzIWr9ODBu2AOfFAsDkrwBMePsFgJn/PgD+KI3U96IAf5I6&#10;VFbU34+pbwWAb/g+6zlVUotpuvoq9QfnCgDXCABjBU6bqKrWBApOF/s7H4uoMUxaM4uU7dNI29aP&#10;jB3BZOz2I2OfD1n7vNh6wIPdBzzZc8yVPWc7s+uEF3tP9WPP0V9YuCqMvsPcGTVzCH7DB6LlFS6N&#10;x0jqRSyjanQ8zeT3tLst/GgfOH/5zp2nqnzF1F/3GD4hXd/Me8XpRgqAYWsoEx1D6T4plBZQVQlP&#10;E/W3mIYBo3AbFk1Wdm8uX5/MzcIhlLyIpuhZIFfv+LHvaBDrNgXSd0R3uvi7Y+/ri61/AMYhQ9AO&#10;m0F7v1k08VpM7QCR0tFplOudSrmwTZT3Wk1l73U0Gr2blhtuaybS/5D6SAO2PwJQvf6fAuBjAaBK&#10;hHBf34brhvaaJAi/Wuqz16Y6V0Y15PMxEz6XtOfp8wbcf9acHQfqEbOyMds2uhHu3kJzX6+PtwtZ&#10;6xdx/cROjmyJIXXNWPIviUp5IEqmQNSPKCCKBThSUd9Ihf1YIuqnQKmaFAGY6tVM0tzY/13Twylg&#10;vJ5O8a/J3D2TyN2zKTy7lMhHUXuIRdaEAqoAArG7n9WQmcJ9HN22hGHRznh10WLUwK7sy1ogFX2/&#10;KKp9AspdAkCB8XVRRldSubd/Kbf2LuXltXSB505RottlH3fw5GI688eF4GTVHtfOFpjZm1LX3Jg6&#10;oYNpuHKPlOUDSm1Wk+tV5bpHndRrtNlwiKCcXaw7sIXsvJX8ejyRG+czObl3JffPrZdjSoT7G8Wy&#10;JwjcxGqL+vxdjWFUs1kUiCTeyN+a2S3q3p86toIdAs09cpzyfEfNghGFKAB9f0+V2d8h+EFzf1QA&#10;eD9N1HImb4s28/6RwPyRlE2xgPe+qMA7ibJNUcMCwi9WOk1gmsaLWwnynVSBZgavZDvPCuT58R6B&#10;ci63d67i5uFUCgpOcOzWQeZsTafLqs10iL1J/Y23RAUm0StnOInXxnD0dCSZa+vJeWrBixfNefK0&#10;Bp+e1uPzo6Z8fqjL+4t2XF9qTlaoLcu8PRgydDEuS/4RgGWSnn8FoFyv/yYAlsl6Rtk0Nf7vKwAz&#10;xAbLe1XSSmi+9joNh2yhZs811PONo7aIlYphCZQJX0uNwGHYDw9g056fKXg8TFRtd14/t+HtS0te&#10;vrDlxdNOvHjszusnPXj9sBsfHnvy/mGwuJr+PL8ziG1JDsyd1Ja83AFszJxG4LihtAsaRl2VMUas&#10;cFOvOHS6L/xsEzBv3dxVOTW/YuqvewwYkWRq4rH818a9VlAzdB1lo2MFgMma1ZoqhWdSWzx6w8Cp&#10;GIUPoc/ICOas7Et6XhCXr/pSmO/Gg/sCi/tuFNzoxfFD3cjKcCchMZBNm3qzLHEMEzfNxWvcBFGG&#10;46nnt0ZakkwqROYIABMp47dSbPFq6k7aReP4u1TVjAH80vmh0tarpAWaxAVy0lX88T0VXz733wOg&#10;Au138nvl0ks0ufwUAKcIALc4hHPD2ImnhoY8NdARp2JIvoE1N/VsONfRhFO6+pyw7MAOx2qcG1WX&#10;308Zw4P2PBMA3nvYhK27qrNpbROyVtvg36kGrlYtWLdgGDfObuHikQyObF9LxobxXDmxnpeqghdm&#10;8nuhgO1OklR+gVyB6uBQ9k/dsxI1ooZ3qHtyUnk/iBJ6ej2VS4eWsTVxNBuX9pZth7MtZjA3DizW&#10;qMVPGqhm8kqA8EZUzStRjG+LdojazNUM/J080ov1i4dy+7SC62FeX9vKkzPJFB9aT/H+1dzdtZjj&#10;SeM4nTWVx5dkn4oFMKIAPxXu4N6hOMaEd8KsQx2M9VuiZapHPRt76osiaLH6INXTi/hBbNR32c8o&#10;nVFE1eTfaB1zgP47T7Hx0G6Skxdw6fgmTVKGU7sXkH9qrdhdscCq00XK4pkATvXofhYYqc6Lj2Jd&#10;VW/0O1GB6p7lW9V5U7JbnndTeCaF4lPymbsHJOR9UY0flVrU3E9U2xMICrRUR87bm2KD5TMvb20R&#10;1ZlBwYU0XslvqnL+pNKGSXl90KhICbHZb+S9lwLBt4UCw4JkUdsbRWknSJlu5rUo5Uu7V3J2z1qu&#10;/ZbDyWt5xJ/ZR48NOwX2V2mUeI12MbEE5o0k++okdm3xJi+mCYXX2vDwVWMevaolABYA5rfh9xum&#10;FCdpszO4EfFdLVjqGcigwUvo9LdOkMf/AoBv/q8B+GOWaqSeUy5VYKossMosI+9VTBcLvP4GDUZs&#10;p6rnWmqLIqsVnET5qA380H8e1UIH4TDMg5TdATwVyL17pCOQa8ebxx14/qwDzySePzHgeYkdz+85&#10;Sbl14t2Drnx85C3K25fdyYbMGl6D7ek+XLm+lI075uMy7Gfq+Uynsn+WqMEU2vdYjKXfvE2zl6bU&#10;/Yqpv+4RNTDO0qDnwktNPVYJ6WMpH7mR76JFAUZspnyYtAICrLpBcTT3WoRp93E4ePvgE9yWWZMb&#10;sjejCY8ua4mSacfnpw35+LIhr5+242mJPc/yw7mf78+pO76MXdODdn6+NAlZT42g3VQJ3S8tSial&#10;Q5ZSqt8SasyXE76hgBqJ7ykrJ+SHP5xQNabpH9fz+BL/cEL/D0NzD0S2USr9qVw8JbSIu06PWXuY&#10;HL6AHIcwrpo489DYlAcm+twxMuWqKL+zHczZ36gZO1s0ZqtxA9JcKnJ8Sj1+v2wtrbk27162Jv9+&#10;C3KyqpG2UZsNC23wcC6Hd7f6bMkYw+mjK8hIGs+hPSvZkj6LXdnzeXxLlJXY0w9iY1XP7afbaV8s&#10;7B2xrvliTe/vEEW4TRSIGq+2i9dS+Z8IBC6dWkVOyjDWLfVnxXwPYmf7ciJvCo8Eok8fpvPwUaIo&#10;jUSePU7k5YNkXhenCxi38eJOLgWX0nl298u9xfdSmV+dSaBo2yJupU3jdtp07uTO5s7uhaL2NkrF&#10;z+RNvsChROyjWM9DG2fTz90Qp451sDFojZGNpQCwC43CxqOzbD8tE29SIem+wO8xpcQKV0y6Qbs1&#10;uxi5+ze2nbnCsb2qRzebJ7dTOL97Bnf3LxMLuJ3P1+U4pRzulGzlWVGi2MM4UWjJovJEpeVnaOY1&#10;vynYynNRo/kC8ryM2Uwf48eyKb05uXkNny5vke1IaO4Jqnui6aIc1ewXKVONtd8ttv4gpzPXsGhk&#10;b+aP6cPOvEUUi3p8UyyqTiVMKNwmVjePl0XbeSK/9VRg/KpI1KeA7/39dQLptSD7XXg5lQP7VnP6&#10;+DouHF7AjuxJZJ/IxS91O602HaPxpj0YrV3A8LwJHLw0nbRVpuxLbyquqRFX31Wm+HMNPjxoDBdN&#10;+JRmyt2+zThs1ZRce3tW9xQADlqI46Id1E28KNf8wy8JUZMFgGJ//26BVUbo/z4A1TCY77Ieyvee&#10;aDLNqE4WlVm9VJZaZ6eI2jHXqTluF+UCYqjqG0v1kFR+6r2W0v3HUct/LG79+rFlawSvizqJi9Dj&#10;5klTdubqse94e64/bMOj10bk3xX7u8WAlMRaHD/dhoIndhQ+9CIvx5GhUTVZMceSmzcncfrmTHrP&#10;jaS11y806nmQWj5baeSxHCvPhSkTBq5q/BVTf90jeNAaW71uC39r3HO1qL04ykVsonRUCt9HZlMh&#10;bDM1g5OpG7Ca1kJoW49oOvnZ4RtZg3G/lCJ54w/cvtSWl09MefZUl0fP9Xj82oaHbzx48CKc/BfD&#10;OfdgJr9sGEj7oEjq+6+gekAu1UN3UCUkhR8Dl/JD7yXUnruThhvuUEMtK5n6jynuvwHvPwLAsAXk&#10;dYrSALBQlF6JkR73Tcy5qG3BsRYGnGytw3E9XXL167PB8jsuzGkOl2xEJXTg9bO2PCjR4cjBDmxN&#10;tWHNLGu6mJfF370N2wUuR3YtZUvqNG6IAjl/bANbUqZwR2zs+6JdqCEfFKr7WtmaYStonnPkPbFq&#10;ot5+v7+dd3e2aKClEh88E0Vz79w6rp9awa2zq7h7cj2PfhPQiUJ8LUrxVZFSMVmiaAQA8t57NVBa&#10;vv9WgTRfLO2DfbItgdqNdJ6eWCvcmMlVgbOKe1vn8vjkOlFNoiBVz6ns1+fHO7l9KoEZI6PoZNoG&#10;K70WWFsa0dHSmtrWXWnVdxb6yw/TYtNNKiUUahJvlsp6R7XUm+jE5BGdfZAtFy5zJ/8Czx8fo1j2&#10;6fShxfy6Yx6fb8ux394ssM8U+CXxVsD3uShFjl0pwVQ+3UoV+GRrhu+8uL+NcwfXMLyvE75d2jEo&#10;0Ial48N4fDpBPrtFyk8NCBfVXJAuUFOqL00UtVjmkr3cPraJ6T974u3ckQHBTkwZ2VMU+TpRgTs1&#10;s0TU2Eh1z/OdvH4pr1/J996KGtfkVRSLTrGy6uncEPAdFgBeu5zGqQML2Zw1mewz2whI3UqHDfto&#10;vWEztmunMWv3SA6fH0H84nac2Kzsb0duvatJ0es60rhpwQFj7k+oz5nu1Tlj057tNp2I6RrEUFGA&#10;Tot3Ul8U4A9pjymXJACUOvG3gdDJ31aF+zcAMF0AmPwNgOqcieUWANaJvU6tX3ZTwS+GKj4xUl9T&#10;+CkyhjK959IgcBpd+gwgOzdaGose4kisyFjTjAGh3zFtWkVOnO0ox+rK/SudWTi+AX38ShEvCvje&#10;fVdKHvmwJceU4QMqs36lHXcK5rLv0iwi5vajhc8v1Oq5ldq+uTT1WIml1/z0n39e3ewrpv66R0C/&#10;NU7aXebfaNJjHbUDN1IuPF7gp7K75KAWLK8ZGEv9gCV0DBxNUD8/Ji3yImWrI6cumnPzjhlFRS5y&#10;YL7cfRjIr/e8OfhbD3Ze8GDPxUB2XBxJ4vEFRC8ZTcvgodQKWE41/zRqBGdTLWgT5f2XUC5qOQ3m&#10;7KLRhpvUTPiy8v33/wS4P4LvLwWgKMC/A1DlatPjrijAU20MONxUn8s6NlyxsWOvVRvWmZTi11mt&#10;+P2ikwDMmDdPTHj1zJlLZ5zZmdaV7LUBzBnhzqSBvdgSP42rJ5I5d2Ad9y5lcPdSCnnJ4zi3f6lm&#10;CMbru2JT1T0uBcGvFlBV/s93xMJdTeHtr4m8OZ/IO/ne51vq/l6eWEQ1uFcgWSKAEmX4sUBV5F1Q&#10;sFeAshuuiG09n8v7szkU7Y3lxs6VPPtNoFi8WzOrQ3UafLiVxMuzayjeNYd7OVO5mzON4n1LeHk+&#10;nnfyO+9EfX4q2ceDy5lsXDYGl0526Ou0xcxYG3MrczpY2FHHsistwiZjtGC3AOAadeMLqJj8hNLJ&#10;L6mScp2WsVuxW5vFtF2H2Hf3OuceXeFU4VFSxUJu2bKEp6IAP96S48hP4UPhelGcCVIW8vqmKEDV&#10;I31L4CfW9fMdUcLXN3Nx/yr6+Kr1Oarh69KGOSO9uX8qToAu8CrIEduVJmpSrGyJ2GYFwaIvnR+X&#10;BVzjhrpiblQFJ5v6jI6y5fLeFQI1aWTU79xMled0kHPx/rYoPzWmUpTnR3VLQt2LvZ8s5ZXChaPr&#10;OXBoA9fu7OT8hRSOnksl9dd9eCfnohO3XYCfSI+YscQcHsqeQ37ELqjNtX3ikF4bUvSyES+etxf1&#10;Z8rzlW0541eF49a1+M3KhCM2PUjtEsmIwWph9F1f7gGKQiuf/FZs6h9mgvybAFhKAPijBoAvNR0h&#10;GgWY+QWAdWOvUeeXPRoAVvaOoVpIEmpVyIqRa2joOxeniD6kbe7Hs5IICi/1Im6+BR6O1RkxqC2H&#10;D/Xg1ZPe4jS8WDjSjPCu2qxdbCEADOfBk3Ays00ZO6YhO3cN5Mz1RcyM74vNQD/qeo6hpm8OdQJz&#10;aCIAtPCYlz1swMoWXzH11z28ey/vrOW64GaznnECwASxvSqlVSplI7OoHJZKzYCVAsA5uP78C1t3&#10;ThApP5PCp1GUPOtByVMfbtzty5Gzo9mQPZQRcz0JGOWIzwgnAka64T3aD/dxg9HvO4RavmMFfKsl&#10;kkVpJlPTP4ZK3ksEsitpPHs3jTdcFQV4h59E9qtkpf9wwv4Jfn8lADc7RmgA+MDQSAPAG7oGHG+h&#10;y9EWRlzSteOipS2HHXTZYFGW09PkYr7qLwqrMw9u2Yi6c2DPZltyN/bk7qllvLq1mzO569iXonLT&#10;SYW8p+bX5vFM1M7Z/bPZkzGKu+fWiAoU5aKGaNwX23UjnvwTC7i2cyr5e+fx+MBSHu5aTPHW+Tzc&#10;sZi3J2IFbmINFRgEguSLUhEg3j+xgat5oggzV3Nn4wrurF7KlfmzOTJxDKmDQkgeF8rNvSs10+he&#10;CRTe3E/U9IL+Lr/34VdRfMdX8er4Gt6c3cRbAeXH+3v5WHSMh1d3k71mCoHd7eioo4uJsSGWZoaY&#10;mBhgKAqwqZkjLT0GYDolGeO1p2gjEKwff59aiQ+pnnaHmknHab5qB45xO+iTd4Shuw8yfPcuIuLW&#10;MC19IycuH+TBnT1SBtk8v7mCy4dncypvBpe2zuLhodW8O7GJ18c28uL4JoHgDl7f2krKsoGi/owZ&#10;GWnL9sTJPL4pSk2N7RML/brgyz28N8q+SrxW9/OKcymWBiYjZQx9+1rSO8qcLetG80LUODfkWM/G&#10;8On0Gj6eWsOLY6soPLiCouPreXVNGiA5J+/lu++kMSq+nsmBI/FsO7WZy0+vcPHxBfbfO82M/btw&#10;jM2mg6hdg5gYwlN+IevMCDLzrDTLwz4+r83nR7riktpL+VvyJseYc+E1OOlSlwtmrbhpaMUZC29y&#10;nXszauAyzUDo+knX5DpVC5e//4sA+EgA+PSrAlQAlN/IfEY5AWA9qQ/1xu+lot96zUiNasEJVIpI&#10;pFpUHA1852AX1Y+kbSN5+GQ8d6+PYNOq/ni6OTJkoCd79o3hyeO53L86nHlj/fB368bShb7cKphM&#10;wfOJpG7xYtQka9YkjWGmNBS20d1o7O1LTb9pYrWzqB2USZNeqzDrNWdLv35L/vrV4byi17h2dF10&#10;q2WveGr7J1MhNJkyEWn8FKHm5yUKqBbROGQWPhPG8evZMTx9Pp2Hz/pyuyCQ4+ciWJsQxcDxfXCP&#10;7I9Bz0h0evbD0Gs4ut2H0arHzzQJ/IV6gdOpHLSQyuFxVA2Lp0bQRgGiFK7nMiqFrqfRrP00irtK&#10;tcSb/KhZsPnPIfefAGCOQzjXTJx4aGyiscAKgKdaS7Q154qRA2fNrDjsZEiKQ112DW3H/ZxunMux&#10;5FCuKXtybDm4xZsL+8fy+Gq8qLPDFBxLZtt6sUNpEygR0Ly5t5EnN1Zx8eB40tf6cjBnOK9EjX18&#10;sF2ec8VSJHJh5zT2bxzMhbRfuL9lNndSp3Jj4y/cS57K051L+XRGtn0j8wsARfm8FAAcSZ5M0uhg&#10;MvqGsDU0gh2+Uezz68fe0H6khwSQOzaKwgNr+VS0had3E8VOiv0uEJDeE9UjNpNrKjL5/Y4osnt7&#10;RSEe5eapPBKWziC6lyin9q0x1NbG0dxYM4jbRq8d1mYG6JhZ0NTWTRT+SOoNXEzVsYlUn7eX+mvO&#10;Uy3lFmUz71Aj/iKNY0/Qat0hWq3eReuVW9Fblo73xmxiTp7g5sOLvHq4myfXV3Nq1zR2Jo7lSMJ4&#10;rmVJRcpewP2MeVLOC3lxKpl313J5fjWTW9IQ/CYWtvhKukBPWfsdosR3iOWVuKsU8hY+fU2Q8EIa&#10;iefF0kjIcZ45s5qL5+N4fCGHzzdEVR6P5cG2WRTnTKYwayLn44ZxNGY4l7ZIg3M+lbd3tvIxX85N&#10;0W6OnMtiadoyluxMJfnaaTZePsH0fTvxTsxCb+1m2sZuwzBmHYNzp5J9diSxKa3Ym1edj3f0+VzQ&#10;QYBswLMTplyb0pIDztU5Z9uaG6aG3NGx56yhB3n24ZqM0A6L9lA/QQAo9eC/zAX+BwDK9Zte8t8G&#10;oJoR8ncF+FozOLpsaiH1N1ynwcQ9VPJdRyWP1eLW4qkUrlJirdGIIcs+Q1mcMZ4T12dw6Ow8Zi2c&#10;gkuP3niGD2ThhqlsO7qAzG2jGTA0DEc3T36eHEragUlkHJnElNX98R0Uhv+wsTj3GUVLr97UDxpL&#10;zfAV/BSSTlX/FAHgSky7zdrRJ3xBu6+Y+usePpEru+i6Lb7d2lNNY1EAVH4/nbIaAMZTy38+LSJn&#10;ETh9IqdOTRbpP4f9J/qzNK4rA8Z3oUuYNzrdomjn8QutfKfT1Gc2TT0XyIGtpomfgE6N8A5NoKyA&#10;r0xEgkjpBGrI3zVEXlfyXE1F+Y0Gai2QjdeppFbDFwB+6fH9nwHgZsdwfjN2osTASAPA24YmXOho&#10;zpGWBhxs1YH9Oh3ZaaVNilML1vVqzLq+LYmboMOZ7RHcPT+R4ssLNDfO1RxaNWSl+MQqdqyLJHNZ&#10;L7bHerArvge7E7uzeb0LCYtsyVjTk5sn5vJarK+a6fBBFNqTa+k8OBvP85ObRP0t527qDO4lTqUo&#10;fSYvdi7j45lNYtkyxJYJsFQPZv4W9seMJrZ3D7ZHhfJr7xHcjPqFW1ET+K3fePb36cfuX/qSv2Op&#10;ZsDxq4IUnohSelmoOjfE5t3M5vNNgakoVIoO8vL2fm6czmPdwsn0sLfCokNHnKUcHA31cFGLu5t0&#10;oJNeS+yN2mFmYUxLa3uqOntSyjmUUirX20S5iNcdp2babSnnfCqkCASTb1E76YYoG1EXGy7SOvYU&#10;RstzGZ67m7MlV3gq1vzdrRg59kTunkng3sF13N++nBuJM7gaO5nbybN4JLb57UUBtgJd0U5RVXt4&#10;W7iNF9e38eBMJq/ObxaI7+Hz5V2izOX5xm4+/CaK+1KGNCxKEQrIVHLYB7ul7A7z7soWiqR872RM&#10;4UbCSK5vGsEVge+1nDk8PJUoqm8Hb+/vEojulP3bz8ad64meM5yoVXMJW78Mv9XL6bF6HdYrE9Fd&#10;swXt2FzM1yxjZO4kkvb1kzpSh3PnGkhDaAiFumKtzbi6qR37A2tzyrEVF8x1uW1iwX09Z07rubPV&#10;TqXEX4b9wr3UFQB+L7Arm/BeM1i5VOYjAeDDPwBQDV35bwJQolTml1T65WTb3wCohi+VEwA2jLtB&#10;w4l7qSwArCxqrEaQwC9iA1WiV1MnZCHtQkbgO3kwP6/oS/85g+k+YBx6vX5Bz3ccDgOH02P0QLoP&#10;jcQmNBptjyCsIv1xHxVB5yG9sYkcjr73FDp4zqdprznU958n8FtOBQHsjxGbqRKQQuMeKzDqNnN3&#10;RMT8Dl8x9dc9vCOWu+l2EQB6JYj/TqZcSCJlItMoG5UhcNpEzcBFtIycSfcJM5gbO5Xxy0fiN9wL&#10;S/8u6HmF0sZrNE0CZlErdDbVe8+ket+50lIsomrwWs1CJxUCdvNT2Ha+C8+mlFjqHyOSxVqLSghQ&#10;iyHFieUWSzzjBDU3iFqQivJjusoG898Z2vJ/FqUllIX4SSxEy4036Dl7D1PCF2oAqCxwsb6aAqet&#10;WbX/mqEdpzuasa9ta7a0bUqSdkMSnduxuHMzJnVtzOYFATy7uoH3xdmi4tJ4rWYmKEt3dRVXdw3h&#10;UJIPZ3P9OZ3TnYPJYqFTbDiT58bl3QFsi+tCXqwX904v4PfiTN6J0lDp6j/e2wN3dvP+bBov9q7j&#10;5c5VvNyzUqzaRj5fF/iJLfsg0HxXlClWdQuXsmeTPTyIg70jud1vNEXRE8iPHM+tgQqAvdk6MoLC&#10;XSv4nK+GxWTwqGgHT0UtvROQvLu7lc/3tkkl3cPzG3nszVrA2EE+dLUzxFpXC3t9lQ7eVKDXkU46&#10;bejUsbmAsCVOZlroiwpsbGNPGcdelOo5gJ9+XkHtFftpnHiBmhkqM8xDyiQLBFMLqJZRJFAspl5S&#10;Pq2SbqK1cjfeG7JI//WQ2MOjmnF5ahDyq/s7eXMlm0cH1nM3fR63E2aSnz6fp/vX8vGyGu+4jXei&#10;6t4UiD0t3sbt/fGkTB5A+pg+7JsykkMTR3F0ylh5PZysMdFsnjmIaztW8vbGFo1CVPOPP9w9LBZ4&#10;C8X713E7czrXEsdxJ30KT/av4sOVLNkXOQdSHmqK3GtpYM6dXC/X/gDCJgcRMLMfPaYNxG36SJxm&#10;TsZm/hIMF6zFfPlauq+exuT0ocSk9CRxczOxfq35XGIkjYsRRQe02D+xHrn2VTio34KT0phe1TMh&#10;38CJk4Zd2OLgw7jBK3BaclAailvS0Is9TfigAZRSbP82AIryUx0eXwD4mrLJbzUALK0AmFJAo423&#10;aDB+N1UEgNW81mgWOaoeFU/VfpuoGrSS2p5TaOM/CC2/QNp5h9HaYzTNvObSyH+uAG089XxHaKbI&#10;NgucSNOgkTTyHUIj72E08Zyq6eBo0FPlAVDucqM4whjKR8TyozDnx+gdIo6yaNx9OQbu0/4zAPQI&#10;W+6u5TrvdoteGzT3AMuJUvsxOpWfojM1aaurByzVLHrSPnIihtET0QkfR0ufkTSWQmjkr3qOE6gU&#10;uZHv+y7iuyHTKT10NqX6LadU7yTKhOzgp4D9fB+6m++iBIK9t/BDVCblQ5KE9PFU8N4gyjCNWjPP&#10;UHPjXX6S1ucHtSD6/yAAc53UPUAnHhga89DE4IsC1DLneHsj9mkJALWbEqtVnSwPXfaN60nuFB/O&#10;SMV5fi2HZ7e28Exs7JviHF4LZO6emcC5vF5c2uVByZlg8o/14EyWPtd3WfPodC+KjntzebsHezd2&#10;ETAGUHx6mmYWyNv8fby8msP7q6JobovSkeeP55LgslhWUYefbqlEBqJ41Di/B5v58HAnL0UZHZoz&#10;lLxgL672Hcz9vqO4ET2cs32HsjkqhANzR/L8dJpmRsdz2cfHDw7xtGi/2Ec1EyVPYJ3KxT3zWTnD&#10;m76BenSyqIO5dg3s9JvipNcGO61W2Ou0xkm/NfZ6zbExbIWZpR5t7ayp6+ZBxaBhVB63jtqrD1Mn&#10;9QaVU29SJqmYH6Xy/pDxQpTgI0olFFEmXiVLLaFhwj3axJ3GYk0WY3IzOH37gKZ3+k3hVgGOqLQb&#10;m3lzJomXB2N4tXctrw/E8PZ0Ap9EyZEvSrkwT8opV9NLfWNrLPE/RxIb7E1OSAh7wgWEUf3ZHBbG&#10;ev9eJAwO4Wr6Ej5ezROwiXqUbb+9e4g313fy+mIGz47G8HDvMp4eWq3pcEKl0hdQvrydJY1FNiW/&#10;rWVv7jCWrvZmyfoglsb3Z37iMKZsGEX0/CEMjlvAhLxU5uzPYkryJJZuDODAVl/OX3ag4KkJFFjy&#10;+yVTzqytT5LPD2QZVmV/uxYcbtOW8+3VspjWnDBzIcelF2OHrMB5yREB4G1xQ2JPEz5qAFUq6/G/&#10;AGCxAFDVmT+/zv8svgBQnNS/AGBjESMNf9lNVQFgdQFgrcA4qkWkULnPZnFz6VQXW9zQYxYtPMbQ&#10;1vcX2gbMpkXIEhqFLaNe+BJqhy6nTlCssGE1dYMWiW1eTuOAWBr7pdDQN4d6aiRIcLom03S5Puv5&#10;oU+c8CFdYqcAMFsU4HIM3afvjo5e1P4rpv66h3fEErcOnWfdatJzLbWC1AIoG2VHkvlBAVCTtCCG&#10;eoFzqBs4S6C1lGr+coBB66kTnEa1wDzKB6mlMzMppZKjDllIqcFLBX4JqFz/5dV4v4DNlBYlqLLL&#10;lIrazA8RWWKzU6ksCrCcTwwqrX7tmaeotTGf8ioXoBqk+Scn7d8d/wqAWzpFccXIkYdGJjy1NP3S&#10;CdJclyNtDDlqasxBW10SzGuyr78Rr7eN4VbeCI6k/Ez+hQ1iKbfz+sFOXhSK+ivK4tLhIRzJsOLu&#10;UQ8eCPAubjEkZ0EFzqa24NERO4lOPD3hKUKvF0cTHNm9zppz20eLCksBNVtB1Nq3WRHczpDIktc5&#10;ArFc3oryeS5RfG8zhbcFkAKzgm3r2Ds8mh0BXhyNCOPEwH7k9Y8gfWQfzqWv5PVtsX0lp3j98CTP&#10;Hx7msVjegkuJXNo9m7z14Uzq2x4v+9K4mJQS8JXC0aAUrkZl6apfGTf9GnQ2a4K9YT3M9WphbtkS&#10;Ow9HbPpEojdyMloLUmibcIYGabeomHxP1Mt9TU9wKTmUUhm/i70SFSPn9qeUJ1Te9IA6Cfm0SL2K&#10;1obddI9PYeWRbfxWeF6sucCvQI5Xjg2Vsv9SGp8vyEauqJ5aNVtGjrUgT9TZVo0K/KA6lY5lsX3a&#10;CHL7R3Fy8DAuDBjFpYHjODtsHLl9+5Azsi/3clZL4yHbvJMnAFQzbfbzMV9UtlK+t6ScpQH4fEN+&#10;Q2XJljJ/X6DGTqbw9OYSzu7oy4FMb07tDuTkriAObwvg7JHBnDr2Cxvi+7H1wDIuFx3g3vNj7Dkw&#10;i5T17lzZ5sud6x4UPnRFTXd7vFmH3CE/EWf3PXuNm3Jez4AT7Tpwpl07bhpbcNyyExmduzN68HKc&#10;Fx+jfuKdfwLgk38C4Ld7gP9NAGaqSQQvBYBqnOHfAagWTG8iFrjBuJ0CwDXU8BSRExhDFamzFcJ2&#10;UzN0K7W8NtDSeykdfKbS0WsUWj4jaO03nKb+4gaDJ9MoVPFiMfUDl9HQfymNfVfSwm8DjeR7dTwl&#10;gkVJRsZQrt9qfhywmu/6xlIqOo3SUduoFpyhUYBG7jMFgHP+egAG9FvhpN11zjUlTWuHyk5FxQmo&#10;BGAR6ZSN3Ew1sa11g1dSN2yFpsOiSshy6kesoVHkBqH7JoFmAhUDV4uMnU/53jOoEDlP1MAGkc+7&#10;xVJnUy9ErHBoPOUiM/g+LJMfglLl/0lUlRahgs8qykXIdmYfpe6G+1ROeSxAkhPzJyft3x3/KwBe&#10;MrDXLH/5xNyYa9p6HGumzdH2cpHauHDI2ZSNVhU5OKo1nB9AwdEQtie7cenUBF48yOClgOuh2LiX&#10;D3dw4dBQDqSZUXTGj4JjXTmyqRmb5/wg9boN709a8eaYFc8P2/DiWGdKDnbiZEJHtq+x52haKPnH&#10;x/P+xlK4u1ZAuFHsqRqKoRScqEtRQK+K9wkAD1B4dy8lT07w4tFJ3l7dw6O8WI5NGUze4ACyRoSS&#10;Nm0AB1KXcu38Lu7cPMXVyyc5c3IXe3Kmk7I6mvSVQeQs9yBtvi3rJoqtH92QBRLzRjZgzhCJAY1Y&#10;0Lcps6JbMDqqPaOitRgh8B83sSdjFg4ieMEE3JavxiJ2K+3iT1A/4RJV40UBJt+lUtILyiV9kjJ+&#10;xY9ifytm3KF20lUarD9Hs5jTNN94gPYbs7FYu4rem5aRcDibByoha3Eab26r1Fyqk0bBX0IlaNDM&#10;FMnmjRryIrZUwU9luHlzMZdDy8aT1S+EQ336cnnASK4O/oXzAsCc3hHkjuvHg30bBKBqzKG6d6oS&#10;LGzhrWzz3Q01+Fx+567AT8D7e0EGb+8n8PuDTby4NZszeZ4cT7PjzqFe3D/mwfkcS/KWNuZilg0F&#10;R8LYtbEH5/aO54maRvdwi6j++RxM8efYJjeO7HKl5H4o/BrImWmNiXMrRaZ1Tc6a6HLP1JYLHfU4&#10;36EDt0wtOWblQooAcOQgUYCLjwsA7woAXwkAP/01AMxS9wIVAN/K9t8JAGV7AsAKKYU0jr1B/dHb&#10;qOq9mppeAsCA9VQNTqV8wE5Rg6mi5BbRafgSwqfNI2z8cPyGhdJjoC8u/XykQQzAODKQDkFedAwO&#10;RzdIrLLXQLS9htHeU1nl8dT1n0rViAWU7bOS7/t/XXlSAPhjnxzNoGt1D9Ckx+xd/fsv/usXRgoZ&#10;vN5Kv/vcS828llErYi3lhMZqMaRSCljhuaLw0qkWECeFsJJafrNEvo4V0vehpW8orbxCaOkRRivv&#10;ENoGyUGH+YtFDsNA7JBez8m06TWeBj5jqRUwl9oid6uo1PoCwCpB4v8DBYxSkJUiV2l6gRvH3qZG&#10;0kPKqhP0Tyfsr4h/CUDnSC4bOmgA+MBYn2s6+pxqpcvRDnYctBDLa6HNWstSHJtWG653Fdvrws68&#10;juzd241bt+fy6kWuwGg3jwr2cmzHUA5n2lF4JoSbe1zZtqgmR1bV5NVBsUUnzPhwRJ/3Rw0Ehqa8&#10;PmHK86OGXNtix/4YC/auM+VsZjdu7I0k/+RIin+dScml5Ty5mcTj28pqH+RpwUkKbx7n/N0jXL59&#10;kILfdvHigqjCfbFcSJ3JkfQZ7MqTY9obQ/yWWLFma5m7Mobxk6YyIlyLwX4NiJ1iybkMP+7t9qPo&#10;kCf3D7pw95Aj+UecyD/gwv1dLhTkOXN3swtXt/bgYl5PjmR5cvLgCHadmM+0tOl4LpuO2aIVtFmc&#10;TNu1++iQcJ7W8b/SYvV52qy7SKuEkzSK2Uyr1RsxW7UeJwGm49JlmC6ZhZmAy3F+X8LmhLAk9mdO&#10;HZrJw2urROGJ5S9UYxUTeC8w/KgWexfL/yI/Syy8mhmyRd7bxmexq2/ubOHe3jVsHxdNjqjfi4N+&#10;5refx3KgT3+yB0ZxfM0U3lxRyWCzeXdrEx/vxvPuXgrvbsu2b24SVS22t1CUpkrKUJzEqzuruHNy&#10;BGe2dONslhkFe814fqYzD857ciFHl/Sp3/HrptY8PdiLYxs7SZkM4PX19Zp525+L03l5YzVX9o4h&#10;Y6Mbp7aI+k/sydbAGmywKssB+w5cN7IiX9eWi220OS8K8IYowGNWnUnv4ikKcNVXAIqKThF7mvC7&#10;AOr9vxeAEqUyX8jzq68AfP9PALxGvVFbqSYArK0A6L+OmgKmaoFZwoB5tA/vz5gNM9h+bhUHz05l&#10;/5Gh7NrXl83be5OYG8mqTH8WprkxObYrIxb3YvCsnvSd5EP4+ChcBvUTNThIQDpXFKUacpf7Zdnd&#10;6HR+6ptIjZBEmvZcjaXH/B2DBi1v8xVTf90jathaMwOPeeebeC+ievgyyvRb9SXVvfj90tG7NOv+&#10;lg9IEzW3Hu3gaVj0G4XDAD+6/+xK2ISuRE9yZ+gcT8Yu8WHyKh/mxoSweG0/5s6JJHjkz3QInyiy&#10;dzw1AldQPSxFJG6KWOhNIo9XUNNvDtWiFtNs1g5RBNeou6lYbPD/FAD3agCohsH8ZuzIAyNjiox0&#10;uS5W5VQbPQ60dmCnnh/Juu3Y6PwdV9fWEdWgx8fnRly62p7cndps2+PNyZPTOHdiHSf2bWLLpkiO&#10;ZHYS5RDKlTwXUidV4EJcM97uM+HjAR0+H9Hi84kOfDrRjrcn2vD2dGteHLej5ICrgNCaY4lG7I4z&#10;Ycs6G/I29mR3xiCyNg5j/aJBrF84itS1s8mIW8yypAWsSJxDXMxk+c2p7Nw4juzYISRuGsK4ub70&#10;HOyMS9+e+IwYRv/JKwntN44+3WqwcGhHfs0O5emxvjw97MGTQ/ZiJ6WynzLm5TlT3pyx4P0JS34/&#10;YgkqztryeK8pRza24tQ2qdxnRrE8azhhK0bgu3EN7ombMV2di/aizRiu3ovr2p10X74Jq0XzsF40&#10;hsC4cYxLGM+UtT8zae1gxiUNYVhKNGM3+bI23ovd8d5sSwjj0LYxFFxczof7iQIlUWiaAc1qpkg2&#10;z4rzeCH2+LVK0HBvB5/v7eR1UY5m5srN+OkcHhzGwUA/9vr4sdnPh/2ThlG0P4HXtzbzSg22fpAk&#10;II0TFSjQK1JJKET9lQi4BH6Pr6zixokZnNjWn/1p3biQ58TT4478fsqEp1IOdy4EcmmnGZmzFACb&#10;8WSvG2eTunAiOYy31+L4lC/2uVBs+ZNdXL20ieWLerBkSCs2R7Yg27UauQ71OWNnQqFhJ/Lb2HJJ&#10;nMWF1m24YWjOUYvOZHbxZ8yQdX8AoNhTDQA//CUA/P5PAKiWMmgU8xt1RuWJAlz1BYB+66ktYKoV&#10;tJ6GwUMxGeDEih3hYvlH8+xxKG+LPaTB8uJDoT/PC/woLupK/iMLbj525vrDYK4WhHP++iCOXZkl&#10;18tcOg+bTEOfFVTx38uPgWf5Lvgw36nF0vqsonroBpp5rsPSe+G24QNXtPqKqb/u0W94nKF5z7mn&#10;2vZSaa9iqRSVLDTOFhrvolLEVmr4JtDUZx0WUQsYs3w6qzaPJWWXNwdPdOfyOVE2Z37m7qXx3Ls6&#10;jML7URQWhlBS2J+CG8PYcWwcw1YPwa5vGE08RlLfTy26JLY6JJuaYpOr+y6kVthSWkzZQfP1X6bC&#10;qTUKvt0HLCN2WHPC/g1DX/4hBLKlU59/BWAxLTZdpcecHUyOmKfpBb5u4sITAzMe6xtwX8eY31oZ&#10;cqiZKRk6diQYNSfDuxJFGQKvO6LeHurw8IEpx06ZE59uz7K1nkyY7cPEuf1YtMSP/VvDuXHyZ05m&#10;u7FpQiWupevw4ZgNH44ay7M+7w53lNda/H5Sm4/HBYRH2/HhuAEfTtiJNXaj8KA713a4cj7XmeNZ&#10;nUheak5f/3p0dWxJgI83w0bMpOv4BZj1G0T3vkHMWTKc3NzZbN+7lLitS+m9aBz2Pw+g6y+TiZ6z&#10;kvDR8+jhF8zMkW05mioK9ngAzw65cC1bi0ubW1NyzJDXp3V4d6y57FdTPh1pJUpVQH/cjM+HDcjP&#10;asHWeeU5sEGXq0f7kp0RSdLmyey4sIXsy8eYviWHiDXr+Dl7G3EnTxK/K4WJa0dK4xjIlv2DxH4P&#10;YK+UxY50Z86dCub0aT8unOpF/unusi+dubG7szQazhzJdufs7kju/zqFp7eW8/LuGt4JuD4Wxgto&#10;xB7fT0flDFQDlV8LEN8X7+PZpZ3cyEvm4PKF7Jw/i1NiqwsPi5JU0wmL0nmfr+YYb+TdnRW8uTeP&#10;59en8ujXMRQfG8ydPZFcyvXhVHpXTmc5cW23Ew9O2YvyM+Tduda8PN+RojMO5B+0Zev8OhxZ05GS&#10;g36czOjK9viePLkVyxv5nce3xZI/2MOVc2tZPNmF8a51WGPVgHTz5iTrtWB7R22uaFlypaUBv7bp&#10;yMWO0sga23Dc2p1sNx9GDV6J06Kj1Ev82gmSqO4BvhEAfhsH+MdkCCpjuhoI/X8OwO/V/dhUtR7w&#10;a34SCJZOe62pD2pJg6brr9No5A5qeK2ljrfAT7hQIzSZGkEJ1Asah0G/HkxOCebIjQFcvuFN/h1P&#10;Ht/z5pXA702JJ28eduLdczNevdTixUttnj614sFTP+4/ncqGXZNwHNibJr5TxRmmUylgLxUC9lAp&#10;KIcqIfHiMOPFVa7C0mdezpQpm/76xdFHT9ig5dxr1iH9Hitp7pNM3dA8fgrMpnxIBg3C4mnrMw/D&#10;br/gHT2A3ANDuft4KI9fOPHxtTmfH3QCdY8jfzCfCsJ4/7QrTx6a8+yJKy+E/EVP+rLjbACj5vfC&#10;VGxyE48lAsBtVAjfTcWQdCp7rxBrvZwW43bSbF0hlaSl+15OukoD9A143+D37wag+h11Af2UXkTz&#10;+Et0n5vH5MhZ5DqGcd3Qhac6ZrzUNeWJrjkP2ltyqYMxW6w6kuHYgJ196vJit7Ucu7UoEz2ellhy&#10;8aK9qEB3NuRE0W9GV/ynejF5TSCHDv3MxTPD2JvuSPz0ylzdrMWrE+a81dheA14rCB7X49NRbX4/&#10;3IHPR5vA8Ra8P2LEk/12PNzvwvNjEsfNeX7ShPuHLIlf1IGIgA506tKN4IFLcFl0EIe5WTgMH0fo&#10;pIGszFrEqu3riF42D5sxM7GftI6gJZkE/DKXHv5B9OktVj61M/nHPeT3bTU2/Gp2Iw4k1uPGQQNe&#10;ndaDQw3gcC2JJrw8osObU7YCQGvuZXRgy8yK7FutReGhSE6kBXB93yReigJ7XrCH8+ez2ZS9jIyj&#10;adx+fIH7d3azM0cUaYzY+YO+PDjTnVOZLTm4qRYPj8m1Isf15pQZb05KOZzS4sMZPYr3dxTrb8Lx&#10;LTYc3NyF49v8+G1PFLd2CRB3RpK/qx/39g3n5qGJXDs8gwsHV3LqYBwnTuZx4PQhdp46ys4Te9l3&#10;OI0zR1Zx78wC7h8Zy/39Q7i7ayC/5UVwfq8XZ7a6ciHXjkticy+l6XA1syMFu4xEEVvw8qyU9xld&#10;nitVfrqxqOFGcs7a8nyfOTvnNGf3QmOKj4q93tKVzcmduHt9Ic9VwomCvXx8sJOLByaQMN2VNZ5G&#10;xJtpk6kvz2J5M1p25GhrHbG+WpzX1+aSialm4P1J255kuXkwYsAiHBceFgDelGv0OeWS3lNWRMGX&#10;ZAhFlE95IgBU6bBUL/BLAeAjAeD/ed0oK9CsINuvkPSKMgqwCoACxUqJRbRYe4umI3ZRy1Pg5x1D&#10;zdCNVApLpXxwtji5lbQKGUOXkYMYtqg/k5cFsGCVB+viVBYoOzJSOrJ/R0vuXtETGLbl/eMmvHpk&#10;wuMnvlwuHMuirJ+xHBhIw8ChYquXCPRUJugs4UKubDuPxt5JtOm5FHO/ucnzV6bX+4qpv+4xeVZ8&#10;Kwe/mbt1PBbT1Gs9dfxFmQWtpoL3FOp6DUcnYDCmvfrQM9yH5Lxgbj0cS+HzYEqed+bRM1ceP/Wg&#10;oNCbu/ke3LzbhUuXLbl9w4En9915/iKC34oHs2HzELr0iaaxxzSqB6dROSpPCjSRit4Lqea/gGbj&#10;togCvEvlJJHlIvFV4oPSyY81z/9W8H0LDQBffVWAhbSIvywKcCtTImaz2SGUqwbOPNY25YWuWB8D&#10;Cx7p2nLb2JpDjmJ1napyfFQtsYbGfC7R4e3jljwp6cCePQ1J3WxCztH+DF3Rk55zPJm2SRTCiSjO&#10;nQxhe4oB8XN+4vKWNryQyvX6vKlUMH2endTh5cmOvBEb/O5Ya14d7SgKTECzSwCwqQ1XZJtPjjmI&#10;NZYW9YQpL087cUdAsn5uVzzdTXBz74HrlBi8l6bTa+o8Ov88BI/xo+gxZRLWoydjO3ExvsuSCJg+&#10;HyevLoQH2JG2KppbxwJ5dqqnKFALkO0Wbm/Lvtha/JrbXvbHGI61goMCwaOtRJXqyH6ZCZjtKN6i&#10;R94sUYCrW1N0MIgz6T7c2jeGl1dFnRXv4MGdbezYsYxt+9dxv3A/j/PzOLF7PNvi3bm+t4dAw4XT&#10;yS04GleXR4cteX7UShoAC1GbBnw+os1ngfzrE1ayby7cO9yVy3u6cya3q1h1ZTftuZhkx8UUZy5k&#10;uHMux5uzW0JIWxPO1F88mDV/BFOXzWfCkqUMmTSOkWNCydg4WD7Tl7MZPbmS486FzM6cSe3EubRO&#10;Aj5n7u5wpuSAAw8PyXmWRufxcX2eSIP08qSeAFmXT8fb8/vRtrJfbXh3Wotne03ZO7cJ+xfr8OhQ&#10;MBe2dyV3k6VU+Mm8e5LBh4d5lFxZy97McHat8mVzn04kmbRhp5kpuy2s2dPRiFOtOnJbz4jrpkZc&#10;NTXjmpEDx6y6kenqKQBc8icAVMkQ/r0AVKpRrQX8dwC+onS6qMukIpqtuUHDoXlU77lak7W9WmAc&#10;FSMS+TEqhYpBMdT3WkiHnpOx7P4znbuF0tXNmZ7d2uPvV5nhI75jw6YKnLnQmKdFxnx8KGKoxJer&#10;V3uTkNePsGnhtAuJolbwDMqFb+CHyCy+j8qVyJbIEJcYT7vuy7Dynx8Xn7P3r88HOGFBYlPrgInb&#10;tDzn0Vw8f0PvxTQPmYTx4GF0nzQIt4F+mHVzpHtgF5avE0V3cDY5u0eyKdeXtTn2LEo3ZmqcHr8s&#10;M2X8PEt+maDN7ElNydsk9vF6V5G+YRw+O4awcdG08hlDrdA4KvdRY4A2UtF3HlX95tBkTDYtY25L&#10;4T/hOwkFv++SHmlCQVBzwr7a4X9L/C8AmOccyQ1jgbsA8Km2IQ/1TCjUseKOkTknbBqzzfl7Ls+t&#10;g1CS35+25MPrRjx71JxdOyqRktWezaf7MCDWE/uFYmeSIth3YigHTvQjLdWRNUuacWirDfcv+XH7&#10;Vw9unO3GzdNduCuVveC0IyWn7Cg83ZWbx7pyOMOQbTHNuZSnIGnJu5OGotQERAeNRTF5iVWMZvnk&#10;Lvh0aYdZcAQ9Js0ndEksrlOXojtkJlo/L8JiWgK9Vm3GZ94KnIJ7EBKgR8Yidwp2R/DsdA/eHLPj&#10;415tgZwBz3ZrcWBNLY4lNufpEVH3x3X5fLC5QK+twKkjLw6JLZf9zN9uTPbM8hxc14qCfV78mtaD&#10;/L3D+Xh1jSjiTLGmm7l+fBUH8qbL8a3n2Z0kLu0byYEEZ26LvX1y1ImLqc05vr4Ozw+Jgj5swycB&#10;4ecDBnBAqWB9sduWlOw25kK6Nvf2OvHoqNjjo+6yDy68OuDEcwHWo4OdKD7sRtGxXuRs8Kd3tDED&#10;fokkavoMgqctomu/Qbh62bBheSC39kRQtKcLz4+4yLaceHLCjTcHvXh9oBsvDzry8qg5L08Y8koU&#10;36tzHXkujdHr4+1ElXeE/R1gn468lobqhFi6g1acWNGG/aLCi3b15LftTmxe34HfjslvXJnG1WPj&#10;OZgVJoq/O8difcnytyBDvxUnrG0449CJk0YWXGmnzx1tPW4aG3LLzEKzCuEJy+5ku/znAKgSIZRN&#10;/QLAn5LeUDr1Fd8LFKsnF9N89VXqDcqheq9V1PJaR3UFwN7JlO6bzI9BG2ngn4BWj1iMnGZh7zSE&#10;rq4ehARZMXGyESnZVpy/5sL9J048LPbnhtSHzWkezJjTFZ/+3dD3DaGR/yQqh8ZQOjKbUr23Uqrv&#10;Fol0SvVPpK4IsHbdlny2C1y4cu/es1W/Yuqve8xam1DfNGBEVhvPmbT2WUUrr5k4/jyO6Znzyb6w&#10;kpitExkyIRCPwG54BoYT2vsXPEQCdw7qg22YHFCgCTqB5uj0dMWimz8OndzpbNOcCQNE4h+04fkj&#10;d67dGMXw2dFoh/xMbTXtpU88lXvHUSVoIVX859BoVAat1t+kZspjfkgS+H0F4DcVqE7Yvx+AL/4G&#10;wJabLoti28aU8Dls7SRWy6QLj3XNxP4a8sDAmAI9aeHV4tXW9TnYqxwFG1rwOV+fN8+b8OZ1Q148&#10;asbRvdXJyGpH6pFIwmMCMVsWje+G0czKmsbszInMSBzC9LgolqQPZG3ecIlhrMkdQkzuQBJEoaRv&#10;iSArN4wt2T3JSLQiM96AY3mmFIgaenXGQKAgKkSUyKfDuqLa7Hl7OpQbO0JZPLoj1t1M6RQdRuDc&#10;5fRamo35rDyMZu/BefkR/j/q3gI+qmTf/g1BQgju7u4WIJAACRAIDnF3gs8wzCCDu2uEuLsb7hAj&#10;grtb3N2z3qod5ty55537/jpzz+vP5/fpTndn994l31qrqnbVohN+ULEyxUqDCfA5NRN5t1dS0WhQ&#10;0U1HbYKAznAgYRQqb41BimdPxHn2Rda9GahNVkJ93AgqwRGoTxiK0nha/Ycr8CKGhfxYGyT6TaAN&#10;pQILWY7vtKP45Al8CQEyxKKhwXh87RBeJ5xF6Vc/vIvbhoTABfhymxBKXoRX4SOQ6NoDRffn8Frm&#10;8Zpor+8oEjbj+Zs8p9RZ+Bg6CHfOt6YynYzKZDVUJc5AA8+pIUkRtUl8L2mqpIoLU2Yi2l8Leqaj&#10;YbZnPQzPuEKXdl/r4AWoaqvjzP4FyLhjhKqEuVSyVHhUmcUp02jxZ9LeK6MmThGVCbRryePZsIxD&#10;YfxwZFzri4JbQ/lbVML3pgI3FVEdNw15D2cgP4kQ85iA66eH4fNFDV6TOkLPd8MV37G4R0V5K3g+&#10;bgfNQ+rlBbhnOx8hGmNwQ3EknqvMwiMqwDQ2qu9ohT8OGYaPkwh4AvDzlHlIU16B6AV6BKDd3w/A&#10;IMJPWl29gHWQALzwEt3XR6Kzlgu663uik6kv5G0CCasAtLLwRi8jBwxbuhMzlljA0HwlDhxejtAI&#10;XTx7swbZRb8gPX8DHr/WRmSMPg4e0IO+sTJUFqlizEIjDNE8iP5ia1yzK5CxvAsZm9uNAFwTAJl1&#10;buhu4IpRS8/XzLewP93Q8DfsCeIWFNRlqtkWr0Hah+uH6DhhlOZhbDp3HtdeeOBS0jZcur8bl25c&#10;wPa9v2P28lVQ0vgNiuqHMHHRQYxZ+RMGaxphEGP4ip8xcfFOqC5ai6XLlLBz2zg8TVJBdf4SfPzw&#10;G3acssR4sw3oZHEGrWw8oWDjQe9vRwV4Bj1+CcFg53foFsyMZAaL5bBEZoiM+kv6ABkiwwUAW0oA&#10;fIWVx6/ioOVJSQF+mLKQtpcAlKbCTEX6ZGVCcRoVYB+kWHZDwUVCKGsCcgv7oLCoN4oz2cJf64po&#10;KpaQuPUwdV8PRcfdmOJ8AbMdvKBm74qFTi5Y6eGBxU5O0HBwwALGQgc7rLxwFgYXjsDCYTcsz2/H&#10;rpML4HB+ImLDZ+MdFVf+U1rflCGoS+rLSsuIH406VsayuLkoTF5BGzgbe3fNx3yt6VCztoL2uQio&#10;2yZirv0jzD99FZOsfsYCw5mwPTYbH64tRJ00ojuWdpvq5sFoqr9hDKodAu5NyCAkEIBfritRAak2&#10;2lJ+hrg+VIsTkP7EAPdDJsD/REc8jlWlFTdEcpgm3t/ZhupPfhA7r9V8v4ySj5F4fPMEXibZofhr&#10;EF7H78TdgIX4cHMp8h7QugaPpNrsify4eSgjUKoTZqNGAPDeBIJmKmGngld+vZHooICSOxN47Yo8&#10;P6EOBawZD8TI+VhaZdF9MIk2dzm0TCdB/8AuLDkfDbXTd6BxJBJKOnr4faMKPsYu53XMQj3/ryxt&#10;BEofjeQ1DZBsfgMB35A0llZ3EhW2InKvjMRj98545E6LfmsGwbiYCnERclOW4d1TbXxONcKDsPm4&#10;5TINn24sw7c4DVx264b4yGHIeLIEha8MUfbOEt8fLMKV3eMQpkK1OHYoHo4Zx7ZkLNKGjsSHAUPx&#10;fegQfCMA02mBP02aixSlZYhW18NWAcBzfy0AxSBIs/ACyP0AYEtGM/5W85A8dAlMR79zj9FtdSi6&#10;aruiBxVZBwKwpXUQmq0KQHvz8xhgtAmqNlrYenwhQmM18OLNEmRkL0F65nI8fb4MUZHzcGT/cBiZ&#10;T4DqSnUoLV6IqZqrMEH7EAaIfkX9y2hlnIBmZiloahWHptYxaGHtDTlrezrQCxi99EzlQiuHw3/L&#10;rnB+sbEdplr/fn6g1tGqQStdMV7zJH4+ehq3HrrAM9QUm3fMwumze7Hv+DHMNlqGqUt1MH3ZKszS&#10;tsFsQ0PMtlwJFYY6FcgiK3OYbdLC3pMzEHiRrdsXKpVsY7x4+hs2H7bEKOP16GhxlgrQR5pw3cHM&#10;Ce31bdFtfQgG2r9lpoud6gm7Hxn1l40CM/4MwCE+r6D5BwDnWEmDIDnjpyJ34gRkTJ7EAjoFLxQn&#10;Ik69H55tHywNYpQXT0J22UAUlw9DafpoJER2QmzgOEQlbIGR61ZMdjiDoV7X0Nc3jRY7FQO8ktDf&#10;Mwl9GUMDn6C/1wMM8riLsR5XMd0zDHPd3KDmYIttZzQR5jcXjxO1kfVsPgoejkZ1CsH3sD/q7/dB&#10;/e3BBMBUlMVPQ1GyMoofz0VSjCm2bJoBpSVTMPfn3TBxvA09u1tQXrsXqnoa2L93Hh5eXE6QzmUl&#10;H0UQDEFV8lDUpw4BksXxCAFa7Kwro/HAux9eU3nmpSxACdVVBW1gHQFYnToJGY+NcdNnFIJPd8b7&#10;W6KPjgCM0MGbuN0o/BSCoq9XUZh+Cx+ehyDu2mm8fuiJ4u9iA/W9uO23iABcjgKC5GnYKNynAixI&#10;nMO0nMvfmIGqOFruhNGEjTLt6gwk0yI/8e5CqzoeNYR+Q+JIngfPlSoYyWNQm0LFJvrqqAZ9nJZg&#10;iZESdA+fxgK7REw79RIap1Mxw/BnrDZRQprXPCpLFSrIMah8Sov7ZBivvQuVZi9a/QFUxIT8AwKY&#10;v11/fzZeeAxAzJH2uOs7EU/u6SM10RK34qnOE61xM341rl80xLXgJXh2gw3Qlem46t0Rr+4NQ0Pm&#10;YtR9WYaGT7p4R+Uavq4PLs0Yjfjhg5A6iBAcPgbvx0xA9rCRyB81EtmK45AxdSo+TVBD8hQBQAMC&#10;0P5vAaAsy36L0GK0Cirlb5TxePytkBx08f2K3idT0NU64B8AbEcAtrIMQFtTD/Qy24cFv6/DqVBr&#10;JL82RlauOkqLp9ENTcOrx6Ph49wFO39ujQ1GrbFSZzBU9Gdipv4iTDewxDidneivZY9uelFob3Qf&#10;rUwSqQTvQkHsCWzmRaVpT0DaY/Sy02WLrW13UwHK/cDUX/eIexXXZrrlzgP9VxwvGaLphxGLzkJz&#10;4354Rdsh+s4p/PS7IRYtM8dSfRssWqWE9Xt0sO+UGc44mMDNxwT+YaYIvWyD8GsbcC1+ExKf2+Dx&#10;xyV4m0uFVLQM2V+3IvrSTzD81QJDjH5DRysntFjlD4VVgWhv7I72Oo7otCoEA84SgD7MyIB8yP5p&#10;FPivCrHmoExYPuTDMjGECnDFkcs4YHZCAuB7xQXIHT8F2RPH4duU8bQoU/Fo2ijc0emJdNdJqPmk&#10;jJKqUUivoAIsHYKKrLFIju6Iq1SAMUmbYey2HVMcHDEw9DHkIr6gVdgHtI74yudvkAv9DoWITCgE&#10;f0Q7v4cYGBSHiYFUKx4OUPM6B/sgSzy8uQJfHq6ULFcZAVWf3IMVtCcVi1AtVGsPaL+TFVFMKBU/&#10;UkR2gh6u+2ripw0qUF46GxrWGxkbMGe5KnZvnYOUaB0UUJGUJE1CKa20UJQVDwejmlGfOhRIGU47&#10;PAol9ychNWgI4sIm4l3KSnx/vBLZKbNQQdiUJTM9kjVx1bEXLp/viLx4DWTe10JiyFK8SzqAvPQY&#10;5OUk4OPn27gX54U7d13w9eMlFGVcxPvko7jjtxgfrvIcHmjgVdhgJLi0R1HCNFSlKdOOj0d1MsFM&#10;IBemzcfzq7MRa9seL8MGoowArH8wlqCi6osbRgU7hhCfSAs8BeWJSgTmTHjYLcdCPWUYHXPC/HMP&#10;oXjkHRaffo1ZxntgvFIJF48rofK2GupTFFHxZBLyHxGEj3rz+vuhNrWxAQDhC6pgAcGia0q4Zj8Q&#10;J/f1w2F7dezxNscGFyNscNbGL3ZLsOXoDNg5zESU6Krw6IPLfq3x/Qktcw7VdcYc1L9dhCTvAQgy&#10;6Yr7sxXxauJEfByliPfjpyF9giJKRo9D2ZhRyJ48Gt8nT8aXiWpIU1qJGHUjbF3vgPl2SRIAm4tp&#10;KkE1aCF2hYsW+wL/nwHwDyEhHJYY8W0eLI5fCgVpSawitCYAu/sTgMcS0cXS78fG6J5oY+HPCEQf&#10;QxcMN96K31x2Ien9QeQV26A4V5Uuj+mbxYbrtTKe3VfB/WgV3AydjaDgRbAN1MMJTzPsdfkVq44d&#10;xDSbg+hjYIdOxmFQML5GCIrV4WPQySwQnU3cMVjbCeOXHi9cYWP/KxVg8x+Y+usegrKzrQ9uHLT8&#10;VO4QzUAMX+6GyTp7oPvbr/jl1E4YbfoVyot3QHnRRmzYsQIXb+zFpw/7kfNpPVt9ExR/MEDFN3OU&#10;ZFqiKNcEhcV6yCtZiuySmcgoWIvER8dpf60x1cAU3XX2SuuKic3T5S2C0MHAEx00nWmLQ9H/xCv0&#10;9CpAiz8BUMosYYl/xL/K1P/dEABsEppHKGVgGBXgnwH4jgDMmTAFmRPH4IviGHxQnIyk6YNwY3UH&#10;FF4iAAm83PIeyKjoQsj3pQIcgZQr7XExahBCk1fBPGA7pjk7o1fwE6nllg3PQNOoPGk3fpnwfDTj&#10;c8uQT+gUkIJxETeh5OOI2Xa/YnXsUdyKW430xKXIJQiKk2i1E/oTegJ+vVlRBQxHokoAKXUcih+O&#10;RdHDMYTAXOTE6eJWgC42r56KObP6Yen8QTj4y1Tc99VAQdxC1KTNoFoaTds8GgVpo1H+eBjKH4mR&#10;zeGoSx2BmqSRBAqvM3gY/N1GIfLSUtxPWYWnj0zx/Zkmch8uxcercxB1vA3inbuj7MFCZN5bRkWo&#10;joTr2/D+czQ+FzzE7SeXEHjVFfGvLiI9Lxn5WXfx7aXYRlIH7y7zXO6p4WVAb6S4tUVJ/ERUPSTE&#10;UiagjNdRnjaE0NXEnej58DvdCU/DCWva0hpCr56ArkscjVpCvCpJiZZ8Fj9T47Wrw/30IsxfOgFG&#10;e05B93wyZh98hhWH07DQdD8MF0+Dz7ZxyL3IipownY3GZBQ8JoTEgAd/syqN4E0Z1ti4JDKt44ew&#10;MZiMN9dU4ew8G6Z71LH4yGostdsGLYfVMLUzxsZzixFyYxVSUk1xMXQInicMQkXmeKBkKpA1k/ky&#10;B9fsBiLIYACSVZXxaaISvo+Zjq8TZ7BRnYrysRMYI5AzaSQBOIkAVMXD6Zo/AGj/1wOQ35ehAhT9&#10;4K0CGyHYKqgAbYIy0dPvI3ofiZOmvnRe6YiurKNtrPzRnvW1n6YDxlHEHAk4hpdZZ5FfvAEl+StQ&#10;nqNBp0eHkaVDDuijIEMPBZk6bBD18C3TGO++rsXzb0fgf+8EVu5ajz56G6UpMK3E2qMW0WhpGQsF&#10;ywjImwdjgI4zJi0/mqm/wdGKAJT9gam/7sEfabLQ5pj+0GXH0wdr+2OofhAG6ZzFQK1NGKm/AeN0&#10;f8fYZXZQXLwfG34zxd34U8jP3ovKTCMgexljOVu9lajN1kZR5gpkZq7EV3725qMeYu7/hK22W6Fq&#10;YYpBK39FN1NXKNjESJuutzQPQyd9b3RZ6YLOpoHoe+QJennlQp4ZITLoj0wT4PvzYMj/rfjPAHwN&#10;zcNXcND0JC7PWUUAaiCLLXXGpNH4MGUUXk8ejzhCJX5fF9Q8VkZd/lDkFbVFUVV3lBQPpe0bifvX&#10;WiMotie8HhrDIHQLJrs4o4f/S8iGio2n+Ztis6eQSml1FFGIOwd+wvAA2jU3DyxiGv3msw5BKfvx&#10;8YkxipNVCT8llN/7YfsIPiQPYkUdygo7gqCgVWTFLRNBeFUm0D4+1KAqoxJ0moc9Ft1xxKY7Ej1n&#10;oujePDSkTiPkxhBaw1FMeBalTaYCGoXyh4zUUbS3I1Er7GHKNCREjMPhUyOw2VYd+0LXwuHqJkQn&#10;bsaDB2vxIFIDN9wn4e1VdeSlGuDNXQMEeizF6QsWOB18HLbXg7Ej0A3b/OzhmhSD628Tce/5LURc&#10;PgF3h2VIu6SF9PtLkOwzAGkBA5FDC5zN8/72cD4+P1LHx0ezkBCnB0/32fA42x8vr1JZpCoTgKMl&#10;m1qfNAY1VL7i7hQxMFKRJOzzfAScmYfliwZiuZkxLA4HYY1dKiwOXMKCZZYwWzgOoXunovC6BtNP&#10;FaUEYBFVc1mKCtOO1i11Aq+f9jWVDUxyJ9ribmhIG0lILsTt2+b43dkaS4/+SmV5EEudd8Dc82fY&#10;3tmOuPd7EXNtHnzc2+HbG6rSfAK6gOmYMR0fbs2E3/5R8NeZgIez1Qi4mcgaMwvf+ZwzifAeS/iO&#10;GY7cyXQRkgJURZoA4HwTWuC/RwHKhBeznol7tUugECCscD7aBmagl88H9DxwG51MPNBVyxndDb3Q&#10;1joQHa0pUrSdMcrwd2y024vguJ24+9Qcj96sxOsPK9gA6kqLJH/NNsb3XAN8LyAPileiLJcuMMsY&#10;GYV7EJ2yC1q7ddFLXx8dLQ+ihbUHZFaFQ8YmFk3IBRnraPShApyy7Mg7i998lv5A1F//WGlzbOHI&#10;ZYc/Dtbzoj/3oTz1QCdze3Q2OoFeeudIfk8MXXwc+hvWwPfSKV70Xrx+Q7I/X4JnyQuQcFsdN24t&#10;QkjsAriEzMdZ3+XYZ7sYetv1McZ0NX3/z+hjZI8OllGQNb8MGcuLpH84uhl4o6c2AWjsjd4Hk9DP&#10;JwOtRWaGlUj9f39tH2ABAZiLVqEZGO4tAHgVh0xPEYA2/wBg+qRReD9lBJ4ThMmLhuOLtyLwZSka&#10;8qmgsjuhpmQoKvNpDT9PxfVbPeF/fxTc3q3H8rBdGOHkje6+H9EysAYKoh8noAbyAbVo41+JLn55&#10;GOb/FtM9L2PFhWPY6bURsddX4VWKJZWfKspTJhFqE1F7fxytGZVFMgFHi1hNtVb+iKqIUZ4mFlSg&#10;enswjIplIJXhBFTEzULezYV4EaiMV0HTUHhnJqqTJrJy0+ISoDUPhvJ/qCoJEQHEquSxqKC9rKEq&#10;bHhAAKZOx6PbC3DAeQFWnDaDhtNuVvo9sPbei6O8psCo9bh4/Wc8fLQTT57twZ2UfTjosRYGx3+G&#10;+okjmG3rDsVTLlA664wlXj4w9A2FhYc/LM7tx69nLHH59lY8Sd2Eq6HzEXdlJZ6mrkPcg3WIubcK&#10;npcMcTpoCQ7YzcH23aPgYT8BH+5rUCHOpjodxTQYTis8HDVUvtUpUxkzeG2MRBUkBy7B0c2ToL1s&#10;HJazcm3YcRqm1luxiOrr0GraMv+VqI5fCjxkejyk+koZgzpaaAHTSgKwkg1J9UOm4cOeTMeuBOwA&#10;WnEVvH5kgbBbW7HJaSOWHP0JK90O4reYgwh8fgTB9/Th5NYXCXeGojhzIsryBqAibzCtINXcxQWw&#10;36kGH925SFOZi8/j5xCAc/F9giqyJ7BhGzOeECQAFUcgXXESvk5Sw8MZWgSgKQF44e9RgNKtcI0A&#10;bOVfhFYBuWgX8J0i5C267LqM9gYu6KHjih5G3mhHALZdFczX7uhndAiTbNZh0ZaVMDs4G+uPT8QW&#10;u0nY7Todh/3UcJZ56xi7GG5XlyDyxkLcvbkYdxMscP/pfthf3I3528zR08SGUD2OpmLhFZsfAKQo&#10;EgDsq3UB05YfebR+V+CMH3j66x8GP52ZOXb5vhcD9B3Q0cwLLawC0ZSyV070A1gHoadpEHrrnMNk&#10;yy3QP7wHG+3X4adzy7HmiBrMds6G9mZ1LPl5BeZu0IfKWhMoWpljrKExBhmsQw/j/ehlbI8eVpGQ&#10;M78GGdPraGJ9DQoEYC9DD/TTcUQXQ6qlPTcJwI9oLdYD/AFAufDG53+Vmf+n8V8CUG0V3gsATlSk&#10;PSEAp43AU8WReKatiMIwTeC5FvB1GvBtBJA5AzXfl1H2GyHt9SKEv9HEuY87MTf0JPpfuIyOXt9o&#10;MUoJwFLI+5egtX8ZOvoXorv3Bwx1vYm5rq7YHX0E15J+weeUFVQlrBxUH9WPRgOEIBJoqWjbQDVY&#10;mzxR+qzk8WCUPR5AJdgfDUmDaNkGE15ULwRi/YMJqIkjFOLVUP1gNq0yKzjtXU1aP9QzkDyExxvT&#10;CNUHYm7beNQwGhLHSlH+QBmPqSL3B66GuttxTPAKxUiXMEy54IuFTo4wcz6En/2P4vCl03BMcsG5&#10;lADo+9hiGmE/0usu+vk+RVf3h+jiGof+3ncx2CMRwxzjMMUxFBp2J/B7+HG43DoC14tbcC54I44E&#10;/4Z1zhth6PALVjhug7rD71RwK7B972TEhK1ERqoOYaWMqvuD0JAgzr+/1GdZK+4YIQhrCe9annfR&#10;fU3aZS2c/HkC9DWGQHvBVGjNnYTfDKbhrqshSu5bME3m0T7zmtPE/4u+1H5Mt8FUf0JNT0Tpw4mo&#10;SBuLykQ2KGxsKtKUpDmZj5LN4BuhhdUnV2Dh6a3Yc2kvPOI2wN5/IiLCByLv6yxU5FJd5/dGaf5g&#10;FGYswJ1wTRz+TRfuOtpInUEAjlNH5hh1KkCCcDwt/yim9Q8AZihOxBcCME0AUMOsEYC2fy8AFQhA&#10;Bf8cHvcburu+RNvfItFWxwG99d3Q3cQHra1oVa0D0NqSYsXKHl0NWad1NmK44SqMMtLFSMPFGGu2&#10;EBOsFmKq9UIo2yzCrNXLsGTtchhu0IThZjPob98E9V+2Y7DZdnQyPc5jeqKZVShkraLJm2hpm1wF&#10;sxAM1rSHsubx+1uORIz5gae//rFms8ukydq7E/von+SJUZaKSYlroiGzOgYtKFE7WgSgq4m4Kfo4&#10;YbYbA8w2oJ+BMfrqGGGAwUb0NdiP7jrn0YOKrodxALroeqG7ngd6mBFuFvboYh6IdhbXqf7uSXN/&#10;mthch4JFMPoYumGgji066Z5D5x0x6OX9ikDKRRNaRpFRLZhpf8S/ytDG+N9Thn8AUIEAHPFPAJQU&#10;4KQp+D5lNN5PH4mX00fjweIJuLVTEe9cx6Do7ghUPxkr7epf+kIfue9X4eE7E9jFacA0xhijnI9j&#10;gOsLdPTNhVwIIRiSAbmAdLQOTEen4E/o5pOIUZ7BWH3LCz5Pj+DRM1bSJ1R7qe1RmtSJNm2oNCrb&#10;cH8GcE+VwFKVVE8pbWvx0wEof9KblbgX3+8L3GdlTu5O+PUkNIVlHof6hGmo5fdLkoajJLU/rW4v&#10;1D3sw88JzLjhPCYhKEZd4yagPm4iIUogxo9DSbwKHiZaYHfEbszw9sXAgDT0D3iNEV5pGOd0lSD0&#10;g4qTK+a72mKlnwOWBHlhgmcoevuloGNUPhusSjSLrEWzcDGaLwZ/CqgsCtHL7zlBGIjZ9seh7bAV&#10;FgSe0dmfoXluN2YePwQlexdM8YrACN9rfH8jDh6fS+WwGhkpRihLEnP1BhCA3Qjt7kyXvlSvg1CX&#10;MpTXzOeE/qi4P5eQ08eTQB2475wLK/V+WLdwKMKOauPblXWoiDdAJdOygUq3Lrk3LW4XHqs5IdiB&#10;f4tb3ZRQkDYHhanzUJEsbg1kQ8R0KabKzH22EK+SZ8EjcgVWnPoVlmdX4gxdTtR1JaR/nI+KjBmo&#10;yBqC2tL+KCkYjJxvGrgSbIjdv66Fu54Fld08KsBFyBiziEpPnc5iBkoIwLJxw5BLd/F9ilh0V42g&#10;1P4BQMcfAHxPAAprKgBY+gOAGQRg/g8AVv2fATCyEYCiD7C1XyEU/LLQzu8zujg+RaufQqBAEPU1&#10;8KBa86VbC0CzNT5out6OsHJGB/7dzTAcfXQj0V+P1ljfG/0NHciEE+inux8DNHdjiOZ+DFm2DyOW&#10;HsKQpQfRZ/ER9Namq9TzRDtjMQ/wMlqYXZWe25uJ3eCCyA8fjNJywEz9M5cPnLv01+8I98djz8mA&#10;oVP198b0XXm4oQvtbyvLcDS3uYymqy9RpoahhYUv5Ky80GyVB1+7ktYuaGfmjPaEYgczb3SwCKei&#10;u0qC3+HzHcgbX0Jr0zAex4//403SB1NRxpL2V9HMghduHo02Ymc4U1+0MXBGS1M3tjoxGHThGToH&#10;Z6NFSD6aB4sFC0rQJKwUslSEYvXa5mH5UoaLZ3HbjiwLgGxEReNn/yLD/+sQaw4WE7T5UAjJxEif&#10;t9A6cg0HzU8hdg6t6JSFVIBTkTtpPDIZWROn4PW0Mbgxrx3ilrdCqqU8En9ph9jdA+BxRg17XExh&#10;4rMFSh770c/lPLpQNfX2fYAOAZ8bfy9SnGs2moZ/R+uQd7QZVEVOwdgS5YuoRDu8TPsZ+WkLUSFu&#10;v3rYD5UPe9DaUtUlEm4JYp7eaFqz8az0E6hOGpVPgzSHbyTBRRucMkpSLbUp/Iy2to6fVz8Yiaqk&#10;IbR5g/keAZI8kBVeKMCh/B8eUzpuo62sTRqM+sRBhM0EvEnVxanojZjrdoaK/A6B/R4dQr6ic8A7&#10;9Al8gb4BT9DHJxW9fJKpZFPR2f8FP/+CNmG5EFuaykn9nXloRuCLTX3EFI5OQbRW/k8wwOsO+ntc&#10;Ql/Pm+gf/Ai9Ql6jR9Abvn6DYYFPMdg3DfonduCU/VLEJa5AxovJKHlE2Cf3JdQJGZ5n9aPuqHre&#10;GtUvWvF1R15fT9r48YT9NJSlzseHa6oIO90XkWeH4O0VDRQ8WIZSquFqquMGQrMhpSca0rpJo8Al&#10;jwYg7/FwZD4ew+dxbChGMp0Ho+5eX9Tco7VNU8W75/qIf24Nz8St0HHZDrX9hlhlvwpBcTvxKv9X&#10;fC6bi+zS3igr6Yz8klF4mr4EAWHasPtFD17axrgxRwcf2KDmj5uJnInTGUooGTMNReIuo8mTkDN5&#10;MjInKOPR9CWI0DDElo1naIHvo4dfOutAFQEoFj7IhbQpUoQAYgWtahmhxwY8gvWB5ev/WyD8qxCr&#10;yORJIqBpSDmailWhg8vQKTAL3R0eQn6DJ+T0TqKLqRPamfrQuYWzHkehyepgyFhEsQ5f53u3IU83&#10;p8C63Jpipo2lv7SYQXsTf3QyDqRgCibYQvhZCJ+DpI2VOlIIteV3W5IvYu6frHUsmlmSBeZh6GoU&#10;gF76Phi74lj9AoODQT6XX/719wH/8Qi7Gt9V1ezIuYErDtf0NvTiRYdCziIazXiSTa3DGP5Ubb6Q&#10;WecH2dUBhGGwpOBasyVQMGOIxVMJuBaWVxiXaZ0jIW/FVsOK/8Pvy9iE8P8jecGUu5ZRaEU4tiUA&#10;O1BZtjDyQBNTTyZ6OIadfISegdloSTC1IACbiA2hw8Qta2LjZgFAtnasaOJZAFAmXOyVUCPB7F9n&#10;9H8VAoBimfYCAjCLAHwH7aPXcdDiFKLnrsJLAcAJ01AwYSIL7kQUjlGS1gd8pdIXz5W7IXl2R8TO&#10;bw8H7X7Yun4u9I9uwVQHD/T1uoVOfg/RMfAZugU9QrvAr4RBJWQjeR2RBZBlK9424isG+z/DHFpg&#10;/WO22H38N4R72uDlVVMUpRqj8rFKY58UlUmDNO2F1i/hBwiTxlDxEISJrMys9GJCcOO0mEmExGQG&#10;AZlCABKGdcni/lUxafhPIebQiTlv0jNByPfqkmmRhZJ6MEACyZeHmnCOXYslbscwyOsq2ga+Y3pR&#10;yQZnoSPVbPuQdLQNzkQbKbIIdIZ45t/idSu+lmcjJh+cwzxkQxbY2LneJfAjuga9RcfQj2gVnoWm&#10;UUwT5p9QIx0Dv2Cg32MM90qA2al98Aowx6Mny6msh6HiaRfCewgt+gzUxU+lZR2CqmcdGO1o7fug&#10;Lkn0Y45CYfxQVDyahLJHSvh6dxwyqIKLH6nx79lsUKbT+lJhi8GkRCrAxB6opBouTRuGgidjkP9s&#10;DIofU9WnMJ0fML3jBxGs05D+zADXHm7EiVu/wDpsK2Y678M0uyO08+ewKeg8nNL24HqpOZ7UqOBr&#10;uSI+1WjictZqnA43x7nN+nDTMUWMujHeT12A4nEsTxMnIZcNa/FYFRSOpbqcNA15kxSRS1v8WEkD&#10;YRr6+O2n4wTgPfTwzUbzoFoCj2qPjbQEwPAKKrZaAlAov2wCUKwEU8L4Xyv/QjG2Cs2mGsxn/aqE&#10;TEg11XoNuvnnoceZB5BfQ1FCt9fB3BGtCTU5C7GS+xVpfdCmltcga3kdTVjXZa0jIGvjh+arKYxs&#10;GNa+FEiBkLcMhTzB14zuscnqcLpIgpA8aGvlDwWypLkNQbqaLlP0/0kzQkIkaHbX98X45YcqtcwO&#10;2iU8L+r4A09//QNAi7nmRzYPWnGovIehBwEYQlBFU/3FSGv1y64KZAQQfqG8KEHwIKq7IGlHt1ZU&#10;h/JWQWhJUDZfFSlFC2v+/yomjLW42dmPxwlmQjUCsDkB2NI8FG3F8jpMFAVjN8jqOxGqvhh2OBE9&#10;/TMbAUip3iS0EYAyQumF/6EAxY72bL3+AGB49V8GwHwCMG88ITh2CnJoXb5NU8KX6ZPwWnUc7i4Y&#10;D0+t2di1xgJWxx0xy+UW+vu+kjqSWwUQCIEEQlAB5AlxWWE5xDlH5hIa39Hb7TnGn7yOSasPQ1VT&#10;F6tM5sFhtwZuumrj7WV95CUYoTRZB+UJc1CTMFXq56oSFZzQqiCwqlOGUfURiCk/RocTxzDGSqOk&#10;kjIkAJHKSBlBeFDlJfNZTHamKmxIGsX4oR4fjJHUpJgCI274r0ycjK8PDeB1dStWuNtikPsdtPX/&#10;RogVQy6oEG1ZEdsyvQT4FESEZNPeMz8Cc1hZ2TCJfOO1yoWxkoU3rjcnE1gqfdaWKrBz8GcC8BvV&#10;Ihs5aS07kf6Z6E6bPcQnAcPdr8P67C5Exq7H8ydayH42EjVUxA1xtOz35wN35qMhfhphLQZ/CPi4&#10;adJ7QhlX/ZgeVP1wqrS6TFnqDJSlTEdZMqGZrIh6fgZaYFBJQkwtSuxLWz0A1QkjqXwJzuTpVMwq&#10;TOs5KE9ais/Mg+hrNtgWtB5LPH7FNK9jGOYbiFEBYu/fa5h5wR8rgk5hQ9I2nHm7DsFfNiIk8yCO&#10;vjqF9UH7sG33Ttgb/4TLc/UlABaNE8urUfVJAFQmAKcTgFMlAOaMn04ALvwBwBM/AJjFdKv5AcCs&#10;HwAsJwBrfgCQljiCaf+/CcCWzLvmVJHNCMCmVJodQ6vR2zsH3Q/dJ5AcoaB/Bl3M6cyo2uQIvuZW&#10;lyXl1oLiRtThZlZUcWLrDFHPbXxY7xms680IuKarGARjE4JOloBrQcHUigpRwcKPcBSLoBKAYvRX&#10;bKXB48ibE4BG/uhGBTh+xaFc8/WnNmf+HbfB/fkxz+yw6bCVhwp6G7mjnUmQpNRkKXtlSekmNgQg&#10;L0as3tpCDGZYhvBCSHpekBgokeNFtyAkm60OpG0WEcAg6a0pny19+X9BEgBlbHg8/n9zsbQO1V8n&#10;Jlg7U3fI6TvSBntg5N676OPbuDdIC9op2R8K8M8AlCMA5ULFznG0leIzZuBfDcC8cVOQO0YF2SPn&#10;ImusKr5MU0PK7AUIXGKEfdZ7YHIwClMvvERXnwI0D6hCExbSJixUcrQVCiH8LQnmAtpssb2/oNXx&#10;FMizgPTQPo6xGhsxZ642DBbNw096c3HiZ01EnF2LR6G/4Mv11ShKMEB56kKUSCvBjEf5E8LwyWhp&#10;/p6k3GiTGwiwBtpkcdtaQ9Iwgo5BQArLJ/rKavm6lmqwhkCsSSFUaJkhQJg8hsegbaaKFKqwOmES&#10;vqfqIOj2duh4ncdAqtT2ARkEXDmtbQVaMv3FMkpyTDfRQEnWi8pc7OPchNcpGqwm4UKxV0A2Quwz&#10;W8P8qZVWGhGWTSEkhyoxF/LMO6ni8hjtgjPQO/A5hnndxDDnSPzk9jtuxW/E06dLkCEmFz8j5OMI&#10;LtEXensen6cRgsL685zvTAduatDGj6OtHUmbOwyVvH5xfZUEfpWYPC1WdEkey2sVAJxI6DPYWOBu&#10;XwaV5f0pqE7UIPT0UZZghW9XLHDLUx+nj2vD+sgqwugYxrp5oq9vLDqGPSL8X6FHwDcM9n6HQd43&#10;MMTfDVMDjmE5Ybgy0gWqkZ5Qc3WC0R5bHDPZiqtzdf/7AMj0/dch8i9LaoDkQiugEFSFnsHVGOBK&#10;pb79OloaOqCtvi26WngTgKz3Vhdpey9R8IQSgsEUOAJwvhREPqzXvo11njCUZT2XsfGHzFo6P9po&#10;mXVBFFAUPRRE8kIwkRktKZZkKZZkqB5lKJZkrCLIkVAC0A/ddL0xbtn+z6s3ndKjKGv6A01/z2Op&#10;9bGlozUPfe9v6EK/7k+PT3lLAMqsIanXCICFUwpfIxhjCMFQieotxBI5DJEgogVottqbicFEEZsi&#10;rQ7hhQfwwkWrQAssjmUTzYuOQhPx/6LPgKqvvbknFAydoWDkilHbrqOf1xepkrSkfWrKjBWVpxGA&#10;YqFUkWF5bL3y+FxIiJVRXf31AMwdp4iC0TNRMnQeCkeoIXPCPBbYpQhdYIV95idgsP8mJlz4gvZ+&#10;VTxfsQlQAy1vPcFXDvkgseACz0/ce0kVqOCbCYXTLxul/zIH9Jl3CFPUt2Pe3NXQmKWHpTP1Yb7U&#10;AntsVsFltykuX9DD42gdfLy7DOkP5iP30VwUP1UlDJVQ/mAyqhInEmC0xqKyUwUJ61tLy1iTPJAg&#10;YKTRzqU13vVR+XAIYyiq+NxAC1ibKtQkLXQSIUO7XUNVmJmyGDHxv8LI7ygGu0aic9B7qUGSJ9ia&#10;izwQyi5MhMgTAk/qohCLadJKhVUwmAYiWLFkIgm/GKZHZLUERtGp3yKIaR9UxrSppDouoa3ORJ/A&#10;pxjqdR0DLwRjS+g+3Hr8M1JfLMHXF6NQ+5pKT1j9e1NQf5dB+NUl0caKyeFxVMH3JqEqYQQBLxaS&#10;HUKYDUB96mBaXjFQMpgKdxg/J/QTJ1EJKxOWalS7hKlQkonzCD5dfL9pjgd+Jgg/rotzm5Zhrd58&#10;qC1eDMVV2zD1/EWM8HuOzoFv0SziG+2i6A6oQgf/SjYO6Wgf+gw9/OIw0u0+hrnGYZDvParFK9A7&#10;HoTDFjtxdY7OfxsA/xj0+H9HAfONFpgqXJ51qB0buP4BFRho9wkdNsZAXsceHShKutDdia6uJhQ+&#10;TS0JQLMwqWurOe1uk7Wu5IIXxZFQgRQ1FDayVHMyNmJRAx/IbHSHzHrBDYomKj15Qk/BmtaYjrKp&#10;EEMSD4TDjIaCZZi0t1APPR9MXH7g2eattrN/YOnve5j+dGb2RO2Dzwfo2aOjsbc0UfkfAFwrLiSK&#10;UvUWFV0MgUYrTNo3FTdIUw224LPcKm/I2bihxWoPNBOKcbVQi+FsMYTkDUWT1TE81kWCMVaSvsJK&#10;t7KiAhStjLEH5PVcMGhDLPq7fUB7ynMFyVIJVSEAKCoYK52AyA8AtmRGtghhRSIABdD+VQH4r+N/&#10;FYBTUDSGFmnUdJSOVkLeBBU8m7YAkRqWOGh1CgaHbmCMyyeqg8Y+SZkoVv7oIsmmSzvvE4DNQvNZ&#10;2PLQib/Z0zMLXQ88RluTcHTSsMew+Scxdf4+zFD7DXNVd2Oe8lZoKFtCb54mVq9Uw761qnA7shBR&#10;bstwP0wTL2/o4/t9fRRStVSmGlAdzkJp6nRpCfvKR0qE3CTawLEMKiEqo0qqxcqHw/j5MJQ/bHwt&#10;psZUEYyVqUMlJSksYW3iEGSlzcHNtI2wCNqFoa4e6BaURiv/Dq3Ccwi8MuYBwScNTAm11wjAxq4I&#10;XvM/Q5Dgk4kRy7nzmZ/JEoqyYvVhVuymwbWSqmxPoHQPeom+3rfR/UIYjH0P48L1nxGdbIKHT+ZS&#10;Bc5AqbgdL34OyuKVpQUQKh/Suj7qTcANktRvdfIMVNHyVqdSzYmJzWljUMmGoIKWtzKF9vaBMmMB&#10;ba4WCu/rIuOmDp7ErsBN/8XwPaeBEzsWYpOZOvTnzcYiJcJPWQ/j527EQINzGLhHTOfJQc+wcmkw&#10;S1xn09B6tGRj1ywgH80jstBerKJM+9jb5Tt6eL2GolcC9I4E4JDptv9WBfiv4ScmQhdAJiIbslHi&#10;XvhSwrwEA32K0P/ka7Sn0GmpfQEdDFzRyZzOzoKqjpASAJQ3j6GoCUSTNYTbOgFAqkBrOkIKI7G6&#10;izxFUzMCsskaAnC9N7nBek8ACkCKLjJ5qzCyQjhKMcOEHFh9kYIpFu2oBnuYBKA3LfAMnSP3Dh1y&#10;GP0DS3/fY8tR/1FK+keuDtSm9zf0IvlFJyZl6mrG2hBpmXx5s5uQsxJ9g0wE2twmBFtzi0iCjIlm&#10;7o7W1g5oZX2BtKeCtGKCWMVKklfc+iYmO8qsucy4JClB0bcox8RqSxvdxojA1fFAb+to9LJ/ydY2&#10;HW0DsqgCxT2LJaxMQmUIABb+JwCKEUYBwf8ZAP65AEh//ysAmv9XFngaCsZOQcmY4QThSGRPGI9n&#10;SioIW6CHA9aHoHf4Eka6voa8GK0TlSRajNp9ZkXJliq5UIBNg7IgF5iBzrSBAwn3YS5fMPxAGgax&#10;Ney3lHaT4JswfxfUNE5h1sxDmDtrO5aqbcQSFX0sVdaAzrx5sNRagM2Wi3Bk81K4HdBErL0hEnws&#10;8OyqNt7d10F6shFy0gyQl6KJgpQlKEpegOLUuShLU0VF2iyUp6kQlIRByjRCZDTKHk3kZ1NQlTwZ&#10;9Uliqf4JyHm8BHef/4ZVEbsx3N0JPYISqBCeoU3YN2l/3+biDgJhe3+EyJ/GPCr9odb/FJF8P4oq&#10;ns9iNL9pSBWjDrIhVIVBDcyLGmnie4eQj+jqn4ZOhODEU/ZYcXIHfnbdiMPOK+BkNwtRLguQ4K+D&#10;V1dM8P7OSnxNWoCs1DnIT1ZHUdJiFCSaIDfBGHkJOmwUVqLgwRJkxanj+x11vL82H8+jFyMleCWu&#10;uaxAyPHFcNyljl+3LoKx+UwsWDwFM1VnYdas5VCbaYZ5qpugMm83hqkfQUdNZ3Teeh+9nXPQyV+c&#10;P/OWqrV5WCXPW6yfRzCFf6MizCGwKtHDvVTa3XCKxwMYH/LDUZMtuPI/BcAZfy8AmeYy0XmQjW7s&#10;r23vl087n4e+Rx7RpgZTATqjvaE77S/dm0UgAUgxRBvcwuIG4SXW7fNi0OKuISMsr6CNyS10NLiM&#10;TobBbNQ9aWm96QgpmtZQQAl4EpJCDMmJ2SW0vOI9AT/BhKZkQVta4F4mfuir7YJZRsfCfV1D//ql&#10;8P/5ER7+oNNMoyMXBq482tDNyA1tmRByQqpKAAxtBKD51UaCi13jpK3sInhRl5hQEWilb4+uVFDt&#10;jA+jnYkzVR0vTCSa2GNEdHgKBbhWLH7IWB1NuxwBBZtQtBcjyoY+BKA3OpuGo8uxFHT3/YrO/mJk&#10;UcCKKkMMJESwwFFRtfgnAIp+tv8RAKVMD/6Pe4qlv6kuZWizJQB6v5OmwRwwOykB8NXU/wBg/vhJ&#10;0tqAeRNogxWHomDycKQrjsEzFRUEz9fGXst90D1ykfbnBVrQEsmECwiKUc5PUn+l2NmreVA+K0wO&#10;K/p3dA34iP6+HzDK8w2mOT+H8rG7mLzREyM192LQ3HWYrPoblFS20RLvhMac7dCYuQULVTZDbep6&#10;zJm+BgtmWmPxbH1oz1sO6+VL8avhCuzcOBfHdi2Cy0k9BNoZ4qKbEeICzPAiZhU+3ViN9Ds2yItf&#10;TTjYEBirUPTAAsUpy1GQqoP8FBMUPzBGWaIOihO08SnVBpceHYFlxBkMcfFBd/9k2uB30uiv6DNq&#10;QSUrohnzoCmfm/K5GfNFNE5in4n/FBH8ThTTghVV2vA+hGkRWsv/A5oEM0JqeaxStAqjigr9iA7h&#10;rzHa/RFmnr+J+cfdMWfdOqgunw99rUVYb6qNrat1sOfn5Tjy+0Kc26MBl/1L4M2GwOewPgKPG8Hv&#10;mDa8Di2C+6F5cNwzC7Y7Z+HwzzOwe/UsbLGYD6tlc2CisQArVOdDeb4eps7Vx/R5Fpgxbx2mz/4Z&#10;KkxzFfVDmLDgOHovPosWBEHr3XfR1eebNFFYWPcmVIJi/lzL4Gw0jfxEhfue15iBtv7l6OhdRZDn&#10;YpJ7GowPBuG46XZcnqP9nwE4QbiJGf8AYD4BmDtBGU+mL0L4QoO/ZRCkWXgRZGIJwShx00EB2vlk&#10;YoBHOrruiUczur9WBm6sw+IeYF86OyF2xCDmRchaiPX7CLV1vgSgLzkg7Osdqrfb6KMbhn66zuip&#10;e066saG9kejvY51nvRdTaOSo8loSfs0JQ+muDxsKIasoKstwtDb2R2+xcfoKu9p5JifOp6em/vUr&#10;Qf/zA7fRbJ7JkZ1DVx6u7mnghPbmAZStYpibEFzTaIdbml3ixbBFWCc6OP3+AcUORqHoY2KHyZtO&#10;Y/SavbyYQ+hj6IkulM/NLL140UFMLAFSIXtjCESqRsKzDeEn5g4pGAgF6I02BkHofCCedugzegZk&#10;o0OwkOii0DEIQLGHRzMxEEIIykmd8SWM0n+ZyX+O/1MAFlABSosjTBuDbMWx+DZ5Ap4oz0GQugH2&#10;WB6BzpHrGOr2jgqP1kJYQ56bPNVeayrMFkFFkPfLRJfQDHQPeIeuLinodSEOIxzvQ9H2OmadjID6&#10;Xjfo7LWD7tbDWGr4C2bPs8IMZXPMnL6W0NuK+bOOQFX5DJSnn8PMWeegqnoMarO3Y+7MNVAXqkVN&#10;CxrqK7FMYyX0l6yEtdZKbDbWxD5rHRxbp43TP2niwhYdeO42QsBhc4SeMEfU+RUIt9VHyHkrhJ+1&#10;QuQZA4Se0Ya7kwUOBBzCQg839HG8QlX2Dp1p9TrwOloIRUuQNwYrnzQinyv1bTbmyZ+Dlj88g9b5&#10;q7TkmHivhZRX1QRIA5VUHQFIK0w11ZwVUi48Gy0ivqOXXzYhmI5JZ5IxjI5i4LxfMH72BkxTWQsV&#10;ldVQUTaFqooeFszSxXLREMw0gM6sFTCYqwk99eVYqbYQy9TmY5HaPMyfrU47uxDzZmphLv9vjpIN&#10;Fs3+DfNVtkJ55k7MnL0bavP2Yfac3Ziush1TZm7HBLXdGKhxAD2M7NDuNzbOtvehEPaWVjcTssF1&#10;zN8anrdQf9lUUR8hc/UdZC5loDkbYrGBUZugYozxfAG9Q7FUgLtx5d8RgGycZKj+ZCJFXcontLMw&#10;0OUj2m+9iiaGrmhl6IYO5t5oZ+lDR+eDFqt9KWQi0dz8jtR3LbOa9pb1vznta2eqwv76kRiubQtF&#10;k4OYbnMUoy0c0EfbH61NCEuKnebWZIcY7LCMoIAiAMV9v6sYfN2ctlisN9ifvzlE065sxdoLm/72&#10;AZA/HossjlqPXLk/r7f+BXSk/2/Fi5UVNpiyV7plxUxslUn1t94NMhvE6I+YxHgNPY2CMNrsOIxP&#10;noON/Wkob9iCEbq70NvUFq1XufA47gShDyOQCRCCNqtCpc3SO5p6obMJg61Oe6rA1nq+aL/tKvo6&#10;v0Zfvwx0ZMUT00iE7RADIWIiaFOhJKTBEAHAYmb+3wNAcQ/n96lTkTl5Kr5OnoYnMxYgWN0UeyyO&#10;83/vYIjbF8hJeyvUSv1cCr6FUPDJQWta386B39HJ9Rm6O8RjuFsipvslY5bnbcyyDcVK+wAYnrTD&#10;AV9vXH2YhJhrMTh2/BjMTVdj0XwzzGHFn6WyC0rKpzFltivGqrhi3GwnVtRzUFQ7TPVyADPn7sFs&#10;tR2Yo7oF6rN+wQL+j8Z0CyydYYKVM42gOUsfOmr60J9vAKPFJjBZYgCzxeowXroCekuNob/YlO9r&#10;8/UiLDPWxfzd+zH5Qgx6e7+m+itFh8B6KiCh3sQWjGLuGQEogS8XLcMJux+v/3PkoVVoJtqEfoM8&#10;n1sSgM1ZWQXwmkoQqWJDUUEbLfaiKIEsFaRMeAHaBOehJ/O+16k0tDFzR5eFRzF2ySlMmn+M13sA&#10;U1T3YYbqXsxR20MI7obGjN+xSPlXaChvxtwZmzBb+RfMoopWpnqeqvo7phJoM+YcwYzZxwk8Nh6z&#10;7TFr+lksVD4BdaX9UFXcgtlTf4L67E1YuHwH1I0OQtHyJCbuC8II1zh08EuBbNQzKr0MnjPBHUpw&#10;i35MuhOZaCr+a18hc5mqn9fVhIBsEVqOYSxPmodu4LDJfgJQ698TgFGiThXQmeShH8voAIcXaLWR&#10;9V3Pke7NDV3NWS/NPMgBhrUHOlkFob3o56OYkV3jTkHjhZaWIehmGIQBS09iiu4mmO/diZ/tzmHO&#10;TycxQo//ZyoGOqIl9SdPpSdCzCKRFRZYBAEojtHF1Bv9dOwxUutMlslvPvo/cPT3P/Q2nVswZuW+&#10;53117dDFxBetLcVgB4kv+gDE6C8BKE2I3uDC8EYzXlwHs8vor+eOsbo/Y7vLQfjGOWPd6U2Yrq+D&#10;fnqb0cH6LDqvsqfVdWaBdkV7ExZqJnA3qszeho7oa+yM3nyvq7EH2ui4QGEDpbTtEwz2yWDLlAcF&#10;sXS9gKDoUyIAZZlpkp0SIWX83wHAqQTgdAJwOrImE4STZuDZ9IUIUTfBbstj0Dx6E4PcP0v7uMpQ&#10;3cgG1ULBuxLtfbLQI/gLenq9RE8qCSW/J7C4n4PfUvOx+d57rA65AdvEFHjeu4bAywF4//kBcjKT&#10;8eHlDSTdjYCHswN+/XkPVupuh7LGHoyddxyDVM9gkPoFDNVwxFD1cxi+4DSU5h7HLLXjmK16BGqq&#10;BzB31h6qnp1Uh79j3izaadVtBMY2zFTbgulqv0l2b84sS8zi8zTV3Yx9UFLdiinz1mDk8vUYspm/&#10;4ZyILrR5CqE1kKddbUYAyrKySLZXWGAqcRFidPsfrwm9P6IZQ56VtDWVkjxtcuO0pVJaZVpIEeKO&#10;EeZN41QasU8z84N5Ih+Vg45Uje3Pp6CZlRcUlp5A/8XHMGz+AUzQOIiJ6oQzgT+DAJyjuoMqj9c3&#10;aydms5FQnk04qh/D5PmnMFLtJAbPPoGhamcwQvUcxs+xw/T5jpimZsfG5CTmT/4VS6Zvgs6cjVij&#10;vwVHd5+Fl3c4PGPuYINzGOacDcZEr/voG0YwRL2DbMQ3lh3RHVOJZmJhCz8+i7mol/JoJ3n+YVWE&#10;Ii19WDGGe7+F1qHr/74A5PebRFRArFLUOTgXwwKz0PdUMkHlAzmKH7EuXw8T1lG+7mnkRHfnSFfn&#10;gp6Gfuhi6Yp2qx2gsJo2l3Dso2eHkSs2QnuTKZxjd8PjzjlpY64hK4/wOOIGCAHAcLSi0mtlGUZX&#10;KeYPNoJRDKDI02l2NeFxlrPR0T3zbOOhiDk/cPT3P8QGSeO0Dkb11TmHbiY+aCNGeHnSYtNiMQu8&#10;hfmlxv6/jQTgRi/JynYyjsZgyt8puiY45L4ByV/s4X9rJ9bs0sRIQxO2AgfQa9Vx9LQ6i+4m55mI&#10;duhDwPbVPI0humcxiNFX/xx6GDqgo54D5Fb5oPfJVAz1pmX0y6OlKGWGlRN+IkTGEWKEn4CguAWu&#10;2d8AwPwfCjBzyhQWWkVkTlTESyU1hM3TwW7rvVhxPBb9PF9J6xjKRFDZUN20YgXpFpCBHl6P0I3w&#10;m+SRgnUJhTj9AbB7W4ODd9/g0MV7uJ+RjoefnyI2xhGfn0ahOvcOSjKvMm4j/cNNPHt6GxHXLmPL&#10;SVeoWh3CcK3D6Lv8BHotPYuei06jz5JzmEgATFP+nTZuB5RmbMN05W1Q5nvKtHhKqnswZc5eTFI/&#10;iHELDmOkxhGMnH+QanIHxqsex8g5zhg21x3D5p3HoEX70UVzB+Q3noeCYzyaBX4j0FnBImt+zMmk&#10;cghnujFEd8Q/h6wA2T9C9NcWUvk1NlLSnE3RjRFJ+xgh8iUHLZn2rULEnT8EZBDzhfaxaXgm5II/&#10;o5MT1efWG1LDOGAly4rGLozWoEXV2Mpr2QzF2Wt5jVaYq2YOZZU1mDrzJ0xV/x2TFx/CyEVHeS2n&#10;MEzTAaO1nDBYgyCkUh5FNThm5jaoLdoD05W/Yt/mEwh09kYiVfen5/eRlfEMH3I+wfbKNcw/SrV9&#10;KgZDvV6geyCtvN8XyAd9QsvAPLTzrURXrxq08RfzHXntESX8rBLyAeVUsNkYxzw3PBCFYya7/i37&#10;AKXpSKGVrFsl/J0cjPD+iu57b6GFiQs6GlGQiJWfqQR7LD+LAVosF6yrA5eJ+mqPPsan0NXqGLpY&#10;n0NPc3sMNTiI2ZYWOOBqjrvvtyPsyTZobNGhAtwu3eralEpPjP4qkCWtLUL5WowUN84xltYFNfUh&#10;bN0xYNmJ+hnGdlF7nG4P/4Gjv/8RGRnXZoLuAfv+Wqfquhn7oK05AWgRLgFQUoCWVwjAgEYAbvDk&#10;BUQwwcKZQMehZmyAw056ePLtAB5/Ow7noFVQWW1ItbcdPY13oAstcTetAxhoQDtj4Yg5G70xh8eY&#10;bOGAAbqn0EOPSlH3HJozE7ofjMMQ96/o5p2N1oG0TSE/RhVZ0AQAhQoUU2LEaKSYj/YvM/lP8X8D&#10;gOJ2pZwpE1loJyBr4ni8mj4DYfOXYfeq37HiZDj6eD2mislohDTPST6oDN39P6O7410MdYqH4c1M&#10;HH7VALtXtXB7WY6Tt17gUOgVJHz6gPScd7gdZY+UqJMo+RCK6qxoVGbGouBbDIqLkvA+5xFcrkbC&#10;6Og5zNvpCJXtvpj6WxBGrfbBMHN3qGsdgpbBUeiycK7QPgz1Rbswa/52TJ/3OybN243R6nswRP0A&#10;+hF+vWlX+i89hXHzjmL4fAcM1AhAv4Wh6LfUCz01z6GdyTE03eoKOa9kNI3m9cQwvalwZKj6ZKga&#10;Ghsihhj5DWcI5RYuFDqD+fNHiFH7ZoRei1AqI2laTDXfp02UACgGtwT80tGaoRBECBIszQPEhGqq&#10;zIAs9PLKw+hznzB5ZwLmbInF3LWuULM4Af1fLsB6uzOsNh2Hhc12WFr+DF0jqjm9LZiluQUjF/6G&#10;vgu2Y5j+WUzfFIzZv4VhIivqOF2qx2W0u7pbseWwJ6IjryAtKRHf3qWg8HscyrLvoDA3Ho9f3YRD&#10;VAgsHYMxz/4OJji/xhCPPHT3/Ia2fo+kBQO6exajn2sNuntXoSUb6BYhJWjnX8YoQsfgr5jskQjz&#10;/UE4xbJ/+Z/nAU6YSgCKUeDGW+H+awBmEoDVfxkABbDF9JdenhkY5vIOnZnGzfUd0EnfkSKFENQm&#10;3HQdoGLjA40NAZhl4cw0PIHBhvvQw3gn6/V+qsKjGGX4G6wObsDFR9vwqvRX+KfoQ2PbPIwy+Rnt&#10;6fTEAIgAYGsJgCHSa3EXiVB/Yp2BVsL+UkkO1TpRNc/a+eSZiE9//U5w/9Wj4e1bORXdPXuHLj9W&#10;3EtfzM8LgPyqUALQh1LWj96falDaHSoIMmsi0WT1RUIxGF0ND0LZVB+nLhji7bstSC/4DUkfjfCb&#10;sxITcDymaI/FQtP50F+riZ/3W+GE3wGcj/WGjZ0Hpm5wQDexGoyxHTqYnERzw+Poui0Mgxyes6Bl&#10;onWAGOWlAgkVix6IDZ1zqRiEesiVMlPcbiUURVPRP8hKJyqeFBGiz1AMnogJuyWshMK65RJ+OSxQ&#10;/F/RXxdcDjmqk/4+6dA4Gocdlg4IV1+Hl1MXQ2yKVDJ2IkrHTEHZqFkoHKNGBTgb6VOm473SFCTP&#10;UYXPYn3ssjoOg4PxGOdAZeBRC1n/Op5rJX8vlxb+LYacvYuF3o9xMrUSzk8qYPsoH7avC3Ai9TO2&#10;+V9DTPxLlOaW4ktKPO54n8O7Ky6oeR2Luq83Ufz9Lr7lP0H02zSsCrsIRadYjPVOxkiPNExyT8ZU&#10;u2tQOhaC309HIfbyC8RGxMPfyQ/up2xx5uAx7D90BuZbT0Nx1Qkq8AtQWBeMlj9fgcLmW+i87jI6&#10;briKjptuoMO2u+i4Nw7tjiagzblUtHJ5hlYBnyEXkYOmUQWEFiEoKTpR2f4pJDXxL95niAEqueBK&#10;hrgrpgZyQXX/iJZBtYwagk9ApAJia0YRYtCoORum1tFlaBtdiM5UXcP8HvNaY2F4PgDB91Lx8tVL&#10;PH9wB8/jL+LBNX9cDwtCkK8/jrI8LdhwHIN4rUMPpGHwhWL0da5At7O5GHjqOcYeDIPqwfM4dv06&#10;nqVnI7MgF4VZr1H+OR5lby/h9X13xISdQeBlf8S+fAvvF4Ww9HoI5V1XMOXwPQx1TMMQp4cYfDYZ&#10;o84+xWDPr2gbwnIl+jAJQqF8m0Z8xVCfZ9A5FIczescQpyIWQ1hKBzEbWZNmIm/sPFQMW4Sy4Yv4&#10;3hykT1LB9/GqeDZ1Oa6rGeLnTfZQuXAHvQNfQDYyU4Je85BqlltxZ00hFScbi7BMyLMcixsFmrBR&#10;aRpOxf2HKBDdE6GNjbwc64eYgyqeRYg7b5ozfcVnTWKzmD/ZdC55GHX0FfrQ6bVbaY8OVIAdWd87&#10;mLmjr+FJaG09A0dPd7gEnYWN00/Q3qdH4aKGyWYTMNl0KPR3jUHgjSXIzLFASd4qXLtlBJ3NSzDC&#10;aANamp6F2OpSdo0/Wq4m/GwiJSA2ETNL1oSg6fpAtLZxpao8i9HL9mWvNLddJRZo/oGjv/8hrQ5t&#10;edxo+PJjn3pqu6GdUSABGAJxu0uzDcFotiYKLaxD0dIiTJoQ3dL6Mjrwb7HP53S9pbC9oImMj2uR&#10;V2SA9KqluPp0EVWhCn4/PBae/itwO249nn04gIdfbeFx8xyWbduJwToH0UfPCb1MXdmqnIS8/lF0&#10;/NkPA849RB8qwLaBbAEJQNF5LgAoRh/lmXHyYka+1I9EQNJ+iRCWWJqfJoBHRdJUTJ0hAEUBlaZq&#10;iMIh7FYw/zeocQqHfFg2Bvp9wMLjN7DD6jTCFljixbR5yKH6Kxo/hi33BBTRrhSMVWFrPQM5Ygnz&#10;aeORqjYdfotXYrfVARgeuo3xjplo40Wlw5ZVrNIhE/GBVikNYj08vaj3OPu4Go5PSnDueS5Ovs3D&#10;sVdZ2H01BWdCb+Dxsw+oKMjBo7sxuOR7FvExbnj35Boycl/i3pdn+CU6BhNtAzHAPR59/N+gL2Oo&#10;eyrG2V+FuttVeF29hndfXiE/+xXKs1JR/PEWCj7dQ37BO+bBY2zwjoXy6YsYbpvMY3zCQN9cDHP7&#10;jqFuXzHA7SP6en5Eb18qm6Cv6BBMpRNKVRaeDblIVrLIPKq7fFZEKjPRiPxz8LN/+b7oouD/NAv/&#10;MQWGeScGQZoRiqIyNxcTi0VQ2TfmHysn002eeSUXWi4tliAblQOFiE/oE5iKiRciYeMZhhu8npyM&#10;N8j/mIiqjGRUZiSiOCMNGVnPcf3pA9i4+mLisSCM8HiDLj6laBfYQKVTi97eWRjnmQzF834w8A1E&#10;zJMUfCj8ig8fk/EhNQLJ0WcQ674DKff98SXvHb6hHtcyS/F7RDKMbS/DwD0RKy9/xoqrn7Aw9BmU&#10;nZMw0DkZ7YI/8Bqz0SQ4i/meQWi9xjDfFOgevoUz+gdwb9ZSvJ2mjszJSshQnEInoYyKEXNQNnIO&#10;slmevioq4osYVJu+ANfnaWHTz66YbZuC/n5vmW5M+7BaNgpAi0A2rEwnMcVKLpz5QwCKPnCZyArm&#10;jVht6E8AJOBEiP7VP+D3DwAG8zPmj8xlKkyW/f5uORi26yHVXBA6a19AW0MnadGCdtb+6Kp/Akpm&#10;W3DM7iSSXwThSZEz038XvGL0cdR5OracGACX8Al49XkZy682anLMEH/bBHob5mG0gRU6WZ1C8zU+&#10;kLPwQitTws5UTJoWm6BfIgAFCP3RxtIZ/fRPYvLKvY9t1rnP+4Gi/76HzU7vcWO1TsT30XZFV9MQ&#10;KFiFSHd2tFgbjpZm4ehkHkxY+aOXoQ+6iTX/tE5j0DIbzNVVgofbbOR9WYrCnPEoqBqM7CJ1fHxj&#10;jM8fliIzYxG+Zy1ERpEF7jzfgN/OWWCSvhW9/2EMNfBFP0MP9Da0QzvaYbHcVo8D91gxM9E+gBaY&#10;NljcdSBaWNHB3pLqqnEuoMjYUqrCEqmvSWR4C/EeVYkUQoVISoSKhH8342di+z+xTFOr4O/8/he0&#10;Df+I4X5PsfxYNPZYHUbkAmO8UJrNAjuOFmUkciaNReZEUXCnoWzcRJSNH833huPlzIkI01iIfdbb&#10;oXMkGiPc3lDJ5LBA0qrEfGHlfYqWnncx0i8N1klFOPmiDmefluL062IceVfEKMTxR9+wK/gG7MOv&#10;4uHnT8goy0Hii4fwiQmHXZgfzl67SPhdwkzXMPRzvoEegW/QIegLugd8wiCPhxh5NhZznGMQ+zAQ&#10;WQXXkJ8XTQAGoTYnGJW5MSgqTcbVZ3ewxssfqvbRmOj5GEP9v6FfQC56sQHozvPtFMA09v+ONnxf&#10;IeibtEVAy/AswiiHakPAr4DROEIrI/7+nw5CUyiYqK98TmdkNP5NBfOPEH9L739nen2FbPRnaXCk&#10;GRWjGBBpTpvXI/o7hgemYMaFYPzsG4RbTxOQk/UYJenxrHDxqMi8hYz0W/hUmIqwV3egH+COkW4s&#10;n6EpzPcPaBEp7hjKR1ufzxgW8o5gjMfY88H4yescvOOiqPa8cTHCAXHRTsh+dRfVJV9QVF2ItKxs&#10;2N2OJwCv4sidNOZdOg5/qsCBL+XYSWVocvkVhjnfou19iFbhn5j3VMwsS3IRDzHa5zaMDkXhtOF2&#10;3JyjgVczZuL71An4piTKzgSUj1aks1CkoxjHxnQUPvKzNJXZuKixGL9t8IbGqdcYTmvaKqACzQMB&#10;+QBALqCB5V90QYgRdrHyDpUglZ7kcNi4iwa+sZFvDAHAf7a+YiK3FAKAMd8lIdHH4Qv6brqHrtqe&#10;6KJlj44mFD424l79QHQydkB/zc1YsuYXuIcfwpdvm9nI/oKCb2bI+6aFV8+m4/PnmSjOU0Nl1ixU&#10;ZyxDWpw2LH+ZinHa89DbYBO6GJ1FTyN79DHyRi9j0WUWC3nTy2hufQnNzAPp+lwwUOtog7LWgaAT&#10;B2L//gnQ//w47nG7+1T9U/79VtrX9jILRlv69qaW4n7fEHQyDUJfSuSR2ocxbsU2jNP8GZN1raBh&#10;vRK/7pmG25enoDx9PGrzOqO6ohkrYX9UfZmBhoJxqCwYjOKSCXj9VR0HXWZgptkcjND+GcOMXDHA&#10;MAi99H3RkxDsqHMe8rrn0WFzLPo4fUQnP6qJADG/jq2dsABUFWI1GDF/qSVhJiZDi6kyraQohgLh&#10;phBUIK3EIp5bBRVCPpgQ5Pea0vLKSncjVEjLNsmFfEeH0M8Y7f0MWodjccDyGKLVLagA1fF98lRa&#10;lolIn6yIr5OVpTXbSsdOlpYzLxo7Bh+UpiF63jLst9oFzaOxBNIbWhVxBwgVJit065AXkHe8iwlh&#10;r7HlNXD6FXD2SQ3OvKrBsXfVOPaxFufeVOHkvU/43ecaDoVcQcz7j3hQ3QC3px9g7OKPGUcvYMwZ&#10;P/R3vcl0eM5z/oY2oRno5v8Ow1zjMcU2HCvdQuFz5Ti+ZASiuiwW1Tn+qMvyR0V2BIrKCMDX8TB3&#10;98dU21gM93iBnr5ZBJ5oBKiypDShKpMaBYKHlUSWFaQJ07CJWI4suIx/i1u/qllpxAKcf+pi+B8G&#10;KyYh2DQik0ElKYJqsKlQknwW96LKErSy4Zn8XjqV5ncGGw5pYnsDmgSVMD9z0DuMDZTHbUw76QST&#10;U8fgGeWOlAdBSH8bjbLMayjJvIKCvEd4mf0Mx2/HYLoLG0/vSMgTRDKxn6h0COOwxrtwuoXmoFdg&#10;JgZ6Pcfc00dh5WoPlxuXkPz8MQoyM1BbXIai/HLcf/QWp4IvYldADM7EpcL91Qe4vv6G82/zcZzq&#10;/dznCux5XAJFnxS083woTfVpHZBBVfaV8RRjPe/BdH80ThvswrU5y/Bixlx8nToJ36eNYaM6HhWj&#10;FFE2ejKypownAMfg/ZTJSFGZj2gNTWxb54tlx19hDBV6G3+WW4JPgQBswWexyISYu9eC6daajZe8&#10;6M+W3A3z7kf8AUApCEQBx/8IMTglBqwIwPCvaBeUiT6n36CHzRV00XQmBO0IQHe0XROBpmYh6Gwd&#10;hEEWpzBCdyNMturhxmU1FH02Qv23uUCeIuqzh6AqbyBqC4eiLncE6jKV8PnpfDi4KMN061QoWy7D&#10;WP01GK39E4at3INB2vborS/AGg0F02i0pcDqYeiKwYv3l6lp7jv8NeGr/A8M/fc9rj7OVJhpePLA&#10;oCWninrqe6O9qVj0gCrQzA+dDC5giO4uqOhbQH+1Ln47ZIrjHtbwvW6JxMcrkPV5Cupz+gBFbRh0&#10;1Nntgcx+TKhuKM/pi+8ZM+AXOxcLVytjmI4V+hqeocr0QTvjAHSyCEdbk2DKcCe007RFW5tg9D7z&#10;HD3981ioBPgIQWZ+E6qLRggWUAGKzlwBwLJGALIyC/C1Dcqj9clliFFk2ioJgKIi16CJmMcV2rhQ&#10;gajw7Vkpxnq9h66Yt2Vmi5g56/Biygp8n6hK5aeM9Ikz8W3iHHyfoIac8UrIHzcVeWOn4MPUuYie&#10;q4+9lkew/Ogt9Pf8SoiUQiwC0Jrw6OWVjs7nEzAj8g32vQHsnwOOj/j8rB5n3jTg9NsG2L6sh/OT&#10;KtgnZGJPTApW+8TAJPAOlvvew3T7GIyyu4hh3g/QJ/Q92ontNEMJr4CP6OGUgFEng6HrGgzXh08R&#10;fMkDUVFn8CTJG3nvIlHyMQY5n67jQ8ZT+CYnQ9vtIsY5JdHm0jr50YIG1EFGTOoVEVLLEPPyqgk8&#10;go6vW0j9dXwOqGUFrEVLVj7Rbyfuu/5fiRbiNkDRzyr1A/5zlLEBEuq98V5p+fAitBKjw2yg5MPF&#10;75WiMxVgv4AXGHkhFsZBMXB/cBex8RGIjj6PS+FHcDn8IC6GHURMUCBcCCv9M75UxVHoEfwSLaK+&#10;E4CEX4xYPJflIKKYZYG/4VuKLv75mOTgDy3/SwjPKMP7GiCnHHj1tgRhF5/jrF8cjgYnwCHhAzxe&#10;ZcPl5Rc4Pf2CC8/zcOxJNs69r8LR1/WY6vcKLZ2eNpY5seVBoGh8P2GsuBNk702c0juKa6qGdBRL&#10;8V2RZWmKIvLHT0HViBmE4HSqwSn4xvc+TlZByowVbHzNsGWDO5aeTsAYz2c8X3GbXeOy+JIqFutK&#10;8nrEnTWtWcbbBBZJAkB0LUjdC4Sh1C8ogsATIfOnEHsBCxstANgi7Bu6+2eg18En6GIWhh7aLlRs&#10;jtI0tdaroyFreREtzSPQ3dwZfQx3YqLRcmzZPxZpKYaoSdcAMgahIa8j6ks6oLqoA+oLu6M+dxAq&#10;Mqbi64fFuJe6HC4Rxthhvw6Wuywwz8oa4/W3YrD+GWmfkfaGAegmBJW+C0Ys3v9By+S4yX/bBOg/&#10;P0Q/4DJrW80xK0996r3SmbQOgIJ1FGSNvNDb8jyW7DqFI677EHN1C9Je/orXOT/jXbEJsis0UJo/&#10;DPVZnViaCL4MQjCLkdsG1dldUJyjiFtxGjDfoo5xOqvR3/ACOpgFQE7cM2jph+Zro9B09TV0oRLs&#10;vMIOCibe6HEoCQP8MtFJmvIibjFjgZYgSHnP1kwCIAtIy9AyKQQAFQi8NtL6cwxCUIEFRShFATwZ&#10;AlAmrIEhVmxh5Y+ohALBOtrngwTAI+bnETtnPV4qaiJ9whxkUfWJJcyzx8/C9/EqLKhTCURFfjYN&#10;r5UWIGKeCXZbHcOyE3fQ1+sbZAPLIBNYhU6+FbRHxRjAgrwgKg1HX9XC9WktvB9XwflRKRxeVuD8&#10;yzLYPimG89Ni+LytwpmHGTDwjcWoExEYfI7W2T2VdvUVehF47YO+o114jmRTOzs/wtywZ7AIvo2d&#10;/kFI+vgabz9/xbWrVxEZ4IErgc64Ee6GmChf2IcEwczBD+NPhGKgx1N0ZAVoQijJsAEQdzTIhDMi&#10;alkhRB+rWFexCi2o9uT53IoVTiyT1JrX04ahEFjBdGQ6/8sQ+8r+c4jl1vl/AfWMuh9Ry6iRopW/&#10;+KySFZkNBkMsJNGWedSKjVmbsHK0Zr73CvpKFxCP0WeCsUsMfjTUIL++AJ++puDls6tISQpFcmIo&#10;km6kwC/8CQF4k43GI3RlGWgSJCq6uItITJrPQVvRdxyQA7G/RksCa5jPfUz2uIPNcd/g9qwAzjfe&#10;4ZDHLRxwv40zsc/hkpINt1dFbLCyYPciHU4vsuD2ugRn3xXjxJtK7HxWLd3x0cxZ3AMuzrea6SXS&#10;6Dtt9nPo7L+P43oncWOWKV5NXYFMQi6LbqJwnCJqh09H9QgxKqxIMCri86RZSFPSwsW5q7B50wUs&#10;sLuM4f7xbAh4/PDvhJWAGR1QTBFkLhZIylpBrM8o9vMQo8TSVDBxj/J/AFByTNKzmLrUCMAmIv8J&#10;QHHbYke6id5un9Flyz201fRC95UX0NfUGV0sfSDH+t7E6jqaWlxEa1N3dDc9jIHG1lC2mo6jbovw&#10;5YMmanLHobagE8oK5VBY0BSVRQqoze+Amqw+VIRTUVo4F19yrJH26QCupR2CQ9RxrD59Akrrj6Ob&#10;3ml01HdFD2MvMc2mYcLyQzfXb3Ib9wNB//2Ptb96jFfSOnV/4Ar7hu5GAWhrGQkZQ290NjuNZftP&#10;wz70GO492IEXHzfgfaEF3pUtx7ey6SgqHITarK5UfT2Br/2pAnujrqAlyjI6oShvLsIvroSG6SIM&#10;Wb4D3Q380UYsrLA2GDIbAiCzPgwya6+jq1EwM8MJrfXd0WnLVfRzfotuQelsCUUHswCg6IsSdo0F&#10;Wag+FmixLFbjlAta4hDa3uA8ViSxxWYO/4+WixVCLK/fVCzPFCFuZ2JEiRaV34/IwAhfFtgjUThk&#10;fgQx6lZssRfj+yRlttCTWEjHo3j8BGmT9LdKY/F1CkNxEp5On43QBfrYYXMQi09cQh/vt/wdnh8L&#10;ZSfvEgx1KsHA0zewKOIyTrzKpa3Ng8+TPHg8z6UazIDtq0w40045Ps/ChVc5OPTsK7SjrmKIywP0&#10;dP2IXt5f0NmXVpqqTdwd0YXX3NrlJYa5P8avKflwTPsMh9AoRF2OxfvvRcgtrkNGRjbB8AjPnj9E&#10;yttXcLmfhCUOgRh4NgLdAp9DLoaNSAwrxUVCMITnyuPKhBAWDFn+LaI53xP3WzfezsY05N8iWgbn&#10;UhkSID+i+Z9CThqQagwxwt4YfF8oFP9yKsgyyAeqs4Q5AAD/9ElEQVSWS9EqiA0V80wuoAhyVGJy&#10;ATw+86cVbXdr5l+H4Gx0CfyGTp4v0dM5BQPOXIbiqSBsCLuOiFfv8DIvC3mVhahqqERFXQWq6qpR&#10;QwUX/64a5t5PMMThOTpSPTZjHjehbW8mpjqxAWlDZdaKFrVFZA6a0Zb3CnqKfq73MNY2FkucLuOX&#10;0DicvvsCTg8/w/FpBs6/yMTpl9k4w7w5+yYHtvzb7nkmjr3JxdGP5djAPBjikYoWnlSBdCit/Qn9&#10;QMI27DOG+DzG0sO3cczgGO7OMsDrqYuQMWkaATgWhePHoWbEJFTTAudPHo8M2uBvijPwZMZyXJ1n&#10;jg2/OkLlwjUMCEyAXNRzNI3+Jg0OielVMhepAC+LaUZFzBMq2kCW/4DG7h2hpsWc2KYs5xIAxYCJ&#10;CDE3VeSxUH88hlCBYm3GXn6f0c/+LdquJuSWu6K7tiN6GTuhk5UvmpiFoon1TbSwuYEOq/zRZ/VZ&#10;9LP4CaMs5mLNcVWkPV+J8vyphF4PlJW3RXFZK5QVy6Mmvw1qsruiMns4SrMJ9ywDvMjch4R3x+Cf&#10;YI9NLmcxZf1BdNY5jC5Um72MXNB32ZHyKXr7HU46Rf/99//+Vw87u9jus7SOuA5bfrqmr4kfrWko&#10;WpiHsTVwQT+D3zHbRB9mP6lj1+n5cIxehpjHy5H4TgU5+VPYKoyiChyKuq8jgMLBqM1rg8qcbqgq&#10;pcx/qoWtJ3UxWX8VemgdR2crP9prbzRZ60f4EYRrotHVmNZXxxNt9N3Qhu/1Pp1C6/aRiu4bWoiF&#10;BkQHLls10SKKwY2WbOnFrVSi30nIe9G6NQ8VdyWI0bBcFgpmPiuvrOgIjq5iIRAjjJWQiaYiZGVQ&#10;iPiIsX4p0DsejIOWexCpYYLHygvwaeo0Wpax0s5dxROHI2/SCNreESysIwnBCXiopIzABToE4B4s&#10;OxWJQb7PCIzvhEgubWo++nkWYoDtdcwNDMWBx1/g+iIPLo8y4cRKdO7Vd5x+/Q327zJpg7Nwgu+t&#10;iX+JCc6B6OT0EJ39CtGJx2gnrBUrV4fQQnQOyEB7uzSohn3EwafVcH+UBdeYONi6ByHkdhIefPiK&#10;1xlZePn9K56mf8X1D59wlKpptmMYBrveQs/It2h5KRMyV1ghqCJaShORBbz+A2AtCDzpVreQbKZb&#10;JiODaZjOaxKRIYHxjxDL5P8RLami5WirpGC6Sxv1iCBQ5YQCZwUU0Yp50YrfUWA+itH3ljxmS/6O&#10;WAyhVXg2WrGB6xHwEr3dE9DH+R7GeSZBK/Y1Nt3+gK2xD7DVNwqnwi7B/2YCrqa8QtyzDCS9ysOt&#10;t59w7t5DLHC9gYFuj9GN5UBM9G0qYEuwir4uMT+vTRgBGEFbGZUuDSj1ck3CGKebMIxOxbFn6bjw&#10;Lht2bzJw+k0Wjr3NxbF3hTjxthgnXxXjHFWi3YtsnP5UjAPviqB98SkGud0jbF+hfWiWZKvbBmTS&#10;ar/HiIBULD1+HcdMDuP2LG28nKaOr6IvecoYZBN6ZWMmo2jMRHydNAafFEfjA51F2oyFuDxHD2t/&#10;8caMC2kYGPgCClFf2ECLnQtFA0+1HlPNvGPDzbIuRzvfNpiWPpDpLBoUMbIeKu7WEd0wBB/rhDRP&#10;UwCQeSCmyohFEMQgUyu+N8jjPfoffwx501B00PFCTwM31j0naY3OphQ8AoDNzC+hg6U3elufQE99&#10;PWhsnQbPK3r49l0b1XmTUZXXg0qvHUpKGPltUZPXkzaY1/hRCW+eqyLy2koccjeDzQFtzN9ohJGG&#10;a9Bbdx96m9BuG3tjgJjkvvzQdxXTQ5Z4jhaN9Pk3eNAGN5uvd3Dj8IWHCgca+6CjaQhamkehuVk4&#10;LaojhmvuxuTlazBd1whzVq2A/o7Z2Hl+JOIfTEF53gxCbzwqskdTEo8DCoajrmggE2gQsvPVcD1Z&#10;BybbF2CMnikT4Bh6WBF2lN0trQPQ0iYYnY38mRm+aKPrAnkzD/Q6eAuDvV5TwXxmYc6S1IoMM1G0&#10;co0LbIrOXWF3/twB3xgybOnE1ADRgorRYzlWPDkW1jaRQm0I9ZiObgEvMM3rHkyO+eCg1U4ELzZF&#10;guoSPFOZhXfKU/B5xkRkTBsrjdh9ncJCO3kS4aiEFOV5CFpkhL2r90PvRJg0xaJD4FuqmS+sFN/Q&#10;i8ptoMMNTLP3xZqYR3B+XgHft7VwfFUK+08lsPtMe/W+kEqjAD9dewVll2sYah+DXj4v0J3n1YMV&#10;tmvIF3QNphoMfY9+/s/R1+EeVlz8iKMva+HwuBjuCVSSPPZev0gcCAjHiZBInIu8iFPRV7Ej+Ar0&#10;XWIx8WQ4RrolY4DYjyPkE1pHZdBapaMrK6uIzoFZ6BSYzchFR0Z7NhYipP0+RISIrRjTmVas3Kxs&#10;banWRLQLLpCiPQH9x+u2In583lbqi83k+18YX/m9LwQ5gwqpQ9gntAv5wOePDKaXuPWNn8kHfEZv&#10;pyuY4BaFBVGpsElMx6HX1TgnugjSMnD85gscu5iEQyF3cMD3Dg75xOOofzJ2xF6GoV8wxtsGor/b&#10;fZYVNpgB2WhPRdbJPxfd/DLQw++7pCzbh3xHJzZUI/w/YJB9IpRcEvBbUi5/owLn35XizNsSHHlV&#10;goOvKnDkdQ1OvWqg+muA3aNKOD0rxLl3Jdh48yXmO1/FKIerVP5p6Of7AUM8v6Gf90f0CHqG8V5x&#10;0Dkci6PGB3FZVQ+PZizCm+nKeKkyDe9nKCNDUY3laBZeTVfCC5axl9NnInHmckTNN8a6jf6Yc/YZ&#10;Rvu847l/QgefLHTzLef11LBME4LRDLqfFoEsw6wLYv8VsWucXEgVAVhJAJaxfvwJgmz4pbpC0dCC&#10;jYEcoSnybITjK3Tddgty+n7opOeHrobu6GjmjFYUJGLxgqaWl6FgGYXu5uI2uB1QXLUEp30n4N1n&#10;ExR/m4O69LFS3a7O74eKwr4oy+2H6uyxyH4zE2EBithzeDx0NizENCMLjNOzwQj9Heircwbd9Tx5&#10;vDD0MQzFQF1XDF9xIGXFhlPTfqDn3+dhYHJUY4zGvmcDdZ3RiTZY3lIshHAV7QnC3nohGKgZgCFa&#10;nrywUxipqY+FFmMQEDIDeekaKCMES0umorhgAfIzl6C8WBXlpZNRXqGCb7lacAtbhhUblmLIsjUY&#10;aOCAXqYB0uIL7a280NHYF91NgtBazwXNdG3RdUsYhl54hL5Uge1ZWZuzkokCINYIFPP7xNwmsbKt&#10;aOGkuxCkOxLEdAGG6BPhey3C89A6LAMdQ7+ird8rdCJkBjk/w0CXJIxwvgw1Oz9Y7z+JA9br4LJw&#10;GSJmz8LVmVNwY+Y43FUehSSlYXg4dSSeKI7Dw0lj8YAgvKyiAtdFy7HT8ieY7bfDbLtwDHW9it4e&#10;N9Hfk9B2v4XxtJ/TDp3BnL0OWO96BUcvPsGhW0+w7/5D7L2biC20x6vdQrDwsBvG73HBZAJwjOcl&#10;DPWMwnCvKAz14jE9gjHSIxDj3Pwx9pw7NINu4NCTHJx6WowLL+tg/7gaDmnfcS7uFU7z2Hb3XsIu&#10;7j1sk7Ow/fonqNrewkTb2xh94R4G29+ixb6FYW53MJwVfxhjqEsihrg+4PspVIqpGOT6EAPdG6O/&#10;eyr6eiSjr+cD9HPnszMru0sa+vM7IgbSjov442/x2X8E/3aLRz+P64ybP56vo7/XNYZ4vo4BXo1p&#10;NcDrLuMeejjdxnh7H5jEXsHB15k4874Up14U49STQpx9UgCHF4W48DQXFx7m4EJKDpyS8uGYUIhj&#10;Tz7hl8RnmON7EUNtgzHgwkX0d7mDAa7xGOSUgCGOvEbx7JyAga4JGORyHxPPXcbEo6FQOx2Fg/GZ&#10;cHlTi7OPy6nO63DyNXD0BXDiWT1sn9TC+VE1fB6VwSv5K/PsDjRPu2HBkQtQPe+DcQ6hPOfLUDp/&#10;CxNsr2G4cwSUbb1g/rstDupthKfaQlydMQt3p0/AtZljcXOGIhKmKCN+mjKuz5yMa7PG4vaMyYiZ&#10;PRduGsvx0+pj0DwciRkOlzDI8TrPOwWjnN+jr1sm5P1FPx4BR/srAKgglHWY6JIoZzQCUKxU0whA&#10;Bsu/cEctWCfEnFl5Ngii77ArG6cRp9KgsCoUzbVY5wxY/6jG2pq7oYWFp3T/fyvrWHS1CkZ3nb0Y&#10;ZrAOG09b4NHzBbS+5qhJXwbkLEZVhhoqclVQXTyDIBQzQFTx7MFSbNszA0orplIorZfqdx/dC+hl&#10;4E/xFEnYXkR3g8vox9cDl9nVjl+xL2jzAecBP7Dz7/PYscNxkNKKg8EDVpxFJyoycTNzkw2RkLe5&#10;iDYmN9BePw4d9OLQVTccQ/R3Q81UDZ5+Gsj5ZoSSgpUoKFuKlDcG8I5aieAYNaQ9XYFPn/WQkbUe&#10;j9/swVGXrVAy2Ih+y85QXgeivbE/2q3yQTuLQLZEwWhr6Ibm2mfR1sYN/Y/exmDPd2zZs6mwiqRW&#10;TsyQF5OcpWW9hdWirBcToRtXJm7s3Jf2C2HmtxQrslCJ9A19h65uSehx/hJmHT+PeXZnoX5hP3TO&#10;/4RfDhvjxM/z4GWmiAjjsYgyHolI46GINRqEa/oDcFdvIO7pDMYtzQG4pjuE3xkNl1VKOPrbUvxy&#10;0AomZ3/DYvudmHNhJ9SdGU6/Q8v5N5jbb4TBXisYbTXDqgNrsdH+N/zk/ivWOtrA/LAOjLavgOk+&#10;Sxie+R2LbQ9gvsMmaDiuw0Kn9Vh4YQ0WOqzCEntrLHdYi0Wn1sHQ9SiOpaVQsdCivarE4ZfA2Vc1&#10;sH1aBrvHhbB/lA+7h7lwfVWGEykZWGYXgpmH7bHQ9gIWnT+Khae3Yen5bVjA85x/YRd/bw9jPxbY&#10;H8R8+8NQtzskxTxbBp/n2B3AHNu9mGu7j+8dkELd7iDU7Q/x/w5LIf3N+OPzxjiIuQ78P/7GXP7W&#10;3As7MNfxdynmMdSddzON9kDNfjfmXTiIBU7HoHJmL4z9XHAsJQEu7z4TeOkEUA4cX1fA4V0lzrwu&#10;wpk3Jbz2Uti+FoNJ5XB4WgG7twQX08MyLAozT+yD2vldmOOwA6r22/m8G3Ps92Gu3X6e4z5e416o&#10;n9+JpWe2QfvcHhicOoBjl6/A/8UXeDzLgd2TPJx5VgTbV4VwphX2ev4Ofg8fwvf+DZwLcoT1iV+g&#10;u8cYJocsYHR+PVY6bcXy879D9+QeHpO/eWETNM+twu/b9HF29QJ4WCrhksFoXNfvjyijvogyGIqr&#10;WmNwSXs0wg0HI9KwNy7r9UOY4Rg4WE/H/s2a2HR4NbTO/4xZDixPjhcw61wQhp++iu4etMUhWVRx&#10;LPMBxVTmov+b1jaokiqwCmKbgSaEoQwVYaNIKGadYPkXXUWEX5sAqnJGZ68sDNh1C830PdFC2xsd&#10;jAPRztybddwDzaVtbMWGZ6HobuyMAZqboLV1G0LjzuJz3q/48OUXvHm6Dom3DBAcoIzbd9SQTiBW&#10;Fy0mDLWQlmqG1TtXYLS2KXoZnmG9DkY7kxC0NY0mNy6jndElAjAag/QCMWzx6UIV7UPbgoNvt/6B&#10;nX+fB21wc3XD4zv6Lz1R2tnABwpis5NfnNB0vVglNgbNTOP5nAoFs1he6F4oGxOAPktR8G0NCrIs&#10;8eq9Jg54qWPOelXMM5mMDVsX48xZY4QEb8Kd+PPwifWE6R4nDNFzRHudQMibhkHsJiVvKdYIDEYH&#10;My8o6NtCzvAsum+jEnJ+iV7+2WgdUISmwWzlwpjRktUtoFUT0wLyWTCKCccqfiYGOsCWsI4KUdiH&#10;TPQQt6X5PUY/xzsY6xCCoxE/wT5+C+zTNsIlyRBR95Yg6aIq3oRNx+fQ6fgQPh1vIpXwNmIaPodN&#10;w5ewKXgXPgGvQ8fgdeQEPItRRFKsMu5e1cClW9qIiDNFQLw5vOPN4PvAFL7JBvCKX4bg+OW4HKeP&#10;S9e0EHZxMQKuL4DvXVUE3FXCxfsquHVnHq7eWY7g+8Zwil8FDx7HP84I/vHGfDaA3319BIq/71vB&#10;5cZG7A/djGO3PAmAZzjMSr//Yz0OvKBqoXI5/6YKdrTUDs/T4fTyI86lJePnUCdsjzmBC4nH4Z20&#10;GQH3jBAUtxIeqcsYK+CRognPZF14PTCAT6IxfJJ47omMBGMp/OKN4Mfz943Xg3eirhQ+f3qWIknv&#10;H+9JkaDD0OZrcTwr/q4Fw+wf4SWFBXwe2MAzbhW/u56/uQmO18xx/Ko9LqQmEjwv4U5l5/GqgAAs&#10;xYmXBTj6rggH3uVjP6/70JtcnHhTQCgWE/pZcHn0GocuemJfyG9wurce7kkmcE7SgmOKDkMfTswP&#10;twe8hiRt/pY23JJN4XLfAqfCTXE6Ygs873sh+EUcfN89heObx7B7eQ8OT0J4jLNwurkVHpfXIPCi&#10;JbxumiCE1xWZyGtO0IRzqh5c+Vv+cdZwSzLHqcd6cE9djgcxc/AwQhWpsar4HjwRmcHDWKZG4m34&#10;ZHwOUmbMwJuICXgfPhzpIcPxMZzK8MocPLhMtXhzLs9/JU6lrcXplBNUnfZsgC5goGMMRcBrWtg8&#10;wkwMKtVANrgGzQKrCMBqNAuuRpMgAUChElk3QsTsh2LICbXoX4AOgcVo71eI9k6f0XVjOJppu6K1&#10;AcWHKeucJeveKrHAiReaWQYQVn7opXcKqja/45jrScQ8cGTa7cNR7w349bAJdFbPx3zj8bDZNQ4R&#10;N+cgM3sJSot0kPzYnPVaGwP0N6Cd1QU0W+OLZtKucaK/P4CgDURPuryBmg4Ys+jwq+XGJxf/QM6/&#10;32PZqvPLBy47/rqbgTdai2WwNp9vXAjBOpBxA03WxEPeOgK9THZgpoU6vIMMkJ+1A+/ebURA2Dyo&#10;r5+GvgaGGKtrDmWt1ZivZQUtEzOs2fYrNp+xh9Ehfww2dSPoxM5yETym2ElO2G1/dLDyRlsTB6rA&#10;42i/3geDbNPQx+c7MzJXmqTbeAO+UHwCgGLdvUIqPdpiMadNzPUTncbScvQEYFAeuvl8wGCvNAxx&#10;uAp1T1/cfmaKZ0Vr8KzaDC/KFyGdNr0qRxn4rgSkK6E+azqqcxk5M/haGXXZMyj/lVCSRytfNA1l&#10;RUooyp+Bgnw15ObPR17BMuTkL0VW/iLkFFEJF81DVulMZBVPR0GeMirz56GiaC7yilWQXT4VeWXj&#10;UVwwEtUFE1FRyPf4/Q/ly/G9UAu5edo8pghN5OVpIj9fD7m5FviY+QvC7q/DmUv74PjsPk6/zcL+&#10;V+XY/7oKh99VSX1Xx15kE4Rf4fj2GeweReHkrYOIfLUXT/K34FOhIfJLF6KwTAVfK6cwpuJbxTR8&#10;K5+O72UzkFHC8y2ZjZxiXlORGnIKZyOvcBbyC2cir4jnWDLjP4K254/IKVH+R4i/s6RQYjANilcg&#10;s2gZYwmyfkRmoYil/K4WMgu0+VofGQWGePdZg8DfD7fEywh6+gC+hJr381w4vqSapRU+/qEcBz8W&#10;Y/+HfBx6l4cjb/Jw/HUBvJ9+Z6MTB5crJxGdsBYvv5vgKxXJ15JZ+FQ+Ex/LZ/NZFV/LZiOzlOdW&#10;poyPVcvxtkQXD+lYwtnIOMdYEsC7cf72KRy9eQwHrm3DyZur4JVggNgnWnjwejnVz0p8YJ58K2E+&#10;lyzA1/L5eFu1CO/pdjKKNPGhdCUe1WrgQ5Uq6tKnouz7dBTlzUTDt4ksU6NRnz0ODTnT0ZChiob0&#10;WajNnsL3xvKzMajLnIr8ojmo4OeVedPwtmwO0qqMkVS8B86Jh6HpeAhD7fzQM/A5OtD6tg2spKqr&#10;Q1MxP5PQax5cQQCKPVfojgQAaYPFfjpi9ermwvr659P6FrMe5KPd6Vd0WT5ope2GDlRnYhvcNlaB&#10;kFvtC1m6sJarAghFT/TUOYIFP+3FjjO7seHEWqjusMRkazOMNViD0TobMMHAAtNMpmPTiQmIe6SB&#10;7HwTJDxZDdP9ugTgOrSzPoumG5wgs9YZMqudIUs319aaxzVzxRCtkw2Tl+0PX/WL03/f6i//o4fN&#10;RvchI1cejuyjb48OlmLLO7HEdYh0I3OT1VFQsIpFN5MAytk9UDLTwemw7XiY7Qe/O0dgumUpRhlu&#10;lNYW62fuir6mjuhtcB49dE+ip8Ep9LOwQy9Le3Qyt0VbC3soiL1EVjlBdoM7ZDZQiq/xRBszFyho&#10;26INIdlz7zX09XxN2H1Ck8gsiE2HZKKECiynzc1nRgv5D7aIaOzviHgL2ehXkLko5g+CqhHo5fcJ&#10;I895wMhzF1JfayGnVAtFpYqoLBFzlzqjPr87anN78HVXVBe3RVVJSz63Qk1hB9QU9CDE+qCqoA//&#10;7vufoprvVfOzP6IqrzeD3yvoiLrClqgvao2Gwo6MLqjnceoKe6G2oBe/2xNVhd1RWdQFFcUdUF7S&#10;lnDqwujB1z1RV9QTKOgG5Hflcz9UFk7Bo+dz4R1rDLdrfgh4WERVA5x6nYXDH3Kw90Mtdr8HVVId&#10;7N9/g+ejEPhet0Dqo7koyZ1CgPPcyjqhorQDqvL78Vp6oaqoMyqL2/D3W/I8WqKquDXtTHtUMz1q&#10;CrrwXDuhnudez+dq/l1dwLRh1BR2Y3SXorawJ7/bGFV5jVHJdKzgcxl/o0JcJ6Mmn2nLqOPrepGO&#10;+X1RWTCAvz8EJYVD2FD0wd1H6vC/ZYOAO/sR+iAWEc8+wf95GVyeVtLylkkLSdhSAdpRAdq/LoTD&#10;6xKEPUmD3z0veF/ZiDspy5CXPRcNReOAnF5AVg9GXzRk9+c5DEAp86u0uA/zZCDPfRSKCaFP71Xw&#10;IGUmrtyaheirqlT0c3AngQruyWx8+EjwZ81Eae5k1OUOYPRn9EEDz72BadiQO5gQG8YYgfqcEajL&#10;GSx9XpvXjb/XDRUijUVeF/Tle+L9vvy8H5/78/oHsAwM5PcG8nuDGANRUjQBRYVjqKb6oqhkML4U&#10;LIB38mosctiLQXY30DVA3M9bw/JO6AXSEQU33kUjI+64CRWj+cXSaHCTCLEhFd1QrJjtkIcWwRkY&#10;GJSFkY5v0PuXy+i11AG9dNzQydhPWqqqxeoINLEJQXMbsbG5J1obnUNXkxMYaHUEQy33YaDZr+ht&#10;9BO6GhxFJ31xn/BF9KF6HKq7E2rWujjmuQaJr+1w+YEDrHZtwJSV5hhqeALtxd7hFDRNrMkN6zA0&#10;F4unmHljmObxMqUl23Z9+nS75Q/c/Ps9EhK+yisan9nbV/t0SWdeiKyYIMlEklkTTABGMqFi0YXy&#10;uZ/uIUw1t8KpqFMIeuCMDSfXQ9VoGYYY7EAHcx90N/dAD3N3JqgjuhrZoYuRLdrrn6X8PgsFY1u0&#10;NL+AltYuaLXGA7LrqC5txMbrwehiHIguml7ooOuHrpuuop/DW3QLyIZYyEBGTHQVqy+LHbrCxPSN&#10;MraA4qZxQJoMHf4aLSJfMPMJy4gGFpoG9Pd7j3FnnWHivgXJLxdTjSxCQfEYKrNurJjtWDA7oTaH&#10;FTu/C8HUhiHHUODfrPx5XVlQO7LAdmRF7/SfQrz356jKI2AY1Xmt+b8teezWrPQ8Pj+r5XFq8ggN&#10;CQg9CZruEmyqxIx6ArCkrB2KytqjrLg9j90ODXltCEBCKbc9QTEcWawQkfeWwTZ8G7zj4gnBQlx4&#10;9QXn32fhBBXS0fc1OPWhFE5vnsM13gFB1/Xw+vVcXsckBkFU1oHH5rUJUBGsVYR7VVErwlWOMCIA&#10;xXVL1yvSQcCqO6Mr6qRrbccQ58UQjYLUMPw5PXgdeeL6GbkdCEDCltCv4vvV/LxWNAiM+oIOUlpU&#10;5xO+BHxlUS9W/N5U1F3xJl0VNx5qwveKLm3nDvgnBMAv7R7c0xLh+FjY0htweHqVcQ2OT27B+fFd&#10;2vMLcL30E8Lu6eD1t8Uop6KtL+4P8ByQ1Z7Bxi2nO8+rGwHYleqd51Esh1qmdVVZPxSXjEEGG4gP&#10;6cp4/VUFHzJmI7tQDSUVKqioHI+yssEsI72Zd0wP5l8dz1ukRx3LST3zsp5gqyfMGgr6MwjHAqYZ&#10;G40a/k4V87aaaSAakxqmR3UOrzunPfOfn0tp0Ilp0JHpJKI9ygsHoiy/v/S6tLgbvhaowCfFFIsc&#10;t2OAw0V0Cs6CWFhW3BbaJOQ7HY641/o7gZcBsTmTAt2RfLBYAIQqMIIRye+FZtMFfccQ788YcuwB&#10;utBp9VhxHt31XdDB1BstrRoXOpGxiZS2rJWzDKT48EJ7QwfWvVPorH+SLu8w+lrsRndTW3Q0CUVH&#10;46vobhyCQYZHMN7IAFqbl8I+fBdCEnyx6uhBTNBahwGGZyXhpMDjS/uLrxKrQgejp4knhq84+n6h&#10;3iEdcePFD9z8ez7mrLJb0H/loZfdTd3p4UOlPUHEJiliU+PmBGAH0zC2BOcwwXIbtno7YZPjccwg&#10;DMdrrkdftiJiQ+S2lr5ob+FDGBJmVHMdzNyYCfzb2puJ440W1l6U3t4M2mybKDQ1j0F742ja5xj0&#10;0QxDl+VB/J9o9Dr4FP198tA+oAjNfcVtQDWQD6lniEU0+V5gA+QCIN2S1C7kHVqFvYFseA5kwuoh&#10;bica4vcaE047wsRlM5JeqNKWzUZ+8WCUFbZlYWzFgtyBLTkLeK4osG1ZcMXkzrb8m8olh+qnsAUr&#10;PYFWJP+fQrz356gukGO0IERaNUKQEKvlcQRkpYKfR3XFyl7Lyl8rKgZVWC0BWFvaFhXlrVFe1poV&#10;oBUrLI+fK8fKxWPxeEX835zC8Uh9Pw/eVzXhEPM7glNCEfj6MTxfv4XDi4+48PY73D9+gMvDSLhc&#10;34xrCbSatFy1RaN4blRv/I1yAk/Apzqf0C0kXAXoec5V+fJ8j+qPoKiliq2jWmms3GJCO9/jd2sJ&#10;SBE1BbwuKcTfvDbpvcb3q/MVpKji6yqRjgR4TUErHkOeISdFLaOG11hdROAWE5RMgzJCoKBkAj5n&#10;z6KVmoXgq+pwDNOEbaQl7C6uw9mra3DmuiXDHGepbM9dtYHt5XVUjNqITdLA409z2KhNRCHPtYr5&#10;gILmhKAclWAbNiSENa+tkr9XXszrLJJhWsigsrwVyiq6o7h8MPLLxyC7dCyt/Bjklw5DcWk/lJby&#10;vErkeX7CCRDyRSwrxbw+quVqquZqNpBVbBCEOpYgVyS+046f8zek77HRYINTSxdQy+utyWPZyGtG&#10;QIpoys9k+T1ZNoCyVOZNmC7tmeYscwWyPNfWSKfq90vVw2LnXzDAKUSaQtQkKo/qjiH2KY76DtnI&#10;bIiFI1oFs+Fn3WgTIObHltIN0SUFUxVS+XUP+IahTq/RZ+tVtNVzRhcdO3Q2dkNrC39pX44mYsta&#10;sVGRZQzkrGNpVWOke3XbGIitK4LQg/W1+6ozBJo72lhE8f/EjJBw9DI9j2EmGzBKdwkM9m3E/hBf&#10;aB+yxxD9XehuZI821sHSilLNVlH9UQG2NQ9AX30nTFh5LHbNFq8RPzDz7/uw2uPTe4zOvrDe+ufq&#10;5c38pC0vm9kIAEZA1iqGiRHJlsANg00PQ2OXLaatE8Pm+zDWhJAzIyzFhVuFSK1MKyuh7ALQiomu&#10;YB3EYwUyUcSucTyeUJarQ6VWqJl5JNqZRBCgkRigG4puK3ygoOOD9r/dQF8XMdcqhy0a5X9oIVrR&#10;7rYQO3SJTt+gesgSgPL+pWgT+I0F4ivtgJgHRVUYKAD4BmNPu8HQbTsevJpOAE5DPlv2MgEuAqaB&#10;Ba8hh607AVUngMUKKwojcnpQQbBws8DWFjanNW3xn0K89+eoKWjGYOEmAGuo3CT4EQa1BeJ2IQFD&#10;ARmhsnhMgkjcUlTHilVfwu+UEiK0oTX8bnUuAZgjFGQLfkaLWtqO59sH6UUzkPBSHd6XF8D9ohG8&#10;b7shOPUygp/dhs+Ta/BMC4DTjd8RdFMTL96pU1WICeq9+VuETZEC7a44vlByfBaQLxLnzCAAxbkJ&#10;+ybBj3avXtg82jfJuhNmdVSBIhqB/qeQru8/okZA7x8hwNeSwTRm2jSIdGT61LFBqSMUBDyrCT8R&#10;FcVdUUHFVVQ0GR8/qyDtmRoSny1C4pvliH+/BPEfFyDhgzqS3i/Eg3fLkPxmBR69mYGvucoorJhI&#10;aHWnwmWelDThOTehReVvEoD1eeK6hIKloie8GqgAG0r42yWEYgmteskglBB6JaUjqQiHoaigH0qE&#10;hWWjU1fIa5agxvMsJrRLWhDahJYIpl05VX4F07aSDZwAfpVovPh+JcuVUNS1TPM6grKeaV3Pa27g&#10;tdcXyvCYMqgtlkFNCWHMqCyTYXoT2NlNgTx+xv/JYt4FpOhjmfMmDHIMRsfQj40AjC2gussmAHOp&#10;/sQtcIRecDkUAiqg4F8F+YAqCoIyaSERcUtoH59M9D/9FJ3XRUFByxkdDaj+zHwhbx6KplaxFDU3&#10;WKevQ8biMuMSmlnEoqVFNOQtYtDK+jLasL63s3JnPQ5EM0KymdUVyFmxnpq7oJ/lUfQz+AljLH/B&#10;nN/PY9ImcVeJLT/zlG51bU4ANicH5M2D0cnQBwNXni9T0Tt18PHVxwo/MPPv+7h06a3cTOPdm3uv&#10;2F/QzsSHas6fFxVCTx/B1iKacjlKSshO+qfRz/QkuukeQz9+b5DFTbYSVwi1SMhYRUirSjdnIraQ&#10;+gFC+RyOFpTETcWmS9LGS/yeCLER+6pQJnwwurLl6W3kh276THhdMaLkg04n76Gn/1t0DvuCtpT/&#10;4vYmaYcuaQKo2G9W2OBKAo8tYiBbxpByArAB8oEVGEAAjjjnCz2P/Uh7rYScIkUCpQcBISq/KHS0&#10;m7QoDbRO9VQwDVQpyFOghaLVyRYtPGEklAwL5p9DvPfnEBVeWF+h/OqoPOqonOqoIOokxcjvs0I1&#10;WiJhvRtVoKhk9fysXtheArGeEK7P4TNtubDPQl1VsbKWl/WibR+F9LxZePp2Hi7dng6vEHP4xW6F&#10;37UdcIzeCKdYE8Qk6eHJWw3k5yqx4g7ibzWCuJIQqC6imqV9q6EClID1owGopeKs4/fqc7uyMejJ&#10;c+hF+80o7EFosREQlliCI9WrUMm5VLIM8bqWQP/nENfQQIvXQMsLXheYViAcwHSQYCiuV6hKAVCm&#10;U0MBjyuUI8Ev7h6qyB9B5TUNxQXKyCuYhjxCMa9oPAqKxhFQk1CSNw2luTOolsegivAqp8KtFMev&#10;YD4UNUN1dnPCrz0asnkePF4Dz1OAsF7kM9OhnnCTFHih6AvtR8VF68moLOxPGBP6bBwbRP8rr0Uo&#10;yLoipiHPuZqArS5uikoRLDsVzO9KXp+w+UIlivwV35NchPgNgl3Y/gaRBsxH0G00sFETjUG9aAyK&#10;ZKWooQqsZ4OHTCrXHFmmUSdk5c9GULIFNC9sw3D7EHQP+iDdZdMksrhxkrOwumJD+tAqNJMWmK1F&#10;q4BaaYS4pVimP7AYHf0L0MvtOzrvS0JLQkhexxOdjMSipyGQp7Nqan6N9fku6+lNPovXsZC1DKdq&#10;Y50V6/bRlcmyvra0FJujsa5ai02NYhmsw3R27c2caI3Po4vuUXQ1OouuFm7oKKbV0C3KUiw1swkl&#10;OMPQzjQAvfTcMGr5ibdaVrYr/u3t7x8P/VW7lIYu253WRd8DXcz90JoQkxLCMpKtRwRaC2UnVpIw&#10;dEQnY290NLuINsb3qfxuEWgiwQg1AlPWJlraSEn8TzNGc7EvgFghliEstQClWGlaZrXYQFlMhfFD&#10;D1Mv9DBxQTuj85A1Owv53wPRy/UB+gS/RicxJSD4LVqFf0ELabklcTsQW8CQAnQMTkcncQ9oSJ50&#10;u1zrgEwM9H+I4ec8oet1EE/eKBMk01BU3JMVh9Y2rykrCK1SDgsqK0eDaIlpQ5AnCiPfzyYsWHkE&#10;0ETF+XNIkPtT1ArVx2j87g+w0S7VlRKgVHnC8orBk7qCwawYQ/k8gBWBgCkifFnZwMqKXIInlxWQ&#10;EKojJEX/WiUrUpnowyoeiFJa4bzs6cj4qoKXT/Rx//5K3Ly/VFqFI/HZArz7NgcFhVNRXTaElZBq&#10;M5fXxGstyxYDOSNor4dSgQ5g9OR1if4ogoiKVShe0QBAgIuVGTwnlLDi0qY25IlOf1piRl1OL6rT&#10;HqjNFt0DIrpLXQV1ueKZkGQI6ICwBJWuuK4G0f9XyDQhCOoJBxQxrXlNtfy92lz+Dq+zIZeQzCUE&#10;qIzFtddShVYzGgeVRN8pGwt+rz6PUM7py8ZpIPNJpJOAbmsel41SHtOZxxHHrOP51YtBEAayezJt&#10;OzMIwWyhrglKqXuCeSJ1BRBafBZRz4YBPFZjEKoEV0Mh/08AmwqyhmWmSgRhViWUH2Ffm9+d/9ed&#10;3+P1iu9KDVsv/g8bk3z+NhuPBjoJ4TLAcib6KBskIIv+YaprRkM20zqTgMwWfc99kZm3GCFJ66Bv&#10;/zsmnQvAMN/n6BLwlQ4oC/J+dEK0vGKdS7HOX8sg2l8x1UWKQnQKyUfX4Bz09v+O3o7PofArQUb7&#10;2Vrs9yE2JmP9amsaDjnTy1R1t9DE8jqFirjhQawBSqe31g9N1vpDZl0AFWIYnRnVIUWPjKivol6v&#10;oXqkg5Mz9WNdDUIbQ3HbbCBamwVDjn83s6G1Xsvj87ttrEPR3cQfg7QcGiYvPxy7aZv34B94+fd/&#10;HPz9YI+JK/e491phX9fb2J8XyQSi/BWqrgkToPkqf8plTyhQCSpYsFUQCWV2m9C7SpiFSS2FiCZU&#10;ekLxCfg1ofSWZYvSVNofgH8Tkk3YSsiI23BWx9Iih6GDsTt66Nuir+5xdNHcTem+De1XHcXAI0EY&#10;7XoXwzweYLB3CnoH3EK3wHsEYjILRwp6+SVgkM8dDPa6jX4+8ejD9wYExGGMRyAmnToMc48tePFG&#10;lTZLBSW0d5XC+uVSLfwDgLSj+fy7QIaFVizrRXWYTRslOr1FxWTBbhAd4ax0f4SobLX8XynEa1H5&#10;BAALWbAJwIYKWqMiOaq4TqigvaotnoDybEWUZkxGVc4kKpFRBNQwCRyiooAVBwWMIlagou6s/IRU&#10;MW1isQBhd6qOvijPHYqKnNGozJ2DwvTZyMtQoTJiUCkVFw5BOYFXVdyB0KPtJYyq80ejKEMRFbnz&#10;UJE9F+VZM6i0xjMIGAEtCUY8V6F+mSbCsjXQ4tdTmTTQ+jWI/kACs7FPtCtqhCrOYsVnpa6VlOA/&#10;RTbTQCjqAgJcDDAx3eqLe/B8+T5VqBgEqCVohe2uI6BB4DbkEjw8X2kAQ6jfTKZnJvMjh+9RoYLK&#10;GpJK4mux4lAmwZlDmIr/E+qKUU8QNipPApmgriP067N6ESpUthJ42Bjw+w2S4pXj7zfnudGWUtHV&#10;UYk1FDKoIKU+RCo1iMaQ9rehiIAqYJqUClDKoa64NdON+UqlXs00qcoWAyIMXrNoSOrFNUoNW0/+&#10;H8+DeVAvFgvh9xqyGqNe/I/UiBDubEjqpDSjCmYalOUPpAJcjrB4K5idXQ+103ZQcr2IUR63MdQz&#10;AYPdkjHc4xm6+qags18SunknoZdXEvp6JaK/VzwGed3HKJ/7GON2A/0PeEHBfC/a6GylPd2FPobb&#10;0cfsGLpbukj9cnLmVHwWkXRloazPvmhh44mmazwgs1bsAexPFci6a0F1KDY7J9hk1ohtMYIgSzfY&#10;gkKolfklKJhcJgOuUGXSGfJYsqzzsmsjIE9B05GCpq+RF0asOFWqpn3kcLDT9XY/8PLv/xBSVdXo&#10;yJqBi0/l9dejwjMMlm6VacZEkV0TQGAxwax9aYfFRugCjBcJPNpfydYGE3whTAyxxWZjiMGU5pYh&#10;UojX0uCKdTBhGCS9ljfzRxczVww2P4NxJrugaLABU/RNMEFXGxMtjKGy7VfMOXYMs06dh9IpO0w8&#10;tw1jbLdguN0ODLfdiXHntmPa6d+gdGILJp3YjtGnd2DC+e1QOb0GCw5o4ReHFXj1Uo3wm4WyPKEu&#10;aFFpuxqo2upZAGtZQWole8JLlyBIGErqgspFWNU/PUt9haJfj0qihpVKhHhdx6jOEfaOxxL9QGUd&#10;UMRKUV48CEU5k/Hp5VQ8TlDEywfKeJM2FTkfp6M8ZybVxUA0lAjlQMASCPUEWH1JW6rGVgQnlSrt&#10;YxWVWhVVQy0tYxUrdU1eX76mUiLMqwp60sp1apzaIjrdywiRMirG7LH49EIRKXenIfHWbCTcmI2H&#10;95Xx4dk0AlEJxen9qGQEBIVyabSodQRBXVET1JXINNo0aUBHdOSLvs3/iNo80bf5T8HvNBDYAnDl&#10;mcIediO4e/O8+qOmfDBVN18TDHXlhEOZuAaheMSADwFGoNUx7aQRcL7fIBRhrlDozAsROYzMJlR/&#10;hJMAYzY/zxZ9Z+JvHkPqO+XxqPRqCNsawrROUlsEJRWbGFVvIHAaCHHRxVDPfG/g7wq1J8DfwHMH&#10;81WCMOEG8T2Wi8rsZkwXMXgjx8aH6cPGrKaoBxsWKuOioUy3wYQnlb3oRxbloIjKUIyUi1Fn5qcY&#10;AKujk2jgsSRbzgZEDLpJA28EoQBgtbDNJXJU+nJsyHohI18NUfHLsfrEQszbaQi1479hxunfMfXM&#10;Hkw9cQjKp05jvO1BjLPfi/Hn91Il7sbks7sx7dwuKJ3ZBpWTW6By5GdM2myMEWaLMdZoIRTNl2KU&#10;xWKMWm2BAdbb0MXiFDrYeEPeSkyGDkDLVT6Qs/GSNkQXalDawnLVZTS3uMI6Khwb67QN1SFVoixf&#10;N7eOoRW+RiV4g3GV8LtIy0t3yDovSwEkZxlM0AZiqKErxi87/FLH8uzC/9/Y3z8eBusvzBi95HD8&#10;oJUO6G4QLI0ENRNze5hQTdZ4oxlVYHOquaYEoxjJlVnHi2cL0cxGBBNJ6ggVfX9MEIYAnRwVX0sC&#10;sSU/kzpLqSY7WrlTKp/CuHXHYX7GAQd9zuK8z+9w8rKCg7sW7D1X4EKwEWwjbXAiaj0ORvyE47Hm&#10;OHLZBHuuMa4b49AVI5yKNYBtrClOXbLEvlgz7LtiiuOX9HHUYzacPabh9VMVlOarUP0NYOUj3ESF&#10;FTaGrbRQK9IIsABAvqh4VEMCZoViTh9tIqOhmLb2x2sRdfx+rdRHSKsrOrulfi5WLFFBxDSQElrt&#10;kmHITJ+ExynTkHR3IVLvmyLxhgnuXVmK+Ouz8erRIpRkjWTlao9yqscaMRWmlMCTOtubQIxc1lKN&#10;1VCd1IrfEyOvrLgNwqYSlA2scPVUanXF/IznJObzVRT2Q0HmeF7vdNy7MRf3r5viYdJ2PEzchqQ7&#10;Frh5SQXf36kzHWYQwAN4TNo0/m6jbed1COte0pzRqI4kEDJdaqUBIXEe4n0xMPTH4BCVkRRi5Jrg&#10;I+iqeA5VJSNQWjQGOTljUFwyhTEZRYWjaOUHE4y9CF8qPTHCWvBjao00GCMaHdFnyKDdRL4sYUTw&#10;iaBqg9RHK0IAUihDfievBfNRgFTkBRsMKjgx4lxP2yrypF6cm+inpSKsze5NWIkBrkYQNhCWYF6B&#10;DQuo5BqoHqWBoNwhPB5tv2iISjoybwipYgHwIVRpY1Caq8h8U0RZ1niWpdHMh8GoojIuy24ljbhX&#10;EqxiRLxe5I8YSCIc66kcGxj1dB31osFliP7XCqZbRaUsysplUVDSAen543E1UQmH3RWxx3c5DrGs&#10;H7hixrDAgYs2OBLzEw6xjB+8bI6Dl8z42hRHLhqzrBuz7JvifKwxzkeyLoTqwS5IDxcCdGAboIe9&#10;kWuxI3ovlpzciT42v6PDqvMElzvrph/rolinM1Dqp29mdQlNLe9S/d0h5KKlOt7MOpBw82P4s77T&#10;DVrzfQsC0vyq5P7k+L2Wog+Rdbs51aKCWQD6WQRgpK5d3dSVh7x2nAzo8wMr//95HKVkVdE/enLU&#10;irOV/fTF4gViQCOIrYAXpbK41YWAo/Jrai0GPgjA9UygtX4S1JqLVkIKgk8MfjDE0Lt4luN7cmxl&#10;WkgADEFnCzv0M2Pr9ctW/O53FHffOeJj5n5kfjVjAdNCWcYCFGYuQHbOUnzN18GHPANkZxogPUcf&#10;7wt18K5oJb4UrODnmrSE2kjP1se7PEO+b4ZPuSZIjlPGrbChePNkEtXfFFY80cdGiFG11OcJK9cL&#10;1XmiQor5WSy4QvWwtRZWr5L2sFooPRZiMT1Gev5TVBNGf4QYtKimDazK6UP11YsVYQQqStXw8qka&#10;rl1cRADuwN1Lx3A1/CCSbh1FWvzvuH3FHJ/eTKdKGsWKMAwluV2plHicUjFJuSnB14TWuZmkAsV0&#10;jEoCtoLAEIMaYiK3sLBipFaoTjHCXJE7EGUFM/D+rTouxcxFcuJOfPsYhdvXXBEddhyPUx3wIG4j&#10;Eu6oozh7MW31RJTl9iW0hOUWU3XYENDqi/6t/4e9vwDrauu3hmG7u7u73W63rSAiBgLS3Y0diCIg&#10;dreC0tKdikopggkq2IlFd9gxvjEX7H3uU8/z3e/3Pe95zn3udV2/a63/+q8118wxx5j5RQCS1MPd&#10;nMAmjABHxvaV4COGuEg9yiLckon4aYfPZQS+qpkozf8dTx5NIOuejYePF+B+rhyy7s7Bo0ezUfB+&#10;LsM6i+Aymc8P4/f7ErQp3Sso8ylXv0rtYwQOfl+0lX0vZvhoomPlJ8P/lWDyg/fFfz9LBPNmOjI9&#10;Ra+zYPFfCZrCv/XDkyhZ6dZnUbmUM84YNtFL/42AJhi76Kj5JbVRivZE0VHUh++IJpLB+FQ2mH4a&#10;wTwziv79HZ9r5PCMjDr79nTcypyNjOSpuH31NzzOmoySt1P57jRJXVTT37VlXVHHsIj4FIuGfikW&#10;FS5N5DmJbYsecgIzQb6OlcvHj41pTVFd2xHFZcORcXskwhLG4eZTbTwsNcGjCh08qdTA01IdPC82&#10;wrtSXbwv0+FZC2/KNPGO9qFcCx+KNVBQqImiQm2pjJQUGaCk0ID3LXCj4ihiXp+Fmdc2DLBYSxl8&#10;hGRE7ONL4tKg1JqT7TUjs2tmnIlmJld5Xd+B2VxSelR+5iFoIsb4SU1YZImUx82ljlHKXlPR8RGO&#10;9lZR6EpFN0jfB6NV9xXP09ljnpWV1bwBVv57Hao2x5ZNVNn7ZKC6F7oZRqCtaCy1IdCRDrcg5W1h&#10;ksJaII3yN44M0JcMUEysFjVEmBShzRhRTS1ipAHV0r6gor1PtC2wlmhKt4RU7mjmiz6k5EPNVkLF&#10;1QiBGWvwttQG1aVylDQjKXN643tRVxbuXqipGorKmlH4UTiFEmIywWIMaquHk1FQipSOxM/C0Xxn&#10;IirLJ6O0ZgZqa+Tx8vZo3Ijoipe5I1ngx7HgUgKxYP8iYxDj/74U9ycDG4yPFf0JLqIgDmTh4DdK&#10;RuNrMdliyVCCpFjncBgLz1DJ/vrN//60H/z9uWgIvtAf36omo6ZsFgrfKxJwNHEncxdSzntjn9N2&#10;7Ny8HYe2b0XW9RBcTT6C9NQlKHi7EFWlCqgqmoKP5cMJSASFEgFqorFdDBehvypZKAV7qh5JkBtO&#10;VjKU/w2hX8jiSoZRfo9HTeEcPH8kj5RkFSQl2SPvVSpev3iGk0c9YWlpibCwk3j6xBuXL2vyvgrd&#10;kme4J7DAi44TEb4RdGc0PjMOvxSPJJgzfigdvzLuv4kOCjGroXxQ/TeleBheb0ynH4yDL0yzlw+V&#10;CA5zcC1VCelXjJGaZoOk5BVITV2BK6kmBF9VPMpaipJXBODCZagtIbhUTSCoj2M6CDcYJhGnRYzj&#10;4hGsjEbRX6MJFmP5zChWAgwr41rYN4LUt9J+jH/hT4IwQe27VDmJcXq9mJZDeB7H+BvPNOlNUKT0&#10;JiiJAcqifRe8JwZ+fxHteQSvr6yEPteMRXXFSJSSRRe8VcCHvKV481oT97I1cemiGjIzViP7zjbc&#10;zHAgs16Pq0nqSL8si7wnqqyo5zMvTuT3JpFdi3ik/xlXX4pEZ1F35hFKc1YYP0QbNPOgYNRfWel+&#10;r+lI5k+gruqJiqIRyLoxCInx/fD82VyUV8owz09CdfUosucxZKCTGNYxUjp9YrzXMs1qy5i3BVDz&#10;3hexcnP574wfsu7iP1BRPFWaunkr/zAOxTlggb0F+hluQVfKXgF4jcj4RNNVYwkIRVt/rCR9m5te&#10;kMCuKQGwmVmkBIZNyfIaU801soog6YkgGQqXAFRsodGKANjGRMwxDkNPQ3/0Vz2GsUo7U3RXnZ7S&#10;ACf//Y7Nuzx6TlHd6T9g+elfnXVD0Y6BbcaIa2YRXE99Da6jhWFmfRugnTcaW/tIEdaEESJ1cBAk&#10;G5kTHEVDqjALmuhRYi0hRSJZYEvTJHRiZHc12INR5lpYfXoZrj1ajoqKOSxwYkiGkA71zONTbRdU&#10;1XTDr3f9gQ/M0KzJP4khHUIWFbYFCihp+E5NRV8UVw5BTc0UvMwaiMyI1nj9cABBZAjlItmfGJNF&#10;qfuthCyPoFVXwsxFAKhjgflcPoIFcDx+FP2O74VTCb719oMZ6VshM1aBuP9H/TWB+GuBsN/5exoL&#10;7EQWLBbWqqnMlHJ490oL6SmWeJgdgcvRqTi19zxc1vtjo80+ZKRcwa1r55nRLXAlaTEe31dGZcEy&#10;fCyeRWBgBi8WAEBAEGfKrs/lE1FdNIHAOgWVpVNQU/Ib/5tMv07ic/RbkSyq81VxLW0Jzida4c7d&#10;YCRcOI9zfldw5nQ69h0I4u/LZGNRuHDRjOxMHeUlcgRcMmNRWIv5zaLJDNMMfM2XYZjnUKpNJADR&#10;/RJ+p/g33vuN36GJ8BZMx7f8WbTZkv3ke0UEgauUY3fT1+DJ3SNIvrAfmVcDyJrOIycrAblZgWS/&#10;O5ASbYiMeEU8TFdB4UvRLDGdYDATn8T36b6o4L69Z5wT0H8UyTCcc6kGpqOqcDIqi0Q8CIChP8hg&#10;fxDAf4rKr3QgK7V+BDXmjfKBBIjhdO83mgyN4SwaQ+AYy7BMoJt8h258L2CY8v9g+k3nN+YRPBai&#10;olAOr5+T3d2Ygovn5yPp4jLExmoiJNgEly/tx93sWCSe90dU+Bk8zonDkxwvhtMOibE6uHtdDlXv&#10;5+AjgbDyzTTUvKX79POPotGU7KykpcHmBEICtBgqJQbViw6mXyWD+Z+oXJgP8yfjwbVhuBLdE+8f&#10;siIqJfCTnf9ghS21VYqZLsXM55Tvv4SUlkCfoCrcJLj/ELOO6Nbn8qEE8uEoqxqEoqppiEvfBnNn&#10;XUzSNcIgo2PobJ6ARkbJLJOpBDOWUZsgnn3QxMqHyoxExoK/Rdsfy3ETMfrDNB6NaaLTUhrDaxtc&#10;31liG8JnRTmOQDsTMc84EH0M/DFQ9VjN7+oHnC/9dxj7958dAJouMDpgPWr5scIB+kHoKrXfMcCC&#10;5TEymhsnky6nMHISyOiC0cSSEcLaQkyvaWROkBPDXEQj6t8amaDoHRY1SRMyxUbG1xl5N9HWxBs9&#10;TVZizvplOBSujmdv9Vg4KZVEbxoB7ivlTTUlRFl5F4KNaEhmTU6J87mqpVST/ixrTknUUpIanygP&#10;qyoHUYZOxcs7o3A1vCPyHvUkAxiMn6K9S/ToCTlX2pm19ECyqbGoIni9fzURz3Mo327L4OENWTzL&#10;ksHLu/J4cXchntyS4X0yrKzZeHpnFp7enoent+bj+e0FeMbr59mzkZfLZ7LmIOfWPBYMDTy4t5JS&#10;dCNuXItG/utKpF54i01rfHFoXxRy770nG8vD4wcEhasOuBxngltX9PDg1mK8zGHhKaA0LpqG6nfT&#10;8P7JDPpLBg+y5XE3SwFPH8niyf0ZeMHnXuX8gTe5s1D0UgVP7mmReZng9u3D8PHdC1ub9TAx2omV&#10;dmeRmJKLd8X5yLgTAJ9AAySn6vC5xXiYS2l6/zc8vT8VT7MZrmwRhrl4fm82qj8ooK54EYpfz8Fr&#10;PvdMCusSvMgSpoDndxTw7NZSPLuhhFdZy3AryRRXEvbx/XCE+h7BSmtT2G/YBBfn/Thx1Bc3r93C&#10;q0fX+X8wcq4dwdXYrbh2UQkP6c7LHCV+U57xKEt357Himo+8e4vx/pEK8h4o4cHt+ci5I4P7d+Yi&#10;O5vXOQuQR6lfXbSQ6U+QLCNYV4xHZf445D0ez7iYiQd0N+eWCnLvLMezu3J4TsvLWYSCJ0p4n8sw&#10;3Gba3lmCl9nKTGsy09sauHNNBVcuySPjihHB7jRu3jiFjExf3LpzHo+f5OJCYhqsrOzhsGknrl3N&#10;xNu8XDx9eAHXr3nhYpwxrlych/vXVZBzfTHd4zfvzWXem4byd78zn5GdVZMViqmGlOai7fan6Bku&#10;GMi8K2bhjMKX/Cl4kjEU6THdUPBoDPP+CD4rermbEPCaE/wIglLnjxjK1ZaqpjNZYRcy+U5Su+Nn&#10;/v+ltD3v92YZGIny2t+Q+3YuHE6vx2wzQwzW3IDexn5obXwZjUwzyOKuENBYLm0CaJ4kMR5kdV4s&#10;mwEEO1GGo9DEVAAgn+G5kSA2VG5/9go3thZNWWFoSfbXmSyxu0EQBuh4YrT6kezFZm7/9fv+/v96&#10;2NkdGj91ifPlseruv/rphaCDSRSaCwYnIsCatYBFSH23uHEiz6xVCJJiEvTfWhNRi9CaimEwDdZc&#10;MrJFs1Q0tySImnugo81O9DWzgaKTHSKu7UNB0Xom5DTKM9Z+tY1I95uTqfWidBNTqTpRDnVlohMQ&#10;xViuqub4Ut2I8qMxC0J7MpfBZDOz8frGTFyNGIy3D8WwDDIFsjxpvmtFZ0kuiYn+dZRYrx//QXm2&#10;BGlJqyhLj+NK2nGkXHGkXHSl7WHGd8bVa1uQnrmW4LEKV6+44EoymdyVw3zWmVLPEmmpjki+fApJ&#10;lw7jwvlDCA3biaDgA0hJjUZxaTEuXsrAKbdwJF15itCYO9h5IARxsefw/vVVSqoEsg1vpCTt5Luq&#10;uHVTRpJfz3IUkXZRFckX1+BqxlGkXj9LibQdmSlrkJm2mgzTiv61xJUUW1yIs8Xt60fwKCcWZ04e&#10;xJlT/vB2T8aObcFITEvHm5IHSMo8i+DoHUi87IbUK+5ISnVlONchNX0TLqdsRXKaA5IzrRB7URlp&#10;KSrIzlFBWuZ8PmuIpMRtSE8+jfS0g0hOtme88L1kV2QyDtIu70Lq5TN48uAhXj0tRVhIOk65B2P/&#10;sbPYddAPETHPGH8V8PQ6j9OnPciw7uLZ/VKkXwrBZYLmhVi+z7BfTdvGeNyEdPrnwgUbxMRYIDlp&#10;PeN4K25k7MX19H04f20/LlzbhZT0DbhxQw8f3qiionwBPhTMxtXMP5CQpIELyVtwIeUgLqefRNK1&#10;g0i/6kS3t5DFrcPFi6uRkGCNS5dWEty2IOOaM1Iub6H/XZj+uyhtj+H9m3Rcu/YMe/d6wdfvEl7l&#10;fUZpJRAVfx+bHN0QEpGJa9dfwcMrGqdOBSAlJZvpk4CoOFfG1XG6e4x5ZTeSrq7D5UxTpBFkc18v&#10;QHnVHHypIqiVkcmxIhbDeX6IcYqibVfkbUr+B5k9kRrXFu+fjmD+HM58LoZWUTaLIUul3fiOGK/a&#10;BKIXv7JiNEoI/GWiiUR0KolhXGKQNZlmZelMvCvUhN95JUxzcEY/c2d0Nj6K9iyLzcwuk6ykENAS&#10;60GOqq6phT/Pop1PqDeh2i7SYlk2RftgEIkPCY6lKPMkLgIcTaOlAdQtTcPRzjgEPQzCMUA7EIOU&#10;93+Zqu5y9ExY2H+foS//2ZEVl9VmjsZeh+FKR8v76YagvWGY1JkhLZJgRRAU7X1keq3IApubkR7/&#10;fwmAol1BAkBK4BZWKZTWPmhntZcscBV+s9TDVncr5DxdhU/Viwhwgr01I7iJSfxisn3DhPtyYWLo&#10;hZABYriCAD8mPmvCr6X9KSN/x6vbE3A1qgfePhKN+sPI/oTU6M4M15HvUkJQMglpmX19Mm5n6FGm&#10;HcXVJC9aOAvpBbx5+RDPHz8gAMXgSmoQrl71wdPHici+lYiLMZFISyQzuHcFb19dxp0bAUi64Ekg&#10;YwG/GYncB0m4fSuZhTSTBe86C0oUTrtdRHzCMzg6n4OC4hpsc91FEE1BZvotXKJkvXk9BNlZO1lg&#10;tZCbrYUbaVpkMS502wMXL/si/nIokmLjkBoTi2uJ0bieFEp2FIfEmJM4e8KRgBiNl0+eITI0GeHB&#10;2bSXCPR7iczMErzPr0Pe21e4e+8OLiYkIel8IgEzkQCSgRePUwlu0QQ5MtKbfsjNdScgrMD5i5pI&#10;vmKAZ89PsYIIpNyLoH/D8fxpPF6/SiRwhzGuwsiaAnD3VhLu3b5Pd+8iNiobj5+W4+mrMsRcuIfo&#10;2Jc4c/YmjIwcoaNthtPHvZF+8QluXLlCKZnM+LuBR7kXkJpyBokXDiMj4wwePAhlXAQh+04Y4ycY&#10;sZFuiApzQ3CcGy5dJaO86U7/rEBmkjKK3urj2WNlXLmihkePj5C5BeI8w5KUEoXEi4G4TNl6JTmU&#10;7kQg61Ycmfdl5N6/gGtXQnApwYeVSCQroly8enIfGcmJjMcr2LvbC/JyerC3P4bM6+9wO6sYHt5X&#10;cfhYPIJCb5JlJ0NXdx3UVC2QEH8dJWWluHs/GckpkYiK8kJo6AlWNGeQfusUUm9uRkqmBu4/kEFd&#10;xQzmQUr1ErK5UjEESHTEiIUSehMARxMAexEA2/0nACiG6YiRCs0h5nDXVAwlCA5DTWVflo/2gJjy&#10;V9mBbHMkikqVkHJbGWsPzsAwy7XoZeKMbuYn0ZZltDEJi9gHpLHoxBRl1CKQABjQ0NEhlBvJjPkF&#10;gqQAQCo+sxD+H8LnRZln2ZeeITM0Y9mn9G1nHIoeesEYpHkOI5YffCxnvF/5v93Ql//s0Fnh8cfY&#10;5QevD9Ty/dVZjAkkC2wqagBBhRkZ4lpMkWtGeftvwU+K3P8AAOuNCWGSiGZWl2gBaGt9Aj0tt2Oo&#10;gTUU12rBJ8oQBYXaZHYT8JE1pZjHKk20l1ZYISjSxGorojYVDcs/xHxcmpieJjLHFzK7V9mDKLVa&#10;EQAJkpVDCIBion9n/BC9rQTBz+UDKH9nICtDBtk3NrJAncJq6xXQ11yBY4dj8OrZT4LaW6yyOQpD&#10;vXUsFMeRfuUujh4Mgc5yJ9iZHkFU8C28fFoAT3cvGOsZwMLUFBHhoSguKkVGehb27fGAvp4jVJc7&#10;QkF+I7Q090Fl+XYoKjlh774QnDwRAxurwzDQ2wJvLx+8fHmBBZhsK3UFZdVqPLwbisgwf5hZrcNy&#10;7VXQXHoM2gonYKp2DA52HgjxuoLrKY8RH3GV7zxkoX5F6ekFba2DWL78KKwtQxER9gbv35F0lIPg&#10;dw9WRvthoOqMUwfD8eJBIVIS7sPe7gQM1B2wZ/txSu10gpsnIqPImJJdCEbnsX/XMeiob4D9uv1k&#10;TXfw+OELuDofg77GGtiv2YMQ/zgc2usBXfUtsDY7jItJz3DvUSlZYDS09Q5gueoeLFRYgcWLDKG5&#10;fCUM1FxhY7EdERFJKCv9QtDLxpo19jA0MsGu3fsIuq9QXFKNkOCL2Lh+P3Q012Opgg2U1M2xZsMW&#10;hAX5Uk5HIP38euTesMWju+uQkebEiiMeJ46cgYHuRtom6Gitgb62A9PFlWzYk2z5MaoqQKZ+Dyts&#10;XaFPENu13Qc5d8vJQl9jpc1x6GpuxfJlq6C4eCWcHP1w+HAiVq46A3WN7VBYtAHLlB2gqeWEhfLW&#10;sLTYicyreazwinHoKNPJzAnKSnZ815b/uWDX/mNISo/C1RsHkHxVDfnv5PGZclf0ZEtjUf9eACxu&#10;jV/FrOSZ9z+V96P8JfhViZ7s+nZC0QZYUyGPnFem2OWzFHK2M9HHRIz/24vOFp7SNLVGxmR4phdY&#10;PuNo4Q0AGMRyGia1+TUyOy+BYGMBcgRAAYzCxJjA+pleoqzHsQzHoDUBsINxGProBWGYqtvXCWoH&#10;ve1cgvo0wMd//8Pl2IUOU9QP7Rqs6l7bRz8cHY2jSXtFxNT3CjWhNRWjwKWI+dfgJzWi/o39OwAU&#10;e49YJtBC0IossKv1afQ3dsU4PUOYuygh9bYeyihvasr6k62JwcCt8K1UzE0VMxR6QZrHKhqEpeEQ&#10;LcgGGwCQLO9L2VC8uNcNafGNGgBwEH6Knj+RoSrb8pkOZJRDUVM6H7fSl+JG+i6Es1CpK6/FvNmr&#10;sW17PKXuFzg7XYSc7EbILbDBidNRyMouhuOWAEybshIqS/fCz/secnIq4ExpJDPLAIqLrODvm4RH&#10;Dypw5HAklBQ3Ys5MOyxRcIHy0n1YMN8ZM6avhY3NOSQkvseRY1eweMl2zOY3t+/0YkHKQOaNU/z2&#10;biREU5LdSsXpk8GQXWiHWXLrsHi+FxTn+2LB7EOQnbEVRjqHERFyHy+efSV4fkN45F1oaLlAdv4G&#10;zJFxwMJFO3D0yGW8ff8Jnz7/QEzEDSxf7IB5U+3gujkIT+9/QkzwI2gq7cWcaXaw33gS9+8/JVuK&#10;RVT0fqRd88TDJ/fguNmLYV4NddW9iIl9Qj+Ww9TkBMO2BhbGJxHom4ktG90xd9pKhnM7gsLu4da9&#10;Emxy8cNsxt98OScYmx7FCrtDjLcNkPljPebLroPL9jDkPPxGtvkCmrqOmCdnipVrTyDrfhUleQEM&#10;DI9BRmYLlJYdwrKlRzFvwRqGyRrWJhtxM+k8slJO49oFe+Tc2EtG6YHsm7fhuNGDYVkN2dkbJb8s&#10;VNiMufPWQE5efI8M9vVPhEbmQIWAP0fGAtYE/1u3q8kWP0BNYy9mzVwBDaWtcNwUhB2ucTA1PgFZ&#10;mY1QUHCCisouyMnZQ4buqS93wcljyaw8q+DufgVLl2/FrDlrsXTJHixZfBBzZjlh0ZKtOOEegcys&#10;GFy+YosnTxahtnwsvonZJtJwnr8HACmBiwVoinGTXRuG2hBIxYwVAqAY3/ilYio+FBvB97IlFDep&#10;YIShJnqa70cn0+PS2n/NLUU7PMFPsDwxx1/IXgkAg1lG68tkIzPxf9zfAGAorwX7Y7mWprKKDpF4&#10;MsNYaTn9TgTA/to+GKN88NUcg+NaZH/NGuDjH+NYYuEuO2b58bsDtQPQwzAa7Y1j0EJMfyGoiS50&#10;aeFU0bP7b8Dv3wKgZAS/v0z0KjGS67vhCYKm/uhm7I4BOpsww1QNOzyW4+6T5Sgt/Z21XF8JuKTJ&#10;+KU9mdjdKSFYI5Z2pImpU63IBgUIirF5AgAH4UVOJ6SdFwBI8BQMsEqs3dZOylBfKtoTAIegopAA&#10;mKmJGxknEeAXwZp/N+bNdcbWbWEIjciDhZUnZsvYwcxmJ1IzH+Hl+1pscfbBtOm2WKa4A15eN5H7&#10;uAxbnfwxd9YmyiYHeHneRtqVMtjZurMwrYKG2iEcPpCF/XvvYLnyEczmc2tXhSLlSjncPO9AVf0w&#10;5i/YDJcdPsi+n4mM6x5ISd6HC/FHcffODbi5xWL+4o2YLrcZJqyJDx3KISMJwVwZFnI5Kxw9Hom8&#10;99+QX/QL54KuQkl1I2QWrMbiZdswX8EBrjvdKUfzUFlbieiYy2RgGwhUFnDd6odnjz4iIvQ+NNX2&#10;QEZ2JdbYH0Tm7SyyqWg+u5+F1g3ZObewd08k5s5xguKy/fAPfILLyRXQ0jpOMLfH2tWhOB/3Bo72&#10;gZg/Zytl4REEhj7ArZxyrNvig9nzHbCU7+0/mIazZzNhqHsI82fswKxZ9jC1diMzqkLC5UJo6hN8&#10;ZFfAbq03kq7W4PjpLCwggM+T3YFVq8/D7cx7rLYPgvyiVVCQ00eYjzeeZYXj2kUXZKTuJPv1ocTN&#10;wVaHQMjSHwvn78Q258vYezgJyhqu+GOOOSxXHcO9x58RGnsXS9VXY7qMPkxs9uF6djkSkvOwRHUz&#10;/phugZUWXoiPzMeJozehuGQn5s3bjLXrwuF+JgerVgVjPiuXpYud4HbiOm6m18HBIQQzZNZiieIu&#10;7Np5HQcPPCQTPI0Zs+2Zd3bh8tVIpGasx4NH8tJQmy/VLcgC20mzTv4eABQrFf0oET2+BD4xVVAs&#10;7CFmzDA//ywfgcoSJSTfsYDpPn2MNDNHT+Ot6GRxBq1NPdHUVMzoiEOTFZS+dmIIDMusNMCZACjk&#10;rxlJjAA/MzEPOJblNfpvAJBlXFrMhKzR8jzJTwKJUKy0wnQ343AMVD357Q+lXb5WLsGDGmDjH+fY&#10;uzes4+9qRw8NVHL70k83Al0NSX0JgtLYoIZeocaMzP8U9P4TE3OCG5mKBRRj6Y7omo9Ce9Nw9DVz&#10;wxBtIYXFvhp6yPuwDHWVEygdurHm6yLVfmKlD5S2bwC/1pL9LG3DjMHMVMbMVDYMz3M6Iy2BAPiQ&#10;71UOJwCSOVL+itkLYjL8x8oBKHo/C7dv6uDWrbPwPReHZUpHyRZ2Y/V6L+zeS7CglJw73xaHT4Tj&#10;1YdKPHtTTgD0wAKyMQ21vSzQGWRIFXByjmCNv5ssYTe8fZ4g4XwxDIyOYe7cDbAw90FqyifExpRA&#10;X+cU5s9zgI2lJxIvv8EZr0wsVdpGJrIau/f5soDcQEamOy4muiIx7jAZTToB9TwUKblnyG2C8544&#10;PHwJnPJIgZyCOQHOENt3ncHLVxV4/+EbDh+JwZIl66GqthtWVufIXLfCdpUTsnLuo7KuguztMtTI&#10;cmVn2cCFAPj4UR2iox+S+ezErHlWWOGwl2BwA9nXQ3Dxkuhs2E8AvAz3s/Fkqi4s4Dtw3O06wiJf&#10;QVX1ANkZAXZbLK6ll2OzfQRmzxQS8BD8g3OR9agaG5x8CYCbGMb9OONxF6HhTyk7T0Bm+l4CuDOU&#10;NXfDN/gxwuPeQsvoAOYuXIc1mwKQmFqK7fsuYu4CeyxYsg2HTmTh3kPgtO91zFOwhJKSEQK9T+LJ&#10;vUCCnxOlrSOuXfPAnTvZcGJlNH/+ZixZuguR0e9x5UYlTKyPY/YCW5jaHUT6nWKEJtyFqsFGzFts&#10;BrMVe3ivCHFJz7FE3R4z59rAfnUYUi/V4uihG0xrJ6brNhw/cYeV0w/s3JWCBQtEk4Yjjuy/issJ&#10;pbC0dMPMeXYwMTuJS5dKcP36Z5iYnsXMOdbQM1mNhCQvXLm+Gg8ezENV6WBW6ASuir8fAKVOPOZ/&#10;CfzE1M1yGgFQLBDxsWQGnueZYk+AESaY66CH6Xa0p+xtK1Z1EiAmyImYuWVLBmdHIBPjccWSd8LM&#10;/pS/iWSBYhygIDhREgAKaVzfvi8AkO8SAJuaJUjNYd2MQtHXKATD1Y49l1d3UU9LS/vHYn9/HosN&#10;Ty8ev/xEzlCtAPTRJ1DpR6KVqCHEun6iR1jMAzYVFFqMBaTEJbj9ac3EoggNJhZI+NMaS5Eq2hKZ&#10;GOaXCIaX0cz0PDqZBKGP4S6MM9SH9T4VpGRTClcsoXQYQ3Drhl/VYtZFa3wT06HEFKkSMUSgFX6V&#10;dJTGVole4E8lY/DsXk+kkgG+eSCWoRqNn5X96wGwujkzVgt8quyLksKZuHlDDddvnoJfYByU1Cmz&#10;ZPfDyNAdZiZ+WCS/G/p6xxAf/xgVVb/w5t0nOGzygdxcByxfcgCH913F+fgnWLc2mGC3HwqL9uGs&#10;5yMCYBGMTI9h5qyVMDM7Q4D9hPPnP8BA7whk562GpcUxpKS8xhnPNCgpO7PArsK+fV54+Og6MtJP&#10;ISpsI64lueNh1g2cOhYGRcXNkFm4GU5CMj75jlNnk7FUcQVkZY2wzcUb715/wpsXP+DqGAEF2c1Y&#10;vzIKTg5XIC+zF5qajmRs91FV8xNRkbegKL8ZC+ZshvPmSOTmfEMEwUxN4yCmzrKFzabDuHn3BnII&#10;wteuOCM5xZ6yPxjBwXFQXrYZCxduIqOMJiBSSi/fiYXy9jhx7AJu3KiAA92bMWMzw3MQwREPcPth&#10;Kezpt9my67GYzMjNIwuRMS+go3MUs6fvZph3QH6hI5xdEuDn/xhauvtY2azGmg0+SEotwradrFRk&#10;bCC3cDXcWNG8fgdcvvEe2w8HY/8hd9y+fgFPcnyRedUB6embkX7tFG4TvJ1cvQk8K6WKJTD0KeLP&#10;l0PP4CRmz1kDu9XeuJf7FWFRuVDR2II5861gs/IErlHSn7/0Dss1tmMOn1u/khXA+Qoc3JdOANyC&#10;RYtccNqdIJzzCzt3X6acdsACAvvh/Wk4H10Ac9MTmDnbipXdIaZfIeO1Fjt3+sPQZAPVBAE60wuZ&#10;11fi4f15qC0aQaUiFnsQCz/87ySwaL5pBbGajQDAb1Q+X8WUOsH8CIBizrSYDvi1ZARKi9URc9UC&#10;y+zV0Ft/JdpbehDUwqjWItGcZVWwv0Y2NDF7y1o0WYWQsAQT/ILJDglyEgAKBpjAckxyIyk1lmta&#10;I2l4mwBAEhUx/c08Hp1NItFLPwB91d1/jVTe47tx475/nLa/f3scOZLWaZrqgZPDl534OlA7GF31&#10;ItCGEdtMAKCNWNq+HgD/ZHf/GQA2EYsqNJjEHgUIivYIsyRaMu0implEoDNrz4FGWzDTSgt7fLVx&#10;95kuSgiCNSV98L2qh9QmKK1gUt6EtaiYM8oMwtr0R8lAfCsajU/Fk/Hsbn+kJjRD3oO+BMBxfH4g&#10;pEU+yQC/lItFLHujrGg6bt5UxvVbR+EXFE5Gsg+z5u7CUrmDWDL/KOTm7MPm9efx7PE3/PgGFJBl&#10;bd0YjEVzt2PJ3IPQVTkFG+OTWK64jzJpD1nHfnj5PETc+XfQM9qLaTPJMMyP4dadWsQnvCKY7obM&#10;PEtYWOzFldQ38GLBXq7oigVz12DfTl88fZiF61c8EB/ihHvpwbiTchWOa45h/tx1mDN3M7R1DpNh&#10;5uL40atYusie/rPBnm1RyHv8A7m3PmK1pTf95ojtDknY53qb4RBtbvsQFvoYxcVAdMRzLFt4APNn&#10;7oKT/QXcv/sLYWHvoK5+AtPmrIPdZnfcyr6F3LQDuJO+CWkpq3DjujviohKgo7kNC8nIHDaHUOIl&#10;Y9liVygqOErtf/eyq+GwJYyAvwnKKvsJgDm4eT8f9k5nCGrryBx34vTZW4iIeQpdvcOYO3MnFssf&#10;oBv7YGcTjGNH7kBX5zgrhw1Yu9YfqWSAu3fHQGa+NRYussNpt0sErhrceFSLq9mlTK8n+PD2EZ7k&#10;BiItyZ7g54y09NO4mX2TDN0LsylHZRU2w3a1L1bbRWPJwr1QVT6EU2RxRQVATMwzMljK67mrsHKl&#10;D25k1uBSYjE01Q9hHmXresrci+fLcGBfCmTlNkJeYRNOuGUiO5cMcM95zF+wnpXPWhxiPFyIyyej&#10;P8tKcS0sTQ7gStILFLz9ijs3nyHj2m3cvJOKrCx/XE22wasHyvhSOA2/ivqQuVHKSsNg/nMA/CKt&#10;MNTmLwb4TUyzE3PZK5sAVY2kzr+vFX1RVa6Aa9mGWHdMBxMtTNHJaCdaWJGYWAqlJsbgCuBrAEBp&#10;GTpBPkIleSv27hAjM8RY3UaUto0t4lmGWUbFEBkyQEn+shxLnR8EP7GoamvjSPQwDMYQPV8MUz36&#10;eqr2YaN/mJ7f/+gQgZNT37N0nOK+R8M1fdHPIBwdWQO0EEtg2YaiCSOzmRlBjhHZ7N8CoDiLfQIa&#10;9goQJpbPkTZPYSRLvU5ml3ktxh6JRlgx9S4MPSmF+2lYY9k6NXifN8Cr0hWoKB2HWrERUVVP/BIr&#10;Kpc1YqZgZhCrexSLNpIh+F48XhpI/Cx7EFLjW+L1g37MYOMJgIOYYSg5KCnE3FaxeU95wQzcIgDe&#10;uHUY54KDoaK1E7PnuhIgttN2Y+HcPdiwOhyPWKN/+QzkvfqILRt8sWge5eDcvZD9g6xo9hrMn+OA&#10;WbNcsExxD3z9chFHsNMz2kEmYgIziwMEwCokxL8kAO6gbDSHheUuXE3JhzdZhcrivfyWA/ZvD8GL&#10;B09wPcUfcYE78SA9FjcuZGAlC5XMDHvMnb0NixR2slBm4OSRm1gkuwkKMuuwxyUWLx/8QGZyAQw0&#10;dmExC+axAynwPH0LSktcsVCWUv30HbzJA4HsNZQXHYDsTBcyxFjcv/cdYeEvoa5xRAKNVVvdkH3v&#10;Jh6l7cP9DAdcT1/DQnycfk2HNYF8wfwtWGHnD8fNCVCY7wot5f1IZlifPCIz3hKEWbM3EAD3IDj8&#10;PplkPjY6EgDJAAUACtYYGfsYeoYHITPHBboa3rAyDoWuuhc2rj7P3+6MRyesW0X5ebkG+/ZcIvta&#10;g6WL12Pv7gicPZuG1Y4hWLWJ39/qjrTLl/HqyQU+uw3pV3cjNc0T12/fw+at/gRdR8yV24qFi7dh&#10;7gwHyM7eQv974Xzce1RXApERj6G23BnzWIGstDuDGxnVuHShEJpq+yAzez39EIgL8UXYQz/Mk10N&#10;OYV1lP5pyMr5gp17Y8gA10CG9w8eSCJQFsDa1BPzmUZWRmT2F56j6N03PHn4Do8ePqfsvY2E2KOI&#10;DDKkGjHAz6JFQP5IVto9CICsyP8WAK/3RmpsW7x7MhzfqkZIi2T8FKtZEwDForliIYWflbyWFqdo&#10;Jk2hKyubhqfvzLD/nBFmmGuhv9FmtDU5jWZ2VGS2QsoS9MRMrL8YoGByBDyWsxYsry1MWUZpotND&#10;dHKICQv14CfIzN8CIEHRNIZl8wIVYAj66Z/DSPUTX3/TOOynuyZwSANU/OMeDrv9us5Q33dihMrx&#10;j4P0gtHFOAKtCGpNbEQ7AQGQtUYzRtyf9icAih7iP4HvT5PWDRRtEiLSJQAUgzJFDxMj2zoMzW1j&#10;0YEA2V17P6WwGWz26+HyQ0dUVi1GTeVkVIsFPqu6EsSaURaTAZINihr1V+kQ/CAAfiqaWg+ACS3w&#10;6qGY6C4YoABAsXac6ExpS/AciMr8ObhzXRW3bhxFQGAIVAkgc2W2YTYLzbzZzizwLKjaexATm43q&#10;j8DrNxXYuuUsC9QaLCYA6GkcxgqrY9BW2wuZWdtYWHfAx/suLlzIg4npLoKpKczND+L27WpKZcEA&#10;95ABUipZ7EdqUgE83LKhsuQQGaAL9lNaPs19jozkYET578ad5Gg8yHgMV/tzWCjjQsaxG2amHgTS&#10;Qridugm5efSD/FrscArGo/ufEROeg2VLV0FB3gpeXmmIir4PLR0XyMx1xr69CXj67Atiox+TdTlB&#10;dtY6uDoHIfdBNSVwDjS1GG5ZWwLMMdy7n4nnmQeQc8Oe8bIaGRmHkX0nGxvWeUN2/lboG5yFjXUo&#10;5GR3wsxIDGyuxJOntdi0xZeVwDqoKO9GSFgObt8tgYOjD2Rl7KG4dDfcz9xEVMxDvr+XzGsr7FgI&#10;d2+7CbVlJ6Gp4sZ4INOd40r2FY3kxE/YuzOVjHMzpbcTnBxDsYnxILdsN+bKO0JxyVr4nvHH0/uJ&#10;SL24G5nXjhAA/VmRPYSjUzjjfSul805Y2wViNRmekqIz39nEyiMWDx/WISrqPtn0ZrJ2Y6xccQTX&#10;M8vIAN9BS9OVoLgKq+wCEB9TgF27EjFv/iosWLQWp86SyeV+ws59UVigsIbMcE09ABI4rc18ITN9&#10;CywMjtM/eSgly3yYk487t58QBB8RYCNwKW4tnmfp4WuBPMFvDPNrz38PgJn1APheAGClAMDO+FXT&#10;Dj8aAPAnn/9VIYaDtaKC6Yra2il4XaSF8KuroO5oicG6G9HdyB3Njf3QbAXBi+y6CRmgNI1Nkr4E&#10;P6G+xFx9gllLk1jJxPqAEshZ8x0roeT+AwAUHZZ8rh3PXfUDMVjbA0MVXB/Jau1VFTPHGmDiH/tY&#10;bn16/ijF/ff7qnqiq0EoWgmQs6MRuFqx5mjOiBX2vwJACfwkAGRisHZqQgBsYhbHRAljAohFGQN4&#10;JnU3SUA3k1AM0HXGHBs97AxZjbwPGqirXkTKPwV1Ff0pEcS4v8aUwi2B8i60wcxUY5mZplAC90NK&#10;fGO8fCQ2ORpFABwIscgpxCBoSokfpcNR834BsjO0cSfTDUH+0VBT20+Gtps1/A4sVTwEuQVkUIvt&#10;cfhkBD6U1uH1hwo4u3qR6ayiBN2FA3uvIDr6CbbYR2KRzD4ostB5nckmK3gHM2PK6ZmmsDA7hju3&#10;agmAb6CvS4lF2WVmfgKXkj7Azf0GlJbtwwLZrRLLefjgEa5dCUR8+F6CNyXx3SdwO3Ye8iz0s2Sc&#10;4OgSgWeiE8TtGv1pR7BbDWcCYHbWR3icvUamtZ7+XYPd++Nx0jMdarq7JLDZuMkPt7MKER11l6xw&#10;E+bPtsXObb54kFuCiPAsaGoK4F+BNZtOIjs7A09vuuL+rRW4k22DazcIxvduYOs2f8gudMSS5fug&#10;oetGGbgDq9cG4+HjL3j0pAr2mxkvs9YSAPciNOwh3amEo2MgFshshdLi/XB3v4OIqIfQ0yeIzdmM&#10;tavC4eX5iJXCKcxn2OTmb+PZBevXxiDp0mfs3JHCyoLgqbgNB/YnSwCqYeBOqW6PxQQkX/cAPMw6&#10;T8a1E5nph3Hlij9u3szFVudQzKb7SxT3wdvvCRIvEqBsTmPGTHMYGO3ChYsvER6VDV2DrQR9U6xY&#10;dVwa1nPx0ntoagtZvAarbAMRF1tEGX6RMnwN5Jesw0kC4O37dQTAaP5eL8nggwdSkZhQDDvrALJa&#10;BxgbHkHK5Td49qQW5/yTsHuPJzy9g1gBnqcft+FRlio+CglcLhbD7UxA+48kcFt8eDoS36tGNjBA&#10;sfJ1O0kCo5gAWCYWZu2Ej1XDUVqzFNceWWL9KRuMN16Hvgae6GRMBmcYhsb0U2NrL0pgMjeWNbHS&#10;cyMbmmiKIoi1EHuBGCeilcl5ymCWP7H4qW0IQZPSuKHsNrUQIzTIJPmOxAzJFFsbhqAH2d8Q1aO1&#10;Y5c4n7DdcLJXAzz84x97Tid0/k3t2L4+Km6fO+uHo7no+FhBsGLN0pr0+S8Q/BsAFKtJ11NoYYzk&#10;v6wBAMV8YqlHmeBnewaNVojVaVlbmaSgg/Fl9NM7iTF6xtBy1sLl5Bkoei+P6nKxxt8wSuHOZHdN&#10;mYnEmnGdCG5i3bdRzEwTCB49Kc8a4cVjsR3kcPyoErueCQCkDC7qTqY4ATVvFXE33RhZ13wQ7HcB&#10;aipHWOgOQccgGPYOmVBR88Afc9Zjw1YP3HtaiId5ldjk5IfZlFSKS0/C1/ctsnN+Yde2K1gyez+W&#10;ye2G96l7uEipZW58EPNmWsPS1A13b39GYjwlqs4pFn57icldTHmDkx7JWKxMgJ+/jtLKHw+e3GVh&#10;9CUAHEBi3AnczrgGD894yC1Zg5lke067wvCMUtbNMwPylIZz563CVqdYFv7PcHa5BBk5sldZF7p5&#10;BIrqJzFnARnnXDI105NISn6BaLI9NSWyyRm22OHsQ2lfisiwe9BRPwRZgsa6DUFkfbeQe90eOfct&#10;kP3IFFeznZBx7zJ2HwuFrBKl/hJ7LFBxxRyC8iYX0Tv+Aw+fV1AC+2DOrPV0fz8iw5/gbnY1tm4O&#10;gfzc7VBaeBRuJ7IQEfEAunq7MItycYM9gT7xFdbb+0KWYZtN4JGVcyCohuAiJfDO3amYM28D5i/c&#10;hFPu13HjzidsP5iJWfMdsHjxCgT7BOFJdhzT2BVpSQTBjADcvJVFf3hK7XZLlVwRFfca2fe/wX5T&#10;BObLb4Kaxm6ER75AQHAu1LW3YdZca7JEd6RnVhMYi6GqfgBzZm/CGtswyuUKMudUurUOcotW44R7&#10;EiuCGuw+EIVFSzewUtpIRpnGdKqApYU3ps2wgbHZPqRfe4trmXmwtt3OSksD+qY2iL3gi/QMRzzK&#10;XYpPYnWbyqYEwXYEwH/fC5wW1w75z0cRAEdR5RAAxXqUZWLB2IahX2JVm9LuqKU7r/IVcSpCFfIr&#10;9DBQaze66cahvfFVaUWXRhY+JCdnSUYaQEywO4KgICHNxFJWBL+2RpellZ3Fro8SAK5oWBafZfNP&#10;ABTD1MQ7YlUnsQhyO+Nw9NH3w/Dlh+/O1z9IOvsP3Pb3Hx0KZidkxmseyRqgcxZtdX3RmpHUktZK&#10;Wu+PkWtFQKRJy2STPjcV7YPmYiEF1iyiR8mMES0aWRmZooG2mYlYZJERLqi2NROAtVAju/qhMa14&#10;vztl1gADF0wwX4f1RxRxOdsYHyq1pAnf30XmqGZmqmxB64rvlWLz8pH4UjYer7J74FpsY7x7INa7&#10;IwMUe7mKTFTWkeDXkZloCKrzZXH/uhayM08h5FwMtJSPEgD3YfWmGASEFcDU5hx+m7UC2iZ7kZDy&#10;Eg9efsVGxwDMnLMOSyjrzno+wL0HP7HN+SLl2zYoLNgGz7PZSE4qhrnFCUqsVTAxOY2U5CqEh76F&#10;ri5Bae4GMkB3pKQVw83jJlRUd2GB3GoWNm88enQb12/4IDllDxITD+D69UScOBlMNkMpK7cP9o6R&#10;uJX9DQePJENmwVrKszXYsSsel5JLsWrNOcwRg44VnFlgt5OlkMkq7CZTdKW03yN1TETGPMJyVRbM&#10;mQT1tVFIT/1OxvoKKooMt8x6hs0bt7MTyYjVcD9HH89er0XadUek346FByuIJao7MHWeI6ZT/s9Z&#10;vA3bjyYgr/oXnn6owlYXH7qxGsqKe+Bx5iGupH7C6lUBkJOhjFXaDk+fG2RelJ66OzGTQLlxiz8y&#10;7pThhFsaFitu4b3VmCezkeEIxOWkSuzfT/CRIdDIbcHhAxm4ewc4ceoOfztCWcEBAWejkUN/XU1z&#10;wtVMB6TfOInMm7ewySEAc2S2QZ7p4xfykpXmd9itjGElY49l6k4Ijs6Bf/hdaOjtxtSZK2Fm6Yu4&#10;89U4F5AHRZX9mE4Zv3ZDIOO0HPuPXMXcBZsgu9gJew5n4PLVr3B0TcLCZbvIhjfj8IkrSEotgAVB&#10;dMqsVdAzO46EpCLEJebDiNez5ljAxtqFrDAc19Md8eyhIurKxThAUWlTiRSLFWK6S+3RHwmAuRIA&#10;tkX+M7E02jDKYLHcfitW3GINw5681x3fageismwM3hYrIP6WLnS2KWGYnhV6kf21MbhIZncFzS0v&#10;sPz5ooWtJ8sVpSzBrIlo9yPIiXIptrlobhqLFix7YvFT0X4vlsRqbB3MshuCFiQtoj1f7OlTP2Mk&#10;ntexaMN7vUyCMFjjWMUktT07LV0CuzXAwv+cIzQ0tLWsrvPmMWo7K/pouTNCItCBjK6FZQiai7XC&#10;xO5worHVSkSeAL8gtDTzpwUw0lm7mBIAWQOJNgjRRd+CINfCRNQu8ax5EvhePN/nu0yMZla+aG/u&#10;iW6mnugh5I+dDXZGrMPdAkvUfpwM1IlVhMVAUGaSil74XDUYHyuH43P5OLwlAN6MaoT8+70oH8YR&#10;+IayBu3BmlcsYCpWUe6LSkrlO9flcefGHoQGBEGb8k3IMPvtfricUYAtO4MwT8EO8krrccyNEuje&#10;R9iLtq555lBW2wQPr3Rk3avFZqdQyMg7YNEyRwLFLVylpLJdI+SaNRYvc8HmrXFYuTYIC8SsBILd&#10;ZudASsSvOOOeC1XFnZCfY4Ujezzw8G4Grl/zRHLqDsQkOOHO3TicPh1E2UppPv009HQ94bg1AYZG&#10;JzFzth3lLqWZewouJr+GodlOTJtlCB397QTIRLidzYSFlRumElgUlLfglPcVRCU+hpHlIcycuwnL&#10;VXyxcW02LM0vQ5byU3aRKXYdO4V7T3xx7epEynENvHq9idJwLTIyghAff5XydidmzNjN7+zFQpV9&#10;OBmYjmfVH/GipBIHDp6T2jwXKmyFnW0kHDYmQU39IL9lAQOLrYhPuofYiw+gZbAd0+j3NRs9yZ4/&#10;kqW9hIbmXqmtUI7sbsO6IFxNrcTp49ewVH4zlso5wc7EH7scr8LG6ARkp67C8gWu8He/jPtZiUhO&#10;24CU61ZIu7EXt7LuYLNDFGbPO4hZC3bDZkMk7O1vYrmaG9PCBrpmjkjKfIC0W8+xYuNJ+mMlFJUP&#10;wcExGSvXkCUu3IK58ivhstcPWY9q4BF4CwuWEZwJumYrorFlexb0TMMwb+FuKGntgl/YDVy/Rxbr&#10;5IFpspsgt2wn1m6+gE2OqYzf45g9fQ02rT6AW8mRuJm8Dq9yFuNT+ViIzenFBvhiZtOPyp7Mr31R&#10;VzwKOdd74Ep8G7x/MgRifUqxcrZYwehXRQcJAD/WdENV7XAUVSvgxnNjSl81TDDVRm+jndIujs2k&#10;aWyJEsg1txDL1/lI0vWvlZgEKaEJdlffvkepLNb++9PMxFYVYWhNk9SdaPeTwDSR9+PQxSwcA/Xd&#10;MUrZOUXJwOX3Bkj4n3csN901bqL6rosDtE6jj1EoOpMBipWexabI0q5vYsClAEIrsZtUMFowcYSJ&#10;FWYbs7YRmzKLhlbRBS9tnUkgrG83FO/QRHuFNRPEKhBtmIhdzD3Qi1JyvJ4+jLYpIzZjGSqrZwAf&#10;e1ISNCO4tZVq0k8V/VFXIVb1HYm8rG7IjG6Etw/EisBjCJBD6weSVnaB2DJSbFhUUTyT4LeI7GIf&#10;IkICoLpkE2XcKmx29SQQ1MI3+BqZhBWmz9HFhs1uBJpn2MjzrLn6UF6+Gr5+aXjwsBquO4J5z5IA&#10;Zwcv31Q8z/sOH/80LNewp4yzhAKBSl5hrTSsQ0t3K0IibuHNO8DT4xqWLV6FebM0cfzgCTzJTaWU&#10;o1xNIWAkOuBubhglsBfkZFdAZqYLFsg4Yu7sNVCQt8cihQ3YuMEDKalvER2dCw2NTZg+XQ/r1rsj&#10;h8Dy+hWwZ895zCYrk5Gn5N3nj/Sbr3HG+xKWqztTxttj5vStDO8mMi8LrFhrj/NXYnAjew8y0kah&#10;4L0u8j+spry2QfqVY0hLToSR/lYyOntMn7EOalquCInNwO0nT3D9fjYSL13DihU7sWC+Hf1rj9kz&#10;VpHZroKK2mocPRVEmVyImPM3oKa9nkzVAhscjuPpi1rcvV8OG5vDBFYTzJ5ljnVr3CjDS3Ex8RlM&#10;jXdj1h+mWDBnLbRUdkFDeSMWzrOF6iJ7+J+JRu7deKRc3UBmZoH0W3vp1k1sWO9Jlr2FUnkdZi5Y&#10;Abl5TpCdt4bMdzX2Hz6D3CfP8SwvH+5no6Ct4yiNyxRT22Tm2WEe09DC0hUxcZfx/HUxK7LH2OLi&#10;jgWL7DCDAKqwZCsl8Xoyb1u47qasvZ6LF3kvERp1Gdr62ySwl1cQQC6mQNpCX2szpXoAbqe5IzPJ&#10;AG8eziOrG00m1wpi50GxoOsPsrrPlMB1xSMJgD2RlkAAfCoWdB1MABTr/VHdSADYm+yvF5XPCHwo&#10;Wgr/eCUstpmF4ToG6GN2EG3NAyWgEz25AuRamInVmoL+FwAoOjtEB6aY7SFMgCDLMEmLWNVdAkg+&#10;28w6nsqO0prsr4epP/qq7yuYoOm8MiwsrEUDHPzPO8SI77kmhwwHLz+QN0DHC52NxB7CYuNlApcE&#10;YmRxYtwRQVBsktRcjDeSJlXX1ypiuItYO1BMwWnOhJJMSGQxNEa0RUgAyAQQdNzyHNqTCXax9MQE&#10;HUvIm8zFIe+pyHszDb+qBhAA29EoJ8RoeLLAuvJ+BMChBMAuyCAAvnrcBV+qRjLTDWWm6iPJiE9l&#10;3VBdIjbEnofs2wpkXRtx6bwXXLYcIKgchE9gKF68LWAGz4Kj806sWrsJBw6fpDTNwJmzfli12h5b&#10;Nm9D4oUUvHzxFgEB0VixUnQ2bMf5iyl4X1CMezmP4eMbgvUbXGFouBpGRmvh5HwAfv7huP/gKZ8p&#10;wXm+7+K0A2tXrkDoueN4nBOGa9e248q1tbiUupIM6SQuJHphk/02MqPjWLfyGNbYHsQW+xPYu9MT&#10;ly/ewbu8SoJFBhwcyD5WO1OChyHvZRWKC34gPPgKAfEQZeUOnPUKxOPnL8iS7rHwh2DN6n3Q190C&#10;KwtHuLg4IyTyEJJvHUdiig6e54xDRZEySgsNcPeWHq6lrMODrGCcOnQADqvoX5sdOHrAE9fS03E+&#10;MQg+5w4i7UosYqOjsG3rfthYOMPYwB4rbLfi6DE33Lh9HaVVBbiScQXO23Zjzdpt8PI+xzTMw+vX&#10;H+DjFUZJvh1rV7ngrFsQXjzPx5Mnb8iQA2Bns4XubaW77pTCbnB1PAjnjftxMSaGaeeLyynWSMkw&#10;Qkr6JgL/JXi4hWLlqoNYtWEX7NZuxnrbvXCy3wdPNzckxPvjPNP56tVIXLtyEd5nfOGwbgeMtVfC&#10;2mQ93WZFGBzE/BDOtPVFamoELlyIwN49eyll18LMaDVW2GzCoYPHkZp8HpcvBUqr2Ny4HofggFCm&#10;yw5YmWyGucFmOKyhBHc7Q+DzQGq8FcFtCWWuLL6WDcInMXC/Qmzi1AU/xMZWYmm2kuF8pjsBsBXe&#10;PxvMfDroXwCQ+VvsXSKmc36pnozc3IVw2DUNsw0UMNJwI7qYnEALkoVGNqIZqV7ytjKJQmvjqL8b&#10;AMWQtkbWNCuWRxKYViyPHSzCCH4B6Kdz/OdAZafwpVbbhzdAwf/cw9rlXI+xqrvPjlA7/rmbnh9a&#10;MgKbkc1JAGhJKm5NsxFTZ0SDqlgmX0QygU0AoJC6ok3CkjLXQmyyRIYo1iUTK04wgSQWKDFBgqRV&#10;EFpb+6GDlRem6FhhiYksDnvOojybjZ/Vw1kzigURxDLynSgvuhAAexLghuB1djdci2mE50874FON&#10;WFJ+oDT4+UtlD3ws747ygr6oLptJFiGD1MtayLp5GLczInDrejzuZIXjwYN43M8hI7oehNu3QnHz&#10;RrB07/GDBD4biuxbYXj59BKeP75AKRaHm9ej+Wwo7twOQVLyaRag47iS6i0tj3U1LYSyLhh3bkUh&#10;MzMQEeH7cOnycdy85Ye7BJb7t89R/or1/lzpFyPk3LdE6lUNAqElcnKP4vbtINzITED2zSRkpsXi&#10;eno07t5OwI2MMBbWANy/F4Ws2/TTnXDcy4oiMPD/O7G4lRnN8CTz3XhKbjKmB9EEWB+kpfkhPS0c&#10;V5LCkJ56jmE7jbSMjYhN0sLNOwtQnT8JFfkzaAvw/MFCXL20GPev2+NptidyroXiXnoMHt6Mwd0M&#10;P1yMdiHQrkZM9CZcSTnBMAh3Q5B6MRi3+f2b1wMRG7sX8Ql7cftOAAtvHK5nRNK/wXiYE4pc+j33&#10;fjzDQ/9ej8IdxlfW7XDGUwAyrgUy7mMItIy39ATk5sQji79vpkfi0b1QhsEe1zK0kftIn/Gpg5sZ&#10;h5gWFxgvibh+MwI3+L2stEjcuxaC7GvuuJa8A9GhtogLX4PMlINkZgxPZjjuXhHGtEsNJGAdQ2K0&#10;Hc5Hr8L5mHW4lXEQD7K9WBGcw410P9y86ofb6R64nLCNblnhUpwZr9cjK/MscpkvMi+G4PqlGH43&#10;ClcT9iMl1gT3Mpag9K0s8+tv+FpCECsUe9OIQc1iYH5nAmB3AuBQAmDXBgAkAyQAfhMzlyqaQ2yo&#10;JO0hTRD8UfkH42wpNrrOwTRtJQw3cSE58EATawKgrQAvljOLaLQxikM7Q9Gs9HcCIJVcI1uWQxux&#10;0XkY2vN3d5Nz6EfpO1Rtx/NJGo46gEuTBhj4n3uI3h8FoyMyE5ftutlb49Sv1qZka2Jur7R0tgDA&#10;xHoQJBMUkS8iXnTHS2OSBAAyEcSagk3EXMQGABQgKW2ebiUma/Nd0ZlCFtjKygftLN0xXUcHK11U&#10;cf6qDkpKF+Jb9QgpI4leMmlznsqOZIGUFIIBZveSOkGeP22LT9WD8aWmvzRwVGKApax1y8VS+ZNQ&#10;8nYu7lybi9QLykg+b4HEWCskXzTH5fOmkl1KMEFKojnSL1vjYqwR0i5a4koijefUC+YsLAZITbTm&#10;fTs+b4bEOD1cTNAhCJjSLKUCkpG6lsC1DkkJFki7bE4AsyZ70yYjUUXSBV2+r4+0CxrITF6G3DtL&#10;UV6kh7xXiiz0s5F4Xg4pSUZITrTl++ZIS7QguJgh7ZIx3TdE8gUtXIxXo5+1pNWM0y7rIT5SmeFQ&#10;x5XLpvSXA5LOr0R8NEHivDA9pDB8l+IscS1pDc0GF+KWEhTn4tGzhSgpnktmQsZcKvZR+QNVBTPx&#10;4OZkXLswA+nnlXAtwRiZCTbIZFxdY1gfpFtSsq3F41xLXE8zQup5Y4bFhnG0EikMb1KiEa6lmRGs&#10;THD5ggG/xbAwrlISDRmf6kg5b0gAYTzHmTNcDOMFC1zkvfPxurh4wRjJl214tuOZ8ce4uxBvhhT+&#10;vsqwpV5aiDevlVFRpkngXICLccv4fRvGzWq+Y8DntZFx3hpXYvWRGrccD24ZoODlCuQ9ssadNH2k&#10;x+vjOtMuk+/curSSvymlz+vgxX0dAtZKPMnWx41UVVy9yHSK10D6JRNcOU+2SX/fYR4sfGmN8vdm&#10;uH9jGdITlZFxwZDurGe8bERatC1uJenj+V1FfCyZT/UxGp8Ku+Frkdi2sxvzbFcCoJibLhb47fZv&#10;ALCeAYpOkG9lLSA2gQKBU4Dg97KJeP9aHX6RBli8UgODjdeiq607GgsAtCEBsRIdirFoZ5SA9gZi&#10;4YK/BwBD+D9ZpK1og4+kFA5FJ5MA9NX3wBC1/XXjVZyOm6062rMBAv55nDmT1WbuMif7gWqHSzsa&#10;B6C9MYFM9PAK4LMiAEpAyFrIqh4ERULUryghAJBAZy4SQiysKnqehAQWicX3LJNpSbyOJTv0Qzsr&#10;d3Q03w8Fi4VwD9bHiw+WqKoWe/32YQZpB7Hb27fy1gS0dg0Lpg7Hq+wBSI9phVdP2lICi4HTffkf&#10;M51Ygbe0I35V9sSX4r6sYX9D9YeZePN4DvJfKuPdExV8eLoM7x4vxfsnitL5VQ4L2oNFyMtVwLtH&#10;SyQreKYknd8+XIy3j5bRlJD/fBnePJJj4VmGqkJVFpBlyHuwmO8vwZuHfP6xIkrfLEdtsSYK3yrg&#10;xeO5ePVQDgXPFZH/dBFKXs1HdcE8MtgZBPI/UJY/BW+fT0dBHv3Ad988XkCTxYfnPD+ZjfIPC1FZ&#10;oIC8J9Pwjs+9ez4D71/MRDHZRuk7ORYkGbx6oIYPLzTw8qE83jxdgILX9PtLJcm/Tyj/8x4swYdn&#10;sih6MwVf6qbhW+1YSq7+LGj98bGwn9Sr/rl0MsM7Efn8ZsEjBbzPWYSiR0tR+nQJ6t6q4EvpMhZi&#10;AvfbRXR3Ad4zzl7cY5wxbgpeLEPFB1VUFKjy20r061LkPRbxLE//yTKOluI1Weabx8tQmKfOcDI+&#10;ny9G0TsVvH2tiKePFuFxzlI8e7Qcb14p4RndfM33379YipJ3jKuqGagpm4Saktkoer2I6cSw8f/X&#10;dPvty7l4z/j/8EgeFfRbbaECPpUsQl3RYtTk83tP6Rb9+SpLAfmP6CbTqOTFYnwskkFtgQyfVUA1&#10;33n9cCZBcR5e5izAa8rPD08W4kvZcoZbns/MlPZbLsmbhje5c/Hmngpe3dFiHGmg6q0SvzmVFXJ/&#10;xmN7fK9uTzDrgJ8Ewu8llMBil7r/iAE2tAHWA2BL6Z1fxWSAYm/hklGoKFqCrKe22OxljLHWuuhk&#10;7owW1r4sM4JgXEALs4tkf7Fob9gAfn8XAFKl2YryG4uWpqHoZeSPIZonfo1V2p6uoOU6p6Ho//P4&#10;87Cw2DF0uPr+sG6aJ392M/Ql9RbtdoJ6i3ZAwQKF3BVTbP4EQMEA+Z85ayepM0QMh6FEpjwW8wwb&#10;i3nBJsloYnqJsjoC7U1Po5fVHgy0ccTmI4tw55EpSmo1UVI2EnWVnQhookFZ7AnbghmmFcGDcrhi&#10;FJ7eGYy0mI4skGLVaNamlA9fSzpJo+p/iDaY0naQNsQmiKJyKIFwFEGUrKdsAmvnCfhRMp6Z9E8b&#10;h++l48k2xeZH/2I/Guxn+W/4WfE7jb8rxuC7GMVfJnYGGy3V2N8IIN9Lf5OuRYeM+E8MdP1RQzer&#10;JuNnpXhXuDGONoz+FXOee7JwEOCrhjBc4xnO3yh/6K/ysfXfKB9JG04/D+H9oUCNWPFmqGQ/KvlO&#10;OUGfTPhr2RS+O5k2hvEygpUDwyn2tC2fih8E2u+l4swwikHkrBR+Voqxkixo5d35LRbUih4Mj1iT&#10;kd+pEp1Jwg8Ms4in0rH4WTwS34pZwBmP0rYDIh7LxjKs4/GrahL9M4HfHkvAGE0gHUMbj4/FEwkc&#10;Q/G5eCC+lNBPZJtfGUffKibRj+NZWdGvNWPI2sfhc/UkVgZi4DuBpIb/1zA8Nb+TIY2TekrFjKBv&#10;lZ3px34Mw2gprr+JeK4aju81BBGmidgz5Bvj+0sFv8lwfi4TEpPPMixfyyYTyAj+tK9lU3mmuyX9&#10;6MYg/BIKo1Z0WozlOxPp9yn09+/4XDKJz42iDWA8C1VBECvvwt/D8LWYlQgZ348ySl7G+/dK0e4s&#10;thdtxGcbMV+1wa8isT+xWNxX+LsLAbAnPpJ1597ojrT4lhIAfqE/v1DVSAv+FjGvCgDkt34xL4s9&#10;b95VqCPyrjHU96ugj7kROlufkJqgmplcRFurZLQxrF+uvqlYAkt0jEhqql6JCQCUFjkgwInz3wJg&#10;UzFG15rkwzwerfUCMcwkCCOV9hdNXrR5rYvLyXYNxf6fx98eUw0Pa/ZT2fOov54bOuv7oqWxGP5S&#10;P35I6hBh5IvaR4Cg1Esssb8LBDlhsdJAaEHbm4gpcaYp/H0FzYzi0NHEB4Ot92GgoTkWuazDhWsq&#10;yC9VQnnNdFSysH6tEfvUNieo0crFdoMtmUnFvr2j8eTOcAJgd9bqYsUNAkN5X/wqIeARAOs3lxGb&#10;bIulyflb9LIxs4lNtsXG6WK58l+i1v3TCKq/ysVAa74vjCxSGngtnSlpmPklq+hIMG1LdkmAFYs1&#10;kJGK936ViyWMhPG6gvf4P6qYqav5PgHnFwvAr4peNAE+9EsV3xVrxlUJE3vfdpTA6Fc5nynvzcLF&#10;AiStiC3WhmP4pG934Vlciy0YCfSifamsEwu1WEFY7J1bvx/tz0oxmb4j3xdTqwiyLFg/SoQkYzhZ&#10;mYipgr/4LTFAV9o/hc9+o0wT9p3+/VnNb1XReF+ERczD/sm4/1khpiS25O9WUqH9KYWTbooJ/YyH&#10;79IULjF/uz39I9JIbO7TlKBAv5VSCtKv3xmnYhN4sdn7dzEHVqRvNZ/l90TTxVd+/zu//6OG56q2&#10;TPum+FHdGL9qmtBPYigU2RXjQpxR05L3CTysJL/Sr1+r2kszh+qtrfRbANdXhlHsDS0pB7F9pgh3&#10;OStJ+uMnv/2jhu/yu5/FOpPlfQjkYi/p3vR3F/qVcVnNsNc2kqx+0/xe/E9UuIN4zTQSy1lVN+Kz&#10;BECGV+x1/LOQ6V3am5WE2ONZbPPQlyxyDB7cEOMAxTCYYbwnAJDx8jcA+ItMEbW9CIB9UFI3EQ/K&#10;lHDogjLmblZBX1N7dDY9hzYm8WhlTPAyCUFr04B68PsTAP8VAwyXwO9PAGxiJsbpioVRWUZNLqGp&#10;XiS66YdiuPbZr+OW7jynorV7RENx/+fxbw+73VFdx6u6bh+0fFdFb13KVcMAtBHtfmR3IvIbE/T+&#10;mhInWCCBUIBfM5Pz0jxEafUJqW2QAEgG2NoyhXI6DL0M92O8uR1kVyhjT+h6fChSRl3tHwS/fqir&#10;YaFiJv/BgiQWRP0l2krEIgcEry9kO4/vjERyTC+8yyGTYe36q0zswCX2VSBISTtsCSAUbStilD1/&#10;sxD/Yg0tDGXN/8WE+xJgiSWMRI/cv7afZJ4/RYGXCr343YQgQ3eqRKFsRgAgmAkwEMAiVu8VexNX&#10;sdCKwdss6AIofpYTkCRwFIBBf1VR9vBdMeld9AJ+pwz6Xia2UuxF60vAIEMs6cVzT1oPsg4W3mJK&#10;KrFaiLBS0cP4ZyM7QYLf+1HFQihWEBFbg4rtA4SbZMGSJBOAT6AEwegXpZoYLvSdLFBssCP2XhFA&#10;8UVsvCPFuQAm4T8W/EoxoFf4keERYWKYpa1HyXZ+VPKbYtI+//9W3ozA0ZwFmoAkTNrAvLEECt8r&#10;m/AZ+oXf/sb0E8//rKY7AtRq6X4tv1VNf1Z3lIBRAMpPUTnw/581jOdaAYB8juD7Q9p8nCbilv8J&#10;UPoLSGtpEqC2ZsXZmuFhZSkqTMlaERR5n5WSAFZRSQgw+8ZnhKr4zN+fCaSirU4CQrHupNiPRlQo&#10;Isx1/NZHWg3jgsD5XcQZnxEbx4uVzKW9gEU6spIVW7J+L+rDSqc/04jxLPakLh+Ij1QZuZl9pZkg&#10;75+QrZYP5XcIwBIAMo8W9yIzZWXEfFTNuKyq7oqyT1Nx7bkiNnmrYpKlLnrquKKriT9aGwWjlUUw&#10;WloG/gWA/0oCS0POxBC1BmsAwMZiqBrLYiuyyA76kRigH4BRqkfuz1Pbrfg/bsbH33somRwYM2Kp&#10;Y9xAtYM/elIKtye9bkFKLqbGiWXz/4xsaSFU3hPba4qR6M3I/qTaSNy3FHsRJEqrzXY39cIgvbX4&#10;w2ghthxXRkbOWkqhacykA/CJNfr3OpGxyCJKxEIIBDUhLZhZBAAKCfwwazguxfZE3j3W2MWUVZRc&#10;X5mJpI2qi8jGeI3iPtLSRD+Lu9eDAAuhxF4IItI8TWGCYUmLKNSzLbHj/5/2TTLBXFjTV7BGF22M&#10;gm2QQYg9TKTNl1hrf5cARWR2ykkyDInliLP4j+zvr/8bnvlBViik0XcCj/iGKExfRMdNMeVb8XAa&#10;C4fYTJxh+iI24BaLbIrNwgXzYGH6Lpb+qqJV98ePWvq1hgyOICIZC7nYPU+4/Z3sQwwg/8nv/qC8&#10;EoxE7LUi9pb4Rnn3RewzS/tU3p9x3gefqnoQOMiGBHuiGwIEvpG9SVJOal8VTRIs9Ayf2KjnC5mr&#10;2L3vMxnWJ9pncc1wCUb1rYZ+kIzhpLvfKPm/C1bP/8UyUFIPKEH3B9nfDzKz72RdXwXYk7l+IbB8&#10;FQywWtif3xCdXz1oAqQYZ3TjKxnc91qGqaY7n+M3qsnOaF/5PeGPT/TfJ37nE8MiAO6LJKcF+xUz&#10;NLoyjAQ9puEnuv9JDLEi+/tU2p9gRdASa/NJ6cu0FoySbgn2+I3hFKuSi307hH+/8VrsZSPS9lsZ&#10;mWNpP+bF/mSCTKsiSm2697l0COqKJiAnoz9SYzoSACmvxVTPfwOAkl9Y6X5hxfO9ug3qmM4FJQtw&#10;6bYRdF2UMFBdB71N9qKDuTfLXSCaiYVKBPj9TRugtJWFaG7i+c8y2UwCQcEGg9HCNBxdDGLQzzgC&#10;A1WPV4xT2umycaNn+4Zi/s/jPzvOnMlqPk9vm87Q5bue9tI5TRboh9ak1y0tI5kYDcNgaGJeougB&#10;bmESTZpOgDQLYaKIzZnDJKks5HELk0D0NDqIsUbG0N8kh7gkDRTlGxGMhpIdUQoy8/9iLS6kyvdC&#10;StEiMVFcsJg2zHSi4I3Ag+whuBjXE69yh+JTyW/MtKNQVzyAGVPUvIMIhCOYscbQxuFb4Sh8Kx7C&#10;DNqXxgxaNBxfiggutM/iTND5UkIrGyGZ2ET9T/tULhauHEebzEIyhiA9HLVlQ+qtdBg+lo+V9oWt&#10;t3H8PZLP0E/CnbJRDTaabtEqhPE3/S+ZcFt8h379RBZbS5lUWzb2X1ldOd2s4Fn69mh8rBxFiTSS&#10;YCVsBO8PZ0EZznv8ZvUQfKlpsGqGq2oYgWcEC/BIFmCGTXyvbBjjiP8J/5XSvdJxDKPwt3B/BN0f&#10;wvNA3hvI/wfhc8kgggGfK59AgOC3hTtVdIcmvltTNhI1jPuqUmEjUc2CXc3w17Lw1lLm1UrxNZrv&#10;Mgxl/AbD+pHPfBJtdeVD+A36vZhpV8R4LBrP80im4yCGm0BEf4g54TUiXkrH8yyM14yzj4zHj6ID&#10;p3JYQ1yOYpyPYTwyPPzeR4b1IyuMjxVUE2KDIcHC6B8xgkDsyVvffjpICqe4/4luio3k60roj5Ix&#10;DLfIC5S5lMVfydY+l4xnHhHtgiL+hkjvf6ffv5WINtIxrHxpvP5awrjnez+Yp76zQvvOZ0X6fiz+&#10;nQA4iADYGe8fCwAU+a0BAIvJzkt6Ms7a0y9kxKKpgfe/5bNSKZqO/A8mcIvQxfyVyzDQbBU6Wx0j&#10;6QiQlsP6204QabuKvwCwgf1JZbMeAMUYwJZim0utQAzU8fk6VGVf1HzDXRMaivg/j//dsed0YOeR&#10;qjv29lA/8rGLSQDaE/Ba0UQPb3MxLU4a9iIAMBItTcLR1kSMVvdn4vihfod60Y0fhfY2IehlvAMz&#10;bQxxPNgMjx8ZkPUsYyboA9Fe972Isq5UrAjdmQyuN1DI+4Vd8KuUNTHtCzN9zt1BuJjQA2+eMuNV&#10;TWchGEuAGoIfNQTR2jEE0t/4/DSyvBnMYNOYESeTaYyhpBlPtjeTGW86WcB01up/0Ph/pbgmA5Vs&#10;OkHjT5tGwJ1N92VY2GbR/mDh/502ldfTWXBm0+Y1GK/5/qeK3/kOrbzBKqeSedD4zreqKfz9G939&#10;037nd3m/fCrBZ5w0Cb6uejw+ih3zhNUIY6GsYaGuFUaAlYwFvIbnqj/4Hq36dxpBuJoAUM24qGIh&#10;ljobxpMhTaBNZDxNoD9GU4YPIwsaTXbD+/Tft3LGAf33g2784Dd/8vs/6I/vFZMYb/RjxSwWTNEr&#10;z3jmt77VMa5qp+FzNeOqdg7P8/jduTQ+VzsdH+uEfybRb5Ml/9Uxvj9WzGG8zGH4Gfc1TJea3/kd&#10;0TnEuC+ZxUppHiun+QSWGQSpCWR3Y8kiJ5LBMV7KZ/FdGbrBb4g0oBufK+cwPLOYnpOYjvS3tCXl&#10;bPp3FsPE64opDAPDJ2ZmECy/is4pAr3UeVMykZUpzwzjT8b596pxfLbBnfJpzHtTWRlPYf4bD1SP&#10;BJgHfpQr0K+z+c4UVtDiXZGPJvE5xlsJw1A8hYDI7xHwf1QPYv4TY1hp1cP4LOOafnp8cziuxHUj&#10;AI5mvhAAK5ojqEpEc01Jd1Tw+hNlvFA6yBfWGz8LfmOloIM7Tzdg5WkTDDY3QDuzPSxLwSxTYhhM&#10;PQOsX4BELG0lJiOIwdL1hETIX0FOmlvy2iqc74ajn3YABmucfvmb7lHdf9hl7v9PHXKm2yePV3I6&#10;P1zz8I/eBufQ1khMrL7AyL0kRXxT8yC0MvdBa1PSbeNg/g5EY2t/NLL1RzO7ALS28EBv0/0Yb2SB&#10;Vbt08fDBanx5txg/88cw81BWUJZ8KmnLGpcSWDRWSz1lNLK/b7wvbZ1JNvQ8uy/Oh7XGzauT8Prp&#10;Qrx9uRTPHizEkwcKePlUBS+fqOLFI3W8fKiJFznaeHlPl3LZiL8NkfvcAI8fG+HpPWO8um+FF/cs&#10;8TDHDFkPDXDjhR6uvtRA+itNZL7WQuYLDdx5pYt7eYa4+1of2a91cTdP/NbDvTcGyH6lj6yXeg2m&#10;y996fE4H918a495Lc/42x+3X5riRZ4Hrr61w47UlbtHuvKS9spCub76xxPW3PL+ywa1X/P+lEW6/&#10;YqZ/pcX3+a1XRrj7whLZL6yQ9UK4Z4zbefxf2AtrZD+zwr0n5sihPXhihQfPrHH/GZ9/bsL/6b/n&#10;9PszM+Q+WYkHT+3w8IUh/zfF3ed0j367/kYfV96rIyWf9t4AV+jnG+JbjKMHjzXw6LEJ7j1YhTuP&#10;7HD9uQ2u0b9pbxhP73R4rUX/G9LPJrjF72W9oruvjJH+xhxpDFNGHv37yoT3jJDDcN1/ZcZrW9x5&#10;vYpxYosMfvvaO0VkfJBDzjNz5D62w/3HIjzWuEe/Zj9Zhaxnqxm3a3D7pS2/ZYEbb42R+c4Qme8Z&#10;5280kP1Gk6aNLKbL7dfauPVCi+HS5j2d+vv0YxbP4vdtptt1puWtPH1ea9M0GH5NhkUXKR8McOmD&#10;EdLyTZD+1gB3+E7OK1U8YR7KyzHCmxw9vLuvhff31fH+nhbzky5eZOvjda4ZXt43wMu7anibq8Rn&#10;5PEiVx9Pc82ZD3Xw5rkqz3JIT+mPpIRWePu0P1mqkMC9qT66EUB7EnT7oLy2FSo/tUFtdSeqCUp9&#10;KpavlM+iQi0oXYbIW2pQ2bUQPYz1SSJOSyDXWLSvm1xAC8NUlsVraGeSgjYmCZS6UWhiHIkWFhfQ&#10;0iIRzSh9m5M19jQ7i99VdhVPXr5r27JVHv8c8/f3HqKxdJmaveroJY6PBmm6o7M+AdBYrPacjEaU&#10;vc0tgtHO0hstxV4EYsUJsTmLJdmflR9a2Hihg+kB9DdcDcWNhghIsEYJpS9YI6NINCiLxudulBk8&#10;U/J+E7vriw4Q0esq2oRKeK+4j7QsfkHOQGTEtEXIuX44c6IX9mzvAdetg7Hd6Tc4O87EVse5tHnY&#10;umU+7y/CdkclbNuojE0bFbDedT4cnBSwZeNibNukhi0O6rynAbsjmrDw0oGejyp0z2nC8Jw+DL30&#10;YOajDzNvHZjxP9MGE9fm3row9dSGiacWjM9qwthDS/ptxvvmZ/VhfsYIxp4m0PM2hbaPOc0Cut6W&#10;0Pe0hIGnhWR64r6fGTT9TWHkvYpu29FM6L4u/aIFS09dWJ41hYW7LUzdVtJsYHzGnO4awJh+M/ay&#10;5jetYHXWErZnbLDCfSXsPFbDiu6YeJnxG3rQ99CF0RkTmJ9eAUv3NTD3WiGZqbctw0i/BWhBJVAZ&#10;y0O1oRFiB02vDfzfAWvo7oazCnA5o4Yd7qvgQD+s9lwBC4ZDh2HW99GAgZca3dGDuYcxLPgNaw8T&#10;WHnoQ9fXAlrnbGDI8Fl4GsH2rB5WnNWFtbsBzNzNYUR39DxtoMO40vFfBL2gObBiPNl42tENW4Z5&#10;JSzOrmL4GSceK2B01ro+vrzNoONrBC0/fcYbw+XDeBfmq8lrLRh4a0DPQ53+0oIh3RbpJ5k301KY&#10;jzHDbAlTX8apjxEs6XdTXz3o+RtCM9Cc8cC0CGLa8D9bT32sOKaCVa7y2Lx1AbY4ysF5iyy2bZaB&#10;y+b5cHJcCEenJdjirAgHcb1FhvlvDnY5/oEdW+byuVm0cdizrR9OH+2E4HOtkX65LUre9GclTrVS&#10;3pd5uTuVSg+y0m6oqW2Nqtq2qK7sQtbbi+WgN1llb/yoGooaMu/HH1RxOFYT09ZooqeJM9qbeaKp&#10;dSAJSDRaGCSjjf5VtDW+hNbmUWhpGYLGJqFoappANXYRrUhU2pGc9NY+8FluybqzZmYuwxqK9D+P&#10;v/c4cOBc24nLNm8boXG0sqd+CKWu2Ef0AhoZRUtLZrWxDGatROptlYBmNnGk6JTJ1kEExjPoYrQV&#10;Y62N4eBPFvB+HYqqFlDKda0f7iA2khHzJ4s746fU9keTenLbQewSJ4a5/Crsxfsj8e3DBJQ/H4tH&#10;Ob8j+eJ4HN7bD+aG3bF86VAsWzQLSxcpYvFiDSgs0sICeQ3ILdCA/CJtLFBQh/xiFSxZrIlFC7Wg&#10;sFgfc5WNMdPMDnO3u2LaqUMY7XYYw8+6YbiHL4afDsTYMwGY4OmN8R7eGHe23sZ7+PCej3Q99ozX&#10;X1b/ny/Gn3HD+LOnMMbTDSO9PDDCxxPDfb159sYoT6964/2RPh68fxbD/M5gjLcvxvH+BE93TDx7&#10;QrJJZ05hwpkzGOfmibFu/NZpfsftDN0/hbF0f4iXN4Z7e2M03xvX4L9RZz0xSrjr74bB545gkO8h&#10;DPU6ipGepxkmHwz2iOB3A2lnMcL7JIb7HJNsmBfd9AzBxBMJmHk0BnMOHMTMXTqQc9TA4jXWkN24&#10;EnK7XLHg5DFMP34UU0+dxFQ3d5onfjvpicmnPTHJ4yzj4TjDdwaj6bfxjJPfTnli6gk+d+Ikppw6&#10;jsnupxk2D/qVYXJnWOjGRHc3jPbwxAhPxpOHO82N16cx0pvxRxvBOBku4pFhHHH2HI3+p41l2Mcx&#10;Tsf5+EjXY7y8pO+O8mD8SnHhQ/P9y0afYRyf8sWkU174/eQZ/HHSHb+f4vfdPJhefhh12hcTTvnh&#10;j6NnMX//SczdsgOT9a0wRUUf01R0MEtZHXOVVCSbo7QcM5epYPoyZcxVXY4Fqsswf6kM5BbNhop8&#10;DxgqtoCDVXf4nxyLrNSZePvwD5S+HEXWJyRyb4g57tKuh5S+KBbDvJrhmxhqI5bGLxYdeaLtuxvP&#10;vfGpeCyKS1WR/ngtbI9ZYrS+GfoauqDpiiNoauuBJuaUxAS8xub+aGzriSYrxPQ5PzQ1CUM7o3gC&#10;5nn0Ngz51U/1SNaCRbazG4ryP4//p4f2mpNjJ2jsjumtduJ7N6NwdBDb6ZmIBVNj0YJSWKwL2Ngu&#10;UZol0tIiGl2sg9HdeD/6G1hAY48xInM34nmtAQo/jUZpXVPUiWEGZHo/KXt/iuEbBL5foneMslfs&#10;mC+N6WOGEZsj/RS9u2Vimtxo1NaORmXFbDx9vBTR4Spw2aoEDXVlzJmrgdkyNpi7aDNmLtyKKfO3&#10;4Df5Lfhj/lbMm+sqLUE/e+5u3t+L4UsPYLClJ0YfuYzBQVnoFPYAbSJeo3VEKVqH1KJjSCU6B+ej&#10;U9C/WOfgAsn+5fff/leIbqEv0S3sCbqGP0On8BfoEPEK7SPz0JbntmG85v/tw5/TnkrWLuIJuvD/&#10;buF56BH6ivYSPXnuGfoaPcLeoCutS9hbdAl9i24hb9ArOA89eW4d/R7tYuiPaPonkufId/zOK7SJ&#10;eYFW8U/RPOEhWsQ/QOvYXHSIZbiiXqJ5eCVaxbxlGB+iQ/Bj9Ah5iT4hzzEw5ClGBX3ARK9ajD/0&#10;Af03hWGY8xbI7N6MhVu347dNrpiw3Q3TPZIw+dw9jPZ/juF8fhDD3jPgLcP9Ch2jX6F11BO0jX6O&#10;TlF59Pdbuv8ePYPf0b+v0T3iGbpEPUTnmEf073N04X/dz5Whl28VOoR/QFvGQWs+0zrqEdrG5KJd&#10;fC7axuagTSTPEYyrkDzGcSE6B1Sgc2AFOoZ9oL1Hx1CeaR1C83nOR4cQGtOnA9Oi3sR1/e9OPHcL&#10;eo8+gW/QPzAP/YPeMPzvGc+F6E63+wUUYJTvO0w9+xLjdmZigB4rDYUjGL74EMYo7MOEhTsxSZ7x&#10;sXA7pii40rZghuJG5jMLTJ+jhrmy6rA2GI6T2wfjatwiFD7VJYCpUt3MxvfyEVQ0PYBq5ueK+s2P&#10;JBP7/5Y3JiA2ZZ5vGMda0pL3W+BnUUsqou74WDkTH8qtEJy6EpobVTFGRw1NbLeiqd0hNKa6amQj&#10;Fh32RKPVJ2nH0WylF9lgEHoYxWCwXjSGqHrljVM96bBWXb11QzH+5/H/9BBSWMZgp8Jg5V3Z3dVP&#10;oYtxGFoZR0sLoIp1y6Rt+ladJxBGkHqHoreJGwbprMH8VXo4fWE1nlStw6vyuSj9OADldc1R+7kR&#10;vtY2xpeqpvhSwQQvE3t7tKMMpvQtrR9H9ouZRozjEr1nXyu6S8MdPtby3ZpOPE9FdZUB7ufY4ixl&#10;jvVqVSzVVMfMRYaYqrAKU5c4Y4K8KybO2Y15c9wwd95ZTJtHNjXfG72XeqObdSx6HbsnFdim0YVo&#10;FFuDRtE/0SgCaBrxC63CvqBF6L9Yy7Cvkv35u1X417+sZdg3tIv8iA5RtWgXVUfQqUNLWvOoj2gW&#10;+Ynu1aJpeA2aR9agZUQVjYAUXoFWvN86vA7tQvlukLBPaBdch9ahdWgRVsPv1KJ5SA1a87+OAV/Q&#10;MfAb3aG74V/QOuwH2oZ8R1vJbzVoQjcbRVXQ6s9NIkv5nXz6oQSN47+jRUIF2oQXoVvgRwzy/4Uh&#10;PqVkXTkY43YHk448xyTnZxi1MgZye72wKSYYrheCoeF2DOOcdmLsoSAy1TsY6PkavXzK0SWoFq2C&#10;K9E4vBSN4vjN8/xmTDkaR5bTH1VSeJtFfERTxkkT3m8U/Y7x+waNo/LRlH5tFQB08APd+I7mjOdm&#10;4YyfaL4bW4xG8fn07wc0iaPfYxiGyGpWIF8IhD8laxn+mXHzCc0ZZ8JaiHSitRTpEP6twb5L1ir8&#10;B5pHfOX369Aokt+g31qwMhDWjGnRWPiP/mxL93oGVmOkbwn67MtFD70oDJMnO5Q/h4lyfvhdxgcz&#10;5nph9rwzmCd7DHPmOTM/WWMRlYaZjgZ22tvicqwi3j5fhI8V2vhSsxTVpVPwsWoYfn7qi+81zNtV&#10;Tcj4GknjGSHGO/Ja2gdYjFWVtoEQVn9fjL38XtUCn6oGoqxSAblvLHA0QAnyVlNIPDZTcR1CU0tf&#10;gh+Jx8pQgp8Pz25osUoMVwtEH+0gDFnqVjNhydEjylY+/3ibm/9XHXj4sMUcs/1W/ZV2FnbTPIuO&#10;BgRB0u2Wpkmk3wIAxWDpAHQ3O4sh+o6YZaqHnR7muPt8Jcqq1FFeMg61FX3wuaobxCbRtTVNac3w&#10;sbod6io741N5N3ws7UrriE9l7flcW3yu64AvdfyvtjuNbLCuEX7UNpHGeNVVjkVl+QK8+6CLazcN&#10;4eajBau1ilBQVcFsBQtMm2/PGtoVMnMPY+6c45gxzwMTF/ij95JAdDFPRK/Dj8iuPhCsCllQS9E0&#10;qooFpg6tWFhahJX/O2tJ0Prz3Dqy6i8Tv9uEV6MdC3dbglabMAJEGEEwnAAY/glNRAGntSAItgqr&#10;JOCRyZBlduR7XVgYewZXoU9AJfr5V6BPUCnZYDHvk/WEF5ABFqFnUAUG+Ndh0Lk69CJj6R1Yhn7n&#10;ajDgXC0GBlSjX3AZetNf3fn9bgTEHiFf690M/EDmI5jtCzLNp+jj8wqj3Wsx6WgNRm67giFb9mKM&#10;4yaMX7MbM1b4Q351AJQ3ncDBsLO48jIaJ5JPYr6TMYavtcKQrYfRbXMAeu27igGej9E36CWZM9kt&#10;Qa1FbDnZZSlZbyE6RpKd0TpEFkr3WkUxvmIKyUjz0CHmNVntG/QOKMVAvzr08a1GT/9qsrBK3me8&#10;RDCeCdjNoorQjJVSc55bRhajbXgxmR7dDy2rT4PQclYMZZKJ61aC4fJ+y3CRFv9ircKYnpEE5wSC&#10;cFwZGsewMogqYAXBCi+GYMs0bxTHd2PJ+EMKWDG8Rrcj19HDwB9j5TwwaYEX/pDxxJzZHlgw0w3y&#10;M/ZDbuoGKMmYwURNDXs3KeNykAFeZ6xE8QcFlFb8hrKKCaioGonqmoGoreuJTx+Zd+uYj6vFYG0C&#10;YXX9ijFivKnY+0Zs/yAGjH8lCfhMkPxCcPxS24jg2Qi11V1QUj4JBeVauJGrjY0Hp2Gk5Rb0Nj6M&#10;1vqUvmL/bdtUWjzZYChar4hAV8NADF5+5vu4xftjl2rumdhQdP95/P/r2LDfp9eE5VtP9FPe97mf&#10;UQg6GMSgrfFl1kjRaGQXgnbWXhhksQeTDQxg6ayIK9eNUF6ohI9Foyl1e+F7YRdK3H74kT+AYNie&#10;idyBNR0zSkX9ANJPJWIg8ADKBwIlAfETwfITmV8tZUQtf6OkE2VDF9aa3cgYezLzDMbH8omoLpdH&#10;/js9XE+3wJnj5lhlZgZ1BUssmbsC8jJrMX/OFsjKHMY0OR8MUQhDP5N0DNrzGn19ywhGJWRdBWgd&#10;zIJLqdSGBbkpC19TFuJ6Y4EUhVK6J87FaB5dghYsQOLcLJq/WXibh7LghVajFUFQAsAIsj+yjEZk&#10;g43JDpsSLFuxYHZkYe8cXE4Z+Qzdzt5G75OZGHTsKoYfT8bQE4kYciYR/TwvopfnJfQ9m4LB7hkY&#10;dfwWxhzNxNizlzDW7QrGHruBccduYfypmxh3hve9sjDW7yXGeBfRjXcYcuQhRhzNwIBjBHrvRAz3&#10;Tsak0zcwnQxnmkMaflu9GyqHrWDhZwLDozZYvn4L1FfuwSLjdbBdrYGQc6Y45a0P4y0zoLtDHZZn&#10;9kDpwEmMXbcf410IDkfDMerUeQw8nYn+Z8kefd5ihEcuhnpeJVNMJEimMAz30Nf7FQZTNg8PfS7d&#10;G3g8AsMPBWPMPsrtA5cw/FgGxvg8xrDAt2RhBWjHCqAlgasZmV9TMtmmBKvmUW9Z0bxkurwkQDKu&#10;CYrNmQ5/WkumgTg3i/j31pTPN4ll5RZdhBaRBQTkD3QjH02iCYQxRWSbBFWeO1OuDzz3GF0PJaO3&#10;kTfGLziBSXJHMFPukLRjnvycDVg02whaS1SxdY06Qj218SBTEzXvlChZ56GuYhSqawejunoAKphX&#10;Kys6o44A9rmOlX1NN6oX5tVKskEx17tkOL4VD8evkp74WdKd6oeVu1hBppLKhqrnc20Lutec1pX5&#10;eiyVjiJKSvQRc1ERS9auwzj9reir44m2BiQeJjeouq6iqflFdDKLR3/dQIxTOZ47X3OfClz+uczV&#10;/5FD2WL7+PGqrpFDNE9966ETjG5GF9BSrApj5ouOxocw2MAKi1ctgXfkcuS/V5IGHv8qagUUNQYK&#10;WgDvuwNvxfzKzgS6LvguJt4T+H4VUTIUDqUNwi+C5C8C5k9mjh/SbAoxu6Ef8GEUkD8MKOR1UQ8+&#10;1wnfCYpiBP730mn4WqSN0sfrcTPaAd4utthkpIPli8gKZ6lh4Zw1mE0QHLcwGMMMb2L49mL0P/MZ&#10;XYO+oA0ZWRsCYbuQQjI1soNoSjvKMslieP2/M7LHRkJWSfKvjvaJoPeF/9HihX3iNWVwdA3lMo0s&#10;qM+JeHTfdhJDtx3EWMet+M1xDSZsscJYZ2sMdLTGENcNGOLigCGbyNI2uuC3TY4YucUIYxxWYLy9&#10;IyY5bMfkrdswZutmTNy9D38cCcGU/ZcwdGM4hq49i3Gb9mDoJmcM2H4M/Tbswrj1BzFjzSHMsloL&#10;pc1qOHNzFa5W7cG5O87QWKeEBTpLsdyKLNr4D+yyGoQtdj3g4NAHIQkmuPUyAEGp56C23gKy1gaY&#10;t9oKMzY4YNL6o5iwMQwzXdPopwCMd9yPUVs2YaSTC4ZudsMwx3j8cSgbv++/SL/sxqStTAMnM8xx&#10;0MfkLSsx3F6E8RCGHI3DYL/H6M54aU0G2yTiJ+P0B+OfFQgBrnEMJXTsazRmuvxH1ohM8y+T0q1M&#10;siZRgh1+RKuQKrQNqUAHVkBtBbhSDgtZ3DiGUjqiAl3Jugf5vUKnfVfQx/gcJi08ikny2/CHrC3m&#10;yqpBRVkBq2zl4HlWFRnXdFBUqI2aKhnUlg3GJ6FYJOXSg8pFrF7UhWDXhUxP7BIn5nKzwhYLH5SJ&#10;+euDmG+HMa8PZx4ewPIgZpH0Z6XflwpIEIGG+dNlbfGpoAM+F4kFV6ehKn8+Xj9Xxc4ztpAx0sQ4&#10;PRf0NQxHB6M0tDS6QjBMRA/tcAxX9cifoXZ4g63tPxc6+D96KFsdkBmtvDtjiIbHr/66YehsHo8u&#10;ViHoqrsN40z0YO+uh9vPTVFXtwDfxKIAFQ1tHqXNmQEIgIUDyeQ6NFgPMru+vN+/HtgKe0u9YSjp&#10;zP868j2xRSatjJmoeCSNgErAEyxQDCL9KZbRr23H2rUrAZCZq1yBTNMURXeNcC1SCwd2qsHKcD4U&#10;Fyhh5uwVmLDwBEYbX8HInUXofeYr2gf+IGB9RdPYz5TCLBRRNSxIdf9iUiH831gMC1Q05RZZXtOI&#10;GrpHdyL5Lt1rlED3EqrRiFKxeUw52oeXoh0Z0zDXg5A/7IqN0YewJ9oeh8ONcDhUAwejDLAj2gLb&#10;4zdgtY8VVLYowHynOg6ErsaO8+rYHmeMnVHrsSPSAVuC7bDqnCHUDqlilr02fre1gYLDNqzyOk43&#10;dmBLxE5oHj2JSSZGUFhhCGePTTgWZgq/y8q49sYIL744Ieq6JVZumwaH3fJwDzXFxShz3GW8XQ6e&#10;jqjgkbh3Xx0finYjOc0BO0ksjpwxxLFzltjvb4/NbvuwfM02zDXZg8Vrd2ON9244xzrDMXYH9I/t&#10;wty1BzBj5QmaC7QObIRrzAacTrGFV5oZTqfZYksUw3fMHKOc1mHggQD083qMjv61lLZAo3BaFC36&#10;sxR3jeJK+JsVyb8zxr+I6z+NbLuRlIbVaBL5iawcZPff0YYVXbvQr2Tn39Ak/DsaRRBgI7+jaehH&#10;dCF7H3QuH13230Y/fW9MmbcVf8hZQ15RCRbWMjh5Sh5X05fhbb4KSqvmo7JuEioq+qKqtC3qypqT&#10;1XUluPWmMS8TDFEqlEp75lvRmSesbf1vkd/FfyJvFzHPE/x+lfSvHyIjplGKyQBURtLK6ARWEDR/&#10;ltfvjFhdPA9X7lnD0mU+ftPTxFD9fRhgFoEeRtHooxeKIaru5ZOVj+7XsP0ftLXlf9WRl5bXStn8&#10;qNkk9SNvR6ifRV8mQB+jcxhuvB3qOzYh4PpOPK3YhMLqZaipnUBaT1lbw0SuEksajcPXit9YS/aX&#10;ZMGPiiFkeiMIaAQ3yoNfYumisn5M+D78jyaWb5LWUxuKmrphNJ4pN+pq++Gj1M7SBR8/tud1R557&#10;0objY+0USpAZKCtTQ+5TF8TGr8H2HZZQ0THHZKWtGGEahPGHX2BgQI3EEBoRtBqRnTU6XyeBYLMw&#10;glh4vTUnmP2vje+QpTShXGsZXsRCVoL2YZTV4SWSBGsUW0gGWEC28Y7s7x26B71BF/cH+H2LAzYF&#10;bsf1Nx54V7gVlfmGqPughooP+sjPX40PZbtx4/56HD05FeHBC1BSsAF5VSp4XWaMPF6/+uCAR+/t&#10;cDPPAGGZSlh34Hcs0BuGVS6quJJ9AK9KnXD3tQuO+uyHur4MNjnI4+7dlXjzTg35RQooKNbAw8d6&#10;iIpZiLAIWYid4wqLbMg4NuNXgSMqP2jizZtZKCxejBevNOHnNRmnDo9D7j1T5Bevw5virbj5cA9c&#10;DxtCdvlSaNnqIChtM24VuuBG/nYci1wNZVtVLLHWxSb39Yi6tx23ih3wuJJ+qFuB92WGeFO1Ghee&#10;OMDMwwIjNq/GsGPRGHDuLToGELiCf6FpmOiU+oamZGvNWLk0D/9M+0Qjc/vTBONuSKt6q24wVkb8&#10;vwmBrpnUWfVZsqZ0o5HoHImk8bpJcDW6BJVgsE8eeh66g1FGbtIezQbGK3Hk8FpkXFmPd6/NUVoq&#10;9q6Ziaq6iaiuG43aGuazSrHSC5VL+XjmYbGs2FhejySgiXF/BLaK3sy/3fG9qqu08o1YgUfsDyzm&#10;PP8oH8ZKexTfb5jqWE23qsXiqf3xs4pEgHL6R9VwfKkcg9oqAmDdHDwts4P7BUMs26SLQVor0E/3&#10;EAbou2GE9rGaiSq7PFQMjoxuKKL/PP5PH5t3BfWU0dx3YOKyPdVDNTwxQP04Ztjtg0OgJxKeBeFW&#10;wWFkvVuNx0VmeFakixeFWnhJ6fCiUBfP+ftl4RK8KliMvHwlvGHN+vaDMt6+V8S794vwLl+e9+RY&#10;0OXxKn8pC7sKXuQr41G5DG0+HpfJ42nJQjwrlcfzsvl4UT4LzytmEHSnIbdkKu4XTceD8jl4WKGD&#10;u8WHkf3uDC7d9MMhP09obzmO8banMGJXEgafe45usfVteo2FbIon4JE5tA2ukCSTsHahouPif2VV&#10;aBEp2pjyCXwFLExFtEJ0kOR0AYE1nyD4Ac2i8tAlLA/9zr1Ev5M5mOa4C5sD9yH92X68f61H0JlH&#10;iT8Fv97L4vMHAxTlrcLdW8Y4fXgAEoLH4hPl/cfqqZRaC1H4ZCneP1qGqiI1VFYpo6hCA7EXZWBj&#10;1x3bnCbiQbYF6irUUJKvhagAW9hoDsMh+99Q9EgHX8tm4nPp73h8cyr8Tw1HwOlReHRHDh/LVFBb&#10;uBAv7y1C7k1FFBYsRNUXWZTVyeHW7WnY5tAMB7e1xetHi1BdsRTFZUuYPoYIiZGFgclvsFoxC5fS&#10;dZBXboS35eaIuKAEfcsBsNk0BQk3VuBl1Xq8qTXCgzfLkJ0rj+LHMwm2WnhTYo/AW05Q2G+DkbsP&#10;YZj3dfQM+ID2QaycQj6TsX1CG1ZIbcKq0Tq0Fq153VpcS1ZFo8wNrWiwsr+sdWgpWkSQOQpWH03Z&#10;K9h5eDkah1MyCwlMgBS95x14b0DQe4w8nYN+Lhcx0+407B2PwT88DDfuBOPJ08N49XodXr83wEvm&#10;0Wf5S/CiaBleFy/H2wINVijqzLs6ZId6NG2aOt4UsKIqUGT+XoSXBXJ4VSiLl8UytHl4UTyH+X8O&#10;Xucv4/8qeF5IK1Kmm8p8ju7mL6Ybi/C+cCnyChXxtFAJj0pUkFuqjZv5WxHz6DgsTu3EWDMnDDU8&#10;iMFau76OVtkct0jPZTqAf7b7/b95rN7oP3KGorP/aOX9n0eo7cUM820wObgPjv574BywGc6+K7HN&#10;2w6uXivg6m2Lbb4WcPEzgMs5bTj56cHJl7LM1wTbfEzh6mPMZ/Sxw0cbO/w04OqnCRdfHTj5GGGr&#10;tyW2elryHTW+r0l39Pi8IbZLpo+dAbpwPbccW/yWwjFQBU5hWtgSqg37IANsClqJrX4OcPHcjy0n&#10;z0J/2xlMsj6EngTB7rvi0dMnB13D3qNTZAXaiwIWUkWmUPGX/dnLWG/i+l9ba95vSsnVhNKrdVgt&#10;C24tOgTWok1wLRkMpW8MmWVsJSWx6MksJQAWo/+pPAzcHAjZffux3s8U5+J+w/tXv+ObWJG4SBFP&#10;crTg5SuD7QemYKVDNwTFkM3WWOBHrQwKnsxG2KnuOLO7LbKvTUZVlRIBUBVXbyyDk9Nw7HAah/u3&#10;CJaVi1BZMh/nQ5dghUYv7F/9G97w/hcWwtrCmbgQMhKua7sh1HsyCvIW4VO5LAqeTkXg6Z7Yu70d&#10;0jNGorRGDmVk8TczZOG4sjUOOXbEuwdy+Fw5G1WVU1BWJY+bd//AhlXjscZ8PDJSl6KqTAs15VpI&#10;ipuOVZbNcfrEJDx/bYrCSl28+SDGb47CQdcuSPXtj/InOnhX4ILk1+5Yfmothu/djeEBV9A16BkB&#10;rBgtGH8twusYzx8Zz4KN0/48R1Q3WBUZXkWDlTZYGZpFkIEzzsVQncaxIo1KmR6FaBJaRCDk/yFl&#10;aBtajl4BhRh88gGGbk3EIAs/TLM9BMNdB2F/xg07vA9it6cD9njaYre3KfOaAZy89eDI/Cfy7zZ/&#10;5jt/beZVQ7gyH7v6GjPPijzN53h24tlRGPP81nOGPBsxjxphs68RnJlvnXz1mTcNJXPivW3Mzzu8&#10;DflNA+z00ocLv+Xgp4t1AXpYF2jI762Hve9RLN56EiNN3NFf4/ivAYpOV2dobVR0cXH5n7uz23/l&#10;YbHy1MzJKrtSxqg4f5+kvR5TjSwxzVQPvxtq4jc9XUzRN+fZDr/p22CygSkmGWtikqkyxppYYozx&#10;Coyj1BhvtBITjOww0ciC/5tgorERxpsYYawxnzFcgVEG6zFGbwOm6Frhdx1b2ir8obOWtp62BpO1&#10;bTBRxwITDa0w3tiObq/CSMO1GEr3RpqrYpKJIabqWWGW7kZM03XFUHVXdNLahZZWbmjjGIPux3Mw&#10;yK+UMojgFUDQImNoFFlvTRrArUlkw1n8Ftd/mWjf+0ag+4Um4b/QIuQXWgbxmudGojE/juf4H2gU&#10;JcawfUH3wM/odbYaXffloOdWD4zdoASTAwNw9cE0lFYtIavQRvil5dBaMxIKViOhumE43C6r4XH1&#10;WtRWKOPp3YXYvqENbPQbISZiLN4Xq+F9pRHS7xpjg+NEbNo8GXfvWaCyZjnBZTqiI2bARrcP9q6b&#10;j5e3VxK8tFFeooxQ/99hv7I/osJlUFSshI+1i/Hs3gxst28DSxO6HTcERWWKqKjUR85NbezdMAAn&#10;nQbhbdZiiKXjqyvGoaaGbObVDBx1nYNtNn/gzqVlZK+a+PSOgBwxBVssGiH07HiUFxihrkYLb18s&#10;xfHtPWCu2Ajerv1R8HA9nr87gctvI6B8xgU9d+1G38BUtAt/ygqjCI3JxhtHfWKcU7rSxLWwv9r+&#10;xBg/0c4q0itatMM2tMXSpM4RYax8msSJITFlaB5cRGldjDYEv26RdegRUIYuhx+iw9p4dNVxx1DV&#10;4xhm4IJBVnYYZmqLkQbmzFPMv8zT43XNMNrAAqNNrDHK3BIjLY1oWjQVjDHRxjgjQ+ZXA+ZpI4w2&#10;NsVoI3PKaRsa86/xWtoGjDTahOFGmzHccDPG0M2xxnTT2JzP8pp5d4KBNaYY2GKqvi0m61liHL8/&#10;wtQcAy1o5ib4Xd8Yk/QdMVL/LAbpRaDHMreqIep77cX+3g3F8Z/H/9vHr1+/WqqanzWeobo3Z4yi&#10;K0aq78Mgg6Porn8MbfVPoKXRabRibdXG9DQ6mJ5ER5Mj6GR0EB2MPNDeyIdn7wbz4m9PtDf2RFsT&#10;T7QWZuqFVqbeaGHqg5Ym3uii70HzQhcDL3Q29EZnvt/Z0B/ttYPQXe88eusmoatqNHpqBqG/jhd6&#10;8PsdzA/zu0fR0fQYuhmfRm8DTwzSDcBAPtNHNRBdNQLQ1SoCfbdfxvAz19CDha/pBUriWLIHqXOD&#10;hS3yK4HuC1pFfKIkE1Ksng22oIRqKpnoWSRYNlij8AYjU2ksBuFGiZ5hMRaQbEawzOBqDAi+g1Ge&#10;yRhNuaW9wxpX7tugsnYpiqplEZAqi2Ub5bFgtS1U12jAL1ITFSXG+FmyGM+zpsHZqTks7BohOm4w&#10;iguUUFVigZuZJli1bjQ2bp2E7BwT1JABlhcqICpoOYx128DZeTDuPVFDQc0y5FcsRGjYAGze0BQX&#10;oieitEAf1eU2yM3SxuZNf0BdZwjC4v8ga5NDddVCPL29FHvX98MxlzF48UATZeXzUF47DlW1M1HM&#10;b0SEjcAup7a4d/kPfM9Tw5c3mkgKn4qNtu0Q4PYHKt9o41vZHBS9nokju4ZDU2kS1qz9HUEBNoiK&#10;3A+3YE8ouu7FwN1n0T3gFlpGf2DcsbIJ/0q2JkCPDC6mCF2Dy9GJ1ja0UmKCIm4lIBSAGMnnIj4y&#10;jsXg5jo+RxYeJNJBtAt+RMvAGnQmMx8UWI0R3u8x6tg9DHaOQUezQ8ynLmiv74ROhk7oaL6Hee44&#10;Wpv5opVxCFoYBKOdkT866p1AL72D6Ku3Hz11DzIfnmK+8kNzE380M3NDa3Pmd9MTzNun+d8ZdNHz&#10;QCd9b3Q08kM74wDm6UBaENoaBTOf001DH7RjXmxv4IEOBmJcLU3fHV2MzqCrMa8N3fncGbp5Fm3M&#10;PJmPfdFXJwi9VDwxQtMbo5QOvJyw1Hm90Qaff3Z6/FcfPtF5nZaZnLYZo7Dt2VjNYxjEDNCJtVQn&#10;q0C0tgpCK5tAtLL2R2tLX7Qx90JbJmhbU2YIsxCegwmO9SZ2o2ttEYpWDdbSMhQtrELQXOwpbBXK&#10;DBHGzBTEZ/3oji/amp9jJgxhpokgsEWgn14Q+ul4op/WKQzRPYlBBNRuFsHoxOdEJmpnSfC0DkBv&#10;s2D01vFHX41A9FD3I4DST5Z+6OIQho7Hr6Fd0AtK4gK0I5NoRonVmIWoKRlDMwF6YjB0WCnBsIIA&#10;SOATBUyMXeN/AgybiMG3/K8RfwtrzPcFOArZ1pLPtgwVVoU+ofcxyvcORjsHQWP7VqRmbUSFkLME&#10;wHMpCli2SR0L1zpj+Spz+IfpUbYaAR9kUPx4BlldT5wL6oTcnKmoK16OkudaiA6YByvz7ti2fRLu&#10;39XDx5KF+FigjLhAHZhotYPr1mHIfaiLwgodFJVoISp4LFzWtkByxDRUvjNEbbEVHt7RgJPDLGho&#10;jkJk3CyUVszHxypZvLyzEPvX9cLhLYPw/J4KKipmoaJ6BIqLxqE0Xw4pmRNwzK0F7l0bi0/vF/G7&#10;aoiL/A2rVrWDny+ZLX9/rp6Ot69/w/ad/aGkNhna2iNga/Y7LHRloG2gi/Fk8UN2+KFf2FO0FNJV&#10;DCUK/8L4E00IrJDi8gl8pRJ7E+19LRiHTRmXTVihiBkfLVhJNQsTs0NqmT41fKYKrUJEuyDfCSxD&#10;R/8K9POvwWD3fPTffhs97MLR3dgdHdX3oov2foLPYeav4+hg6c18GoJ2thfQxvoywTBGyj99zI9j&#10;qMkuDNTaiqH6BzDAwF3aX7eDWRjzp1j8g3nbQuTHAGlv7U6GwehIAG1vHsa8Go5W5hEEyQjm+Ui0&#10;M41kvg/nOZTGbzHvt2N5aGfGyrzB2pn7M3/TzHjfIhDt+UwfrUgM0wvDcJWjVWOXOh62Wruzb0MR&#10;/OfxX30c87/ZYaHRgfXjl+981191H7pqHWdt6C3tct+SCdjCPIBGEDQneBFsWpsT8AiArcwJejxL&#10;17SWFsIIfrQWBECxnV9zZsgWFsxIBnFkgmLLTU/aWbRkLd2JtXN/ssfBOq6YZLYGC+ztMXvFBozW&#10;Wo1BarsIiqHoy8zT3tgbzc09CMZeBGUPdLTwQk8LP/RiDd5JxxettZiB9egHmyi0c0lC/9MPMTAw&#10;H91CClnwKJ2iStAqrhwt4irQPLqcrK6ChZMMgwVO9Bq3kHoe63siG5MlNiYoCmsq7rMQ188EEQWz&#10;lgWzRpqGN8jvGYa4hkJ5pwMuZa1BcaUSPpCd+V5WgqK9PuTX7YDyGht4RRijTADg62kEmHkoeCuL&#10;D/kLUEWJWvlmKW7E/45ta9pDY1kj7NkxBk/v6+NX+XJ8eb8cCYHqsFDvil2bpuBpti0qCq1R+d4G&#10;Cd5y2GHTB6khsqh+p41PpZp4miWH7RsnQ19tFOKiCXKlC/GlYgFe3ZbHofVdcGJLH+TdXQSxe1t5&#10;aX88ye2GN49+x/2n8xGW0Av3s4ag6sM0VBcrIjZmCqxXNYe79yjkF1I2f56N1++m4cDJ4di4fQk8&#10;TmsgyF0LnkcMcfjYZixeZ4+h23zQJ4AAKKb2iSEtAvzE2D4xDCZedGiUS9JWdF40Z9y2Cqkmy6tB&#10;h5CPaBdSh5YhVayUKHdjWTGdr0FbpteAiAIMDC3EAJ/36HXwATptSCHQhaCjxhn0Uj+NPhoeGKAf&#10;ih660awIE9DOJBHNTaPRxCCS6iUcXUx90ct4Lwbrr8IYPWMsXG0P5c0HMMHImTJ0DwYYnyDAMW9Z&#10;i6XrWakzr3UwFpV1KNoSAFuL/G3OCp3WmkDYxowgaBKJNmKfD+blVsJMg5iXWU5YRlqaBbAsEPTM&#10;gwieQQTYAIJfAAH1HIYwj45Qc/s0UmmPr4L54bENRe+fx/8tR2BgWrd5Bru2jVy+vWggGVg3StV2&#10;RkxYY4KWtFxP/WKqLa3CCIZicdV6ay4WcWywZtKOVvUmttlswhpW2uTFNILuJEibvTSyPksjCPK6&#10;i34whuocxu96hjDZvhwnE2yxL2ItdLaa4XedlRikcgKDKTO6GnvRbU80svFGIzsfNFvhwxrem7W7&#10;H3rQjz10QtFFNRwdVHzRUccHvVfFYcCOTPQ7nYvegS/RNeod2ka/R4uYQjSJKiLwlUpA1zTysyS7&#10;pLm7BDgBgKLzo0mDSQxRyF9ay3Aan2tJAOwQWYw+wa8wcE8QFPetQOI9E5RUyeND5Xz4XFYkA9TH&#10;wo2uUFpvhjPRmmRt2kD+PHwukEP+BwJgsQKqKpQJgMrIvjQHh537wkCzOXZsG0kANAHK9FH1WgWx&#10;Icow1+iK3fZ/4Fm2NaqLTFD13hwJXguw07o/UkJmofqDmMcqhyf3JmGH/SgYqo5BQqQMykuUeF8R&#10;L24vwqGNXXDKuTfe5CjgW908lBYNRlpSC9xIHYa816rIvjORYDiA/huHL8XLcClmNlavag1v72Eo&#10;KVqM73UyePtyDnx9f0dotC3evbdHRdF65L/djKzHB2HttgnDXI+hh1eO1LHUmCy6cQSZXwTZoBjb&#10;J8YDivGUcfVDlkT7q6hQ2gbXoGNwNToEi8HsZfWLWohZOvGl6BhFqevDiuxkNvruSkeXVVHooHsG&#10;PVUPo/+y3Ri2/ACGqp4mq6J6MEhFB+3raKmXwko2hiAVhe4Er0GUt8P0NmKmuTEs99jgVOxeeFw6&#10;BV2nNZiobYex2tvQiSDZ3JKASXBrScYoWGNLvt+CeVZU3C1EZS7yPfNzK9MoAl8MWrA8NCf7a0pr&#10;woq/MQmBsCb8pigjrflee+b7jgRKwSZ76AdgtOqhz6MVd0Qusjg6taHI/fP4v+3Y5xnTZ47Rwb1D&#10;1faX9dP1QE8mdEeR6GZiX2CxoVL9kt5iN6u/NWmPA1r9arf1JhZdlVa8lRZfjeT74WhsfY4ARhCz&#10;CUJTkzj00A7D2OVboW2rBJ+IhXhSoIsHhbYITDLH6gM2mG3ijNG6juhruI81qgeasqZuvEpM3YtA&#10;I7GgK2vX7qydBzDD9tUJR7/lgei3zAvdVCjj9XzQfUMU+h1JRz+/++gZKlY3eYN2UYUEvBI0C6Yc&#10;DiXzEBPzeW5OaxZWRwBkIW1oBxQSTiwQIMYMthAyWLDF0GqCaSl6h73EwANeUDxkgIs5qiivnU0W&#10;OBf+FxdDeZMWFDZugdJGHZyJXYqiiuX4VbpI2kM4JKoP/CJ6I+eRDKoLdVD51hTJ8UpYsaIP7LeM&#10;xN1sM3wvN0bpW1WERSyFoXYXbN88GY9zdShfF6OcABVzbgqcVnZCYtRElBbPRFXNdDzMGQfXTcNh&#10;oDYSMVELUFiqhYpKLTzMVsZuh+446NQLz+4vxce6RSgomoyIyNYI9O+HD88MUPmazPDdcKB4DH59&#10;UEJauDzsbTsh0HMkavKX0u/yyM+VQ/DZKYgJN8Bj3iv+vBSFNeq4/dYC5h46GLF7F3r73EP7EBGv&#10;pQS4D2TMxWgZ/AXNRKeSGKv5NyaaG5qKpojwMrQNK0HniGL0jCxBn4hC9Ap9j/5+zzFkTyraryCb&#10;MjmL7rrH0E/VFWPVNmOa9ibImlI1aG3DQI3D6GMUgY5GV9DaMA5drQLR3cwDPbTI8JQ3YvJyC9g6&#10;r8Wlm4dx/8125BRsw9mElVhmo4PfltihByv6VszDrcgcW5jGo7lZIkEtgfk2Bk0txTL1YgV1giDz&#10;b0szgqPYQ0fKzxEsD8zzVjTrP435ne+04rMdWHa6GoSgB5VJXy2vX5OUHWPljHbI/HNTo//Ljx3H&#10;YwdP0z9yfKj68ZoB+sxMRpHMgHGUuGRw5gkEHrHX8L/scSBtr/mXxTJD1Fvjhl2wmlrGoRnBsYnY&#10;MNpOWBCfo3vGieiv4QM5/TU4eVITeU8VUVc9m0CyEC9L9JCSYw/Hs86Ya6GNIdoW6GNyiBKHUtzi&#10;At29jMZm56XVdDuwZu7J2reXqT8G6gZjmHoYBqj5EgRPoKPmEXS2dEM3hyD0O5yGvp456Bv4Ft2D&#10;i9DRvxgd/MvRmlJMgFqLUIIbAU4a/tIAgELG/dlj3FSY1G5YRZZTid7BeRi83wNK+7WRdE8ZNVVz&#10;UVkmj9Dzy6G+Xh9L1m2ByjoteMQoorhCDV/KluL+XVk4bG8N83WNEJ80BSXFGmRpZrh1XQcr1w/H&#10;eqffceuuNWrKtVFWrIqgyOXQ0ekOZ8dxePhIEWU101BSOQuhwSOxcW07RMdMwvuyuSipkcX9e3Ph&#10;4jAc+po9EBUzj/f1CFCGyLqvDhfHXtjl3IcgqYLKajW8KZCBp19XbN/dA7k3dSnNlfGjeCRQPgrf&#10;3yoiKXQx1tv2hJ/naMriZUCpMooeLIX7gUFkqYMRmtoPj0v/QMl3ZdwuMoSppzqG7diN3h6P0TGw&#10;htK2BO2D8tAxqAAdzn1Hm3O/CITVBML6ttVGkZTEYqC5tMBBAZnfB/QgYA4NeIvhpx9h8O5b6LP5&#10;MjpYBqKV9ml01jiC3spOGKe6Dip2Dth2+gQOBftC13U7hhusRU/jw2hnEcJ86o3+lgfRz3A9xhha&#10;YZ6hLRYu18fqlcZIS3FAYbkN3lYr4+YbPew8YwJ5NXP01z5OqRpM1kgVQ3BrbC4WDb7ASjyO+VRs&#10;HkamR2Yn1I3YObGZiSgHYvEQUeEzz4v9c2xo1vXnpgTEVlQ+HQ2C0EvPH/0pfYdquD9RNXdVSMM/&#10;l7X/b3FsPnBhzFT9E+cGLT/xqbeWP7oahqO9cQyZIBOfmaQJM4cwCfCEiYwgAJHXYnmtP60Jga4p&#10;n2vGmrLFSoKfjdggJhYtbC6hg14QRmk6YbWTOXJuGONXsSx+lg0nIExAdY0C3lbYwOeiDZbZTcIf&#10;BnL4zXQNM+t+dNb2Q3uDeLQ1FSvqJrBWZs0sOlZEJ4lxAJlgGAbq+GG4rjsGLd+Lvsqu6Km5B11N&#10;TqGPQxwGHbyDAW7PMPhcAQb6F6FTUBnaU962pdxtEVLBQlpOkBMSrhKNo6poYjjHn8bf0dVoR1Yz&#10;wD8fw/f4QG2PIVJv6+AzQaKmQAuRcWbQXG0JxdWuUF9rCu9IbZSWGOJz2RLcz1bE6g3doGvaAlHx&#10;01FUuBR1/5/2/jo6quzdFoZxl7grwaFxd9d4Vcq94u7EiJCEGCEJJCGuEA/uTtNAQ2ONu8Udbfl1&#10;/3q+z67uc7/xff+847vjve+955yaYzyjvGrX3mvNNefeaz1PnyNu/WiDoLApiEhYiTsPvNHXtwWd&#10;netQVWcPntMoxIaNx7PHW9H3dSlaulbgwIHvEOCvjzqyuk1kr3s/MtNdnBAXZA4ZdwCOHpuHD91s&#10;tNDzt35mIzJCBztjjfD0gRM+9YnR1OyIfQXm8PHTxunjNuj6sBWfOkxVqd0/Nq/DsUNb4eVviOID&#10;M9HW7oCv3Tb48HQzkndqgq/oh90FWnj6zhrtnyS4+cYLzjkumBidB8PcJmhW/Rujaj5iNA0Qow98&#10;wMj9v2Lkgb+IGD9h+P5uDKwi4qtrJ+JjTkc0Y8SRVug2NsOs9AUsU27B1P8EjAT7oeFYhIFOhdAU&#10;FJGC2oNxthFYJvCFR1Qoyg7n4OTtGsRUJmOOhysMlFEY6UaqX7IblkJfLPDmI6jAD4UNKQj0lkO8&#10;ZQWyEzbg7SsHdP6+GG++bsDZOz7wDXfFJF4U9CTZ0JIzsxWY6m2nyKmcI2I7oVJ0/dzI5qpIsB4D&#10;ldSmGYVI6pBJcd+PCSaZCBMMEbodIjvdoLq4py8qg7FD9l8TnXJ/WiQr8U5XT3f5zwNGpnsnHZs5&#10;m5tRZrx11zczUSX0pfUYJSZprzxGEv8YjYik8ChUxV4YElQpP2oEqoLrzC1DjPQa2QZmxBziTpZB&#10;2YgRbqegRbbViL8dtkFiNJ6U4GOLHdA2HX+2muPT+0n40r0az15vRXLhdEgCNBCWvhmhmQHY4OGL&#10;SZxwGDll0fbUQIN+ZzipyyEeZFF8qzHCswo6zFU/UQ6mCXfjO7tIzNwSgimbwmC2JQ4mgn0w9KyH&#10;TshpIsJ7mJT3HEaVbTA69BX6RHBjyBoziRWGN3RjSCN11oPdqknQ/ej+36qFiPFgnyqv3oT9zZia&#10;VALuTjku31TiW5sYvWQH6w/7kEpxxWbvWDj6O6OgWoLOdg/82WeLF/f4CA+aAheFMU4cWYm+tg34&#10;49N63L+5FqHB4xAQNBc3bynx27eN6OmchyMNqxDqNQb5KRPx4Ykdfvlqj44OPspL18LHexrKyu3x&#10;7j0RZrs7XtwQIzfaHMFEUBdOTUJXH6m9b6Qub9sjPHgMMuJN8eY+n0hahpaXAuTtmQwXqTZKipfi&#10;w/tN+MIs5/pmjo99m3Do5GZIfbWxp2IGXrfY40ufDVrerUdWzlgIXPuhOHccet4p8bXDF49eRMEr&#10;yw/TtpfAMIfJyvMH7b/PGNr4gdT0ewyo+UyDyh/QoMFlbHW3akL5aCLA0TX03opX0Cx4BO30H6EV&#10;fgaa1C50uKU0aBVAz6EEI8mB6EkqidTyMFuQiMWOCrAUbEQlOyOl0BfuO50xWymCiTQKoxWFMBBk&#10;Y4lLKMIrA3Hu+Ta8bk3G0QMBCOSuhC97PA5VzcKb9rlo+m05nna7oeKwBzb5eMGCHwRDcTw0lMUY&#10;QgquvzspQA8K90M0kNf+DwIcoHI/Z1Su5n+4n38Gf6bELJNlfYyiitpmKcw4WTDbFHdziXgP98z9&#10;tpH/dC01/jMhKO3w1FmOSQXjHdM/m3KLoMMpg66oluwCcy6EgsiNySw9kFF7HqQIGRvwH6MhNQ6m&#10;kTDF1gcy75WexSjZaejIaomIYrHEnYPMOg5eN7HxtXMOfmuxQOdjQ7Q9noYvrdY4e+o7BEcPxO5c&#10;M/x4X4m7z2Kxr8YHkgglZos9YcZPgKaoAKOZq9AejWSxmZGa7JJbMhFgFKayA7Ca6w+uPAabnbZj&#10;ztZomG9Jho5jLoZzCzGKRnbD8BPQSb8D/eLXMCVCM65pgUFtG3TqqYPWt2E43WfWCA9pZNI2dWHw&#10;wR5VaFW9woQDdzA1OQPsFBEu3/PCR+pQLU2eKD/uhS3BMmwMj4TNNjH21ArR0u5L9lKAD/c8ERWw&#10;AAq+JY5Ur8WnFlv8++NWPL1ri/DQqVAop+LYCS4pxs34SBbz2c+rcb5xOm6eWYyet1z0dcjw889K&#10;RMevAls0EwlptnjybBt+6QlB91Mp7p9YhHP7TfDsziJ8/iJCR58Hfd9m+HqMRXKkBV79JMevLX7o&#10;fOWNkr1LIOYYInnHTDy5twm/qyrrTUNfpzWOkCqUehgjcdccUp48/N7DxcemTfj+/HeorpmIn7+n&#10;935g45cPQrx4HgDfLCmmx6TCqPABmJyJgw4y8zCbaMBopmAmPf9JhNcKbdqfRrXtpLybYJrzBMaJ&#10;RHyBJzBKXoVhTgUY6bgPWpxiGJKC1yPyG0ukoyWqoGOdi9nCJKwWeCMoNhhVB1NQ3hAD/0RXLJFI&#10;MZ6/A4aSOliwyrDBJRbFFxPw5LMvOr8q0fI8BDW7RXDZbIEgVw2cOjsdLV+t0fSVVPMbJRJLfLHc&#10;RQhLngxGLqk0QJeTsmtAP09GAZLVda1VWWCGAPu7HKN2fQYDaLD/j0LnTAwiO8zU8dUgK60vKYYJ&#10;O/WvCfZx11YIkxxOnnwx9J/upMZ/RoTtPDhxPisxx9I68dNkYTEsuCXQlDAy/zBGKQ6RGmQKLB2k&#10;RvHPCWEm/rkgMoBiEMVg56PQlF+HgfQIqbdYzJNyELx7M2495aHv43p87JiIN4808OhHLfR9WIPm&#10;J5tRnqeHvVmauH1zBbraWOjpluB1szcaLvvCL8sf81wDoc9NgJ68BKMlRRgmKYSWyw5MDfDDIl8v&#10;rBDxoPTzQW5BJeJSyrFRkowJtkn0+/swlghwCHcfhgv3EXEewLDwk9BPvQGLvEewLHsFswNM6vVm&#10;VdJVrbo2aDCKpb4To+q7MaKuEzqNt2FVfxbj0hKwKVWAw3cDyLIH4UVPOHIvB2FplBDzYwOxPEqA&#10;pCMuePc5Ab91huPBre0ICNwIrmAW9u8XoKs9FJ96A3Hjpge8w1ZiEz0fn+OA6w9laOul17tt0dpq&#10;g452Lj5/DcSL5giUHvWEJNIeGz22QBhui/2n/fCuNQp9XUp8+kCfeS1BW4sr3nWH4MI9H8RmbgBH&#10;aoXoqJV48FM0ett24/XLJGTv44MtmIdAn8X44ZSYto+UZ7cjetrdcPiYC2RuKxAYtAk3LvjhW5Mv&#10;fmkWo/uNAi1v/NHZuhGfO9fiY5sjnr/3hW8BB+Oj/WggOY0xjW8wsP4DBjDqjwaRAYe+YfDRf0G/&#10;rhkGFa9hsPcBDOKpLQSchIG8FnqcUuiwCmlwLYa2kEnLVokRCjomFMPlB6BDYSraByuHSHgk7MGJ&#10;q4fx/c1CXL2VjfyqGLB93DCDHQErVikm2VdgPisM3rukuPCEh6aPDtR2ZHhx0w8ZESvA3zIUKQnj&#10;8PApG609QrT3cvD93UCEpgsxV7IOhiI3jHXdg8HudaoBnbngx1wAGfwPAfb7hwBVFwKpnQ+mgX44&#10;DfKjFQ3QklbBWFzCXJT59yS77VdWimOsyUkN/KcbqfGfGTFJDeMWOyVmTLdL7p7KyoaBuA5asoPQ&#10;kDHzouoxRPn31Jf+bg1kH2j0dGUay9/PMXVOhzofhpb4FIyFGZjMcYRz9EqcvOCI7nYJvvbY4tWz&#10;qTh/bjDu3zdBd8d6XLs4DcdqLHDv6iL0Na3Dt+6FRBYz0PlxM171huDwvSywosNg6RQCK2EaTLjx&#10;mOKcBmFmBtJOZGDfySzEZXggOk6BoycPoPrUWdgG7MI4XhIMyE7pSKmjiQoxhpeNIfxsDJbk08hf&#10;CY2gg9CNPQeTjFuwKn6OcQc+wKy6BSbVbdCvaYd2VQe0DrRRJ78L/dorME7fh2UpIdhzMREXX6Xi&#10;+Ks0BB2PxcRYf1jt3Imp2wPgUxWOk8+zceVuFkqOp4AVxMdKxRZsy/bF0R/34IcXpSi7tBdOcZ6Y&#10;7cLFhjAxAot8sf+HUFx/7YKHPT74qd0TRx8GIOFwKGyTvbEoLhhLUxMwLyoY9kk+2H00EJefeeBp&#10;cwieNaXg+1fJKLuZCN+SIGwIlWGxjANRmDsOnM/H989qcOR2KQ0ioVgs58HGmY9d+4Jx9XYCbj4O&#10;wbn7kUisjCQl5YO1pLjiM6Jw6ftwvHoTgSevEnDuejxKzy3FkVt0nJ564PDtKLAzlDCPj4RR2Wlo&#10;1T6DJqOkaZ8Z72+DbnkLNJmU/Jm3oRF7AcO9GzFcXI4xTkR69nnQd8iHAacEBmR1NeT7MVixn5RX&#10;NbUjIh7JfmiSpTSXF8KKSC6+ogqnbx7A7hxH7ExbjJ3pG+AZzsJKrghzHaMwX5CDWbxYrJDZIbXC&#10;Do8/SNHZK0RPhxuunGEj1NscYvZI5GWSDX4pw6+9XLQ3e+DEBSUNJqthzrOh34vBSM9KUnsNqot3&#10;Q5mpMOQyBiqpTbsSAbqRAqTnB9PAPpxijLIButIaIukKWLKyfp9it+PsKnHcRqjr+P7XQuSuQ6ZL&#10;WUmx07ckvjbgVZE1IckvrsUoaS2GK5m5UjWqkXOgB1Nes5Ya0N8njxkCHEYNRkNYBBO+B6wDVqDq&#10;6Ga0viI71uyOlkc8HD00AQ3HNfHg3TS8bJlNbccAz+4uwLe3G/Hx7XT81muGz58M0PpxOp71SFB+&#10;eRvsw7xoxPfGVMdtmOXkg61+YcisTcHpqztw624GfrqZhIJcIfLLQ7GrOhsr/COok8VhrDSbVEYp&#10;KccyGEuLoEcEqMnOwEiKIdwsDBLnY5hXNbRjzsM44w4MyaoZUQc2Lm+CcSV1aiLBUQf7MJYIUWfX&#10;NVgG78Pm7XEQ7PCBQ6IvZsXEYGxEHswzLsIwrBgLQuPA3REJcXI0tuwIw1Q/Z1h5KTE/OBC2O5Jh&#10;G5uOldG7MD4kHpZRaZgal4Vp23ZjzfZEyHcr4Fsugls5C1vSRJgeFQHj6BxSqkcwrfY6Jhddw7iY&#10;KsyP2A6nNC6889jwy3cFJ8MTy3Zuw4TwBMxJOIDFO+oxLygTm2KTsTU+CpsSozErdDumRWRiTng2&#10;FgTHwiaJyDRNjM2ZcsyIiaDtqcH0wDNY6J9F2yiBRxELshw+1kRJsGDbZtgmSiBOCYNdNA0+/kmw&#10;TD0Cq+pXMDrQAYuSHkzNacG01Ie0feegF1SHMURmI3jFGM4iBU6hSyrcWFgCQ1JNOnQ8mKVpzIR7&#10;5qJDP596DPQ5iFGu5DKIGPX4ezGJH4HAvbuQVxeEbTGmSEzRxpFTG3DmagCiM1yxSWiHaY5umCaO&#10;wyy2HHx/FqqOC9HcK0X3Nxu8/mCLxtq1cBcYw4trgEvVG/Hbax5+axPgw1s37GsQY0UAB9rSIHI1&#10;eWRrmbl/jaorukMVNRj0HwTozlhghgDrMZyxvdT+jcTVsOIUfp3ByqxfL0lboZ7q8l8UmYU39NcJ&#10;0oMMWQUt+rwy6AkqSdntx2hmZrwrNRRSf4M8GshW1tIoWU2NhGyMaxVGu+yHvige3ykdEZG/Co+f&#10;c/GvVjf8/jIQ1xq2Yl+GAS5cn4LXffPxpmsaXr+fhr6W5eh5Mgtv74xF57vh+PbVGJ2/LMbpe9ZQ&#10;xG/AEqkYM9n+WMD2xRa67xWtREYWGzEhZshNXYRHN6NQXiaBMmgj1nmLMd4liEb3VIx0KVYtU9Km&#10;0Cf7bCLeB1NhNozIZumI8jCMVGF/fi4G0muD3EiRBBzCqOiL0E27B9PcV7AsbsHIA79Dc/+/MK6g&#10;D9MS72BhRA0WksKcTcRlFV8L3fRbmFDZA6O0+7CKaMD0gFxMDaFOHJONybvz8V1OJSYmlGNCWDUs&#10;iRzMow5BN6ER5rkXMKOCPpN+G+Mjz2BWSDqmhQViSrQXxsUmwCT5CMxLnsK4oYlU1nsYHuiDRXYr&#10;rOLOYNr2nZgd5kHb4I3JUdGkQIthlnoas4pfYkb2E0yIPweryDJYhmdgYnw+zBIqYZVxFtPy7sAg&#10;rhGGMZkwio+AXup2jEwqhuHeN5iS9zvGJxHJb4/C9EQZKVs3jItOwPiYIkyPrMSMgFrMCjxBhElk&#10;nPkc44s6YJbdAeMdr2DmdxOmisPQ59N+ZadA1y4Leg65pPaKqC0UQ09WAk3m9AUpPma1BUM4Axnr&#10;6VVP9pPukxocSwSoqaiDHh2jieJwrPcSICh1AyobluLRk03o/ijEh24vnCGLuy3VDgudeRgnCcMM&#10;TghWEAm6h2zG1TtcssJr0fFlA35+6ICC3avhaquPFE9LvL3Ax2/v7PBrnww3n4XBPdsLZkpvDJfu&#10;okG7mtRfo2oC9BBm0jNDgCoLfOqfidM1qrl+emKy6JzCX6aw9x3foCharSa//+IozcjQ2KhIks13&#10;iLs2zTbp35O5xTDiVWOkmDkhfBr9PE+hnxfd96jBWOdimJLiGs9LxkKeBD5pm3Dh/kZ0tjviX+99&#10;8eG8Kyp2mOBgwXC0vJ2Gr18XoK97Pr70LELLy6m4fXEMnv6ki77WOejttcXDt36IL/IgqyPFd5xI&#10;zONuw3qBE1J3O+CH8/b48dhClCZpISlCD/klXITs9sc8iQ/0HVNIsTbS9lykRn0aQ72OYbAnM6JX&#10;YIxrEbSJFDWIEMcoqzBGRs+Ji6Ap2AMdXhq0OUnQ4WaQeiyHmdcZTAi6CbPkH2G19zZmFD3G3PIX&#10;mFPxDNPKHmFi+UNYVD6CwYEn0K57gbGNrzG08RUG172C7oFO6O7vhDapSC0KncoOGNT0Qu9AF3To&#10;NW0KnWp6Tw09ru6GXnk7jPKaSX22krWk9+7vgm5VN3TpNW36jMb+DvpcN4yrP8J0fy8MS5gyAW8w&#10;If8JrIrIvpe9gnnla7Khr2FQ9Rp6FDpVr6Bd/fJ/hFbVcyJR+iyFNr2mWfsYGrStmtVd0K/+DSYH&#10;KEpaMKnkGb4rfIDZ2Y+wKPct5hS+x6z8l5i77xEW5t7F/N1XMT3mNMb7H4YJqSZdUQPGOtVjlGM9&#10;3R6GFr+a9l8kdMVZKiU41KUM/b3z0M+3khTfZfRzfop+ip/BFAdnBqexzBJHUYlqgNKW1kNbdgAG&#10;8lhMlNogcA8PP90LwK89UnztmYWurxPw4usmVFxzBGe3FGZSBSay/LDALgobHTyQvNsT9554o7WH&#10;hebODbh3fx2iQzRVSwwLd8rw9vY6/N6zDq1twchvDMQaHxcYiiIwSpmHgW7V6Mc4GjdSpK6HMExx&#10;jMjxBHQljTRgVmKcsBCT2cnvvtsSsMNRGj5ZTX7/TXDmzP2RGwQ7radtijo5lZX1qzmvnBpsPYa6&#10;HqcGQ6OkB7MyhJSfooRsZj7Gi8hG+UWg8EwsWdgA9PUp0XRfgtq06ciJGImfzk9CX+dSdHcuwbdP&#10;m9H8eiFO1A/D1WM6+NK2HF8/rcObFjsUNm6Bo+9WzOd4YoZjJOazPOGyTYwffgzErx898K3JCV1P&#10;xbhyjshvx1qsltlijjwKxty9RGbV0FEcIRJswCi3OlIcldSoyZa5VKgWsI9wrsEIZSN1QOq8SrLA&#10;ilLoy/JUmXE0uZkYzd6H4ewyDGVXkd2vwgjfeuhuOwGLhMv4bs8dzC16ipnFzzG1+CkmVrzCuAPv&#10;YVLzAfq1zdCtbYNBfQf068g217RibFUTxhxogUZtB8ZSMFmoR9V1q2IkE/U9qkpqWhUdpDS7Mba6&#10;h97TgxH0PDNFh4lh9V0YUduFMfR+zVp6f1UXNCvaoVvRSmTbpprsrV3HVKmj36hvx4iaZgomKUEb&#10;RlMwF3Y06TWdmj6KToxpeIXRB59SvMaoenpc9Qk6+3tgsr8Jkw68wIwDzzCn9BXm5L/F3Gwi/LRb&#10;sIw9C+PQBuh6MheicjCSk4PRToVEehXQ4NVAk89cxT0EHUk9DKgd6EiYdbbHMYTUVH9mWaMnEaAz&#10;s/riOu3/y6qll5qybHpvDimrHOjI86Alr1KdG9QSJcGMJ4YiToobpO6/NMvR/WIiWt8Yoq1nE160&#10;hCD/XAS2REkxncXBAqdAzNsqh53CFsUHxXjZKkPvZ2ofbQ64cmIBQlyGwpOrjSuHTNH9dgU6OyNR&#10;dzERGwO9YUB2e4yyAP1VlrwO/d0PkiIkO648Bg3ZcdUEZzNBIYxskl6M3xIexlOkGP3TNdT47wLm&#10;ChfLK2/eTPvkQnPb1F59fjERR71qHtVAGjEHuVRjlLyCbGUpzESF4G7fg8ofSvGoZxdeNfvgWM1S&#10;hDj3R2WOEd4+W40vn+zwqZeNV0824FC1LqoLRuDN7VX41s1GW7cDzt+1gXL7HCwTWGOhUxBmWXtD&#10;EOiHmtOReNvii67O9ehrWoPfuj3x4k00QtNFmMZywmSy3qb8vTAXF8JQkAltXir0nLMx2jmfOl4p&#10;hrs0EAkeIRvGLHGizkk2Z7jzYVW2mzGKCuqQjAphrnwzF04qMVpQhUG8Qgzk5mMIvxAj6Xk96iRm&#10;AccxPuIipib8hO/SH+G7va8xfd8HTC9sxxSmbi1T1LyO1FjtW+jUvibye6sqFD6yroXIrA1DGpiy&#10;kt0YdIhJH9WHIQd7MbyOqbT2d6LQAfRav8MUTJLQ4x9Vt0yCAaYu75CDPRhKr6uSCTBL91Rp6P8O&#10;ps4JE0MPfcMwihGNX4ngvhJxUtR+VZW21K9qhXY9qcJDT6Bz6DURZyuRXydMKlsxjtStRd5VWOw5&#10;D/O0K9CPvgwD30PQcqmk/16A4QIiPj4TebRvimggLIe2hCmuXwsdWbUq5dlYEUNg56EhvoKR0iuk&#10;pE5jMO33ITQAjXQl0qP9rCXcQ3Y5BhaSbar8exaiIFJaMfT5VGgxqdAUOTDnhWGDswINjSHoe+OO&#10;T09m4dVVDby4PgO/tYbi0fPt2Nsog53PBszlcTGT70522Amc0M1ouChBR5czvnTao+v1Ghyp0Edy&#10;RD9cOKiH5udb0NaZgP1nU7DKxxea7EgiwBIM9WhAP2oHA8gCDycrPoZJsEBOwpiV9fs4durdKawE&#10;d3ZAodY/XUKN/44QeOweN9MxfoeZXdIrXV42xsjLSUkdICVFFpgajqaEmRVfiQXKeLhkxKPsyk40&#10;XnZH2HZLeLgNwKXzy9DRzsOnj3K8fOqE/YUW2JsyBDfPzMHXJhk6WhW49rMI0XnrsUaxEnPZQsx3&#10;dIO1UoG9lQF40RyJ1i4nvHw9Bc1vZ6PtAw+XbgfAOcENVk5eGC/JUIUVPxIzJH6YInSDpcgfepJY&#10;aCizMNaVUX0nVatchlIMdj5BnfOYasQfQWTOLLEaQ/9nLJMqiayZFjM1Q0G3khKM4ReQMszBGMcc&#10;jGXlYyw7n+xeOYycD8HC9yzGh17DlKi7mJL4AIZ5t2BSfAemZT/DuPwRDPc/J5v5Bvr1LdBuaCe7&#10;3ImRjaTsmBq7Db0YXM+khu8kAuyk+x0YQK8zVdYYEux/tAf9jxAZMsXTGzqI4DowTDVPkYjx4Ff0&#10;P/R3DKAYRISnWstc95kUIJN95Ss0KfSqvkGv+hey7Z8wtbQFVuXPYF56FyYFd2G0h7Yx5S4sdv4A&#10;81hScP450HLPItIrxkhhOcby9mEMZy9GOeVgFA0EY4Sl0CT1pkWkp6Ugy6psgI5zvSqdmTYpbC1S&#10;1MOFNzFMco3I7zKGKc9TGzkJDUU1qexMmIiDMEEkw0ofZ4iT/eGe5Qlpmhu27AjENE9X6At8ydqm&#10;YZo0C0sF/kjOcEPrCx/86/16PDypiTOFI9B+i0UOwAcvX7ois5yFjV5bMVWihKWTK2YLeQhKFZNy&#10;9MTXThl+69iC1peLcf/HqXj/wpoGz0D89DQBIdn+mCZxp2O4k1wBWXVmSpesigbDWui61MJATFbc&#10;qRjj7eNPLJEl2AWlVagnOKvRr59XWLn2LFa01Nxxx/cGvIw/NZlzaGRbmBPY2mQ79RRECPxETBT5&#10;Yus2DwijHInAzBG/Zz4evfVC56cgPH8uR1nBDOzYNhSHyi3RSqNyX6sQb94HIb/eA5vdHLBA6EzW&#10;V4rlQlvsLJThp2deaO8R4dXrRbh1ywyvX8xESysXFSedsd5HAQsuKQpxFiYKIrHJ1wehe0Lgl+aK&#10;TT4cTBSLiJi9oauyZnXQkO7HaBmT57BWRXzDPY5iqDsF3WcWt4+gTjyalMpYRq0oiqEtL4SOtADa&#10;ojzo8HOhy8mFNpGhNousG6cAOtxi6AiYieOVpCAPYKg3We1AIoiIo9DfcQ5GqT/ANOs2jLOJHPc9&#10;hWHhSxiWflBdaTap7oJRVScMy5thSCqMUWi6NWRrybZqMUEWVpux03SrxRRR39+sKryuU/v3BG4m&#10;sYAOEaYekaIB2VljIlHjqnaY0neblTTDtOA9THPfwDT7NaYkkW2PIbLbfgGG2w5D268eGkRcOuJy&#10;GAv2wIwTDVNWAMwcw2DOSoOJQz70eXnQIwuoR2SoI6qmwaABY2VHyAGcwFiX4xhFA8AoVf68aoxk&#10;lCKTFYjU3wDFKQxizqXRIDNadpoIpRpm3BAscmXBNZWL3GMBuEhEdK8jFrdatuPInThEVMiwxMuG&#10;ftsDkzm7MJe1DS7hfNy4o0Bvmz2eXp+K+tyhuFg3AV9eOuCvbinuP3ZFbIkQC13ZMHNwwSxeKDZL&#10;XZCSocTTR6QeOz3Q3SlCV68ErX3R+OnVTmTUBWGFlwiGHD/okztgBsZhSmoHNIjrOVfDRFIKE8eM&#10;Tku73XVzWOHLgTr1HD81/j949OjRkJXipHVTOTsbzbgZX3X5ZIeETILJI9BVHIWJcyGMJbtgyt2G&#10;8WwRlio3Iq3OE/dbd+Pm42AUFq1CqK8mCnZZ4P2Dzfil2w6tbTwcu+AOxTY3zHbwx2xuOBZJ+PBN&#10;34pz99no/MzCmzfzcfq4Fi6eGY+md2vxuomDXZViLHX2hCUvDUYOsVik9MDOYj/89DAGdx6Gofq0&#10;N7YVeWFLjALTlTGYIEiHhSCROvxO6EvSiOD2YZRrBVm0egx0P4xBbkSETJYPUoLD5SV0WwQmOexo&#10;Cg3nEugoi+k/FkFfTkGkqMXPhgZvLzQFFHR/NHcvRnLyMZr2yWhBKUaLyogA9mMMEY2mJ9lJ32PQ&#10;CjgJ3dDzMIj6HoaxP8Bkx4+kwG7DMuUeLNN/xriMh7CgMM14ANPMh7Dc8xjj9j6BBd23SH+A8bsf&#10;0XN3iVCvw2TvDXoP3e7+AcZkW02SL8M4/gKMY86qVr/oBh6CpnctxnpUEXkdpG2tw0gBo+7yMJas&#10;rC4pOzOHdEy0Dcc0G2cs4FDwgzCDlYgpjmRHmQsU0groyeqgRcd3tOQkRkhOk7o7g6HOp1QT3wcR&#10;eQwiJchMHxmkPERW8hT6uVdhgCdZS9dajBEfhZFTEWaSIvdKZePETXfVebymLl80fxKiuY+PtjZv&#10;XH/qgm37HDFPLMFUxyRMd4jEOlcbFJ5wwONmJ7R2sHCowRQpyQNw5/x4/PpmIz73OuPSPWf4Zzhh&#10;jYsCM238scQ+BBxXLyTu9cKp65G4+TwG156EoebHeISU+GN9qJwGS3ci/p3QIVs+irZ/pLQROvIa&#10;mIjy/zJzSHo+3T4u2t5578R/mrwaavx/g6lov16RNn2CXXSSKTvjtRG/5C8tYQ01ogZoOpfSbRWM&#10;5bUw5pEtFfuAt9MXGYdjkFKshNR5EmLCp+PHi/b41GyPXz7Z4dYTHkISrLGC7YaZdjswk0ZnQSwL&#10;dT/a4VXPWnT1LMKlM5oozu2PG5eXoo/U4D2y0dvSOZgj8IIVJxXjHALACubj4Bkx+trl+EYjf3OT&#10;K+59iEXlj9vA3eaORWwZVsmcsVAiw0S+FKYiP7K5yUSCpao1zP2pMwxgJsYyiS+V5RjsWYfBPo0Y&#10;5F6LQQrmOWYqx35SOuUYSQQ5UlaIMYoCstiFGOtcQKqxAPp8snsUutz90HaqgKZTKVnmYoxhF2Gs&#10;6sIBBYeCy0QBEWcRqcu/pxkxClJbTkpLWUP7kWylWx103er/Dpc6spq10Kft03OrhI4bEbALWXEi&#10;cWbO42jRHiLdTCLfDCLiDIzh7ib7uhujndLpt9MwjF2CwbRNw8SlZFHzoCHOhZkkB1N4iVgiCYZ0&#10;eySiCjKhTNpFA0kCxjvtpm0qhQYRg6biMMbIT2O49CyGSM9ggOQYhjDJL1yZNGmkoEhBj/Q8Tfvt&#10;OPorjmGQdyX6e+7FIBo0tOWHYc7ZA2t/T+w/64r37R7obJXg1g9LcfqkJSm1VfjY5op37X6ovhIM&#10;h5AgTHZIxWR2CmYIHOCXuwbXmhRo/uaKq3cWIjq5H/amD8Cr2zPwpWszWtvtce4qBxGJTli8lY15&#10;tiGYzw3DYoUn7CM94Z4ZDPc0b2yK9cVUXw8YSLxoP8cT+dF/I8U/StpAj+tgyC/4dRw79eJ3dhEy&#10;pTJdfb5Pjf97OIhi9Kazd8otHNJ/MOLk/qFP9kHDpRQjxQcxVnQZepJTMJTuxURlAOYqBFgttgFH&#10;sR61DQH48D4S3R08UnKOSC3big2ilVjs4IWZtn7Y5C1A+mEH3G3fhO5fV+Dxz1bI29UPRXtH4/UT&#10;e3z85IEzV7lwDnfEbLYPpnPiMVegQGDqVtx7YIM/upbhr86F+Nq6Hs2dUpy5bwf34Plw89qMrHwv&#10;pBd6wyWWjyUujrCUuEJTlkjkVqaybYNICf6d3Zo6MZPowYNZK8qkB6P7THYQFwpFIwaQ4hlKZDSM&#10;SRzrWkWfqaTHpIRFpPTEh4jUDpLKaCBrTNZKQOTGpYGBU0QWugB6nH0U2dBz2ksqbC+0mbWxrFxV&#10;aFCMZROpOe3DGKdcIq9cjCa7PeY/gh5r0/MG/3yeCR3WHoossuVZ9B3/3DrtgRYpUm0+WXVGnUpr&#10;MJiU3GDnCrKmxUSeBbCQZ2IKJxjsoBAcuLAfJx8ehXfWDkzmecKEHUtEWY7RrkR+ZHeHiY8QAR4l&#10;NcxcJa3CKJcyUoK5pJLzMFRWQlaS7LHrSYxWXMMQssX9XfIw3GM/tGRkfzkJEMZ4kFrz/XtmwDNr&#10;VGQZYptbP9SXLce7d/F41r4bFd+nwy58JybQ/5xA+2Aqzx3s7RvQ+JOcBkJSju/W4/DR0ag8MAqP&#10;nsxHT8cC/P5pMT532uL8aQ78IwVYRNs+QRAHU1kSWfdwmIhDMF4SAG1ZOEa7JNBARQMDuZSx9B80&#10;5PXQk9Kg4rSv19gmsWSuU/yymJjSYf80bzXU+L9HekDt8Dn8hI2TOElV5tzkLj3qEHqKkxgr+BFa&#10;8psw8ToGfVkaDFmBZG08Yefhhfz6ZNx9k07WxhuVpxxh6+OIBSwbLOVKsF7GQsoBCX58L0DrL5vQ&#10;3rMcR+s1kbCtH47WTkRPOwvNXW7Iq+XDWmGNeQ5+mMUKwkYXJxQ02KK9bT3+6JgAdE3Gv7sWobt9&#10;HY5ftISv7zCU5qzBu2fhaHkfi+9v+CGrxgvue6PwnU80KYEsjCSlNZhZFkUEOMylAkPdT5AtPgkm&#10;P6IqeabiOKkaeqw4QfeP0XtPEmnS8y5Ejsy6USLMoUrm6vIxUonHMELJrB+txxhZjerco5asHDrS&#10;Eup0hTQ45JMaySMrng89EVlrEZGjkNQgBVOsRxXiQmhSaAhJKVKobsX0Hj5ZU2459HlMVMCAVwkD&#10;fiX0BZWqSeu6QlKUpCo1JftJHVLI90NDcQijZA0YIT9AirUMhrI8jOfSwGGrhHcokdO1fBw6mwRl&#10;hBjzeaSQ2eEYTIp0MCm94WRtR5FK0pJXkJXOoO2IoP8RAH25D0zdttF/Yeb+JdBgVwR98V2MENJ+&#10;kdHv+BBZiktgyI6ELMEb3z8IQG+PHK0vHFG9ZzZcbXQR6rkB2bU7sKs2AYKEUMySx2AcqeTx7FLM&#10;4EVjg5sDMvZz8LLJkwZMe3S+mYnnr5fg7Ucuqb/F+NQ2HX/0rkbzawlqTgbDJtQPuvxwDBfvxShS&#10;oKPltI+JqLU8aGD2qMRIl3KMkpdjjKgUevxCmHKyn1s57Ixbxo1RW141/ucAYMBmcczEKeyQKCN2&#10;7CNTAZMk8hrZrO9ppG2kkZZUj2AvWaE0zORHgBURjKTGeORdCIcgjo+ZTj6YxxFjtWgjQndZ44dH&#10;zmju5aHnkzXevl6Fow2mqCzUJiW4El8+bsb91zKE7ZFiuZMN5tl5Y66NDLJtdrhwm4NPn9aQ8rPA&#10;L+/H4beWBehtXoKa2jFIiB2I21dW4xdShL93MzbZBW9a40j1FIOXlkSEkEgEUYyh1OmZc3ajlSXU&#10;SUiRifOIuMjKKYhQmLlqRGhjidhGkS0cJiOylDEZc45iCBHeECI+JkNOfzdmET2pSTdmIT2Tcp2p&#10;N1GNEc6knJwrSUVVYAyR0FglKWa61VTSd/9HML9DNluD1CQTY5mJ28z7VVFJKotCUYOxzDk9Ke1b&#10;Ck3pQdrGv2OsrJEI9++iPsOdafuYDCZE6sz79UmZ6hGR6YvLYeqUhcX8nVC4hyE6kBR3xCrsil2F&#10;vIIARO1Kx3JBlKpMQj9SjUy1NENSjSaSeFgypSCVDtgQ4QThLinke3zATvDFCh8XWDm6woh1jAiI&#10;1KK4GhqeR1SzBfR5cXCM8MPha4FoapWhu4mPW+dEiHXfCI6tPda7eWC5UolpQgUmC8Mwiaz8JHYO&#10;ZrF3YgVHiIhkBzx+7oFPXRz80bkSLe2OuPGKj7Pfz8adm3PR3cpDW1cYLjzOhFfJLhi4xGIgHbeR&#10;HkdoIKuj41Suuug1mpSpNj02ov1sys/+Oo6VdHqmQ7yQLU/U/acpq6HG/zwUIYrRc7nb7MZZ7z5l&#10;7Fj/q6HiNHVgpkJcEXSo0+oLyA4JczFJEYGprm6YH+CL8aJQWLHSMIungHOMHc5ed0FLizP62kT4&#10;pUeKj518NL3fhBcvl6KtYx0+f16Fc3dl4EUpsZAtwHxbL6yg27hsAR68F6Pny0q0vZ+At/fHo/vV&#10;CjQ9XYj9pcNQU6WN9uZ1+Nq5At/a5hMRrsfHXi9cuBcDWbI/LMgqaZNqUKkcBbNKJAeWZKdmyHwx&#10;VRpE94NgIYim96XAXLYXJjLmyjBTArQcWtJqstHUwYgw+hN5DiAFOci1loiHrLTr3/UmmEwjg6kT&#10;DlYyt/S8KmpJMdaosqKMIEs2kkhSlfGYPjvKjak5UU3EWUXEeoDee4AsdpUqhjDzL0lxDmES0Doz&#10;y7UayY7+E8x9CmZ9K5Ohh4kBzBQgUSN0ZUdIFdZCkxQkQ4B2PrkoKq3C4ZII5McswtEyB1y/mo6Y&#10;3QlYwg2gbaqh766nY1cEY2EcJgtkcIoUIqVGiZP3/HHzXSh++hCDC48SUHgoEJJQJ0zkJdIx3ku/&#10;U0RkXwNN13oYSrIxX+aDjGpfvGpxRe8nNp4/FSM7hQU7+62YyxJjhj0XM3kizBTLMU8ZhHn0e7Nt&#10;IrGYBjfXwK24cE2Ijm4+PnVvwu37tkjYsxDuAXpI37MK39+Ow/mHe5B0eCdWR4XSb8diOJHeCLLu&#10;Q50PYRjtyzFSan+SOphJyv+yYO96OcFu++4VnO3z65zUV3nV+H8QzDKhJfY7F5ttySnW5hQ2j5Dv&#10;wwDnfFI/jB06g7HCGujK92AE2RsN1UqAOhiz8rDC0xcFRz3R3OKDX5vl6LznhAcXVuLJvaXo6FmG&#10;nt/Jzn5bjO7ueSg/w8ViVwXmsp2xyMEHjm6u2H8qCE87pGj+uBw/P7TEzSuT0PaKhef31uDMYQP8&#10;eHciOj4tQ0fbeHxtt8AfPbPwqdMe5Q0bYe21llSHG0xFu2GiLCdiK4AWqZCtPhwEZ/gjLD8Z0oQY&#10;WIdGYL7SF1ZOnqr5hpbiXTAT58JAsA/6/Bzoi/JJLZURoVUQme0nMmNUH1NukYiKqbeiZJTikf9x&#10;fxCT7p9uh5IyUS3Ip/cxqm0ExUgitxHMFA0iMOacGpOVZAjFcBfmPGU9+nmROvOsQT8mPyKzHlt1&#10;3vKfICJVES7dDiLCHEhKsj99djBzLlPBbFMFWdZMLHJLRHJBNi6fS8FPlzxx7bIriuo9scWHR2Tn&#10;Qf+DFC/9loFsN6x4vnAMcUPpiXA8IuLr7KNj1G2Lnl4O+vr88PZlIKobxVgT7EL7xAV6iiRVzWhN&#10;UsLGkhpY2YXAeTsXVx7YoePXlWjqs8GxM0K4+dlipaMDKT17OPjJIUvyREhJCngR8ZhvE4il1krY&#10;yhYjt3YpXvXx0PSN1N8dCQIDl2Hd5vGwF1nDZ2cMpEnbscjXFRZyb1K5adTGGjBKcor26XFS43XQ&#10;k9WTAyn/w9Ih89pk6xjndbwQ9aoONf7XgLHES4RFk4wc04K0uEnX9eV5n7SF1dARnVBdHGAUloZq&#10;dcBRDBMchi4rB8v8o5FUH4mrD2Pw6nk8TtfKEe1rgbjtw3H6ogFaP83Al9/Xoe3NWiSVbMU0GQdz&#10;WG5YZu8F3+0+uHwvFO96uHjdsgSXLlng6rnv0PbaHi/uzcPLexbo6liG1uYFePfEEF+azPGv7rl4&#10;93YrovcswGzhClhKAmEgzYShshh6wn0w4mdBFuaAY1ei8aS5CLee70P5SeqYwa6YusUJi4ResA2J&#10;xUb/MMyUkJLlhsOEm0qkXkp2mVGFRdCS5EFbkkvWNBvazvvI0laQDTtEBHSeiOkCqbgzRFjHMFpx&#10;CKOpw44muzlKXk/EQ+qOrPUQ6RGMlBwlW3uUrCQzr+4gfe4gBnjVoZ/ffiLBcvTzqUR/r/1ktysx&#10;0p1Rkcw5rlJVjJSVEQkxywBJAdHvjHA9AVUBIM8GUndFMOJEYoszk3h1M0qK5yMzzxLhGQtgE2CN&#10;KU4iMJl99EilGvJ3YabME/EVAbj7Mgi93XK8e7YKZ48b4serM9HeKiGlHogHD7zgksXDJAkHhvJU&#10;+p/020SgOqRgLZx2Yq2cj8L6jXjbvRK9v23BoycSJCfbYbPDWkhdOSg4EI/Lj/bgdns+kqpDsUoq&#10;xTwHZyxw2gCvtNW48cEXTb/54/7rJCRlbMNGniNm2ykwjRcGS1EMWfs4Ir90VQIGPfFBIvmjMKD9&#10;PVZW8ruR4563Vta7qqfYp9opUg6P/qepqqHG/zqc9PEZ6rApbv7yjcm7ZmxKezvZIe8vc34ltIWV&#10;ZI3JIpI1GUZkaCgvgLFsF6Z4xECQtQchZaWQhMVhra0DHJym4kDdEjS1WeNjtwwvf3CBX+xGsqVb&#10;MN9Bjq0cGfKKXPDynQB9Hzfg2cOFOHJgHO5dWYyPTcvR884A39pH4Nem+XhxZQqabljhz5YV+Nzu&#10;iJPXeLAO3whdiQt11j1kLwuhSURlTOpoHDcZwclSPHwRSraLj9/7WHjyszPCSMWs3uoA37AgnLyw&#10;C2cuByOlSAmHIF9M4EZDj9SjkSgLprw4TJVFYJ6bDxZ4CjHTwwnj5M7QEaSSEibV53KRiIvIyL0E&#10;RlImvX8eDIVZ0GGmqDD2manNIjwKQ94RWLCrYMwpVV3MYLKo9PNp/LvolFsxBnoXY7BnAQZJMsiG&#10;Z0BfkAgj3nbos0Ohw46CHj8dWsI8TGLXYrwTU1zqKJgSBiOcj8CclwMbuR+yMuxx7Oh3uH53Bq49&#10;cERlvR/kbkpSumkw5e+HOTcXc52dkX9OgLed6/GtZy1unJ0PX69hiE2dgVsvtqGlbxeevdtB9tgT&#10;S5T+0GNXYqjiJAb40q1PjipBwnTHcATFKXHnngC/kJrrey3GiWouJNIV8Hdejx+ORKKvKQydHyU4&#10;etsajlFrYcVRYAInDJsCglFxfi9efMhB4/f7oEjfg+/EbjAT0P8UpWG0lIif1PQoxWkagE7CWN4I&#10;K1EJJnN290y1iz+22NZHoeDZqlWfGv/vY8GmGJM5mxOcJ1innDa2y+wxEpLKYqZSyEm1UOc3IJtm&#10;5JIPA3EEzKlRT5e4YibLFQvtROB5WKP+nAQfPnmirTcYF44rIPKxJYXCxQJ7B7iFcHDuqgztPfbo&#10;6l6F789OREWOAZ7eWo/ferfi1945RHaWeHBDDxePDsWHRxPwB9mvVy9F2FslwmyZLQyZ5JguTLGc&#10;UiKRPTAWRWCGwh9Z+3l4/cEVfV1b8GvPBrx6wkdc4jpYcxYieY8nnr7JQtenvbh4NxnKHf6YwfXD&#10;FF4w5ko9wdkegrDCHUit3YG0uiAE54nAjeVjnrMHzJwSYUIKUdetkBRjPBGRP8bxfMiG060wEgai&#10;VFLKOURee1TJXcc7hMLCMQS6ohRSjKVkbZkKfhSKSur42dCVJsFcGoFpUi8scVFgo48Im/25sAmX&#10;Yet2LyJgMb7jxMDcYa9KnQ7zYBLc7qfvToRrWACuXw1GX6cQ3R+3ouOzB+4+SkQUEdUETgDMeOmw&#10;5O3GPKUbco7LVUWYvn20IYW9GK5uoyHxmYCio744fTMVNadj4ZkRjGmCbRjrUEYEeAwDfZn0V8XQ&#10;EhdhnG00bJQOqDlqjd4eER0HZzy770wKdBFkXE0cyFqO1sdifPnkgpvPPOGcIMB3fG/ajkjMd/GF&#10;R2YYdh0IhoT29XRlKCzFITBXpJDiy4UGk91HWq+62KMjrIEJr+hPK/bu51Md4lLnOm5ful4UpF7O&#10;psb/PsTExAxZ6JQ0d6JDyk4L9u6fjfm5v+sLmWVmzNXPRmjKK6CryCIyioWJMBzjOLH4jrsd6909&#10;kVTnh+8/xODn9gzklvlgg0iGWSwvrOBtxI6cDXj41gbdn5fj3au5qC7QwoFcU3x4YoPeNibL9Gq0&#10;vVyAww3DcPp0f7x/NwWfPgtx6UcvuCe4kdLzga48j2xiI0bI62Cg2ItxYhesDeKg8cIWtLbb4kvn&#10;AvzRs4gs9RakJk+AxNkQ1Q0cvH7ni+Z2X5y45Aqerz3m2nGwgb8V2zOdcfpWHG1XAj50JKG1Zwee&#10;fQjC+dveSMhzwUaZDDMd/Mi6RWOVXwTCiiIRVxaDmKI4KBOps8u8YenggcVuoZAlbIdvegjkiSFY&#10;5L+dbPVu1UJ9c+EZmPEPwNghEfOVkXBPTUBSaQTKGn1w6DT9/g/OuHDPE4d/ckfuKQdIY/xJDYVB&#10;T5ICDQ9mekwuJvGJmONd8PiuFw0WLLKyi9DexcK7ljAUltEAo3TCeEEAJnF3YJ7UHckH5HjRLMCv&#10;XziqynOxSYuxSTwHDr4sCENdYOshIfL3IWLdqar1MUJxEP3dash215INbYAlPx/zuBJEZmzCk5di&#10;fOsVor2Zi9pDcxDs1Q+FSRp4c2s1fulyxe37ofCI88QsQRgp0HiYCohYnb2x0NUFlkI/aIqSYKDc&#10;QwNpAQ1apdBzbqDj2EiDaBUMHLN7zW2Tjk2yjZSvkUQY/9ME1VDjfz/WindqT7eNc5jgkFoxnrXr&#10;rbmo+C9tl+PQlNZAW1lGkQ1t6R6Yysphyi2AlSAGq8Nd4E42M7ZuOxQ7wjDXIRCz7ANhT6RTftoe&#10;73qsVRdKrl+aiPSY/jhUYYW2t0zBoXX41GGP66eWImfvYNy4o0+ENBfvu+UoORqAlS6eRLbJqizF&#10;I92OYYz8GMyk+zCBx4Xj9jW4cnsFujpW4NfuOfh39zx8fLsW+3brIth/CL6/vAE9ZMk7OhSoO+QI&#10;e9EKrLSxg1/gapy/4orOPl90dQnR+t4JzS/s0NXKQi8pnuu3PBAa7YQV1nZYbOsBz9gQ3Hgcgdet&#10;aXjZvBvHLsXBOUyARY7r4JPoiZM/7sK9t7tw8HocZCnbYCGKJYtbDwvuWYznHsBkx1g4BYWj4eI+&#10;Iq696O0IRV+LGH0dHPT2CtDUw8eLbgcUHg3BWk9vGAlCoONcQKoxk5SaC8J3OuLZXR6+tq7BhxeT&#10;8PrVEjS3SnHlBwc4RW/CNBEHk9khmMPzRkiGFLcfi/DrNzGaPyixp4hJU78C06ztMdtRiZl2bphI&#10;JDtRTKqMn4URokIwV7pViSdEJ2BChDieFwYbPxvUkZ1u7ZCg97MjHr5eidMnLHDz3FT0vnLAx+ZA&#10;HDkeBpaXDyY60f8V7YauLBX6shSYSjJpECggxX4Amm51GC2rwmjRfnqtFvrcwj8tudn3JzjsjJtv&#10;FzHLJytLXahIjf/zUAcMXM6OtJyxNUJhYZ98QptX+ouxrA7mHgehrywnG1NKjfww9CWnYUjWxpDs&#10;jrGSgykerpjunEiWMAGzyGq6pHjj/NNINH32xQdSJgeKxmO7bz+cOzJFNQH61y9b8fLnzShLm4WS&#10;XG28/TAP7Z834u5bBaLyvDCd1I0Bc0XarRjD3RsxRnwcFoIiTOM4wTV1LR6/XE3WcDl+6ViCXz4s&#10;wafXG1BfpIfMpIF4/PMKfOrmkOoUIDdnPaxtV8DaUYDdmVtw/4mE7Lo1nr+YixONhqgt0cL9m7PQ&#10;+5FJ1umNgnIZ2egtWL5VjJBYF7x85oTPPc742qOk+y5I3rUKG+2MEb1zAx49D0bP51Bce+QFrzQl&#10;pvKDYSqqIzt8EubiSiLrKCIUF9Rf2I6W9m3oanJA06N5uH/VHA9uz0BTuw3avjji7J1gSONcYCFk&#10;EkPsg5F0L2aSkt6WuB5P79njG6nll/etcOeniWhq2ooXr60RWboZixREgo4+mMMKgixUgrNXhPjU&#10;J0JbqwzVRyRw9LDDbHsRV5RQXQAAHplJREFU5jh6YwEnCPNkIZjvFk6KzR/64mTokjIbIjmDgeJz&#10;0HQ9Rr+bgZkyJYKy+Lj6QImmPglav/HR+VmAnh4pWpt88MP1bdi+exvmi8NgzCfFq8zHaJcCjCLL&#10;ry05pVqWN0x5GGOZIlyyRugIKsjyFnSa2abWTrSOst+gjFEvZVPj/3ygrm7gfFbMPCuHtBRLx6z7&#10;ppy8L6ZEfoaKGmiJT2KM4AqRId0qczBaGUUdIZE6bxWMBfswXb4N8swdOPakDPc+5OL2vVjERk5F&#10;sPdI3Ly2Gh977dHRvAkHKyYhNdgKlw8vQU/bVlXOwaM/cMALF2GCMJKsdyaGemRjmNt+jBEexUTh&#10;fiyWiBFX6oDmto2kpNag5/0GtDxcja4nm3Gm2gANZUPR8m4lerud8OBnEeLi1mP9+vWwdZChoMIR&#10;L9oU6PrdBj89mIGYyH4I9R+ESxfno6XbEU0ffXDgmAdYsq1YastFZJIc3e9t8UvnBnzrWIjP7VtQ&#10;XTETfN5ApKbMwuuXSnz6qMCPDwTwTnEicvaCvrwSA5kKZUpmft42LPNyQsEpN7xtd8PnXgc8uG6J&#10;rIR+2LtrOB48tUXHL564/iwIfrtkmCz2gZ6wkFRVIRGgK4ITiAAfcPArKeVblyxx5rgR3r9fj54+&#10;O5Rd5GCr33rMdvIikiOilclR1SBARysPvV0cXLkhglvYBixnbYaDuy+2ZWQiuWEPYmp3Yn2oFOME&#10;PjDkl9LAchEjXL6nbSYr7FwEE3EMEasAUfsEOHJdiTsf/PEzqb7rL/xRfsqT/qcn5iuCYShMh4ay&#10;FCM8yjDUtQwjmcneguvQFl9WTfjWkzbQ/y//aO6U/cN3wr1+5C4mMjMQ/mleaqjxnwP8wBidOXbb&#10;N06xScyZ4LjrsTk391+m0mPQFl3BGNEFjJRXY7hLLoY5l2C49CJZ5GpYyKMwx3sbnDOTkH+8Arn7&#10;06HwWIWwqIX4+bE/unuD8dONrYgNGYLMaAu8/ckJXzv4aGkTIbvKBstkTjDlJFAHo+/1zMFgRQl0&#10;xSfApP5f7yZC/mkB2rs24ttHOzy+swo/XVyCrhdkp08a4eYFDXS1LUZ3Hx/nr4rgFbAGqzdsAYvr&#10;TKpIiLe9zvjweQt++GkZfDxGwtfVAJcu2+N9jxgvOj1QfFABR+VGrOTYIyKJi87XNqQyV+C37kn4&#10;pXs2Lp+bDD/vwcjYNRnvX0rxuU+Bq2RTlfG2mMRzJ8tehH5utE+c88kaRmC2uz0Sa1n03TJ8++qI&#10;xzcmIyGkH7b59MP3P1ijuS8Qd14GITxLhFmk0AyI5PX5FfhO5I+ARFs8fiDHF9ovP5yZhuK8Efj5&#10;58Xo+WiD75+6wi3RHjPsJJhlH4u1XE+kZjCql0fKmNT1SzZ2ZizCZicrbE9xxqWfivCgfQ/OP4tG&#10;YA4Hc8VCjOMycyrPYYjiJPoztVdcSzBKmE37PgJLnGXgRXIRmKVAUK4cyl0irAkSYZw0AGMFmWCy&#10;dw/0qFZllR7uWg4dJrGC4BoseMdgwt3Xa+6Uc2U8a9f2ObydC4OC0tQXOdT4zwtmArUtL8VoKWuH&#10;4zSHxFJL+5x3Rux6GIjPko06RBaoHENk1RgovIKRkiMwcM6EsSQeVoJQLFFEYr0yEKv5bPjFO+Pi&#10;nULcfrIP+YUO8HAegv3FU/Hxg4LIxRW37vLhG78B37EVMCElqeVWo1IXQ2UHSHEcwWSndDgGOqLh&#10;FgudfavIllnj3Nm5OHZoJtrekK29Y4LXj8ait2cWmnv5qD7Fh5PrMizbvB48hRDHTnPQ1idDC33u&#10;/PnVcBcbIcJ7AZGxM1p7FHjW7ILsUg5sBEuwlrMSUSlEUK85+Na1Dr/1TcIfX2cQIc1EUtII5O61&#10;wtvnInzq9cD3dxSQ7WCTavUkNVyA/u51RBCl0CE1NV1mi8iiDXjazMUvn7fi3Z2ZqEgbisyYYfjp&#10;2hZ0dLvh6k9ieMVtxgyhH6mmGhgIavGdOBwBKUL8/MAbfa2u+OH8ImRnjsDlK7PQ2mmDpx+8kVIi&#10;xFIhHzMcwrGEFYCASB4e3BOT0rRGV4c16hrnQCIbhpjYmXj4MBhdX7zwqFmJ9AN2WCHnwNwuA1r8&#10;kxjqchj9PIvRz70IwxVVdFzJvovTMEUQgmlOnpgmdcMEuQf0xJEYKc7HIOVRMEX3+3kxORZLVFmG&#10;jLklmGBb+dukrdk3JtlERsxlJyxQhKSo5/Sp8V8HjC22FseYTd8ao5hom3PaklXWbcgt+re2NA8a&#10;sv0UlzBWfAqaZJWN5HkwE6XDzImIkBVB5OWNlW5+8EjdhYDUNAjcOXDxnYGLP/LQ1eOL5tYgVByV&#10;YIuHAyY4RUNPUEO26rBqgvEY2REYcWswnRNOqsca37+1R++XFWhqXoeSSksUlVii6S1T3H08etvH&#10;ovvjFDzv4CGjxgmrxfOx2GEl5AEsXL/sSJZVQPbYFsdrl8HF3hRpoRvx7J4HuvqEePZOgl2ZNths&#10;NxcbWXOwI3093r4V4WOXDdntafjaNwsf3i9Bebk2KsvM8O4ZC596vHDltiekO4QYL/bDaHmBao2v&#10;trwWRvxUTOXZI3j3Sjx6ZY+vXWvw9dVivL5EhHR2ATpf2qGjeT0OHV4AodcMTHYUw1RUToNHLaYI&#10;w+GXJCPFHIKvPYG4dnEp4rb3Q2W5Pj582Iqebk8cu6QEK8gRM4ik5joGQ+StwOnzLujudEJv72Zc&#10;IbIM9BuAYJ8BuHN1Az72sPG6WYScOjZWKEUwsM0gNXccQ1wb0c8jD/09CzHS7RB0FKdUq4CM+GWw&#10;4BfDSJhBlpbIUsEkVmVS6V+Aqi6vezE0FDkwFWR/nsbOujnPPjl5oV3kKidPz1H/NBk11Pivh9uu&#10;roPXcHbPme2w28fKYedJM058h7k4+9+mkkYYy07CQFYHfUkBzJWFsCRrbCzKhYEoGYbi7TDnRxMZ&#10;xmGWoz+4QVIUnvbB9VeRuPoiFaH7gsjmktLgZGOslMneclR1Qp1J+GnEysNcnhu259vgQSeb7ORG&#10;PH+2FslpBti9h8jozTr8+XUyfv+shd5PM3HnrQxhuXws4C7FQu5yeMWQXb5lj289LPS02qCuYAHc&#10;bMchd8dWvH0mQ88XOzx9I0AC2c5Nm5dik/0CJGSsxav3HCJMRzS/mo23Tybjw+slOHvaHCePmqDp&#10;+Wp87pLhyk1XSKJFmCAieyjOU60eMZAchiUvF9NYfHjGr8C9p/b41LEGfzavAd45AE18oNsJXR9m&#10;4hKp2NCYhZjDc4SxYBdMJYWYKgyEX6IY9x8GEAF6496Py7A7pT/KizVoGzbhj14hHj8Twy9jA2aK&#10;2ZhG+3Oj1Bt5Fb54/d4dvZ/5ePBkLcpLxyE/UxfPb2/GN1LZj196ISZPiO8kbtAVFGOE9BQGKBtI&#10;/RVgMKnAEa4NGEUEOFp+EhrSk2SRj2CMsIyORxkRI5Gj/By0ZEehKy+GsXT3JzOn1LvjNyWmz7eO&#10;Wyv189P4p4moocZ/faSn1w5fLd8xc5pjoMd4h7BD5jY7m0w5xX+aSCqpc2TDRFFAZFhDpFCP4dIS&#10;6lwZGOOcDl0xqQZOJnXccGwN8YR3rhd88qOwKjgBuk67MVK0H8PcmdrGBzBYuR9a4gMwsUvGSqkC&#10;ubUivOyQkCVl46cf1iMkRB8pqZPx5sVW/LtvKv76bEwqbzUu3fWGIkaKOWxrzOesgn+SI1484OBT&#10;NwtNb7agIH0m3JwmojiLKdjNQssvq3H7FRehUU5Yt8Ee6+y3IG7PJjxvWo++bjbePFiE6yfN8OLe&#10;Ajx7MBv3bhqj6813+LXLDlevCSEN52AKPxAaZN1HEVHoSo7CQliOyWxXCCNW4epDJ/T1OeJrszVa&#10;72zE4wuL8eHBEvR1zkV3MxvHTyvACRPDjB8CE2ECZkk9sC1dhAcPPYg4Beh8vx53b0zHw9vz0Nds&#10;B3SuRVfrZmQdXonF3uswjuWJWQ4B8I31wcVb/mjq88L7Tme8fOOMF48k+NIaiN6mZJy4EA5uhAL6&#10;3GA6Fg0Y5HZJVWt3gCvtc7dSDKf9PUzRgOGuxzDc7TSR+TGMdT6gmqRtJKqGJbeWyQfYM5kdd+k7&#10;+2075tnGr7O1LVKv4lDjvy9i6mKGbHYOm7iAE+9mxUo/aszf3W4iTiLblAct5RkMl99APympDK89&#10;GBi0CyM886GvrIMJJ586005MU7jAQuQBE3E+qY7jGCivo/cWoJ9vBgZ7ZEOHvseKHQdHH08cvhCM&#10;lm4//NYkxIWGVXCR6WJnwly8eczCnx2zgC5L9LVtReMZf2xxlWEOS4JF3K2IzJLh2VMxuvsEePR8&#10;K2JjJ0HCn4aSCi6eddvhxe8LceEpC85BfCzZoMAyBzm259jjZfsCfCGyfX1rOQ7na+H+hen42LIc&#10;bW+M8bXVBH/1rsTNq/ZwCXHALE4QKaZ9GO5yEBrio6TkamHJoe0IXI3DPzmhqYfsdKcMPxxbjpSw&#10;oSjLG40376YTcUvx+nkkthcGYpqLL0yFwZgtESE83QlPn7jga6cDfuleg09ty/G5dQ1+79gEtE7C&#10;732zcfzhKmyJX4PxIn9MsYvFWp4YyXn2uPaYhxetCnT1hqOrJQitT33w/eFwRMUpsFDmBk3xLgx0&#10;OYp+blfI+l5SZaYZpqBBSlmC4TTwMIXR+7nXY5BHHcZ4V5D6y4ORXdYfkzZn3l9km7hjg33AAiU7&#10;QD2lRQ01/gOMIlzinD1rhjTJx4oTXmZuv+OhOauo14jT+LuxuBF6Lvsx0rkAQ8lOabkeh7bzSVKH&#10;taqkBGOEORglbcRg+Qn0I3Ls57MfA3yoQ7oXQl+WhUmcUEgjgnDuxl70fCxG84cEFOQ6gGVriR0R&#10;K/DqgRi/dS8jRTYTnR8EKK8IgDXPAwusPbBMKMSOcn+8INJkCPDhnfWI89WCn8AAJxpX4f3HlXjy&#10;6wLU3HQEx1uORVt8sYrjjR3ZHLS2rCQClOPxHTvsSRmD0wcn4Ev7GvzSNhF/dk/E75824uI1Pnjh&#10;XEwQBGOUPBsDPWowUsmowCoYOQVjlfcmVFzk4023C/p6XHD5xDL4u/VDSMBAfH9jBbq6bPG+zRm5&#10;RwKxWKnEZE4g5vMk2JbqiIeP+fjatwZfOmfj9aNZuH5xFe7dkKPzxQp87rXDj69l8M9jYa4znz7n&#10;hcksKVZ58uCx1x2JDWHIO7UDOY1BqlUuwrBgzJd7wVgUidHKfAxmsmy7ncMgz8uq7DdDpbXQUNZA&#10;26WKVN9+aItLYMTJ+dVCtPeDFT/tzBTb5OQV7F22Xl47tf855Gqoocb/L4CYAW5uCcZ2/O0bl24K&#10;TZy1IfrSLJu9bdMcy/8Yx2mAoZDJAnIQQ10OYSBT9U12AqNkTDbnQ+inYJQH3XqeRH9SKCNd6ohI&#10;smHhFAibgABk7E/DyatFqPshB95xSmy0WY7wbXa4f9cLX37h4+M3a7x67YWMXX6wtffH4s1+WK5w&#10;Q0TVNlUBn4+fxXj54xrs9R6ENPlA3D81HV19C/Dql/UouSjFVqUL5m30wlq+C1KyWeh9y8w39MDN&#10;nwSIjNVEYaEx2l+vwl89C4BPpA4/OeLYLSW2bhfCWBaMYa75pF7/tpBa4moYO0VhhasDcg/y8KaN&#10;CLBbhFtXFiIisB+8PQbgzPnNaP60GW/7WKg47Y11UrLt9tuw0NEVwSki3H8uwedv6/Dm5QSUlWjD&#10;w2ccwmLl+P5HOdo+JuJJWw7yTkRhvb8jxgk4tG/9oMmLgo5gB8a77cRs/zjM8fbHRNoHY0Qx0JCn&#10;QsN5L0Ypi0mp1mCoM3OulciPjsFoKZMh/CBM+KV/mXPzP01jZz9buiG5Yt3mZLnYPnlKqTRGnZJe&#10;DTX+/wE7IF1rJSth3vR1Md7jNyZUW9llPjF32vdNX1CkulrMZCXWkpDqIIs8WlFHBNKAod5M8Z4T&#10;6O92DMNcjkBDVg4DQSqmSEOwxscbjmHuYEd7Yo27AovZPEiCZCg/7ofbTd541uODi/ejEBQXhOW2&#10;pHjsIzBP7g15lh9uPJOh65MH3j60xbmymTiTNxsf7tvQc7Z4TPZ0d6071nA8sXCjPxGgDBkFNvjS&#10;uh6fuzzx4w9kSUP1kRithZd3lgMflwF9M/C5Zx2OX3PC1hBrmPG8MNq5HAPcLmK47CJ0RSdgxd+F&#10;pTInpJTY4k2zEr/08fHq3iIUZw5CZuoA3P5pDno+O+DpBwmyq9yxVuqMmQwBOvnDP8UHPz6PwJc/&#10;A/D45VbEpBhjtYMR7JwdUFgvw5VHCTj5sBAJBzOxIjgQJpIgGCiSoe+aA215FnRlKTCSx8JMFgpz&#10;aTAMlbth4JwNHWUBDUBlGMNManc9Ck35IVJ7dbSPy/80Zuc2m9unnx7vmJo4k5Niv1oQbz7XNX/w&#10;P4dTDTXU+J9BTGnpsC2KNPO5rDi78TYxqRb2O86P46a2mnFS/m3IySXlUgZDeSV0yH6NdmUKBDVg&#10;gJLUictJDFcchqZyP3SkmdATRMFYHKQKC1GEKvnpbIUf7KJd4F0kQtwhd0RURmOzbySmO+zAVE4S&#10;xgmDsCzYAwfOueJFezjaOnzR/dYH7U+90dvqT0rKH6fueUMZ5YqlttuxyjEeqwR8JBesQ2/LGnzs&#10;8sPVyx4I8J0EH2ct/HR+Lf7dvRH/6ppFim41Tt1gwZ4IcLLAG9rKavR3voYRsuvQ5Z+BFS8bC8mC&#10;x+x1wIt3Xuhr56H73Qa8vDcbT+/PQGfbCnz65o4bP/sjbJccCzlKTLGLwlxeNLzSknH+aTketO3G&#10;kRs+cI3fgDlO6zFP7AFOKB+KBBfYR/pioS8zgToMGpJ0srZMtuVajKJ9ONr5ACm+QmjL9kKPQl9R&#10;DD15MXSI/PRk+6EnqaTPlfxlxM7rNHPcc3Wc3e69k2x3KOZxYqY7bcsf+8+hU0MNNf6fAjOp2nVb&#10;8tg1soQ5iwUxrrOcIvImOiTdHsdK6xknyPzdXJZHRFgCLUU1xpI9G+lMBKg8SVb4OJji3sMVJRjj&#10;Wkwdu4yUDHViRSlZ5BQYyAJh5iLDBE8FJrkFw0yYAGPuHphJcqEvToSpPACSHRwUn/XH1WehePYu&#10;Go+fxeDO0+04dM0X23JdsIzs42zrHCxw3IWFEgF2VtijpY2Htu4knL2cAHfvdeA4jUdt+Vb0Novx&#10;pWcL2nvYOHxNAttQFibx/IiEytDP5RJt6xVo8I/BlJuNGXwl/FOluP8qAR2dIfQ5H3zqckFnhwQt&#10;7WzcfOiLrP2eYPmLMZ2UnxU7GZNIOa4NTINndipcdpHqjRBhgYsI40SBMJekYqY0CDOkATByCoK+&#10;KBka0jyMdqmjAeM4BjqfwhCXMximPI4RTG0SeR3tqzoYMhPKmSv0otK/LMVFX8fxcp+Y26ZWjLdO&#10;8FzI2rnQThqjcelSzKB/DpUaaqjxvxIMGfJdY3TWyFKWz2XHu02xjyqZ4Bh725Kd1GnCyfzDQFQC&#10;XabimeIoRsnIDsuZeYFHyCYfIYt5WjWHbTQ91nCrhoZrAd3PwjBSQSPE2RgjJWtNJKrregBjGcsn&#10;TcFEsRjL/dmQpjkhpsINyVVBCMv3IhXlhPnOMkxySsMEh1pMcMrFd26e8CtT4PIjf1x8nIOi4/vA&#10;9XLGWsd12LbDCTfuheFFcxDufQhB/tlgrAtxhZUoSjURup9nI4a5HcZIaS0Rcx4s+YFwCPdF9eVs&#10;XLiThrPXwtFwyh1lhyXIqXaARyIHa9z4mMJ3hik/HoaiApjKKoioMmEljsF4cQDGS4JhKo0nC1uI&#10;kWJ6TZANc/E+aPPy6Lk6aCiZTNVMOv9TGO5yHsPlp1SrcsaK6qFDYSiqZpJJfDJj57wydUw/PtEx&#10;NWYBb/dWO7cki0sxatJTQ43/rWDI0E4WabqCG758MS/aa5pjbLGlbdzVcU6Zr8yFhR/1+WXQpk7M&#10;VFcbLWammVzEGNFZ1SoRDZfDGOt6iDr9ISLJE2QBGfVzAsNcDmGkWyNGuNWRkqyErjyZvsMH5nI5&#10;rGRCTFE4Y6LcBUZCZ1JG0TCR1UBfeAoG4v3Qd4vEvHAZlLucocyIBjchFbOJhKaxXLHJyx2+u3wQ&#10;U+aL6P0hEKSHYqJrkCop6jCXPPTzLsYAz3IMca2Atns5tIXJmO4SC9vIeHAiQ2AToMR6DxFWe0ox&#10;T8rBeIEzTAQh0BMlklorUildDddjGC2pJttfBiNZIUURxopLSeUdwlDn4/TegzASH4IGr44sLu0D&#10;Ke0DOREe7QNNIl49YSWM+EW/m3Hy2swdsn82t8s4PskxZcdcfob9MnnaVKFPzJh/dr0aaqjxfxIe&#10;PXo0RBqcarCWFzV7GS+GPdMxLmqiQ2KVFXv3TUtObosZO/9XM24DzIkEzIm0DBW1RAKNquw0IyUX&#10;iQgvYZjiFBHFYSIkppYwESOpxhEuTGW3IoxR7CEyySB1tJeIYw89zsAoZT4Rz0GMkJ8hy92IoR70&#10;unMozPn+MBFGwEC4gyKFVNlOmAuiMFEYiEkib4wT+sBIFEbfk0yqdB8GuhSiv2cRRQUGeh4gJViN&#10;kfJKaIryVSnwTXjxpPK2w5j5PnEqkWYmEVYuKUdmHW4lBrk2YoCq5vFp+g8nMZqUr6bkILQkTGLa&#10;w0SAxzDc9TgMJMfpd4/BQHSI1F0dbRtTf7jg30aczE+mrOSXVo4JZ6ewduyZZR/tsch++8qtgqRx&#10;rurzemqo8Z8P6enpw7eyA4xXOkUuW8DaoZhjG5881T7r4BT7jGsTHHa9GeeU8dmCW/CnqaCBFNwJ&#10;aAqPkkpswBh5LcYoa8kaN2Ck4hBGuB79O5THyZ6ShZYQ2UnpsUsthrtXqVafDHU7qqob3J+U21Bl&#10;IXSFpDwZOy1jagRTyEugLSki4ipUFe/WEZAyE5US6VZgMKnMwUzNEHciXbLBQzyZ2sPHMERxAsPF&#10;x0mxEomJK6ElZdbQlmOUop62hZSqgt6jPIwBzkfQj5mcTOpvAKm8YfJj0JAdh674CPSIBJkUU9ry&#10;OtqOahiyS2HKLvmXBa/oiyUn+8M4p7QbE1g79k9xCI+YwwrirOZ4zxR4hGnevq2+gquGGv9lwMwx&#10;9BHGjOG6pFqtYG9fPM06kDt1U0j0FJu48imOuy9N5Ox7ZuGU22rI3turz9nzq4EwH4biMuhLiHjk&#10;B0htNUBDcoos9BUirqsYIz6DUTIiSGUFRjmXERlWkmokEnMhciK7rckle0kqS1NeDw3nWoxV1kBT&#10;VqdKCqstPAYt4XFSk0cxSn5QNa9uBNnR0cx3yolYmbq3LseJHM+Rnb1EJHoOOvJGaNFvaSjKSBnS&#10;75BlHyYlQpYxxHyYgraFOadHv6WvqCGVdwCmnKI/zdi534xZmT0mnN3vTPi771vZJR2baBNfPMU+&#10;Puo7xxjBCuH25YKgNHNmsPhnV6mhhhr/HRCTnz9C4pZubCOJmbGCF7d+vlOsdJr99igru7jcCY47&#10;6yc4pV4ex065b8ZKfGlin95qZF/wxYRd9acpvwGmghqYiMphIs6DsXQvDCh0SeFpSWpJ/R0mu3qY&#10;bO9BGErrSYHVkPqrgra4mt53GEZEXIbiY9ATH4IOva4pr4Ie2VJD/jlSbI2k1g4Q2dUQ8R1RZYk2&#10;EDHfVQoTaSaTSIC+o4A+SxaeXwUTQTnZ4uLfDfk5Hw046a0mnNQ3zDZb2Secn2wXXzvNLjbrO/uo&#10;kHn8ONYiaeJSR9fEyYqQvUb5MUdH/LMb1FBDDTUYldivf1pa2kiRe5qenTTJYhkrZgZzHmwhK2jz&#10;HJsw6Uzr6JDp9kkpUxx3FUx2SKuZZJd8aqJdwpXxDrE3rRyjb49jpd43dyx+b+FQ1jnOYW+zhcO+&#10;bjNW3mdTdsEvJtzC3415hX+YCYr+bSHI+8ucl/dvU07+Hybs/N9N2YW/WDge+MWCVf2bGTf7q6Eg&#10;5YuBILXPgJfTZcIq6rRwzH1r5Zj0eCI79O4EdtAPlo5xFyxsM7+fZJtxeLpDWsFMVkrSNIe44KnW&#10;YfIZ1gGsBXYhy62lMZOdfGPMXAN36dSm16rVnRpqqPE/D6BuYExMzAhX121jrV0DdbYIIs1XO+2Y&#10;u8o+buUSVsyGBQ7bt85j7+TOdSz0nsMqCp7BSfSZ5pASMdEuM97KPjvDynFv3jh2ZrE5O6XMkhVX&#10;Mo4dWzzOIaHA0i5933jbvXnjbfPyJtrtzRrvFLdznDBs+3hheNhEfsq2aZw9oTMdUr3mO0YJlvB9&#10;t6zg+i9fxYpbuNIpc9kmduJUnjJc3yemckx6be1wAOppKWqoocb/+2Cm4+Tn3x4cE3NpGBNM9TJ2&#10;QO3wlU7Zo2baZWhMtN6lM84hTW/8pnDdWWwf3bn8QJ2J1oE6c61jdGaxs3SZ12faxWhMdfIctSgg&#10;YPjKmJhh7ID04UxIY0qHoQ4D//kpNdRQQw011FBDDTXUUEMNNdRQQw011FBDDTXUUEMNNdRQQw01&#10;1FBDDTXUUEMNNdRQQw011FBDDTXUUEMNNdRQQw011FBDDTXUUEMNNf5LoV+//wsVer80flyVtAAA&#10;AABJRU5ErkJggg=="/>
  <p:tag name="ISPRING_PRESENTERDATA_0" val="VsawxqFuZyBUaOG7iyBUaHUgSGnhu4Fu|R2nDoW8gdmnDqm4gVHLGsOG7nW5nIE3huqdtIG5vbiBC4bqvYyBD4bqndQ==|aGllbnZ1b25nMjA1QGdtYWlsLmNvbQ==||ezQ4OUE3MjlGLTU4MTctNDUwMC1CRTE5LTcyRjUwRjZENUM3NH0=||SVNQUklOR19QUkVTRU5URVJfUEhPVE9fMA==|MQ==||SVNQUklOR19QUkVTRU5URVJfUEhPVE9fMQ==|MDMzNDc5NTY5Mg=="/>
  <p:tag name="FLASHSPRING_PRESENTATION_REFERENCES" val=""/>
  <p:tag name="ISPRING_WEBLINKS_TARGET" val="_blank"/>
  <p:tag name="ISPRING_WEBLINKS_TARGETMJT" val="_self"/>
  <p:tag name="ISPRING_FIRST_PUBLISH" val="1"/>
  <p:tag name="FLASHSPRING_ZOOM_TAG" val="50"/>
  <p:tag name="ISPRING_PRESENTATION_INFO_2" val="&lt;?xml version=&quot;1.0&quot; encoding=&quot;UTF-8&quot; standalone=&quot;no&quot; ?&gt;&#10;&lt;presentation2&gt;&#10;&#10;  &lt;slides&gt;&#10;    &lt;slide id=&quot;{E43204B8-0F22-46E9-A5CC-F871B57D2E8F}&quot; pptId=&quot;256&quot;/&gt;&#10;    &lt;slide id=&quot;{1B6DB172-5E47-49CB-81E0-0ADE6A29B81B}&quot; pptId=&quot;258&quot;/&gt;&#10;    &lt;slide id=&quot;{39EC7CFD-87D3-48B6-B436-5366214C80CA}&quot; pptId=&quot;259&quot;/&gt;&#10;    &lt;slide id=&quot;{579A0ABC-FA39-4C5B-88B4-774CC7621970}&quot; pptId=&quot;260&quot;/&gt;&#10;    &lt;slide id=&quot;{6BADDC72-7CEB-48A5-9DC0-40498086BDEC}&quot; pptId=&quot;261&quot;/&gt;&#10;    &lt;slide id=&quot;{406EFE7A-83AF-442A-A0F8-D5CEB88A51A6}&quot; pptId=&quot;257&quot;/&gt;&#10;    &lt;slide id=&quot;{42E2A91C-BBBF-4672-8661-29145EE511F9}&quot; pptId=&quot;262&quot;/&gt;&#10;    &lt;slide id=&quot;{148119AE-472B-4B60-8E7D-34D6C2C31532}&quot; pptId=&quot;263&quot;/&gt;&#10;    &lt;slide id=&quot;{6FF1D739-5A6B-4343-9411-3DD90A1FC0AD}&quot; pptId=&quot;264&quot;/&gt;&#10;    &lt;slide id=&quot;{3DC90686-400A-4855-8DCA-D96B7B1BDB9D}&quot; pptId=&quot;266&quot;/&gt;&#10;    &lt;slide id=&quot;{98DB93A9-5165-41BF-B150-17F577F03E93}&quot; pptId=&quot;267&quot;/&gt;&#10;    &lt;slide id=&quot;{621A85B5-C109-4000-AEA1-6BC642FEDD72}&quot; pptId=&quot;268&quot;/&gt;&#10;    &lt;slide id=&quot;{20933109-D40C-4838-A00C-50CE5068F56E}&quot; pptId=&quot;269&quot;/&gt;&#10;    &lt;slide id=&quot;{2FBF386C-DC8E-41F4-985A-DD0CAD10C524}&quot; pptId=&quot;270&quot;/&gt;&#10;  &lt;/slides&gt;&#10;&#10;  &lt;narration&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GENSWF_SLIDE_UID" val="{2F667489-7D4E-4B2F-9136-AE63E2C3B1EA}:266"/>
  <p:tag name="ISPRING_SLIDE_INDENT_LEVEL" val="0"/>
  <p:tag name="ISPRING_PLAYER_LAYOUT_TYPE" val="Full"/>
  <p:tag name="ISPRING_CUSTOM_TIMING_USED" val="1"/>
  <p:tag name="ISPRING_SLIDE_ID_2" val="{3DC90686-400A-4855-8DCA-D96B7B1BDB9D}"/>
  <p:tag name="GENSWF_ADVANCE_TIME" val="14.466"/>
</p:tagLst>
</file>

<file path=ppt/tags/tag15.xml><?xml version="1.0" encoding="utf-8"?>
<p:tagLst xmlns:a="http://schemas.openxmlformats.org/drawingml/2006/main" xmlns:r="http://schemas.openxmlformats.org/officeDocument/2006/relationships" xmlns:p="http://schemas.openxmlformats.org/presentationml/2006/main">
  <p:tag name="GENSWF_SLIDE_UID" val="{F10B4718-46D0-4BDF-89C6-39C9B1436C58}:263"/>
  <p:tag name="ISPRING_SLIDE_INDENT_LEVEL" val="0"/>
  <p:tag name="ISPRING_PLAYER_LAYOUT_TYPE" val="Full"/>
  <p:tag name="ISPRING_CUSTOM_TIMING_USED" val="1"/>
  <p:tag name="ISPRING_SLIDE_ID_2" val="{148119AE-472B-4B60-8E7D-34D6C2C31532}"/>
  <p:tag name="GENSWF_ADVANCE_TIME" val="26.099"/>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CB1E76CA-848A-44F5-910E-509971981030}:256"/>
  <p:tag name="ISPRING_SLIDE_INDENT_LEVEL" val="0"/>
  <p:tag name="ISPRING_PLAYER_LAYOUT_TYPE" val="Full"/>
  <p:tag name="ISPRING_CUSTOM_TIMING_USED" val="1"/>
  <p:tag name="ISPRING_SLIDE_ID_2" val="{E43204B8-0F22-46E9-A5CC-F871B57D2E8F}"/>
  <p:tag name="GENSWF_ADVANCE_TIME" val="0.679"/>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TITLE" val="Cấu trúc bài giảng"/>
  <p:tag name="ISPRING_CUSTOM_TIMING_USED" val="1"/>
  <p:tag name="GENSWF_SLIDE_UID" val="{56F3903A-A47E-4B82-8F7A-47733A78C8C0}:258"/>
  <p:tag name="ISPRING_PLAYER_LAYOUT_TYPE" val="Full"/>
  <p:tag name="ISPRING_SLIDE_ID_2" val="{1B6DB172-5E47-49CB-81E0-0ADE6A29B81B}"/>
  <p:tag name="GENSWF_ADVANCE_TIME" val="0.857"/>
</p:tagLst>
</file>

<file path=ppt/tags/tag4.xml><?xml version="1.0" encoding="utf-8"?>
<p:tagLst xmlns:a="http://schemas.openxmlformats.org/drawingml/2006/main" xmlns:r="http://schemas.openxmlformats.org/officeDocument/2006/relationships" xmlns:p="http://schemas.openxmlformats.org/presentationml/2006/main">
  <p:tag name="GENSWF_SLIDE_UID" val="{C046D83C-D1B8-4A46-9DDB-206C3435BD5C}:259"/>
  <p:tag name="ISPRING_SLIDE_INDENT_LEVEL" val="0"/>
  <p:tag name="ISPRING_PLAYER_LAYOUT_TYPE" val="Full"/>
  <p:tag name="ISPRING_CUSTOM_TIMING_USED" val="1"/>
  <p:tag name="ISPRING_SLIDE_ID_2" val="{39EC7CFD-87D3-48B6-B436-5366214C80CA}"/>
  <p:tag name="GENSWF_ADVANCE_TIME" val="0.721"/>
</p:tagLst>
</file>

<file path=ppt/tags/tag5.xml><?xml version="1.0" encoding="utf-8"?>
<p:tagLst xmlns:a="http://schemas.openxmlformats.org/drawingml/2006/main" xmlns:r="http://schemas.openxmlformats.org/officeDocument/2006/relationships" xmlns:p="http://schemas.openxmlformats.org/presentationml/2006/main">
  <p:tag name="GENSWF_SLIDE_UID" val="{CA973C1D-89EA-46E0-A341-6EC285DF423D}:260"/>
  <p:tag name="ISPRING_SLIDE_INDENT_LEVEL" val="0"/>
  <p:tag name="ISPRING_PLAYER_LAYOUT_TYPE" val="Full"/>
  <p:tag name="ISPRING_CUSTOM_TIMING_USED" val="1"/>
  <p:tag name="ISPRING_SLIDE_ID_2" val="{579A0ABC-FA39-4C5B-88B4-774CC7621970}"/>
  <p:tag name="GENSWF_ADVANCE_TIME" val="1.089"/>
</p:tagLst>
</file>

<file path=ppt/tags/tag6.xml><?xml version="1.0" encoding="utf-8"?>
<p:tagLst xmlns:a="http://schemas.openxmlformats.org/drawingml/2006/main" xmlns:r="http://schemas.openxmlformats.org/officeDocument/2006/relationships" xmlns:p="http://schemas.openxmlformats.org/presentationml/2006/main">
  <p:tag name="GENSWF_SLIDE_TITLE" val="Cách tiến hành"/>
  <p:tag name="ISPRING_SLIDE_INDENT_LEVEL" val="0"/>
  <p:tag name="ISPRING_CUSTOM_TIMING_USED" val="1"/>
  <p:tag name="GENSWF_SLIDE_UID" val="{D28DC165-AB3B-4097-B43D-005FAD494326}:261"/>
  <p:tag name="ISPRING_PLAYER_LAYOUT_TYPE" val="Full"/>
  <p:tag name="ISPRING_SLIDE_ID_2" val="{6BADDC72-7CEB-48A5-9DC0-40498086BDEC}"/>
  <p:tag name="GENSWF_ADVANCE_TIME" val="1.481"/>
</p:tagLst>
</file>

<file path=ppt/tags/tag7.xml><?xml version="1.0" encoding="utf-8"?>
<p:tagLst xmlns:a="http://schemas.openxmlformats.org/drawingml/2006/main" xmlns:r="http://schemas.openxmlformats.org/officeDocument/2006/relationships" xmlns:p="http://schemas.openxmlformats.org/presentationml/2006/main">
  <p:tag name="GENSWF_SLIDE_UID" val="{AA7AE945-8359-4FF6-831C-642D50CBA4B9}:257"/>
  <p:tag name="ISPRING_SLIDE_INDENT_LEVEL" val="0"/>
  <p:tag name="ISPRING_PLAYER_LAYOUT_TYPE" val="Full"/>
  <p:tag name="ISPRING_CUSTOM_TIMING_USED" val="1"/>
  <p:tag name="ISPRING_SLIDE_ID_2" val="{406EFE7A-83AF-442A-A0F8-D5CEB88A51A6}"/>
  <p:tag name="GENSWF_ADVANCE_TIME" val="23.545"/>
</p:tagLst>
</file>

<file path=ppt/tags/tag8.xml><?xml version="1.0" encoding="utf-8"?>
<p:tagLst xmlns:a="http://schemas.openxmlformats.org/drawingml/2006/main" xmlns:r="http://schemas.openxmlformats.org/officeDocument/2006/relationships" xmlns:p="http://schemas.openxmlformats.org/presentationml/2006/main">
  <p:tag name="GENSWF_SLIDE_UID" val="{DD612236-B245-41F2-B2B8-6CE89D63689B}:262"/>
  <p:tag name="ISPRING_SLIDE_INDENT_LEVEL" val="0"/>
  <p:tag name="ISPRING_PLAYER_LAYOUT_TYPE" val="Full"/>
  <p:tag name="ISPRING_CUSTOM_TIMING_USED" val="1"/>
  <p:tag name="ISPRING_SLIDE_ID_2" val="{42E2A91C-BBBF-4672-8661-29145EE511F9}"/>
  <p:tag name="GENSWF_ADVANCE_TIME" val="129.359"/>
</p:tagLst>
</file>

<file path=ppt/tags/tag9.xml><?xml version="1.0" encoding="utf-8"?>
<p:tagLst xmlns:a="http://schemas.openxmlformats.org/drawingml/2006/main" xmlns:r="http://schemas.openxmlformats.org/officeDocument/2006/relationships" xmlns:p="http://schemas.openxmlformats.org/presentationml/2006/main">
  <p:tag name="GENSWF_SLIDE_UID" val="{F10B4718-46D0-4BDF-89C6-39C9B1436C58}:263"/>
  <p:tag name="ISPRING_SLIDE_INDENT_LEVEL" val="0"/>
  <p:tag name="ISPRING_PLAYER_LAYOUT_TYPE" val="Full"/>
  <p:tag name="ISPRING_CUSTOM_TIMING_USED" val="1"/>
  <p:tag name="ISPRING_SLIDE_ID_2" val="{148119AE-472B-4B60-8E7D-34D6C2C31532}"/>
  <p:tag name="GENSWF_ADVANCE_TIME" val="26.0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496</Words>
  <Application>Microsoft Office PowerPoint</Application>
  <PresentationFormat>Widescreen</PresentationFormat>
  <Paragraphs>104</Paragraphs>
  <Slides>33</Slides>
  <Notes>11</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cây dây leo</dc:title>
  <dc:creator>Microsoft account</dc:creator>
  <cp:lastModifiedBy>Microsoft account</cp:lastModifiedBy>
  <cp:revision>73</cp:revision>
  <dcterms:created xsi:type="dcterms:W3CDTF">2021-11-04T01:38:37Z</dcterms:created>
  <dcterms:modified xsi:type="dcterms:W3CDTF">2021-11-07T15:31:49Z</dcterms:modified>
</cp:coreProperties>
</file>