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C42D874-3B01-4079-AB10-FA0A92615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C96D19D9-C3AF-4D4A-BCB3-F8FCCA6D9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3F63D9D-93A0-4E56-954A-FF8E99D2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44838CC-35E1-498D-94FC-BF426EC3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E2C8C1D-FC23-42DA-84DC-19D58C3A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8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A317A78-9F3E-476E-89A5-EE6AAA18A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6876B0B8-8338-4B84-873C-9A98E1A16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EDF7AAA-43D5-4A71-A02A-261D9BEA6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A7A4B56-A763-429F-8363-C2890F8F7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40C0BE0-0541-4D9C-B376-93215C53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8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2876CD4F-9B3E-490B-9509-01F0EE54B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D47D7CAC-B75C-4892-BB49-94AA4F6C7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3D1CB66-60A0-4AA3-8483-6192F1A4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B45FD8A-6890-4DF4-AFDA-E44EC0D1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65D0F38-B640-4CA0-8EC8-F3FFF891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4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7E1978D-3C52-403A-8305-16B307891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2D74B36-B572-4701-A180-535E16946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6FD8E0D-234D-40F3-BFD4-4210BA706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B2E44DE-E9B8-4B98-AA3F-319E1188E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170341B-301B-4D14-AA6D-98CCD0B0D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5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84D990-561E-4645-85A0-6C3E8489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DD8457A-5291-44DD-8C9D-EF08FED2A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0C579B8-C9B3-479D-9FA2-2447966A7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456750-9C13-4F1E-9902-7D7FE2AC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D3C09AD-5F3B-4343-B365-19344997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1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CDD93FB-6B6A-437C-8EAE-A96A903E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45D947C-87F7-47C7-BEAF-CD611FE86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0D57AACE-5B2F-4F90-B1CE-B9F13AC3F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87B3F17-17E7-4C42-8FE9-FA2C3EE8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F7046DF-CBC3-48A8-BCF6-5DFD8797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B6B8B52-EED6-46CD-BE61-1B8E6C534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2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24D578-1AB3-469D-A601-8386E36A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5A1436D-F416-449B-9388-72F9503F9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B6B96D2-A115-4228-85CA-362EA9C5C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5C3BA4E2-6ABB-4E8E-9C1D-4B175DF0C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73152919-3189-4891-8F30-A55FF738F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772952A7-E363-488F-BA83-2E9CF49E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DA52E64F-1651-4938-80B2-94B85DAB9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2F413101-04AE-43E4-BB22-496902E6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0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DC77FB3-CB1E-465A-8B7B-B2362529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97BCD0CC-BCCF-4392-9E4C-74728E187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1551A102-9F44-43BE-AE99-67344D9A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0D20DF52-CBE8-472F-B4D9-54C8B4FA3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889E1132-C86D-4A74-9C2C-8366FDA4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2326228B-C835-4043-B97A-5B61DA18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E775DFA1-BF4F-4451-8263-A9703BC7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52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85D7CA0-E2AF-44EA-A193-D0E04278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EB1C9D6-254B-4A04-A091-60220F867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867A081-E3BE-42C9-8C0D-0870722A3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1521A41-E138-4A78-976A-29F9212CB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C783FB0-9E1A-4806-813D-B2BBF20A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BE595D6-9616-41F3-9055-6692E311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4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E175B87-F8AA-4D87-A1DB-5C5228F2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4C3C15DB-5D80-46F2-A169-5275F16CBB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7764299E-46CC-4B94-94C3-E71693508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46DB8D9-2984-42E4-9ECA-8132F055D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76D7B9D-FD3F-47F5-A814-062646EA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C83D474-EC24-45F3-B0D1-6318CA69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2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50986A53-D5BB-4F25-8A7C-F1B294AE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9F70121-55E8-4221-B833-B9BBDB6A5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24B7539-2D58-4040-BDF6-CEBAA51C1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82E14-BA6C-4048-B312-26CC18B9EC3C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96E7B89-C021-45C3-8A94-9F8344D53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B1D2814-97E7-455D-8ABC-6A5BA3CE7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48193-5897-4A0C-A376-89EF2C963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4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CEA8CD2-F505-47F8-9908-11AB8AD40B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7C336166-8503-4675-9EE7-1EB35D7EA2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ó hoa, đồ sứ, vải, đồ gốm&#10;&#10;Mô tả được tạo tự động">
            <a:extLst>
              <a:ext uri="{FF2B5EF4-FFF2-40B4-BE49-F238E27FC236}">
                <a16:creationId xmlns:a16="http://schemas.microsoft.com/office/drawing/2014/main" id="{59750F99-7198-4129-8163-ED64532B1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DD73C7D-5CF1-468B-AD14-CC0CAEA2455E}"/>
              </a:ext>
            </a:extLst>
          </p:cNvPr>
          <p:cNvSpPr txBox="1"/>
          <p:nvPr/>
        </p:nvSpPr>
        <p:spPr>
          <a:xfrm>
            <a:off x="2433638" y="227549"/>
            <a:ext cx="6286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THƠ</a:t>
            </a:r>
          </a:p>
          <a:p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20/11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0A25025-5891-490B-AF17-CC0434821D1C}"/>
              </a:ext>
            </a:extLst>
          </p:cNvPr>
          <p:cNvSpPr txBox="1"/>
          <p:nvPr/>
        </p:nvSpPr>
        <p:spPr>
          <a:xfrm>
            <a:off x="4090987" y="1444674"/>
            <a:ext cx="56673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Do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3358982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80</Words>
  <Application>Microsoft Office PowerPoint</Application>
  <PresentationFormat>Màn hình rộng</PresentationFormat>
  <Paragraphs>14</Paragraphs>
  <Slides>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Chủ đề Office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12268</dc:creator>
  <cp:lastModifiedBy>12268</cp:lastModifiedBy>
  <cp:revision>1</cp:revision>
  <dcterms:created xsi:type="dcterms:W3CDTF">2021-11-15T12:44:30Z</dcterms:created>
  <dcterms:modified xsi:type="dcterms:W3CDTF">2021-11-15T12:59:15Z</dcterms:modified>
</cp:coreProperties>
</file>