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53AF-8E30-4F9A-BF91-6E61804A89C5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5A1D-CB62-4D91-9518-E289A81B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81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53AF-8E30-4F9A-BF91-6E61804A89C5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5A1D-CB62-4D91-9518-E289A81B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213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53AF-8E30-4F9A-BF91-6E61804A89C5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5A1D-CB62-4D91-9518-E289A81B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07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53AF-8E30-4F9A-BF91-6E61804A89C5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5A1D-CB62-4D91-9518-E289A81B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7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53AF-8E30-4F9A-BF91-6E61804A89C5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5A1D-CB62-4D91-9518-E289A81B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346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53AF-8E30-4F9A-BF91-6E61804A89C5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5A1D-CB62-4D91-9518-E289A81B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44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53AF-8E30-4F9A-BF91-6E61804A89C5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5A1D-CB62-4D91-9518-E289A81B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31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53AF-8E30-4F9A-BF91-6E61804A89C5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5A1D-CB62-4D91-9518-E289A81B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03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53AF-8E30-4F9A-BF91-6E61804A89C5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5A1D-CB62-4D91-9518-E289A81B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354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53AF-8E30-4F9A-BF91-6E61804A89C5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5A1D-CB62-4D91-9518-E289A81B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844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A53AF-8E30-4F9A-BF91-6E61804A89C5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5A1D-CB62-4D91-9518-E289A81B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19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A53AF-8E30-4F9A-BF91-6E61804A89C5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45A1D-CB62-4D91-9518-E289A81BA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970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jp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0094" y="-174693"/>
            <a:ext cx="13132094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09700" y="103519"/>
            <a:ext cx="7223937" cy="768352"/>
          </a:xfrm>
          <a:prstGeom prst="rect">
            <a:avLst/>
          </a:prstGeom>
          <a:noFill/>
        </p:spPr>
        <p:txBody>
          <a:bodyPr wrap="square" rtlCol="0">
            <a:prstTxWarp prst="textPlain">
              <a:avLst>
                <a:gd name="adj" fmla="val 48113"/>
              </a:avLst>
            </a:prstTxWarp>
            <a:spAutoFit/>
          </a:bodyPr>
          <a:lstStyle/>
          <a:p>
            <a:r>
              <a:rPr lang="en-US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KHÓA BIỂU LỚP D2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96093" y="1105786"/>
            <a:ext cx="4912242" cy="52322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sz="1200" dirty="0" err="1">
                <a:ln w="0"/>
                <a:solidFill>
                  <a:srgbClr val="7030A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nmai Times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200">
                <a:ln w="0"/>
                <a:solidFill>
                  <a:srgbClr val="7030A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nmai Times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1200" dirty="0" err="1">
                <a:ln w="0"/>
                <a:solidFill>
                  <a:srgbClr val="7030A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nmai Times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200" dirty="0">
                <a:ln w="0"/>
                <a:solidFill>
                  <a:srgbClr val="7030A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nmai Times" panose="02020603050405020304" pitchFamily="18" charset="0"/>
                <a:cs typeface="Times New Roman" panose="02020603050405020304" pitchFamily="18" charset="0"/>
              </a:rPr>
              <a:t> 6/ 9 </a:t>
            </a:r>
            <a:r>
              <a:rPr lang="en-US" sz="1200" dirty="0" err="1">
                <a:ln w="0"/>
                <a:solidFill>
                  <a:srgbClr val="7030A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nmai Times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200" dirty="0">
                <a:ln w="0"/>
                <a:solidFill>
                  <a:srgbClr val="7030A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nmai Times" panose="02020603050405020304" pitchFamily="18" charset="0"/>
                <a:cs typeface="Times New Roman" panose="02020603050405020304" pitchFamily="18" charset="0"/>
              </a:rPr>
              <a:t> 10/9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1870" y="2317898"/>
            <a:ext cx="26089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>
              <a:solidFill>
                <a:srgbClr val="FF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04166" y="3211032"/>
            <a:ext cx="38489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4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6093" y="41041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07" y="1935126"/>
            <a:ext cx="3370637" cy="19351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7124" y="4396278"/>
            <a:ext cx="3369109" cy="211695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314" y="3009700"/>
            <a:ext cx="3400892" cy="2188933"/>
          </a:xfrm>
          <a:prstGeom prst="rect">
            <a:avLst/>
          </a:prstGeom>
        </p:spPr>
      </p:pic>
      <p:pic>
        <p:nvPicPr>
          <p:cNvPr id="18" name="Picture 17" descr="SONNE0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3864" y="509412"/>
            <a:ext cx="2604358" cy="2226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805413" y="2317897"/>
            <a:ext cx="26305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nmai Times" panose="02020603050405020304" pitchFamily="18" charset="0"/>
              </a:rPr>
              <a:t>Thứ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nmai Times" panose="02020603050405020304" pitchFamily="18" charset="0"/>
              </a:rPr>
              <a:t> 2: </a:t>
            </a:r>
          </a:p>
          <a:p>
            <a:pPr algn="ctr"/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nmai Times" panose="02020603050405020304" pitchFamily="18" charset="0"/>
              </a:rPr>
              <a:t>Văn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nmai Times" panose="02020603050405020304" pitchFamily="18" charset="0"/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nmai Times" panose="02020603050405020304" pitchFamily="18" charset="0"/>
              </a:rPr>
              <a:t>học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nmai Times" panose="02020603050405020304" pitchFamily="18" charset="0"/>
              </a:rPr>
              <a:t>: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nmai Times" panose="02020603050405020304" pitchFamily="18" charset="0"/>
              </a:rPr>
              <a:t>Đôi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nmai Times" panose="02020603050405020304" pitchFamily="18" charset="0"/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nmai Times" panose="02020603050405020304" pitchFamily="18" charset="0"/>
              </a:rPr>
              <a:t>bạn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nmai Times" panose="02020603050405020304" pitchFamily="18" charset="0"/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nmai Times" panose="02020603050405020304" pitchFamily="18" charset="0"/>
              </a:rPr>
              <a:t>nhỏ</a:t>
            </a: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nmai Times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92123" y="3532519"/>
            <a:ext cx="25358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Banmai Times" panose="02020603050405020304" pitchFamily="18" charset="0"/>
              </a:rPr>
              <a:t>Thứ</a:t>
            </a:r>
            <a:r>
              <a:rPr lang="en-US" sz="2400" dirty="0">
                <a:latin typeface="Banmai Times" panose="02020603050405020304" pitchFamily="18" charset="0"/>
              </a:rPr>
              <a:t> 4 </a:t>
            </a:r>
          </a:p>
          <a:p>
            <a:pPr algn="ctr"/>
            <a:r>
              <a:rPr lang="en-US" sz="2400" dirty="0">
                <a:latin typeface="Banmai Times" panose="02020603050405020304" pitchFamily="18" charset="0"/>
              </a:rPr>
              <a:t>NBPB: </a:t>
            </a:r>
            <a:r>
              <a:rPr lang="en-US" sz="2400" dirty="0" err="1">
                <a:latin typeface="Banmai Times" panose="02020603050405020304" pitchFamily="18" charset="0"/>
              </a:rPr>
              <a:t>Màu</a:t>
            </a:r>
            <a:r>
              <a:rPr lang="en-US" sz="2400" dirty="0">
                <a:latin typeface="Banmai Times" panose="02020603050405020304" pitchFamily="18" charset="0"/>
              </a:rPr>
              <a:t> </a:t>
            </a:r>
            <a:r>
              <a:rPr lang="en-US" sz="2400" dirty="0" err="1">
                <a:latin typeface="Banmai Times" panose="02020603050405020304" pitchFamily="18" charset="0"/>
              </a:rPr>
              <a:t>xanh</a:t>
            </a:r>
            <a:r>
              <a:rPr lang="en-US" sz="2400" dirty="0">
                <a:latin typeface="Banmai Times" panose="02020603050405020304" pitchFamily="18" charset="0"/>
              </a:rPr>
              <a:t>, </a:t>
            </a:r>
            <a:r>
              <a:rPr lang="en-US" sz="2400" dirty="0" err="1">
                <a:latin typeface="Banmai Times" panose="02020603050405020304" pitchFamily="18" charset="0"/>
              </a:rPr>
              <a:t>màu</a:t>
            </a:r>
            <a:r>
              <a:rPr lang="en-US" sz="2400" dirty="0">
                <a:latin typeface="Banmai Times" panose="02020603050405020304" pitchFamily="18" charset="0"/>
              </a:rPr>
              <a:t> </a:t>
            </a:r>
            <a:r>
              <a:rPr lang="en-US" sz="2400" dirty="0" err="1">
                <a:latin typeface="Banmai Times" panose="02020603050405020304" pitchFamily="18" charset="0"/>
              </a:rPr>
              <a:t>đỏ</a:t>
            </a:r>
            <a:r>
              <a:rPr lang="en-US" sz="2400" dirty="0">
                <a:latin typeface="Banmai Times" panose="02020603050405020304" pitchFamily="18" charset="0"/>
              </a:rPr>
              <a:t>, </a:t>
            </a:r>
            <a:r>
              <a:rPr lang="en-US" sz="2400" dirty="0" err="1">
                <a:latin typeface="Banmai Times" panose="02020603050405020304" pitchFamily="18" charset="0"/>
              </a:rPr>
              <a:t>màu</a:t>
            </a:r>
            <a:r>
              <a:rPr lang="en-US" sz="2400" dirty="0">
                <a:latin typeface="Banmai Times" panose="02020603050405020304" pitchFamily="18" charset="0"/>
              </a:rPr>
              <a:t> </a:t>
            </a:r>
            <a:r>
              <a:rPr lang="en-US" sz="2400" dirty="0" err="1">
                <a:latin typeface="Banmai Times" panose="02020603050405020304" pitchFamily="18" charset="0"/>
              </a:rPr>
              <a:t>tím</a:t>
            </a:r>
            <a:endParaRPr lang="en-US" sz="2400" dirty="0">
              <a:latin typeface="Banmai Times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428614" y="5053263"/>
            <a:ext cx="28374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Banmai Times" panose="02020603050405020304" pitchFamily="18" charset="0"/>
              </a:rPr>
              <a:t>Thứ</a:t>
            </a:r>
            <a:r>
              <a:rPr lang="en-US" sz="2400" dirty="0">
                <a:latin typeface="Banmai Times" panose="02020603050405020304" pitchFamily="18" charset="0"/>
              </a:rPr>
              <a:t> 6</a:t>
            </a:r>
          </a:p>
          <a:p>
            <a:pPr algn="ctr"/>
            <a:r>
              <a:rPr lang="en-US" sz="2400" dirty="0">
                <a:latin typeface="Banmai Times" panose="02020603050405020304" pitchFamily="18" charset="0"/>
              </a:rPr>
              <a:t>ÂN: </a:t>
            </a:r>
            <a:r>
              <a:rPr lang="en-US" sz="2400" dirty="0" err="1">
                <a:latin typeface="Banmai Times" panose="02020603050405020304" pitchFamily="18" charset="0"/>
              </a:rPr>
              <a:t>Hát</a:t>
            </a:r>
            <a:r>
              <a:rPr lang="en-US" sz="2400" dirty="0">
                <a:latin typeface="Banmai Times" panose="02020603050405020304" pitchFamily="18" charset="0"/>
              </a:rPr>
              <a:t>: </a:t>
            </a:r>
            <a:r>
              <a:rPr lang="en-US" sz="2400" dirty="0" err="1">
                <a:latin typeface="Banmai Times" panose="02020603050405020304" pitchFamily="18" charset="0"/>
              </a:rPr>
              <a:t>Em</a:t>
            </a:r>
            <a:r>
              <a:rPr lang="en-US" sz="2400" dirty="0">
                <a:latin typeface="Banmai Times" panose="02020603050405020304" pitchFamily="18" charset="0"/>
              </a:rPr>
              <a:t> </a:t>
            </a:r>
            <a:r>
              <a:rPr lang="en-US" sz="2400" dirty="0" err="1">
                <a:latin typeface="Banmai Times" panose="02020603050405020304" pitchFamily="18" charset="0"/>
              </a:rPr>
              <a:t>đi</a:t>
            </a:r>
            <a:r>
              <a:rPr lang="en-US" sz="2400" dirty="0">
                <a:latin typeface="Banmai Times" panose="02020603050405020304" pitchFamily="18" charset="0"/>
              </a:rPr>
              <a:t> </a:t>
            </a:r>
            <a:r>
              <a:rPr lang="en-US" sz="2400" dirty="0" err="1">
                <a:latin typeface="Banmai Times" panose="02020603050405020304" pitchFamily="18" charset="0"/>
              </a:rPr>
              <a:t>mẫu</a:t>
            </a:r>
            <a:r>
              <a:rPr lang="en-US" sz="2400" dirty="0">
                <a:latin typeface="Banmai Times" panose="02020603050405020304" pitchFamily="18" charset="0"/>
              </a:rPr>
              <a:t> </a:t>
            </a:r>
            <a:r>
              <a:rPr lang="en-US" sz="2400">
                <a:latin typeface="Banmai Times" panose="02020603050405020304" pitchFamily="18" charset="0"/>
              </a:rPr>
              <a:t>giáo</a:t>
            </a:r>
            <a:endParaRPr lang="en-US" sz="2400" dirty="0">
              <a:latin typeface="Banmai Times" panose="02020603050405020304" pitchFamily="18" charset="0"/>
            </a:endParaRPr>
          </a:p>
        </p:txBody>
      </p:sp>
      <p:pic>
        <p:nvPicPr>
          <p:cNvPr id="72" name="Picture 71" descr="Butterfly 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760" y="4602136"/>
            <a:ext cx="1828800" cy="1770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77" descr="027-C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8257" y="5776077"/>
            <a:ext cx="7626765" cy="907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79" descr="bird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568" y="1376117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80" descr="bird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737" y="512578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8" descr="Firewrk5"/>
          <p:cNvPicPr>
            <a:picLocks noChangeAspect="1" noChangeArrowheads="1"/>
          </p:cNvPicPr>
          <p:nvPr/>
        </p:nvPicPr>
        <p:blipFill>
          <a:blip r:embed="rId8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37" y="2986849"/>
            <a:ext cx="904875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flower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3358" y="5877267"/>
            <a:ext cx="472686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292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</TotalTime>
  <Words>45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Banmai Times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21</cp:revision>
  <dcterms:created xsi:type="dcterms:W3CDTF">2021-09-05T02:04:15Z</dcterms:created>
  <dcterms:modified xsi:type="dcterms:W3CDTF">2021-09-06T12:35:30Z</dcterms:modified>
</cp:coreProperties>
</file>