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9" r:id="rId3"/>
    <p:sldId id="281" r:id="rId4"/>
    <p:sldId id="261" r:id="rId5"/>
    <p:sldId id="263" r:id="rId6"/>
    <p:sldId id="262" r:id="rId7"/>
    <p:sldId id="264" r:id="rId8"/>
    <p:sldId id="282" r:id="rId9"/>
    <p:sldId id="277" r:id="rId10"/>
    <p:sldId id="275" r:id="rId11"/>
    <p:sldId id="267" r:id="rId12"/>
    <p:sldId id="268" r:id="rId13"/>
    <p:sldId id="271" r:id="rId14"/>
    <p:sldId id="272" r:id="rId15"/>
    <p:sldId id="269" r:id="rId16"/>
    <p:sldId id="28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052" autoAdjust="0"/>
  </p:normalViewPr>
  <p:slideViewPr>
    <p:cSldViewPr>
      <p:cViewPr>
        <p:scale>
          <a:sx n="73" d="100"/>
          <a:sy n="73" d="100"/>
        </p:scale>
        <p:origin x="-130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8D2A-3729-4BE9-A2F1-C97BE9F92B0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2C5FE-C0E3-400F-B678-FA7E66CBE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C5FE-C0E3-400F-B678-FA7E66CBE4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C5FE-C0E3-400F-B678-FA7E66CBE4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A970-2F40-4A21-9E31-688B39C22BA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768" y="2608945"/>
            <a:ext cx="4565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Ho¹t ®</a:t>
            </a:r>
            <a:r>
              <a:rPr lang="en-US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éng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kh¸m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ph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¸</a:t>
            </a:r>
            <a:endParaRPr lang="en-US" sz="32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702" y="3212383"/>
            <a:ext cx="849545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Vßng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êi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cña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Õch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049" y="152400"/>
            <a:ext cx="34387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 </a:t>
            </a:r>
            <a:endParaRPr lang="en-US" sz="2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9413" y="538963"/>
            <a:ext cx="42867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BẮC BIÊN  </a:t>
            </a:r>
            <a:endParaRPr lang="en-US" sz="2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65" y="939072"/>
            <a:ext cx="1438730" cy="1346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5593" y="4043380"/>
            <a:ext cx="34547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8582" y="4503404"/>
            <a:ext cx="36536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dirty="0" err="1" smtClean="0">
                <a:ln w="50800"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n w="50800"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ln w="50800"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n w="50800"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n w="50800"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n w="50800"/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i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0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 XP3- 2015\Desktop\ếch\ếch ho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1006312"/>
            <a:ext cx="7287491" cy="48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867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 XP3- 2015\Desktop\ếch\nhá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5" y="3278152"/>
            <a:ext cx="3374545" cy="22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5" y="1136393"/>
            <a:ext cx="3271358" cy="22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136393"/>
            <a:ext cx="3379787" cy="22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93" y="3352800"/>
            <a:ext cx="326160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715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nhái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8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1" y="812322"/>
            <a:ext cx="3839799" cy="26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79" y="812322"/>
            <a:ext cx="3807822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1" y="3326921"/>
            <a:ext cx="3839799" cy="25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810001" cy="24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01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Nhái</a:t>
            </a:r>
            <a:r>
              <a:rPr lang="en-US" sz="3200" dirty="0" smtClean="0"/>
              <a:t> </a:t>
            </a:r>
            <a:r>
              <a:rPr lang="en-US" sz="3200" dirty="0" err="1" smtClean="0"/>
              <a:t>bén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5" y="1066800"/>
            <a:ext cx="3593232" cy="22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95" y="1066800"/>
            <a:ext cx="36621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281506"/>
            <a:ext cx="3569967" cy="22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95" y="3200400"/>
            <a:ext cx="36621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100" y="57150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Chão</a:t>
            </a:r>
            <a:r>
              <a:rPr lang="en-US" sz="3200" dirty="0" smtClean="0"/>
              <a:t> </a:t>
            </a:r>
            <a:r>
              <a:rPr lang="en-US" sz="3200" dirty="0" err="1" smtClean="0"/>
              <a:t>chuộc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00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tranh ếch trò chơi\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03270"/>
            <a:ext cx="3505199" cy="21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ll user XP3- 2015\Desktop\tranh ếch trò chơi\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200349"/>
            <a:ext cx="3509963" cy="21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5574"/>
            <a:ext cx="3581400" cy="21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49" y="3338303"/>
            <a:ext cx="3511551" cy="21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100" y="563880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Ễnh</a:t>
            </a:r>
            <a:r>
              <a:rPr lang="en-US" sz="3200" dirty="0" smtClean="0"/>
              <a:t> </a:t>
            </a:r>
            <a:r>
              <a:rPr lang="en-US" sz="3200" dirty="0" err="1" smtClean="0"/>
              <a:t>ương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7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 XP3- 2015\Desktop\ếch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0972"/>
            <a:ext cx="7162800" cy="48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79119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cóc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9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193307"/>
            <a:ext cx="6248399" cy="48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1354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ếch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5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746984"/>
            <a:ext cx="7237412" cy="42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Trứng</a:t>
            </a:r>
            <a:r>
              <a:rPr lang="en-US" sz="3200" dirty="0" smtClean="0"/>
              <a:t> </a:t>
            </a:r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10 </a:t>
            </a:r>
            <a:r>
              <a:rPr lang="en-US" sz="3200" dirty="0" err="1" smtClean="0"/>
              <a:t>ngày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7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 XP3- 2015\Desktop\ếch\ả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978"/>
            <a:ext cx="7467600" cy="49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75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ll user XP3- 2015\Desktop\ếch\Nong noc 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5" y="3570485"/>
            <a:ext cx="6971655" cy="20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715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14475"/>
            <a:ext cx="69738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ll user XP3- 2015\Desktop\ếch\ảnh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8312"/>
            <a:ext cx="6781800" cy="44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562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13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 XP3- 2015\Desktop\ếch\truong t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852962"/>
            <a:ext cx="7226300" cy="47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739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trưởng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40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182" y="2810470"/>
            <a:ext cx="647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Vßng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®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êi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cña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Õch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387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869"/>
            <a:ext cx="6477000" cy="502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867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Vòng</a:t>
            </a:r>
            <a:r>
              <a:rPr lang="en-US" sz="3200" dirty="0" smtClean="0"/>
              <a:t> </a:t>
            </a:r>
            <a:r>
              <a:rPr lang="en-US" sz="3200" dirty="0" err="1" smtClean="0"/>
              <a:t>đời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ếch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058&quot;&gt;&lt;property id=&quot;20148&quot; value=&quot;5&quot;/&gt;&lt;property id=&quot;20300&quot; value=&quot;Slide 7&quot;/&gt;&lt;property id=&quot;20307&quot; value=&quot;264&quot;/&gt;&lt;/object&gt;&lt;object type=&quot;3&quot; unique_id=&quot;10061&quot;&gt;&lt;property id=&quot;20148&quot; value=&quot;5&quot;/&gt;&lt;property id=&quot;20300&quot; value=&quot;Slide 11&quot;/&gt;&lt;property id=&quot;20307&quot; value=&quot;267&quot;/&gt;&lt;/object&gt;&lt;object type=&quot;3&quot; unique_id=&quot;10062&quot;&gt;&lt;property id=&quot;20148&quot; value=&quot;5&quot;/&gt;&lt;property id=&quot;20300&quot; value=&quot;Slide 12&quot;/&gt;&lt;property id=&quot;20307&quot; value=&quot;268&quot;/&gt;&lt;/object&gt;&lt;object type=&quot;3&quot; unique_id=&quot;10063&quot;&gt;&lt;property id=&quot;20148&quot; value=&quot;5&quot;/&gt;&lt;property id=&quot;20300&quot; value=&quot;Slide 15&quot;/&gt;&lt;property id=&quot;20307&quot; value=&quot;269&quot;/&gt;&lt;/object&gt;&lt;object type=&quot;3&quot; unique_id=&quot;10093&quot;&gt;&lt;property id=&quot;20148&quot; value=&quot;5&quot;/&gt;&lt;property id=&quot;20300&quot; value=&quot;Slide 13&quot;/&gt;&lt;property id=&quot;20307&quot; value=&quot;271&quot;/&gt;&lt;/object&gt;&lt;object type=&quot;3&quot; unique_id=&quot;10172&quot;&gt;&lt;property id=&quot;20148&quot; value=&quot;5&quot;/&gt;&lt;property id=&quot;20300&quot; value=&quot;Slide 14&quot;/&gt;&lt;property id=&quot;20307&quot; value=&quot;272&quot;/&gt;&lt;/object&gt;&lt;object type=&quot;3&quot; unique_id=&quot;10270&quot;&gt;&lt;property id=&quot;20148&quot; value=&quot;5&quot;/&gt;&lt;property id=&quot;20300&quot; value=&quot;Slide 10&quot;/&gt;&lt;property id=&quot;20307&quot; value=&quot;275&quot;/&gt;&lt;/object&gt;&lt;object type=&quot;3&quot; unique_id=&quot;10344&quot;&gt;&lt;property id=&quot;20148&quot; value=&quot;5&quot;/&gt;&lt;property id=&quot;20300&quot; value=&quot;Slide 2&quot;/&gt;&lt;property id=&quot;20307&quot; value=&quot;279&quot;/&gt;&lt;/object&gt;&lt;object type=&quot;3&quot; unique_id=&quot;10345&quot;&gt;&lt;property id=&quot;20148&quot; value=&quot;5&quot;/&gt;&lt;property id=&quot;20300&quot; value=&quot;Slide 9&quot;/&gt;&lt;property id=&quot;20307&quot; value=&quot;277&quot;/&gt;&lt;/object&gt;&lt;object type=&quot;3&quot; unique_id=&quot;10462&quot;&gt;&lt;property id=&quot;20148&quot; value=&quot;5&quot;/&gt;&lt;property id=&quot;20300&quot; value=&quot;Slide 16&quot;/&gt;&lt;property id=&quot;20307&quot; value=&quot;280&quot;/&gt;&lt;/object&gt;&lt;object type=&quot;3&quot; unique_id=&quot;10483&quot;&gt;&lt;property id=&quot;20148&quot; value=&quot;5&quot;/&gt;&lt;property id=&quot;20300&quot; value=&quot;Slide 3&quot;/&gt;&lt;property id=&quot;20307&quot; value=&quot;281&quot;/&gt;&lt;/object&gt;&lt;object type=&quot;3&quot; unique_id=&quot;10590&quot;&gt;&lt;property id=&quot;20148&quot; value=&quot;5&quot;/&gt;&lt;property id=&quot;20300&quot; value=&quot;Slide 8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80</Words>
  <Application>Microsoft Office PowerPoint</Application>
  <PresentationFormat>On-screen Show (4:3)</PresentationFormat>
  <Paragraphs>22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47</cp:revision>
  <dcterms:created xsi:type="dcterms:W3CDTF">2017-10-20T00:48:31Z</dcterms:created>
  <dcterms:modified xsi:type="dcterms:W3CDTF">2020-05-22T04:46:29Z</dcterms:modified>
</cp:coreProperties>
</file>