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256" r:id="rId2"/>
    <p:sldId id="267" r:id="rId3"/>
    <p:sldId id="264" r:id="rId4"/>
    <p:sldId id="258" r:id="rId5"/>
    <p:sldId id="318" r:id="rId6"/>
  </p:sldIdLst>
  <p:sldSz cx="9144000" cy="5143500" type="screen16x9"/>
  <p:notesSz cx="6858000" cy="9144000"/>
  <p:embeddedFontLst>
    <p:embeddedFont>
      <p:font typeface="Mali" panose="020B0604020202020204" charset="-34"/>
      <p:regular r:id="rId8"/>
      <p:bold r:id="rId9"/>
      <p:italic r:id="rId10"/>
      <p:boldItalic r:id="rId11"/>
    </p:embeddedFont>
    <p:embeddedFont>
      <p:font typeface="Catamaran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7D1421-84F1-446E-81D6-B86A397020FC}">
  <a:tblStyle styleId="{447D1421-84F1-446E-81D6-B86A397020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216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5c2bdbe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5c2bdbe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61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57666404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657666404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67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0ba41449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0ba41449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69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70ba41449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70ba41449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00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9575958">
            <a:off x="966492" y="536204"/>
            <a:ext cx="1164694" cy="2633798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3675764">
            <a:off x="65176" y="-97019"/>
            <a:ext cx="3014801" cy="159939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2108698">
            <a:off x="-647344" y="-102122"/>
            <a:ext cx="2606326" cy="2264491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309682">
            <a:off x="6724238" y="3179656"/>
            <a:ext cx="3550549" cy="1883619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2680953">
            <a:off x="5928040" y="2691122"/>
            <a:ext cx="3376622" cy="3290312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6619689">
            <a:off x="5900604" y="4118895"/>
            <a:ext cx="1710144" cy="1485586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955750" y="3082750"/>
            <a:ext cx="323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965100" y="1674750"/>
            <a:ext cx="12138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2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 rot="-3909949" flipH="1">
            <a:off x="6724582" y="-382453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flipH="1">
            <a:off x="7901354" y="-212695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-4500072" flipH="1">
            <a:off x="6334833" y="-1006647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/>
          </p:nvPr>
        </p:nvSpPr>
        <p:spPr>
          <a:xfrm>
            <a:off x="11393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95182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297927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4"/>
          </p:nvPr>
        </p:nvSpPr>
        <p:spPr>
          <a:xfrm>
            <a:off x="279177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5"/>
          </p:nvPr>
        </p:nvSpPr>
        <p:spPr>
          <a:xfrm>
            <a:off x="48192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6"/>
          </p:nvPr>
        </p:nvSpPr>
        <p:spPr>
          <a:xfrm>
            <a:off x="4631726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/>
          </p:nvPr>
        </p:nvSpPr>
        <p:spPr>
          <a:xfrm>
            <a:off x="6612225" y="2574750"/>
            <a:ext cx="14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471679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 hasCustomPrompt="1"/>
          </p:nvPr>
        </p:nvSpPr>
        <p:spPr>
          <a:xfrm>
            <a:off x="125122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30911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28904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 hasCustomPrompt="1"/>
          </p:nvPr>
        </p:nvSpPr>
        <p:spPr>
          <a:xfrm>
            <a:off x="67710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/>
          <p:nvPr/>
        </p:nvSpPr>
        <p:spPr>
          <a:xfrm rot="10800000">
            <a:off x="-743931" y="3730983"/>
            <a:ext cx="10397952" cy="2040488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5" y="3243491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7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4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29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APTION_ONLY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 rot="5400000" flipH="1">
            <a:off x="465892" y="4149673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 rot="7082595" flipH="1">
            <a:off x="-619785" y="2760695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/>
          <p:nvPr/>
        </p:nvSpPr>
        <p:spPr>
          <a:xfrm rot="-292463" flipH="1">
            <a:off x="8441483" y="622952"/>
            <a:ext cx="1225948" cy="106524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 rot="9390240">
            <a:off x="7840979" y="255410"/>
            <a:ext cx="1513454" cy="802910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 rot="-7454729">
            <a:off x="210343" y="4384291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 rot="7699403">
            <a:off x="8643580" y="-691591"/>
            <a:ext cx="821773" cy="1858329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/>
          <p:nvPr/>
        </p:nvSpPr>
        <p:spPr>
          <a:xfrm rot="-2954442">
            <a:off x="-694684" y="3297978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1"/>
          </p:nvPr>
        </p:nvSpPr>
        <p:spPr>
          <a:xfrm>
            <a:off x="2673000" y="2189950"/>
            <a:ext cx="37980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32"/>
          <p:cNvSpPr/>
          <p:nvPr/>
        </p:nvSpPr>
        <p:spPr>
          <a:xfrm rot="-7154386">
            <a:off x="7576223" y="2752715"/>
            <a:ext cx="1680733" cy="3800750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1" r:id="rId4"/>
    <p:sldLayoutId id="2147483662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microsoft.com/office/2007/relationships/media" Target="../media/media3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/>
          <p:nvPr/>
        </p:nvSpPr>
        <p:spPr>
          <a:xfrm>
            <a:off x="2730224" y="4747235"/>
            <a:ext cx="3334700" cy="212825"/>
          </a:xfrm>
          <a:custGeom>
            <a:avLst/>
            <a:gdLst/>
            <a:ahLst/>
            <a:cxnLst/>
            <a:rect l="l" t="t" r="r" b="b"/>
            <a:pathLst>
              <a:path w="133388" h="8513" extrusionOk="0">
                <a:moveTo>
                  <a:pt x="133388" y="5238"/>
                </a:moveTo>
                <a:cubicBezTo>
                  <a:pt x="131618" y="-76"/>
                  <a:pt x="122316" y="7322"/>
                  <a:pt x="116715" y="7322"/>
                </a:cubicBezTo>
                <a:cubicBezTo>
                  <a:pt x="112038" y="7322"/>
                  <a:pt x="107946" y="2492"/>
                  <a:pt x="103316" y="3154"/>
                </a:cubicBezTo>
                <a:cubicBezTo>
                  <a:pt x="99265" y="3733"/>
                  <a:pt x="96074" y="8325"/>
                  <a:pt x="92002" y="7918"/>
                </a:cubicBezTo>
                <a:cubicBezTo>
                  <a:pt x="88095" y="7527"/>
                  <a:pt x="84413" y="3401"/>
                  <a:pt x="80688" y="4643"/>
                </a:cubicBezTo>
                <a:cubicBezTo>
                  <a:pt x="78363" y="5418"/>
                  <a:pt x="76886" y="8513"/>
                  <a:pt x="74435" y="8513"/>
                </a:cubicBezTo>
                <a:cubicBezTo>
                  <a:pt x="71190" y="8513"/>
                  <a:pt x="68611" y="5575"/>
                  <a:pt x="65503" y="4643"/>
                </a:cubicBezTo>
                <a:cubicBezTo>
                  <a:pt x="62048" y="3607"/>
                  <a:pt x="58253" y="7121"/>
                  <a:pt x="54784" y="6131"/>
                </a:cubicBezTo>
                <a:cubicBezTo>
                  <a:pt x="52321" y="5428"/>
                  <a:pt x="50962" y="2475"/>
                  <a:pt x="48532" y="1665"/>
                </a:cubicBezTo>
                <a:cubicBezTo>
                  <a:pt x="44526" y="329"/>
                  <a:pt x="41042" y="5810"/>
                  <a:pt x="36920" y="6727"/>
                </a:cubicBezTo>
                <a:cubicBezTo>
                  <a:pt x="34012" y="7374"/>
                  <a:pt x="30725" y="7602"/>
                  <a:pt x="27987" y="6429"/>
                </a:cubicBezTo>
                <a:cubicBezTo>
                  <a:pt x="26819" y="5928"/>
                  <a:pt x="26863" y="3632"/>
                  <a:pt x="25605" y="3452"/>
                </a:cubicBezTo>
                <a:cubicBezTo>
                  <a:pt x="21596" y="2879"/>
                  <a:pt x="17988" y="6359"/>
                  <a:pt x="13993" y="7025"/>
                </a:cubicBezTo>
                <a:cubicBezTo>
                  <a:pt x="10055" y="7682"/>
                  <a:pt x="7927" y="-1166"/>
                  <a:pt x="4168" y="177"/>
                </a:cubicBezTo>
                <a:cubicBezTo>
                  <a:pt x="2037" y="938"/>
                  <a:pt x="0" y="3273"/>
                  <a:pt x="0" y="5536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Rectangle 5"/>
          <p:cNvSpPr/>
          <p:nvPr/>
        </p:nvSpPr>
        <p:spPr>
          <a:xfrm>
            <a:off x="3172491" y="0"/>
            <a:ext cx="26757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48218" y="256809"/>
            <a:ext cx="33297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 </a:t>
            </a:r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66" y="569096"/>
            <a:ext cx="1137050" cy="1064495"/>
          </a:xfrm>
          <a:prstGeom prst="ellipse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329851" y="1864133"/>
            <a:ext cx="63818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21444" y="2529295"/>
            <a:ext cx="33986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18364" y="3194458"/>
            <a:ext cx="23839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gõ 140 Đường Ngọc Thụ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4265" y="11013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400"/>
    </mc:Choice>
    <mc:Fallback>
      <p:transition spd="slow" advClick="0" advTm="1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48"/>
          <p:cNvGrpSpPr/>
          <p:nvPr/>
        </p:nvGrpSpPr>
        <p:grpSpPr>
          <a:xfrm>
            <a:off x="7007616" y="171044"/>
            <a:ext cx="925368" cy="870028"/>
            <a:chOff x="-2370856" y="-332542"/>
            <a:chExt cx="707684" cy="665362"/>
          </a:xfrm>
        </p:grpSpPr>
        <p:sp>
          <p:nvSpPr>
            <p:cNvPr id="387" name="Google Shape;387;p48"/>
            <p:cNvSpPr/>
            <p:nvPr/>
          </p:nvSpPr>
          <p:spPr>
            <a:xfrm>
              <a:off x="-2123808" y="85806"/>
              <a:ext cx="68674" cy="92278"/>
            </a:xfrm>
            <a:custGeom>
              <a:avLst/>
              <a:gdLst/>
              <a:ahLst/>
              <a:cxnLst/>
              <a:rect l="l" t="t" r="r" b="b"/>
              <a:pathLst>
                <a:path w="3922" h="5270" extrusionOk="0">
                  <a:moveTo>
                    <a:pt x="2955" y="1"/>
                  </a:moveTo>
                  <a:cubicBezTo>
                    <a:pt x="2810" y="1"/>
                    <a:pt x="2654" y="122"/>
                    <a:pt x="2693" y="307"/>
                  </a:cubicBezTo>
                  <a:cubicBezTo>
                    <a:pt x="2952" y="1558"/>
                    <a:pt x="3204" y="2825"/>
                    <a:pt x="3321" y="4098"/>
                  </a:cubicBezTo>
                  <a:cubicBezTo>
                    <a:pt x="3335" y="4249"/>
                    <a:pt x="3366" y="4703"/>
                    <a:pt x="3321" y="4718"/>
                  </a:cubicBezTo>
                  <a:cubicBezTo>
                    <a:pt x="3154" y="4770"/>
                    <a:pt x="2965" y="4785"/>
                    <a:pt x="2773" y="4785"/>
                  </a:cubicBezTo>
                  <a:cubicBezTo>
                    <a:pt x="2567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5" y="4653"/>
                  </a:cubicBezTo>
                  <a:cubicBezTo>
                    <a:pt x="307" y="4652"/>
                    <a:pt x="298" y="4652"/>
                    <a:pt x="290" y="4652"/>
                  </a:cubicBezTo>
                  <a:cubicBezTo>
                    <a:pt x="1" y="4652"/>
                    <a:pt x="11" y="5117"/>
                    <a:pt x="315" y="5143"/>
                  </a:cubicBezTo>
                  <a:cubicBezTo>
                    <a:pt x="1067" y="5211"/>
                    <a:pt x="1823" y="5259"/>
                    <a:pt x="2580" y="5259"/>
                  </a:cubicBezTo>
                  <a:cubicBezTo>
                    <a:pt x="2625" y="5259"/>
                    <a:pt x="2670" y="5259"/>
                    <a:pt x="2716" y="5258"/>
                  </a:cubicBezTo>
                  <a:cubicBezTo>
                    <a:pt x="3220" y="5255"/>
                    <a:pt x="3762" y="5270"/>
                    <a:pt x="3828" y="4679"/>
                  </a:cubicBezTo>
                  <a:cubicBezTo>
                    <a:pt x="3922" y="3866"/>
                    <a:pt x="3671" y="2929"/>
                    <a:pt x="3536" y="2132"/>
                  </a:cubicBezTo>
                  <a:cubicBezTo>
                    <a:pt x="3425" y="1478"/>
                    <a:pt x="3301" y="827"/>
                    <a:pt x="3166" y="177"/>
                  </a:cubicBezTo>
                  <a:cubicBezTo>
                    <a:pt x="3141" y="54"/>
                    <a:pt x="305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8"/>
            <p:cNvSpPr/>
            <p:nvPr/>
          </p:nvSpPr>
          <p:spPr>
            <a:xfrm>
              <a:off x="-2036538" y="85806"/>
              <a:ext cx="68692" cy="92278"/>
            </a:xfrm>
            <a:custGeom>
              <a:avLst/>
              <a:gdLst/>
              <a:ahLst/>
              <a:cxnLst/>
              <a:rect l="l" t="t" r="r" b="b"/>
              <a:pathLst>
                <a:path w="3923" h="5270" extrusionOk="0">
                  <a:moveTo>
                    <a:pt x="2954" y="1"/>
                  </a:moveTo>
                  <a:cubicBezTo>
                    <a:pt x="2810" y="1"/>
                    <a:pt x="2654" y="122"/>
                    <a:pt x="2693" y="307"/>
                  </a:cubicBezTo>
                  <a:lnTo>
                    <a:pt x="2694" y="307"/>
                  </a:lnTo>
                  <a:cubicBezTo>
                    <a:pt x="2953" y="1558"/>
                    <a:pt x="3204" y="2825"/>
                    <a:pt x="3323" y="4098"/>
                  </a:cubicBezTo>
                  <a:cubicBezTo>
                    <a:pt x="3336" y="4249"/>
                    <a:pt x="3366" y="4703"/>
                    <a:pt x="3322" y="4718"/>
                  </a:cubicBezTo>
                  <a:cubicBezTo>
                    <a:pt x="3155" y="4770"/>
                    <a:pt x="2965" y="4785"/>
                    <a:pt x="2774" y="4785"/>
                  </a:cubicBezTo>
                  <a:cubicBezTo>
                    <a:pt x="2568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6" y="4653"/>
                  </a:cubicBezTo>
                  <a:cubicBezTo>
                    <a:pt x="307" y="4652"/>
                    <a:pt x="299" y="4652"/>
                    <a:pt x="291" y="4652"/>
                  </a:cubicBezTo>
                  <a:cubicBezTo>
                    <a:pt x="0" y="4652"/>
                    <a:pt x="12" y="5117"/>
                    <a:pt x="316" y="5143"/>
                  </a:cubicBezTo>
                  <a:cubicBezTo>
                    <a:pt x="1068" y="5211"/>
                    <a:pt x="1824" y="5259"/>
                    <a:pt x="2579" y="5259"/>
                  </a:cubicBezTo>
                  <a:cubicBezTo>
                    <a:pt x="2625" y="5259"/>
                    <a:pt x="2670" y="5259"/>
                    <a:pt x="2715" y="5258"/>
                  </a:cubicBezTo>
                  <a:cubicBezTo>
                    <a:pt x="3221" y="5255"/>
                    <a:pt x="3761" y="5270"/>
                    <a:pt x="3828" y="4679"/>
                  </a:cubicBezTo>
                  <a:cubicBezTo>
                    <a:pt x="3922" y="3866"/>
                    <a:pt x="3672" y="2929"/>
                    <a:pt x="3536" y="2132"/>
                  </a:cubicBezTo>
                  <a:cubicBezTo>
                    <a:pt x="3424" y="1478"/>
                    <a:pt x="3302" y="827"/>
                    <a:pt x="3166" y="177"/>
                  </a:cubicBezTo>
                  <a:cubicBezTo>
                    <a:pt x="3140" y="54"/>
                    <a:pt x="3050" y="1"/>
                    <a:pt x="2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8"/>
            <p:cNvSpPr/>
            <p:nvPr/>
          </p:nvSpPr>
          <p:spPr>
            <a:xfrm>
              <a:off x="-2293672" y="-332542"/>
              <a:ext cx="630500" cy="665362"/>
            </a:xfrm>
            <a:custGeom>
              <a:avLst/>
              <a:gdLst/>
              <a:ahLst/>
              <a:cxnLst/>
              <a:rect l="l" t="t" r="r" b="b"/>
              <a:pathLst>
                <a:path w="36008" h="37999" extrusionOk="0">
                  <a:moveTo>
                    <a:pt x="7445" y="0"/>
                  </a:moveTo>
                  <a:cubicBezTo>
                    <a:pt x="3146" y="0"/>
                    <a:pt x="1" y="2326"/>
                    <a:pt x="1" y="2326"/>
                  </a:cubicBezTo>
                  <a:cubicBezTo>
                    <a:pt x="614" y="7347"/>
                    <a:pt x="369" y="14941"/>
                    <a:pt x="3920" y="20575"/>
                  </a:cubicBezTo>
                  <a:cubicBezTo>
                    <a:pt x="7398" y="26091"/>
                    <a:pt x="19719" y="25718"/>
                    <a:pt x="21925" y="26699"/>
                  </a:cubicBezTo>
                  <a:cubicBezTo>
                    <a:pt x="24129" y="27679"/>
                    <a:pt x="34048" y="37999"/>
                    <a:pt x="34048" y="37999"/>
                  </a:cubicBezTo>
                  <a:lnTo>
                    <a:pt x="36008" y="37999"/>
                  </a:lnTo>
                  <a:cubicBezTo>
                    <a:pt x="34906" y="35457"/>
                    <a:pt x="26456" y="23025"/>
                    <a:pt x="24129" y="19474"/>
                  </a:cubicBezTo>
                  <a:cubicBezTo>
                    <a:pt x="21801" y="15921"/>
                    <a:pt x="18615" y="3797"/>
                    <a:pt x="12125" y="979"/>
                  </a:cubicBezTo>
                  <a:cubicBezTo>
                    <a:pt x="10485" y="266"/>
                    <a:pt x="8899" y="0"/>
                    <a:pt x="7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8"/>
            <p:cNvSpPr/>
            <p:nvPr/>
          </p:nvSpPr>
          <p:spPr>
            <a:xfrm>
              <a:off x="-2175007" y="-171731"/>
              <a:ext cx="421781" cy="313832"/>
            </a:xfrm>
            <a:custGeom>
              <a:avLst/>
              <a:gdLst/>
              <a:ahLst/>
              <a:cxnLst/>
              <a:rect l="l" t="t" r="r" b="b"/>
              <a:pathLst>
                <a:path w="24088" h="17923" extrusionOk="0">
                  <a:moveTo>
                    <a:pt x="7313" y="0"/>
                  </a:moveTo>
                  <a:cubicBezTo>
                    <a:pt x="5613" y="0"/>
                    <a:pt x="4223" y="534"/>
                    <a:pt x="3430" y="1593"/>
                  </a:cubicBezTo>
                  <a:cubicBezTo>
                    <a:pt x="1" y="6164"/>
                    <a:pt x="3186" y="13349"/>
                    <a:pt x="9880" y="15146"/>
                  </a:cubicBezTo>
                  <a:cubicBezTo>
                    <a:pt x="13998" y="16251"/>
                    <a:pt x="24087" y="17922"/>
                    <a:pt x="24087" y="17922"/>
                  </a:cubicBezTo>
                  <a:cubicBezTo>
                    <a:pt x="22017" y="5876"/>
                    <a:pt x="12955" y="0"/>
                    <a:pt x="7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8"/>
            <p:cNvSpPr/>
            <p:nvPr/>
          </p:nvSpPr>
          <p:spPr>
            <a:xfrm>
              <a:off x="-2370856" y="-291832"/>
              <a:ext cx="81719" cy="47785"/>
            </a:xfrm>
            <a:custGeom>
              <a:avLst/>
              <a:gdLst/>
              <a:ahLst/>
              <a:cxnLst/>
              <a:rect l="l" t="t" r="r" b="b"/>
              <a:pathLst>
                <a:path w="4667" h="2729" extrusionOk="0">
                  <a:moveTo>
                    <a:pt x="4409" y="1"/>
                  </a:moveTo>
                  <a:cubicBezTo>
                    <a:pt x="4409" y="1"/>
                    <a:pt x="326" y="859"/>
                    <a:pt x="163" y="1430"/>
                  </a:cubicBezTo>
                  <a:cubicBezTo>
                    <a:pt x="1" y="2002"/>
                    <a:pt x="4667" y="2729"/>
                    <a:pt x="4667" y="2729"/>
                  </a:cubicBezTo>
                  <a:lnTo>
                    <a:pt x="44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8"/>
            <p:cNvSpPr/>
            <p:nvPr/>
          </p:nvSpPr>
          <p:spPr>
            <a:xfrm>
              <a:off x="-2189961" y="-298853"/>
              <a:ext cx="35423" cy="45806"/>
            </a:xfrm>
            <a:custGeom>
              <a:avLst/>
              <a:gdLst/>
              <a:ahLst/>
              <a:cxnLst/>
              <a:rect l="l" t="t" r="r" b="b"/>
              <a:pathLst>
                <a:path w="2023" h="2616" extrusionOk="0">
                  <a:moveTo>
                    <a:pt x="1013" y="0"/>
                  </a:moveTo>
                  <a:cubicBezTo>
                    <a:pt x="455" y="0"/>
                    <a:pt x="1" y="586"/>
                    <a:pt x="1" y="1309"/>
                  </a:cubicBezTo>
                  <a:cubicBezTo>
                    <a:pt x="1" y="2030"/>
                    <a:pt x="455" y="2616"/>
                    <a:pt x="1013" y="2616"/>
                  </a:cubicBezTo>
                  <a:cubicBezTo>
                    <a:pt x="1569" y="2616"/>
                    <a:pt x="2022" y="2030"/>
                    <a:pt x="2022" y="1309"/>
                  </a:cubicBezTo>
                  <a:cubicBezTo>
                    <a:pt x="2022" y="587"/>
                    <a:pt x="1570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8"/>
            <p:cNvSpPr/>
            <p:nvPr/>
          </p:nvSpPr>
          <p:spPr>
            <a:xfrm>
              <a:off x="-2093901" y="-114543"/>
              <a:ext cx="295779" cy="204622"/>
            </a:xfrm>
            <a:custGeom>
              <a:avLst/>
              <a:gdLst/>
              <a:ahLst/>
              <a:cxnLst/>
              <a:rect l="l" t="t" r="r" b="b"/>
              <a:pathLst>
                <a:path w="16892" h="11686" extrusionOk="0">
                  <a:moveTo>
                    <a:pt x="108" y="0"/>
                  </a:moveTo>
                  <a:cubicBezTo>
                    <a:pt x="1" y="1100"/>
                    <a:pt x="2" y="2208"/>
                    <a:pt x="70" y="3317"/>
                  </a:cubicBezTo>
                  <a:cubicBezTo>
                    <a:pt x="106" y="3872"/>
                    <a:pt x="165" y="4427"/>
                    <a:pt x="266" y="4977"/>
                  </a:cubicBezTo>
                  <a:cubicBezTo>
                    <a:pt x="369" y="5528"/>
                    <a:pt x="501" y="6078"/>
                    <a:pt x="700" y="6615"/>
                  </a:cubicBezTo>
                  <a:cubicBezTo>
                    <a:pt x="899" y="7151"/>
                    <a:pt x="1172" y="7677"/>
                    <a:pt x="1582" y="8130"/>
                  </a:cubicBezTo>
                  <a:cubicBezTo>
                    <a:pt x="1688" y="8240"/>
                    <a:pt x="1795" y="8351"/>
                    <a:pt x="1921" y="8442"/>
                  </a:cubicBezTo>
                  <a:cubicBezTo>
                    <a:pt x="1992" y="8494"/>
                    <a:pt x="2027" y="8527"/>
                    <a:pt x="2130" y="8591"/>
                  </a:cubicBezTo>
                  <a:lnTo>
                    <a:pt x="2309" y="8694"/>
                  </a:lnTo>
                  <a:cubicBezTo>
                    <a:pt x="2520" y="8827"/>
                    <a:pt x="2855" y="8974"/>
                    <a:pt x="3178" y="9026"/>
                  </a:cubicBezTo>
                  <a:lnTo>
                    <a:pt x="3424" y="9060"/>
                  </a:lnTo>
                  <a:cubicBezTo>
                    <a:pt x="3441" y="9062"/>
                    <a:pt x="3457" y="9063"/>
                    <a:pt x="3473" y="9063"/>
                  </a:cubicBezTo>
                  <a:cubicBezTo>
                    <a:pt x="3541" y="9063"/>
                    <a:pt x="3612" y="9050"/>
                    <a:pt x="3681" y="9046"/>
                  </a:cubicBezTo>
                  <a:cubicBezTo>
                    <a:pt x="3855" y="9044"/>
                    <a:pt x="4020" y="8975"/>
                    <a:pt x="4185" y="8916"/>
                  </a:cubicBezTo>
                  <a:cubicBezTo>
                    <a:pt x="4494" y="8764"/>
                    <a:pt x="4763" y="8541"/>
                    <a:pt x="4948" y="8283"/>
                  </a:cubicBezTo>
                  <a:cubicBezTo>
                    <a:pt x="5094" y="8084"/>
                    <a:pt x="5218" y="7869"/>
                    <a:pt x="5318" y="7643"/>
                  </a:cubicBezTo>
                  <a:cubicBezTo>
                    <a:pt x="5342" y="7694"/>
                    <a:pt x="5362" y="7747"/>
                    <a:pt x="5388" y="7798"/>
                  </a:cubicBezTo>
                  <a:cubicBezTo>
                    <a:pt x="5566" y="8162"/>
                    <a:pt x="5762" y="8520"/>
                    <a:pt x="5992" y="8861"/>
                  </a:cubicBezTo>
                  <a:cubicBezTo>
                    <a:pt x="6104" y="9034"/>
                    <a:pt x="6234" y="9199"/>
                    <a:pt x="6363" y="9364"/>
                  </a:cubicBezTo>
                  <a:cubicBezTo>
                    <a:pt x="6497" y="9528"/>
                    <a:pt x="6642" y="9683"/>
                    <a:pt x="6796" y="9828"/>
                  </a:cubicBezTo>
                  <a:cubicBezTo>
                    <a:pt x="6956" y="9973"/>
                    <a:pt x="7120" y="10115"/>
                    <a:pt x="7313" y="10231"/>
                  </a:cubicBezTo>
                  <a:cubicBezTo>
                    <a:pt x="7405" y="10298"/>
                    <a:pt x="7502" y="10355"/>
                    <a:pt x="7606" y="10397"/>
                  </a:cubicBezTo>
                  <a:cubicBezTo>
                    <a:pt x="7711" y="10442"/>
                    <a:pt x="7812" y="10497"/>
                    <a:pt x="7923" y="10532"/>
                  </a:cubicBezTo>
                  <a:cubicBezTo>
                    <a:pt x="8130" y="10586"/>
                    <a:pt x="8336" y="10643"/>
                    <a:pt x="8554" y="10643"/>
                  </a:cubicBezTo>
                  <a:cubicBezTo>
                    <a:pt x="8575" y="10643"/>
                    <a:pt x="8596" y="10642"/>
                    <a:pt x="8617" y="10641"/>
                  </a:cubicBezTo>
                  <a:lnTo>
                    <a:pt x="8794" y="10642"/>
                  </a:lnTo>
                  <a:lnTo>
                    <a:pt x="8836" y="10642"/>
                  </a:lnTo>
                  <a:lnTo>
                    <a:pt x="8867" y="10639"/>
                  </a:lnTo>
                  <a:lnTo>
                    <a:pt x="8903" y="10632"/>
                  </a:lnTo>
                  <a:lnTo>
                    <a:pt x="8975" y="10621"/>
                  </a:lnTo>
                  <a:lnTo>
                    <a:pt x="9266" y="10571"/>
                  </a:lnTo>
                  <a:cubicBezTo>
                    <a:pt x="9502" y="10502"/>
                    <a:pt x="9736" y="10422"/>
                    <a:pt x="9930" y="10302"/>
                  </a:cubicBezTo>
                  <a:cubicBezTo>
                    <a:pt x="10035" y="10253"/>
                    <a:pt x="10124" y="10176"/>
                    <a:pt x="10217" y="10107"/>
                  </a:cubicBezTo>
                  <a:cubicBezTo>
                    <a:pt x="10314" y="10040"/>
                    <a:pt x="10393" y="9956"/>
                    <a:pt x="10471" y="9872"/>
                  </a:cubicBezTo>
                  <a:cubicBezTo>
                    <a:pt x="10552" y="9791"/>
                    <a:pt x="10623" y="9702"/>
                    <a:pt x="10687" y="9607"/>
                  </a:cubicBezTo>
                  <a:cubicBezTo>
                    <a:pt x="10753" y="9517"/>
                    <a:pt x="10813" y="9420"/>
                    <a:pt x="10863" y="9320"/>
                  </a:cubicBezTo>
                  <a:cubicBezTo>
                    <a:pt x="10968" y="9128"/>
                    <a:pt x="11053" y="8925"/>
                    <a:pt x="11116" y="8715"/>
                  </a:cubicBezTo>
                  <a:cubicBezTo>
                    <a:pt x="11150" y="8605"/>
                    <a:pt x="11180" y="8494"/>
                    <a:pt x="11202" y="8381"/>
                  </a:cubicBezTo>
                  <a:cubicBezTo>
                    <a:pt x="11277" y="8480"/>
                    <a:pt x="11351" y="8579"/>
                    <a:pt x="11427" y="8677"/>
                  </a:cubicBezTo>
                  <a:cubicBezTo>
                    <a:pt x="11690" y="9015"/>
                    <a:pt x="11969" y="9340"/>
                    <a:pt x="12254" y="9661"/>
                  </a:cubicBezTo>
                  <a:cubicBezTo>
                    <a:pt x="12401" y="9818"/>
                    <a:pt x="12546" y="9976"/>
                    <a:pt x="12697" y="10128"/>
                  </a:cubicBezTo>
                  <a:cubicBezTo>
                    <a:pt x="12853" y="10277"/>
                    <a:pt x="13001" y="10434"/>
                    <a:pt x="13170" y="10571"/>
                  </a:cubicBezTo>
                  <a:cubicBezTo>
                    <a:pt x="13331" y="10718"/>
                    <a:pt x="13501" y="10854"/>
                    <a:pt x="13679" y="10980"/>
                  </a:cubicBezTo>
                  <a:cubicBezTo>
                    <a:pt x="13847" y="11118"/>
                    <a:pt x="14045" y="11224"/>
                    <a:pt x="14231" y="11343"/>
                  </a:cubicBezTo>
                  <a:cubicBezTo>
                    <a:pt x="14434" y="11437"/>
                    <a:pt x="14627" y="11552"/>
                    <a:pt x="14856" y="11603"/>
                  </a:cubicBezTo>
                  <a:cubicBezTo>
                    <a:pt x="14966" y="11634"/>
                    <a:pt x="15072" y="11673"/>
                    <a:pt x="15192" y="11673"/>
                  </a:cubicBezTo>
                  <a:cubicBezTo>
                    <a:pt x="15194" y="11673"/>
                    <a:pt x="15196" y="11673"/>
                    <a:pt x="15198" y="11673"/>
                  </a:cubicBezTo>
                  <a:cubicBezTo>
                    <a:pt x="15202" y="11673"/>
                    <a:pt x="15207" y="11673"/>
                    <a:pt x="15211" y="11673"/>
                  </a:cubicBezTo>
                  <a:cubicBezTo>
                    <a:pt x="15290" y="11673"/>
                    <a:pt x="15360" y="11686"/>
                    <a:pt x="15438" y="11686"/>
                  </a:cubicBezTo>
                  <a:cubicBezTo>
                    <a:pt x="15477" y="11686"/>
                    <a:pt x="15518" y="11683"/>
                    <a:pt x="15563" y="11673"/>
                  </a:cubicBezTo>
                  <a:cubicBezTo>
                    <a:pt x="15669" y="11648"/>
                    <a:pt x="15763" y="11648"/>
                    <a:pt x="15880" y="11602"/>
                  </a:cubicBezTo>
                  <a:cubicBezTo>
                    <a:pt x="15993" y="11547"/>
                    <a:pt x="16127" y="11517"/>
                    <a:pt x="16213" y="11434"/>
                  </a:cubicBezTo>
                  <a:cubicBezTo>
                    <a:pt x="16307" y="11360"/>
                    <a:pt x="16405" y="11290"/>
                    <a:pt x="16470" y="11192"/>
                  </a:cubicBezTo>
                  <a:cubicBezTo>
                    <a:pt x="16506" y="11147"/>
                    <a:pt x="16543" y="11102"/>
                    <a:pt x="16576" y="11054"/>
                  </a:cubicBezTo>
                  <a:lnTo>
                    <a:pt x="16655" y="10901"/>
                  </a:lnTo>
                  <a:cubicBezTo>
                    <a:pt x="16760" y="10699"/>
                    <a:pt x="16810" y="10481"/>
                    <a:pt x="16847" y="10268"/>
                  </a:cubicBezTo>
                  <a:cubicBezTo>
                    <a:pt x="16877" y="10055"/>
                    <a:pt x="16891" y="9839"/>
                    <a:pt x="16889" y="9624"/>
                  </a:cubicBezTo>
                  <a:cubicBezTo>
                    <a:pt x="16881" y="9196"/>
                    <a:pt x="16815" y="8775"/>
                    <a:pt x="16715" y="8366"/>
                  </a:cubicBezTo>
                  <a:lnTo>
                    <a:pt x="16715" y="8366"/>
                  </a:lnTo>
                  <a:cubicBezTo>
                    <a:pt x="16767" y="8781"/>
                    <a:pt x="16780" y="9201"/>
                    <a:pt x="16751" y="9619"/>
                  </a:cubicBezTo>
                  <a:cubicBezTo>
                    <a:pt x="16736" y="9824"/>
                    <a:pt x="16704" y="10028"/>
                    <a:pt x="16657" y="10228"/>
                  </a:cubicBezTo>
                  <a:cubicBezTo>
                    <a:pt x="16605" y="10425"/>
                    <a:pt x="16541" y="10619"/>
                    <a:pt x="16438" y="10783"/>
                  </a:cubicBezTo>
                  <a:lnTo>
                    <a:pt x="16362" y="10905"/>
                  </a:lnTo>
                  <a:cubicBezTo>
                    <a:pt x="16332" y="10941"/>
                    <a:pt x="16297" y="10973"/>
                    <a:pt x="16266" y="11008"/>
                  </a:cubicBezTo>
                  <a:cubicBezTo>
                    <a:pt x="16207" y="11084"/>
                    <a:pt x="16126" y="11128"/>
                    <a:pt x="16049" y="11178"/>
                  </a:cubicBezTo>
                  <a:cubicBezTo>
                    <a:pt x="15978" y="11240"/>
                    <a:pt x="15888" y="11238"/>
                    <a:pt x="15814" y="11277"/>
                  </a:cubicBezTo>
                  <a:cubicBezTo>
                    <a:pt x="15735" y="11308"/>
                    <a:pt x="15612" y="11303"/>
                    <a:pt x="15513" y="11317"/>
                  </a:cubicBezTo>
                  <a:cubicBezTo>
                    <a:pt x="15502" y="11319"/>
                    <a:pt x="15490" y="11320"/>
                    <a:pt x="15477" y="11320"/>
                  </a:cubicBezTo>
                  <a:cubicBezTo>
                    <a:pt x="15411" y="11320"/>
                    <a:pt x="15323" y="11294"/>
                    <a:pt x="15251" y="11289"/>
                  </a:cubicBezTo>
                  <a:cubicBezTo>
                    <a:pt x="15161" y="11285"/>
                    <a:pt x="15071" y="11247"/>
                    <a:pt x="14981" y="11214"/>
                  </a:cubicBezTo>
                  <a:cubicBezTo>
                    <a:pt x="14800" y="11164"/>
                    <a:pt x="14632" y="11048"/>
                    <a:pt x="14461" y="10959"/>
                  </a:cubicBezTo>
                  <a:cubicBezTo>
                    <a:pt x="14299" y="10838"/>
                    <a:pt x="14129" y="10736"/>
                    <a:pt x="13979" y="10596"/>
                  </a:cubicBezTo>
                  <a:cubicBezTo>
                    <a:pt x="13822" y="10467"/>
                    <a:pt x="13671" y="10330"/>
                    <a:pt x="13530" y="10185"/>
                  </a:cubicBezTo>
                  <a:cubicBezTo>
                    <a:pt x="13237" y="9901"/>
                    <a:pt x="12963" y="9592"/>
                    <a:pt x="12698" y="9277"/>
                  </a:cubicBezTo>
                  <a:cubicBezTo>
                    <a:pt x="12438" y="8956"/>
                    <a:pt x="12183" y="8630"/>
                    <a:pt x="11944" y="8291"/>
                  </a:cubicBezTo>
                  <a:cubicBezTo>
                    <a:pt x="11705" y="7952"/>
                    <a:pt x="11466" y="7609"/>
                    <a:pt x="11251" y="7266"/>
                  </a:cubicBezTo>
                  <a:lnTo>
                    <a:pt x="10643" y="6301"/>
                  </a:lnTo>
                  <a:lnTo>
                    <a:pt x="10619" y="7459"/>
                  </a:lnTo>
                  <a:cubicBezTo>
                    <a:pt x="10616" y="7634"/>
                    <a:pt x="10598" y="7808"/>
                    <a:pt x="10568" y="7979"/>
                  </a:cubicBezTo>
                  <a:cubicBezTo>
                    <a:pt x="10538" y="8155"/>
                    <a:pt x="10494" y="8326"/>
                    <a:pt x="10437" y="8495"/>
                  </a:cubicBezTo>
                  <a:cubicBezTo>
                    <a:pt x="10380" y="8660"/>
                    <a:pt x="10313" y="8820"/>
                    <a:pt x="10227" y="8964"/>
                  </a:cubicBezTo>
                  <a:cubicBezTo>
                    <a:pt x="10188" y="9036"/>
                    <a:pt x="10142" y="9106"/>
                    <a:pt x="10089" y="9171"/>
                  </a:cubicBezTo>
                  <a:cubicBezTo>
                    <a:pt x="10040" y="9238"/>
                    <a:pt x="9991" y="9303"/>
                    <a:pt x="9930" y="9355"/>
                  </a:cubicBezTo>
                  <a:cubicBezTo>
                    <a:pt x="9821" y="9472"/>
                    <a:pt x="9695" y="9569"/>
                    <a:pt x="9556" y="9647"/>
                  </a:cubicBezTo>
                  <a:cubicBezTo>
                    <a:pt x="9415" y="9733"/>
                    <a:pt x="9275" y="9769"/>
                    <a:pt x="9138" y="9821"/>
                  </a:cubicBezTo>
                  <a:lnTo>
                    <a:pt x="8852" y="9867"/>
                  </a:lnTo>
                  <a:lnTo>
                    <a:pt x="8779" y="9878"/>
                  </a:lnTo>
                  <a:lnTo>
                    <a:pt x="8767" y="9881"/>
                  </a:lnTo>
                  <a:lnTo>
                    <a:pt x="8742" y="9881"/>
                  </a:lnTo>
                  <a:lnTo>
                    <a:pt x="8627" y="9876"/>
                  </a:lnTo>
                  <a:cubicBezTo>
                    <a:pt x="8611" y="9877"/>
                    <a:pt x="8594" y="9878"/>
                    <a:pt x="8578" y="9878"/>
                  </a:cubicBezTo>
                  <a:cubicBezTo>
                    <a:pt x="8440" y="9878"/>
                    <a:pt x="8304" y="9833"/>
                    <a:pt x="8169" y="9802"/>
                  </a:cubicBezTo>
                  <a:cubicBezTo>
                    <a:pt x="8094" y="9778"/>
                    <a:pt x="8021" y="9734"/>
                    <a:pt x="7948" y="9703"/>
                  </a:cubicBezTo>
                  <a:cubicBezTo>
                    <a:pt x="7871" y="9672"/>
                    <a:pt x="7799" y="9631"/>
                    <a:pt x="7734" y="9579"/>
                  </a:cubicBezTo>
                  <a:cubicBezTo>
                    <a:pt x="7591" y="9493"/>
                    <a:pt x="7461" y="9378"/>
                    <a:pt x="7331" y="9259"/>
                  </a:cubicBezTo>
                  <a:cubicBezTo>
                    <a:pt x="7203" y="9134"/>
                    <a:pt x="7082" y="9004"/>
                    <a:pt x="6967" y="8866"/>
                  </a:cubicBezTo>
                  <a:cubicBezTo>
                    <a:pt x="6854" y="8724"/>
                    <a:pt x="6739" y="8582"/>
                    <a:pt x="6638" y="8426"/>
                  </a:cubicBezTo>
                  <a:cubicBezTo>
                    <a:pt x="6428" y="8122"/>
                    <a:pt x="6244" y="7796"/>
                    <a:pt x="6075" y="7459"/>
                  </a:cubicBezTo>
                  <a:cubicBezTo>
                    <a:pt x="5990" y="7290"/>
                    <a:pt x="5914" y="7119"/>
                    <a:pt x="5837" y="6946"/>
                  </a:cubicBezTo>
                  <a:cubicBezTo>
                    <a:pt x="5761" y="6774"/>
                    <a:pt x="5691" y="6595"/>
                    <a:pt x="5632" y="6430"/>
                  </a:cubicBezTo>
                  <a:lnTo>
                    <a:pt x="5149" y="5069"/>
                  </a:lnTo>
                  <a:lnTo>
                    <a:pt x="4899" y="6492"/>
                  </a:lnTo>
                  <a:cubicBezTo>
                    <a:pt x="4854" y="6736"/>
                    <a:pt x="4787" y="6975"/>
                    <a:pt x="4700" y="7209"/>
                  </a:cubicBezTo>
                  <a:cubicBezTo>
                    <a:pt x="4619" y="7438"/>
                    <a:pt x="4508" y="7654"/>
                    <a:pt x="4368" y="7853"/>
                  </a:cubicBezTo>
                  <a:cubicBezTo>
                    <a:pt x="4238" y="8051"/>
                    <a:pt x="4066" y="8182"/>
                    <a:pt x="3890" y="8283"/>
                  </a:cubicBezTo>
                  <a:cubicBezTo>
                    <a:pt x="3796" y="8312"/>
                    <a:pt x="3708" y="8363"/>
                    <a:pt x="3603" y="8363"/>
                  </a:cubicBezTo>
                  <a:cubicBezTo>
                    <a:pt x="3602" y="8363"/>
                    <a:pt x="3601" y="8363"/>
                    <a:pt x="3600" y="8363"/>
                  </a:cubicBezTo>
                  <a:cubicBezTo>
                    <a:pt x="3555" y="8366"/>
                    <a:pt x="3513" y="8379"/>
                    <a:pt x="3466" y="8379"/>
                  </a:cubicBezTo>
                  <a:cubicBezTo>
                    <a:pt x="3459" y="8379"/>
                    <a:pt x="3453" y="8379"/>
                    <a:pt x="3446" y="8378"/>
                  </a:cubicBezTo>
                  <a:lnTo>
                    <a:pt x="3283" y="8358"/>
                  </a:lnTo>
                  <a:cubicBezTo>
                    <a:pt x="3282" y="8358"/>
                    <a:pt x="3281" y="8358"/>
                    <a:pt x="3279" y="8358"/>
                  </a:cubicBezTo>
                  <a:cubicBezTo>
                    <a:pt x="3170" y="8358"/>
                    <a:pt x="3072" y="8303"/>
                    <a:pt x="2967" y="8278"/>
                  </a:cubicBezTo>
                  <a:cubicBezTo>
                    <a:pt x="2868" y="8261"/>
                    <a:pt x="2735" y="8178"/>
                    <a:pt x="2614" y="8121"/>
                  </a:cubicBezTo>
                  <a:lnTo>
                    <a:pt x="2430" y="8027"/>
                  </a:lnTo>
                  <a:lnTo>
                    <a:pt x="2302" y="7938"/>
                  </a:lnTo>
                  <a:cubicBezTo>
                    <a:pt x="2202" y="7873"/>
                    <a:pt x="2114" y="7787"/>
                    <a:pt x="2024" y="7704"/>
                  </a:cubicBezTo>
                  <a:cubicBezTo>
                    <a:pt x="1676" y="7354"/>
                    <a:pt x="1407" y="6899"/>
                    <a:pt x="1200" y="6412"/>
                  </a:cubicBezTo>
                  <a:cubicBezTo>
                    <a:pt x="988" y="5928"/>
                    <a:pt x="823" y="5411"/>
                    <a:pt x="696" y="4886"/>
                  </a:cubicBezTo>
                  <a:cubicBezTo>
                    <a:pt x="569" y="4359"/>
                    <a:pt x="466" y="3823"/>
                    <a:pt x="384" y="3282"/>
                  </a:cubicBezTo>
                  <a:cubicBezTo>
                    <a:pt x="300" y="2742"/>
                    <a:pt x="241" y="2197"/>
                    <a:pt x="197" y="1649"/>
                  </a:cubicBezTo>
                  <a:cubicBezTo>
                    <a:pt x="158" y="1101"/>
                    <a:pt x="118" y="552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8"/>
            <p:cNvSpPr/>
            <p:nvPr/>
          </p:nvSpPr>
          <p:spPr>
            <a:xfrm>
              <a:off x="-2215525" y="-228043"/>
              <a:ext cx="83750" cy="80581"/>
            </a:xfrm>
            <a:custGeom>
              <a:avLst/>
              <a:gdLst/>
              <a:ahLst/>
              <a:cxnLst/>
              <a:rect l="l" t="t" r="r" b="b"/>
              <a:pathLst>
                <a:path w="4783" h="4602" extrusionOk="0">
                  <a:moveTo>
                    <a:pt x="2300" y="0"/>
                  </a:moveTo>
                  <a:cubicBezTo>
                    <a:pt x="1030" y="0"/>
                    <a:pt x="1" y="1030"/>
                    <a:pt x="1" y="2301"/>
                  </a:cubicBezTo>
                  <a:cubicBezTo>
                    <a:pt x="1" y="3231"/>
                    <a:pt x="561" y="4071"/>
                    <a:pt x="1421" y="4426"/>
                  </a:cubicBezTo>
                  <a:cubicBezTo>
                    <a:pt x="1705" y="4544"/>
                    <a:pt x="2005" y="4601"/>
                    <a:pt x="2302" y="4601"/>
                  </a:cubicBezTo>
                  <a:cubicBezTo>
                    <a:pt x="2900" y="4601"/>
                    <a:pt x="3489" y="4368"/>
                    <a:pt x="3929" y="3928"/>
                  </a:cubicBezTo>
                  <a:cubicBezTo>
                    <a:pt x="4587" y="3270"/>
                    <a:pt x="4783" y="2281"/>
                    <a:pt x="4428" y="1420"/>
                  </a:cubicBezTo>
                  <a:cubicBezTo>
                    <a:pt x="4071" y="561"/>
                    <a:pt x="3232" y="0"/>
                    <a:pt x="2302" y="0"/>
                  </a:cubicBezTo>
                  <a:cubicBezTo>
                    <a:pt x="2302" y="0"/>
                    <a:pt x="2301" y="0"/>
                    <a:pt x="2300" y="0"/>
                  </a:cubicBezTo>
                  <a:close/>
                </a:path>
              </a:pathLst>
            </a:custGeom>
            <a:solidFill>
              <a:srgbClr val="F1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189;p95"/>
          <p:cNvGrpSpPr/>
          <p:nvPr/>
        </p:nvGrpSpPr>
        <p:grpSpPr>
          <a:xfrm>
            <a:off x="1284270" y="765454"/>
            <a:ext cx="6433108" cy="4337731"/>
            <a:chOff x="1799375" y="2989800"/>
            <a:chExt cx="4020075" cy="2486950"/>
          </a:xfrm>
        </p:grpSpPr>
        <p:sp>
          <p:nvSpPr>
            <p:cNvPr id="18" name="Google Shape;1190;p95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91;p95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92;p95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93;p95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BÉ HỌA SĨ - Thực hành tập vẽ 53- Vẽ con bò sữ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66" t="962" r="1028" b="4083"/>
          <a:stretch/>
        </p:blipFill>
        <p:spPr>
          <a:xfrm>
            <a:off x="1642689" y="879834"/>
            <a:ext cx="5737348" cy="3775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4960.9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82895" y="7652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3520"/>
    </mc:Choice>
    <mc:Fallback>
      <p:transition spd="slow" advClick="0" advTm="7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833" y="486543"/>
            <a:ext cx="6298057" cy="4231633"/>
          </a:xfrm>
          <a:prstGeom prst="rect">
            <a:avLst/>
          </a:prstGeom>
        </p:spPr>
      </p:pic>
      <p:grpSp>
        <p:nvGrpSpPr>
          <p:cNvPr id="7" name="Google Shape;1189;p95"/>
          <p:cNvGrpSpPr/>
          <p:nvPr/>
        </p:nvGrpSpPr>
        <p:grpSpPr>
          <a:xfrm>
            <a:off x="1037690" y="359596"/>
            <a:ext cx="7027522" cy="4743590"/>
            <a:chOff x="1799375" y="2989800"/>
            <a:chExt cx="4020075" cy="2486950"/>
          </a:xfrm>
        </p:grpSpPr>
        <p:sp>
          <p:nvSpPr>
            <p:cNvPr id="8" name="Google Shape;1190;p95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91;p95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92;p95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93;p95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Ngõ 140 Đường Ngọc Thụy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2894" y="75664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133" t="15883" r="18496"/>
          <a:stretch/>
        </p:blipFill>
        <p:spPr>
          <a:xfrm>
            <a:off x="1405133" y="486543"/>
            <a:ext cx="6377471" cy="4667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300"/>
    </mc:Choice>
    <mc:Fallback>
      <p:transition spd="slow" advClick="0" advTm="1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38954">
            <a:off x="351423" y="426846"/>
            <a:ext cx="2788879" cy="274758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4523">
            <a:off x="2894923" y="1882408"/>
            <a:ext cx="2767077" cy="26229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7993">
            <a:off x="5951827" y="439723"/>
            <a:ext cx="2702138" cy="270213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Ngõ 140 Đường Ngọc Thụy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72620" y="6025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600"/>
    </mc:Choice>
    <mc:Fallback>
      <p:transition spd="slow" advClick="0" advTm="15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Gif - GIFc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66" y="525469"/>
            <a:ext cx="5948737" cy="41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gõ 140 Đường Ngọc Thụy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9605" y="3251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700"/>
    </mc:Choice>
    <mc:Fallback>
      <p:transition spd="slow" advClick="0" advTm="4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</Words>
  <Application>Microsoft Office PowerPoint</Application>
  <PresentationFormat>On-screen Show (16:9)</PresentationFormat>
  <Paragraphs>5</Paragraphs>
  <Slides>5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Mali</vt:lpstr>
      <vt:lpstr>Times New Roman</vt:lpstr>
      <vt:lpstr>Arial</vt:lpstr>
      <vt:lpstr>Catamaran</vt:lpstr>
      <vt:lpstr>World Wildlife Day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modified xsi:type="dcterms:W3CDTF">2021-11-30T19:48:29Z</dcterms:modified>
</cp:coreProperties>
</file>