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5"/>
  </p:notesMasterIdLst>
  <p:sldIdLst>
    <p:sldId id="256" r:id="rId2"/>
    <p:sldId id="310" r:id="rId3"/>
    <p:sldId id="257" r:id="rId4"/>
    <p:sldId id="311" r:id="rId5"/>
    <p:sldId id="312" r:id="rId6"/>
    <p:sldId id="313" r:id="rId7"/>
    <p:sldId id="258" r:id="rId8"/>
    <p:sldId id="259" r:id="rId9"/>
    <p:sldId id="314" r:id="rId10"/>
    <p:sldId id="315" r:id="rId11"/>
    <p:sldId id="317" r:id="rId12"/>
    <p:sldId id="316" r:id="rId13"/>
    <p:sldId id="318" r:id="rId14"/>
    <p:sldId id="319" r:id="rId15"/>
    <p:sldId id="321" r:id="rId16"/>
    <p:sldId id="322" r:id="rId17"/>
    <p:sldId id="264" r:id="rId18"/>
    <p:sldId id="323" r:id="rId19"/>
    <p:sldId id="263" r:id="rId20"/>
    <p:sldId id="260" r:id="rId21"/>
    <p:sldId id="261" r:id="rId22"/>
    <p:sldId id="324" r:id="rId23"/>
    <p:sldId id="325" r:id="rId24"/>
  </p:sldIdLst>
  <p:sldSz cx="9144000" cy="5143500" type="screen16x9"/>
  <p:notesSz cx="6858000" cy="9144000"/>
  <p:embeddedFontLst>
    <p:embeddedFont>
      <p:font typeface=".VnAvantH" panose="020B7200000000000000" pitchFamily="34" charset="0"/>
      <p:regular r:id="rId26"/>
      <p:bold r:id="rId27"/>
      <p:italic r:id="rId28"/>
      <p:boldItalic r:id="rId29"/>
    </p:embeddedFont>
    <p:embeddedFont>
      <p:font typeface=".VnAvant" panose="020B7200000000000000" pitchFamily="34" charset="0"/>
      <p:regular r:id="rId30"/>
      <p:bold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Delius Unicase" panose="020B0604020202020204" charset="0"/>
      <p:regular r:id="rId39"/>
      <p:bold r:id="rId40"/>
    </p:embeddedFont>
    <p:embeddedFont>
      <p:font typeface="Chewy" panose="020B0604020202020204" charset="0"/>
      <p:regular r:id="rId41"/>
    </p:embeddedFont>
    <p:embeddedFont>
      <p:font typeface="Comfortaa" panose="020B0604020202020204" charset="0"/>
      <p:regular r:id="rId42"/>
      <p:bold r:id="rId43"/>
    </p:embeddedFont>
    <p:embeddedFont>
      <p:font typeface="Work Sans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CC1EDC-D1C8-400B-BD8D-AD0AB9700E7B}">
  <a:tblStyle styleId="{6ECC1EDC-D1C8-400B-BD8D-AD0AB9700E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4044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30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65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24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04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8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8f342dae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8f342dae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91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71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99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79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2181538"/>
            <a:ext cx="7717500" cy="16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3853713"/>
            <a:ext cx="5379300" cy="2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7280768" y="908138"/>
            <a:ext cx="2771370" cy="95509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7360233" y="3462943"/>
            <a:ext cx="986132" cy="237494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7420981" y="4664991"/>
            <a:ext cx="188656" cy="167411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8946721" y="4235775"/>
            <a:ext cx="129390" cy="11084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1075638" y="4574017"/>
            <a:ext cx="102641" cy="8793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777286" y="4729402"/>
            <a:ext cx="176978" cy="16126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87910" y="4951375"/>
            <a:ext cx="102641" cy="87986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8624693" y="3679506"/>
            <a:ext cx="129390" cy="110775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7187556" y="4713157"/>
            <a:ext cx="94935" cy="95481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5400000">
            <a:off x="1259307" y="4227442"/>
            <a:ext cx="483726" cy="1348425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8980355" y="3886741"/>
            <a:ext cx="166339" cy="22169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-745909" y="3427192"/>
            <a:ext cx="2462259" cy="9704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-171671" y="3239243"/>
            <a:ext cx="862630" cy="5193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5400000">
            <a:off x="7845316" y="-479332"/>
            <a:ext cx="540779" cy="1499443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5400000">
            <a:off x="901850" y="-901918"/>
            <a:ext cx="1240370" cy="3044206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5400000">
            <a:off x="8855804" y="351081"/>
            <a:ext cx="44334" cy="4428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5400000">
            <a:off x="8193212" y="4621408"/>
            <a:ext cx="58029" cy="5802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522695" y="4965095"/>
            <a:ext cx="57968" cy="5796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5400000">
            <a:off x="1127513" y="454796"/>
            <a:ext cx="61239" cy="61303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5400000">
            <a:off x="195636" y="309011"/>
            <a:ext cx="61239" cy="6123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400000">
            <a:off x="287429" y="102566"/>
            <a:ext cx="61239" cy="61303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5400000">
            <a:off x="507629" y="436842"/>
            <a:ext cx="61303" cy="6123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5400000">
            <a:off x="224019" y="5016762"/>
            <a:ext cx="53474" cy="5347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5400000">
            <a:off x="1747712" y="4982810"/>
            <a:ext cx="62871" cy="53362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326070" y="3267011"/>
            <a:ext cx="53474" cy="5341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5400000">
            <a:off x="8988853" y="420273"/>
            <a:ext cx="99845" cy="99428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5400000">
            <a:off x="8010322" y="4725388"/>
            <a:ext cx="130687" cy="130687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5400000">
            <a:off x="19635" y="3559293"/>
            <a:ext cx="119925" cy="120484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5400000">
            <a:off x="1341716" y="201604"/>
            <a:ext cx="138061" cy="13806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5400000">
            <a:off x="-21196" y="4719753"/>
            <a:ext cx="119925" cy="77526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5400000">
            <a:off x="7975309" y="96321"/>
            <a:ext cx="99428" cy="9942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7741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774100" y="19216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362595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3625950" y="19216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6477800" y="19216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7741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774100" y="3680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362595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3625950" y="3680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6477800" y="3680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35" y="690574"/>
            <a:ext cx="620760" cy="251462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8764600" y="177231"/>
            <a:ext cx="379385" cy="2780294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7021975" y="1273650"/>
            <a:ext cx="3395739" cy="84831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273725" y="1273650"/>
            <a:ext cx="3395739" cy="84831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8723244" y="1111472"/>
            <a:ext cx="162284" cy="14400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8774050" y="901302"/>
            <a:ext cx="81664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8990537" y="2050052"/>
            <a:ext cx="49865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8898099" y="1445473"/>
            <a:ext cx="112419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17124" y="2324800"/>
            <a:ext cx="136900" cy="12147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154350" y="359277"/>
            <a:ext cx="81664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370837" y="1508027"/>
            <a:ext cx="49865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554624" y="690573"/>
            <a:ext cx="112419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713225" y="1376375"/>
            <a:ext cx="7717500" cy="31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8430821" y="-581450"/>
            <a:ext cx="143010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-844800" y="-581450"/>
            <a:ext cx="168570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5400000">
            <a:off x="4455262" y="2586773"/>
            <a:ext cx="233360" cy="488011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2277300" y="539500"/>
            <a:ext cx="6153600" cy="10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4096750" y="3963050"/>
            <a:ext cx="2116800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4096767" y="3275675"/>
            <a:ext cx="2116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6313918" y="3963050"/>
            <a:ext cx="2116800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6313921" y="3275675"/>
            <a:ext cx="2116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038926" y="-891176"/>
            <a:ext cx="691017" cy="2473370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904578" cy="2519408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2297600" y="284626"/>
            <a:ext cx="327861" cy="33984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402351" y="0"/>
            <a:ext cx="1313756" cy="78274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 flipH="1">
            <a:off x="590519" y="3685400"/>
            <a:ext cx="127812" cy="10949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 flipH="1">
            <a:off x="305083" y="3964983"/>
            <a:ext cx="220381" cy="200808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 flipH="1">
            <a:off x="237275" y="1881728"/>
            <a:ext cx="127812" cy="10956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 flipH="1">
            <a:off x="5" y="2434592"/>
            <a:ext cx="602355" cy="167911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 flipH="1">
            <a:off x="0" y="3685399"/>
            <a:ext cx="3699441" cy="145809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 flipH="1">
            <a:off x="127749" y="2894782"/>
            <a:ext cx="78289" cy="664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 flipH="1">
            <a:off x="262024" y="3471432"/>
            <a:ext cx="78289" cy="664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2583300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3813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5191842" y="4242602"/>
            <a:ext cx="3952158" cy="90088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flipH="1">
            <a:off x="8243200" y="1718200"/>
            <a:ext cx="900800" cy="342531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 flipH="1">
            <a:off x="8604461" y="2996086"/>
            <a:ext cx="69326" cy="6955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flipH="1">
            <a:off x="8012137" y="4337021"/>
            <a:ext cx="69326" cy="694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flipH="1">
            <a:off x="8245834" y="4151111"/>
            <a:ext cx="150771" cy="15128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 flipH="1">
            <a:off x="7867390" y="3982977"/>
            <a:ext cx="69398" cy="694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flipH="1">
            <a:off x="8804159" y="2665907"/>
            <a:ext cx="156292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flipH="1">
            <a:off x="7307615" y="4760402"/>
            <a:ext cx="156292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316975" y="1767225"/>
            <a:ext cx="67875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315775" y="3248025"/>
            <a:ext cx="67875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7524638" y="3711711"/>
            <a:ext cx="690141" cy="1810688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3890713" y="2339412"/>
            <a:ext cx="850653" cy="4772930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3008428" y="3165953"/>
            <a:ext cx="757219" cy="319787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 rot="-5400000">
            <a:off x="780399" y="3253495"/>
            <a:ext cx="1109657" cy="2670404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-5400000">
            <a:off x="5285779" y="965799"/>
            <a:ext cx="205846" cy="17634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5400000">
            <a:off x="5735050" y="507109"/>
            <a:ext cx="354930" cy="323408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 rot="-5400000">
            <a:off x="3055073" y="208889"/>
            <a:ext cx="205846" cy="17645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 rot="-5400000">
            <a:off x="4153123" y="-867067"/>
            <a:ext cx="970111" cy="270426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 rot="-5400000">
            <a:off x="4017668" y="215284"/>
            <a:ext cx="126088" cy="10701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 rot="5400000">
            <a:off x="5178687" y="3241495"/>
            <a:ext cx="1099732" cy="270429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5400000">
            <a:off x="5238546" y="4607915"/>
            <a:ext cx="210388" cy="1906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 rot="5400000">
            <a:off x="4971662" y="4662473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5750800" y="4043768"/>
            <a:ext cx="3393156" cy="1099743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5400000">
            <a:off x="6116310" y="4560596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5400000">
            <a:off x="6491472" y="4943867"/>
            <a:ext cx="64646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5400000">
            <a:off x="5908915" y="4675699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8431462" y="3771496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8557830" y="3886599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 rot="5400000">
            <a:off x="409371" y="4106940"/>
            <a:ext cx="210388" cy="1906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5400000">
            <a:off x="791835" y="4306771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rot="5400000">
            <a:off x="3972186" y="3976239"/>
            <a:ext cx="281251" cy="25482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"/>
          <p:cNvSpPr/>
          <p:nvPr/>
        </p:nvSpPr>
        <p:spPr>
          <a:xfrm rot="3600835">
            <a:off x="2774904" y="4200502"/>
            <a:ext cx="64715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"/>
          <p:cNvSpPr/>
          <p:nvPr/>
        </p:nvSpPr>
        <p:spPr>
          <a:xfrm rot="3600835">
            <a:off x="3291391" y="4344992"/>
            <a:ext cx="64647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 rot="5400000">
            <a:off x="3004385" y="4731846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 rot="5400000">
            <a:off x="419922" y="4584042"/>
            <a:ext cx="64646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5400000">
            <a:off x="1887196" y="4669578"/>
            <a:ext cx="210388" cy="1906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5400000">
            <a:off x="8705785" y="4306771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5400000">
            <a:off x="4820910" y="4796571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5400000">
            <a:off x="2367537" y="4049285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2608700" y="1886850"/>
            <a:ext cx="4412700" cy="13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2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713325" y="21750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713325" y="3092475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713325" y="272550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071" y="21750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2633971" y="3092475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2633971" y="272550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817" y="21750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4554718" y="3092475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4554718" y="272550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75562" y="21750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6475564" y="3092475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6475564" y="272550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1679412" y="3700359"/>
            <a:ext cx="435645" cy="245713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7946734" y="3645493"/>
            <a:ext cx="1833925" cy="560595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40864" y="3834204"/>
            <a:ext cx="1350264" cy="1268406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5400000">
            <a:off x="862113" y="4718353"/>
            <a:ext cx="182861" cy="168368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7594169" y="-12986"/>
            <a:ext cx="1549850" cy="1456042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8647698" y="984920"/>
            <a:ext cx="209890" cy="19327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0427" y="-12948"/>
            <a:ext cx="1647654" cy="157982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441351" y="185794"/>
            <a:ext cx="414482" cy="175965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475550" y="4091754"/>
            <a:ext cx="2668492" cy="1051757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1131552" y="4580700"/>
            <a:ext cx="934882" cy="56279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9006586" y="4842752"/>
            <a:ext cx="57953" cy="5795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1347654" y="4732185"/>
            <a:ext cx="57953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1664746" y="4991933"/>
            <a:ext cx="129969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"/>
          <p:cNvSpPr/>
          <p:nvPr/>
        </p:nvSpPr>
        <p:spPr>
          <a:xfrm>
            <a:off x="8661731" y="5059462"/>
            <a:ext cx="129969" cy="8401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4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29" y="4259281"/>
            <a:ext cx="3008397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5940175" y="996300"/>
            <a:ext cx="249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5940158" y="1658425"/>
            <a:ext cx="249060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713225" y="2410363"/>
            <a:ext cx="249060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713225" y="1748238"/>
            <a:ext cx="249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36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5940150" y="3363400"/>
            <a:ext cx="249060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5940150" y="2701275"/>
            <a:ext cx="249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36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431991" y="-1340710"/>
            <a:ext cx="577796" cy="325922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 flipH="1">
            <a:off x="33" y="-6933"/>
            <a:ext cx="558355" cy="266857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011828" y="314473"/>
            <a:ext cx="63935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586693" y="6"/>
            <a:ext cx="143385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3141029" y="4895591"/>
            <a:ext cx="108924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253233" y="3891028"/>
            <a:ext cx="110549" cy="11054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576943" y="2416284"/>
            <a:ext cx="1630954" cy="47703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"/>
          <p:cNvSpPr/>
          <p:nvPr/>
        </p:nvSpPr>
        <p:spPr>
          <a:xfrm rot="5400000">
            <a:off x="253197" y="2661675"/>
            <a:ext cx="52030" cy="5197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4"/>
          <p:cNvSpPr/>
          <p:nvPr/>
        </p:nvSpPr>
        <p:spPr>
          <a:xfrm rot="5400000">
            <a:off x="80991" y="2333917"/>
            <a:ext cx="116687" cy="117237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4"/>
          <p:cNvSpPr/>
          <p:nvPr/>
        </p:nvSpPr>
        <p:spPr>
          <a:xfrm>
            <a:off x="-503696" y="-581442"/>
            <a:ext cx="100380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794336" y="3321630"/>
            <a:ext cx="2616219" cy="10275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91284" y="4207276"/>
            <a:ext cx="96126" cy="9612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39016" y="715323"/>
            <a:ext cx="63935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4"/>
          <p:cNvSpPr/>
          <p:nvPr/>
        </p:nvSpPr>
        <p:spPr>
          <a:xfrm rot="5400000">
            <a:off x="1986747" y="320450"/>
            <a:ext cx="52030" cy="5197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8" r:id="rId7"/>
    <p:sldLayoutId id="2147483659" r:id="rId8"/>
    <p:sldLayoutId id="2147483670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1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image" Target="../media/image2.png"/><Relationship Id="rId5" Type="http://schemas.microsoft.com/office/2007/relationships/media" Target="../media/media22.m4a"/><Relationship Id="rId10" Type="http://schemas.openxmlformats.org/officeDocument/2006/relationships/image" Target="../media/image12.png"/><Relationship Id="rId4" Type="http://schemas.openxmlformats.org/officeDocument/2006/relationships/audio" Target="../media/media21.m4a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4.png"/><Relationship Id="rId3" Type="http://schemas.microsoft.com/office/2007/relationships/media" Target="../media/media2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media" Target="../media/media25.m4a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0" Type="http://schemas.openxmlformats.org/officeDocument/2006/relationships/image" Target="../media/image8.png"/><Relationship Id="rId4" Type="http://schemas.openxmlformats.org/officeDocument/2006/relationships/audio" Target="../media/media24.m4a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13" Type="http://schemas.microsoft.com/office/2007/relationships/media" Target="../media/media33.m4a"/><Relationship Id="rId18" Type="http://schemas.openxmlformats.org/officeDocument/2006/relationships/audio" Target="../media/media35.m4a"/><Relationship Id="rId3" Type="http://schemas.microsoft.com/office/2007/relationships/media" Target="../media/media28.m4a"/><Relationship Id="rId21" Type="http://schemas.openxmlformats.org/officeDocument/2006/relationships/slideLayout" Target="../slideLayouts/slideLayout4.xml"/><Relationship Id="rId7" Type="http://schemas.microsoft.com/office/2007/relationships/media" Target="../media/media30.m4a"/><Relationship Id="rId12" Type="http://schemas.openxmlformats.org/officeDocument/2006/relationships/audio" Target="../media/media32.m4a"/><Relationship Id="rId17" Type="http://schemas.microsoft.com/office/2007/relationships/media" Target="../media/media35.m4a"/><Relationship Id="rId2" Type="http://schemas.openxmlformats.org/officeDocument/2006/relationships/audio" Target="../media/media27.m4a"/><Relationship Id="rId16" Type="http://schemas.openxmlformats.org/officeDocument/2006/relationships/audio" Target="../media/media34.m4a"/><Relationship Id="rId20" Type="http://schemas.openxmlformats.org/officeDocument/2006/relationships/audio" Target="../media/media36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microsoft.com/office/2007/relationships/media" Target="../media/media32.m4a"/><Relationship Id="rId5" Type="http://schemas.microsoft.com/office/2007/relationships/media" Target="../media/media29.m4a"/><Relationship Id="rId15" Type="http://schemas.microsoft.com/office/2007/relationships/media" Target="../media/media34.m4a"/><Relationship Id="rId10" Type="http://schemas.openxmlformats.org/officeDocument/2006/relationships/audio" Target="../media/media31.m4a"/><Relationship Id="rId19" Type="http://schemas.microsoft.com/office/2007/relationships/media" Target="../media/media36.m4a"/><Relationship Id="rId4" Type="http://schemas.openxmlformats.org/officeDocument/2006/relationships/audio" Target="../media/media28.m4a"/><Relationship Id="rId9" Type="http://schemas.microsoft.com/office/2007/relationships/media" Target="../media/media31.m4a"/><Relationship Id="rId14" Type="http://schemas.openxmlformats.org/officeDocument/2006/relationships/audio" Target="../media/media33.m4a"/><Relationship Id="rId2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4a"/><Relationship Id="rId3" Type="http://schemas.microsoft.com/office/2007/relationships/media" Target="../media/media39.m4a"/><Relationship Id="rId7" Type="http://schemas.microsoft.com/office/2007/relationships/media" Target="../media/media41.m4a"/><Relationship Id="rId12" Type="http://schemas.openxmlformats.org/officeDocument/2006/relationships/image" Target="../media/image2.png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audio" Target="../media/media40.m4a"/><Relationship Id="rId11" Type="http://schemas.openxmlformats.org/officeDocument/2006/relationships/image" Target="../media/image16.png"/><Relationship Id="rId5" Type="http://schemas.microsoft.com/office/2007/relationships/media" Target="../media/media40.m4a"/><Relationship Id="rId10" Type="http://schemas.openxmlformats.org/officeDocument/2006/relationships/audio" Target="../media/audio1.wav"/><Relationship Id="rId4" Type="http://schemas.openxmlformats.org/officeDocument/2006/relationships/audio" Target="../media/media39.m4a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4a"/><Relationship Id="rId7" Type="http://schemas.microsoft.com/office/2007/relationships/media" Target="../media/media5.m4a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media4.m4a"/><Relationship Id="rId11" Type="http://schemas.openxmlformats.org/officeDocument/2006/relationships/image" Target="../media/image2.png"/><Relationship Id="rId5" Type="http://schemas.microsoft.com/office/2007/relationships/media" Target="../media/media4.m4a"/><Relationship Id="rId10" Type="http://schemas.openxmlformats.org/officeDocument/2006/relationships/image" Target="../media/image3.pn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43.m4a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png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audio" Target="../media/media44.m4a"/><Relationship Id="rId11" Type="http://schemas.openxmlformats.org/officeDocument/2006/relationships/image" Target="../media/image16.png"/><Relationship Id="rId5" Type="http://schemas.microsoft.com/office/2007/relationships/media" Target="../media/media44.m4a"/><Relationship Id="rId10" Type="http://schemas.openxmlformats.org/officeDocument/2006/relationships/image" Target="../media/image17.png"/><Relationship Id="rId4" Type="http://schemas.openxmlformats.org/officeDocument/2006/relationships/audio" Target="../media/media43.m4a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2.png"/><Relationship Id="rId3" Type="http://schemas.microsoft.com/office/2007/relationships/media" Target="../media/media45.m4a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6.png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audio" Target="../media/media46.m4a"/><Relationship Id="rId11" Type="http://schemas.openxmlformats.org/officeDocument/2006/relationships/image" Target="../media/image19.png"/><Relationship Id="rId5" Type="http://schemas.microsoft.com/office/2007/relationships/media" Target="../media/media46.m4a"/><Relationship Id="rId10" Type="http://schemas.openxmlformats.org/officeDocument/2006/relationships/image" Target="../media/image18.png"/><Relationship Id="rId4" Type="http://schemas.openxmlformats.org/officeDocument/2006/relationships/audio" Target="../media/media45.m4a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47.m4a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audio" Target="../media/media48.m4a"/><Relationship Id="rId11" Type="http://schemas.openxmlformats.org/officeDocument/2006/relationships/image" Target="../media/image2.png"/><Relationship Id="rId5" Type="http://schemas.microsoft.com/office/2007/relationships/media" Target="../media/media48.m4a"/><Relationship Id="rId10" Type="http://schemas.openxmlformats.org/officeDocument/2006/relationships/image" Target="../media/image16.png"/><Relationship Id="rId4" Type="http://schemas.openxmlformats.org/officeDocument/2006/relationships/audio" Target="../media/media47.m4a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2"/>
          <p:cNvSpPr txBox="1">
            <a:spLocks noGrp="1"/>
          </p:cNvSpPr>
          <p:nvPr>
            <p:ph type="ctrTitle"/>
          </p:nvPr>
        </p:nvSpPr>
        <p:spPr>
          <a:xfrm>
            <a:off x="1331957" y="58671"/>
            <a:ext cx="6928496" cy="319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QUẬN LONG BIÊN 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2" name="Google Shape;562;p32"/>
          <p:cNvGrpSpPr/>
          <p:nvPr/>
        </p:nvGrpSpPr>
        <p:grpSpPr>
          <a:xfrm rot="20636090">
            <a:off x="688139" y="460628"/>
            <a:ext cx="616808" cy="797735"/>
            <a:chOff x="2443050" y="1165125"/>
            <a:chExt cx="617375" cy="714625"/>
          </a:xfrm>
        </p:grpSpPr>
        <p:sp>
          <p:nvSpPr>
            <p:cNvPr id="563" name="Google Shape;563;p32"/>
            <p:cNvSpPr/>
            <p:nvPr/>
          </p:nvSpPr>
          <p:spPr>
            <a:xfrm>
              <a:off x="2546800" y="1166675"/>
              <a:ext cx="108525" cy="123850"/>
            </a:xfrm>
            <a:custGeom>
              <a:avLst/>
              <a:gdLst/>
              <a:ahLst/>
              <a:cxnLst/>
              <a:rect l="l" t="t" r="r" b="b"/>
              <a:pathLst>
                <a:path w="4341" h="4954" extrusionOk="0">
                  <a:moveTo>
                    <a:pt x="1109" y="1"/>
                  </a:moveTo>
                  <a:cubicBezTo>
                    <a:pt x="978" y="60"/>
                    <a:pt x="871" y="168"/>
                    <a:pt x="811" y="299"/>
                  </a:cubicBezTo>
                  <a:cubicBezTo>
                    <a:pt x="0" y="1885"/>
                    <a:pt x="1443" y="4925"/>
                    <a:pt x="1443" y="4925"/>
                  </a:cubicBezTo>
                  <a:cubicBezTo>
                    <a:pt x="1534" y="4944"/>
                    <a:pt x="1629" y="4953"/>
                    <a:pt x="1726" y="4953"/>
                  </a:cubicBezTo>
                  <a:cubicBezTo>
                    <a:pt x="2548" y="4953"/>
                    <a:pt x="3573" y="4322"/>
                    <a:pt x="4340" y="3757"/>
                  </a:cubicBezTo>
                  <a:cubicBezTo>
                    <a:pt x="3434" y="1992"/>
                    <a:pt x="2039" y="716"/>
                    <a:pt x="110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2574525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304" y="0"/>
                  </a:moveTo>
                  <a:cubicBezTo>
                    <a:pt x="193" y="0"/>
                    <a:pt x="91" y="20"/>
                    <a:pt x="0" y="63"/>
                  </a:cubicBezTo>
                  <a:cubicBezTo>
                    <a:pt x="930" y="778"/>
                    <a:pt x="2325" y="2054"/>
                    <a:pt x="3231" y="3819"/>
                  </a:cubicBezTo>
                  <a:cubicBezTo>
                    <a:pt x="3613" y="3533"/>
                    <a:pt x="3983" y="3223"/>
                    <a:pt x="4328" y="2901"/>
                  </a:cubicBezTo>
                  <a:cubicBezTo>
                    <a:pt x="4328" y="2901"/>
                    <a:pt x="1652" y="0"/>
                    <a:pt x="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2867550" y="1166675"/>
              <a:ext cx="108825" cy="123850"/>
            </a:xfrm>
            <a:custGeom>
              <a:avLst/>
              <a:gdLst/>
              <a:ahLst/>
              <a:cxnLst/>
              <a:rect l="l" t="t" r="r" b="b"/>
              <a:pathLst>
                <a:path w="4353" h="4954" extrusionOk="0">
                  <a:moveTo>
                    <a:pt x="3232" y="1"/>
                  </a:moveTo>
                  <a:cubicBezTo>
                    <a:pt x="2313" y="716"/>
                    <a:pt x="906" y="1992"/>
                    <a:pt x="0" y="3757"/>
                  </a:cubicBezTo>
                  <a:cubicBezTo>
                    <a:pt x="768" y="4322"/>
                    <a:pt x="1792" y="4953"/>
                    <a:pt x="2614" y="4953"/>
                  </a:cubicBezTo>
                  <a:cubicBezTo>
                    <a:pt x="2712" y="4953"/>
                    <a:pt x="2807" y="4944"/>
                    <a:pt x="2898" y="4925"/>
                  </a:cubicBezTo>
                  <a:cubicBezTo>
                    <a:pt x="2898" y="4925"/>
                    <a:pt x="4352" y="1885"/>
                    <a:pt x="3530" y="299"/>
                  </a:cubicBezTo>
                  <a:cubicBezTo>
                    <a:pt x="3470" y="168"/>
                    <a:pt x="3363" y="60"/>
                    <a:pt x="3232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2835350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4027" y="0"/>
                  </a:moveTo>
                  <a:cubicBezTo>
                    <a:pt x="2687" y="0"/>
                    <a:pt x="0" y="2901"/>
                    <a:pt x="0" y="2901"/>
                  </a:cubicBezTo>
                  <a:cubicBezTo>
                    <a:pt x="346" y="3223"/>
                    <a:pt x="716" y="3533"/>
                    <a:pt x="1097" y="3819"/>
                  </a:cubicBezTo>
                  <a:cubicBezTo>
                    <a:pt x="2004" y="2054"/>
                    <a:pt x="3399" y="778"/>
                    <a:pt x="4329" y="63"/>
                  </a:cubicBezTo>
                  <a:cubicBezTo>
                    <a:pt x="4239" y="20"/>
                    <a:pt x="4138" y="0"/>
                    <a:pt x="4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2562000" y="1529750"/>
              <a:ext cx="56650" cy="35800"/>
            </a:xfrm>
            <a:custGeom>
              <a:avLst/>
              <a:gdLst/>
              <a:ahLst/>
              <a:cxnLst/>
              <a:rect l="l" t="t" r="r" b="b"/>
              <a:pathLst>
                <a:path w="2266" h="1432" extrusionOk="0">
                  <a:moveTo>
                    <a:pt x="1657" y="1"/>
                  </a:moveTo>
                  <a:cubicBezTo>
                    <a:pt x="1545" y="1"/>
                    <a:pt x="1434" y="5"/>
                    <a:pt x="1324" y="13"/>
                  </a:cubicBezTo>
                  <a:cubicBezTo>
                    <a:pt x="978" y="13"/>
                    <a:pt x="644" y="49"/>
                    <a:pt x="322" y="144"/>
                  </a:cubicBezTo>
                  <a:cubicBezTo>
                    <a:pt x="191" y="180"/>
                    <a:pt x="84" y="287"/>
                    <a:pt x="72" y="430"/>
                  </a:cubicBezTo>
                  <a:cubicBezTo>
                    <a:pt x="0" y="812"/>
                    <a:pt x="680" y="955"/>
                    <a:pt x="942" y="1038"/>
                  </a:cubicBezTo>
                  <a:cubicBezTo>
                    <a:pt x="1205" y="1122"/>
                    <a:pt x="1431" y="1217"/>
                    <a:pt x="1670" y="1301"/>
                  </a:cubicBezTo>
                  <a:cubicBezTo>
                    <a:pt x="1860" y="1360"/>
                    <a:pt x="2051" y="1408"/>
                    <a:pt x="2242" y="1432"/>
                  </a:cubicBezTo>
                  <a:cubicBezTo>
                    <a:pt x="2230" y="1253"/>
                    <a:pt x="2218" y="1074"/>
                    <a:pt x="2218" y="895"/>
                  </a:cubicBezTo>
                  <a:cubicBezTo>
                    <a:pt x="2206" y="609"/>
                    <a:pt x="2230" y="323"/>
                    <a:pt x="2266" y="37"/>
                  </a:cubicBezTo>
                  <a:cubicBezTo>
                    <a:pt x="2066" y="14"/>
                    <a:pt x="1860" y="1"/>
                    <a:pt x="165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2597775" y="1446850"/>
              <a:ext cx="50700" cy="40025"/>
            </a:xfrm>
            <a:custGeom>
              <a:avLst/>
              <a:gdLst/>
              <a:ahLst/>
              <a:cxnLst/>
              <a:rect l="l" t="t" r="r" b="b"/>
              <a:pathLst>
                <a:path w="2028" h="1601" extrusionOk="0">
                  <a:moveTo>
                    <a:pt x="479" y="0"/>
                  </a:moveTo>
                  <a:cubicBezTo>
                    <a:pt x="264" y="0"/>
                    <a:pt x="75" y="63"/>
                    <a:pt x="36" y="277"/>
                  </a:cubicBezTo>
                  <a:cubicBezTo>
                    <a:pt x="0" y="443"/>
                    <a:pt x="179" y="646"/>
                    <a:pt x="274" y="765"/>
                  </a:cubicBezTo>
                  <a:cubicBezTo>
                    <a:pt x="441" y="968"/>
                    <a:pt x="644" y="1135"/>
                    <a:pt x="871" y="1266"/>
                  </a:cubicBezTo>
                  <a:cubicBezTo>
                    <a:pt x="1014" y="1374"/>
                    <a:pt x="1169" y="1493"/>
                    <a:pt x="1324" y="1600"/>
                  </a:cubicBezTo>
                  <a:cubicBezTo>
                    <a:pt x="1419" y="1385"/>
                    <a:pt x="1526" y="1171"/>
                    <a:pt x="1646" y="968"/>
                  </a:cubicBezTo>
                  <a:cubicBezTo>
                    <a:pt x="1765" y="777"/>
                    <a:pt x="1896" y="598"/>
                    <a:pt x="2027" y="420"/>
                  </a:cubicBezTo>
                  <a:cubicBezTo>
                    <a:pt x="1920" y="372"/>
                    <a:pt x="1801" y="336"/>
                    <a:pt x="1741" y="312"/>
                  </a:cubicBezTo>
                  <a:cubicBezTo>
                    <a:pt x="1550" y="229"/>
                    <a:pt x="1336" y="157"/>
                    <a:pt x="1133" y="110"/>
                  </a:cubicBezTo>
                  <a:cubicBezTo>
                    <a:pt x="994" y="78"/>
                    <a:pt x="720" y="0"/>
                    <a:pt x="479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2578100" y="1597850"/>
              <a:ext cx="52175" cy="20650"/>
            </a:xfrm>
            <a:custGeom>
              <a:avLst/>
              <a:gdLst/>
              <a:ahLst/>
              <a:cxnLst/>
              <a:rect l="l" t="t" r="r" b="b"/>
              <a:pathLst>
                <a:path w="2087" h="826" extrusionOk="0">
                  <a:moveTo>
                    <a:pt x="1564" y="1"/>
                  </a:moveTo>
                  <a:cubicBezTo>
                    <a:pt x="1206" y="1"/>
                    <a:pt x="846" y="41"/>
                    <a:pt x="501" y="127"/>
                  </a:cubicBezTo>
                  <a:cubicBezTo>
                    <a:pt x="370" y="163"/>
                    <a:pt x="60" y="210"/>
                    <a:pt x="0" y="377"/>
                  </a:cubicBezTo>
                  <a:cubicBezTo>
                    <a:pt x="0" y="425"/>
                    <a:pt x="12" y="473"/>
                    <a:pt x="24" y="520"/>
                  </a:cubicBezTo>
                  <a:cubicBezTo>
                    <a:pt x="24" y="652"/>
                    <a:pt x="60" y="675"/>
                    <a:pt x="203" y="723"/>
                  </a:cubicBezTo>
                  <a:cubicBezTo>
                    <a:pt x="421" y="790"/>
                    <a:pt x="647" y="826"/>
                    <a:pt x="874" y="826"/>
                  </a:cubicBezTo>
                  <a:cubicBezTo>
                    <a:pt x="933" y="826"/>
                    <a:pt x="991" y="823"/>
                    <a:pt x="1049" y="818"/>
                  </a:cubicBezTo>
                  <a:cubicBezTo>
                    <a:pt x="1395" y="818"/>
                    <a:pt x="1741" y="795"/>
                    <a:pt x="2087" y="747"/>
                  </a:cubicBezTo>
                  <a:cubicBezTo>
                    <a:pt x="1980" y="508"/>
                    <a:pt x="1896" y="258"/>
                    <a:pt x="1825" y="8"/>
                  </a:cubicBezTo>
                  <a:cubicBezTo>
                    <a:pt x="1738" y="3"/>
                    <a:pt x="1651" y="1"/>
                    <a:pt x="1564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2443050" y="1543775"/>
              <a:ext cx="36100" cy="31025"/>
            </a:xfrm>
            <a:custGeom>
              <a:avLst/>
              <a:gdLst/>
              <a:ahLst/>
              <a:cxnLst/>
              <a:rect l="l" t="t" r="r" b="b"/>
              <a:pathLst>
                <a:path w="1444" h="1241" extrusionOk="0">
                  <a:moveTo>
                    <a:pt x="13" y="1"/>
                  </a:moveTo>
                  <a:cubicBezTo>
                    <a:pt x="13" y="96"/>
                    <a:pt x="1" y="191"/>
                    <a:pt x="1" y="299"/>
                  </a:cubicBezTo>
                  <a:cubicBezTo>
                    <a:pt x="1" y="609"/>
                    <a:pt x="13" y="931"/>
                    <a:pt x="36" y="1241"/>
                  </a:cubicBezTo>
                  <a:cubicBezTo>
                    <a:pt x="382" y="1241"/>
                    <a:pt x="740" y="1205"/>
                    <a:pt x="1098" y="1145"/>
                  </a:cubicBezTo>
                  <a:cubicBezTo>
                    <a:pt x="1217" y="1121"/>
                    <a:pt x="1443" y="1109"/>
                    <a:pt x="1432" y="954"/>
                  </a:cubicBezTo>
                  <a:cubicBezTo>
                    <a:pt x="1432" y="799"/>
                    <a:pt x="1157" y="621"/>
                    <a:pt x="1062" y="549"/>
                  </a:cubicBezTo>
                  <a:cubicBezTo>
                    <a:pt x="728" y="334"/>
                    <a:pt x="382" y="144"/>
                    <a:pt x="13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2878575" y="1622175"/>
              <a:ext cx="59950" cy="66800"/>
            </a:xfrm>
            <a:custGeom>
              <a:avLst/>
              <a:gdLst/>
              <a:ahLst/>
              <a:cxnLst/>
              <a:rect l="l" t="t" r="r" b="b"/>
              <a:pathLst>
                <a:path w="2398" h="2672" extrusionOk="0">
                  <a:moveTo>
                    <a:pt x="990" y="1"/>
                  </a:moveTo>
                  <a:cubicBezTo>
                    <a:pt x="752" y="501"/>
                    <a:pt x="442" y="966"/>
                    <a:pt x="48" y="1372"/>
                  </a:cubicBezTo>
                  <a:lnTo>
                    <a:pt x="0" y="1419"/>
                  </a:lnTo>
                  <a:cubicBezTo>
                    <a:pt x="239" y="1706"/>
                    <a:pt x="513" y="1956"/>
                    <a:pt x="811" y="2171"/>
                  </a:cubicBezTo>
                  <a:cubicBezTo>
                    <a:pt x="966" y="2254"/>
                    <a:pt x="1109" y="2338"/>
                    <a:pt x="1264" y="2433"/>
                  </a:cubicBezTo>
                  <a:cubicBezTo>
                    <a:pt x="1407" y="2528"/>
                    <a:pt x="1574" y="2588"/>
                    <a:pt x="1741" y="2588"/>
                  </a:cubicBezTo>
                  <a:cubicBezTo>
                    <a:pt x="1896" y="2636"/>
                    <a:pt x="2051" y="2660"/>
                    <a:pt x="2218" y="2671"/>
                  </a:cubicBezTo>
                  <a:cubicBezTo>
                    <a:pt x="2218" y="2612"/>
                    <a:pt x="2254" y="2564"/>
                    <a:pt x="2302" y="2540"/>
                  </a:cubicBezTo>
                  <a:cubicBezTo>
                    <a:pt x="2385" y="2516"/>
                    <a:pt x="2397" y="2481"/>
                    <a:pt x="2326" y="2397"/>
                  </a:cubicBezTo>
                  <a:cubicBezTo>
                    <a:pt x="2314" y="2350"/>
                    <a:pt x="2314" y="2290"/>
                    <a:pt x="2337" y="2242"/>
                  </a:cubicBezTo>
                  <a:cubicBezTo>
                    <a:pt x="2290" y="2135"/>
                    <a:pt x="2242" y="2028"/>
                    <a:pt x="2194" y="1920"/>
                  </a:cubicBezTo>
                  <a:cubicBezTo>
                    <a:pt x="2182" y="1801"/>
                    <a:pt x="2135" y="1682"/>
                    <a:pt x="2051" y="1598"/>
                  </a:cubicBezTo>
                  <a:cubicBezTo>
                    <a:pt x="1741" y="1098"/>
                    <a:pt x="1384" y="621"/>
                    <a:pt x="1062" y="132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2806125" y="1692225"/>
              <a:ext cx="32225" cy="40875"/>
            </a:xfrm>
            <a:custGeom>
              <a:avLst/>
              <a:gdLst/>
              <a:ahLst/>
              <a:cxnLst/>
              <a:rect l="l" t="t" r="r" b="b"/>
              <a:pathLst>
                <a:path w="1289" h="1635" extrusionOk="0">
                  <a:moveTo>
                    <a:pt x="907" y="1"/>
                  </a:moveTo>
                  <a:cubicBezTo>
                    <a:pt x="609" y="132"/>
                    <a:pt x="311" y="239"/>
                    <a:pt x="1" y="323"/>
                  </a:cubicBezTo>
                  <a:cubicBezTo>
                    <a:pt x="251" y="645"/>
                    <a:pt x="502" y="990"/>
                    <a:pt x="728" y="1336"/>
                  </a:cubicBezTo>
                  <a:cubicBezTo>
                    <a:pt x="809" y="1463"/>
                    <a:pt x="868" y="1635"/>
                    <a:pt x="1044" y="1635"/>
                  </a:cubicBezTo>
                  <a:cubicBezTo>
                    <a:pt x="1050" y="1635"/>
                    <a:pt x="1056" y="1635"/>
                    <a:pt x="1062" y="1634"/>
                  </a:cubicBezTo>
                  <a:cubicBezTo>
                    <a:pt x="1289" y="1610"/>
                    <a:pt x="1253" y="1384"/>
                    <a:pt x="1229" y="1229"/>
                  </a:cubicBezTo>
                  <a:cubicBezTo>
                    <a:pt x="1169" y="811"/>
                    <a:pt x="1062" y="394"/>
                    <a:pt x="9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2624900" y="1663600"/>
              <a:ext cx="46225" cy="84150"/>
            </a:xfrm>
            <a:custGeom>
              <a:avLst/>
              <a:gdLst/>
              <a:ahLst/>
              <a:cxnLst/>
              <a:rect l="l" t="t" r="r" b="b"/>
              <a:pathLst>
                <a:path w="1849" h="3366" extrusionOk="0">
                  <a:moveTo>
                    <a:pt x="1407" y="1"/>
                  </a:moveTo>
                  <a:cubicBezTo>
                    <a:pt x="1371" y="37"/>
                    <a:pt x="1348" y="84"/>
                    <a:pt x="1324" y="120"/>
                  </a:cubicBezTo>
                  <a:cubicBezTo>
                    <a:pt x="1026" y="597"/>
                    <a:pt x="775" y="1086"/>
                    <a:pt x="573" y="1599"/>
                  </a:cubicBezTo>
                  <a:cubicBezTo>
                    <a:pt x="429" y="1956"/>
                    <a:pt x="322" y="2326"/>
                    <a:pt x="191" y="2684"/>
                  </a:cubicBezTo>
                  <a:cubicBezTo>
                    <a:pt x="119" y="2910"/>
                    <a:pt x="0" y="3125"/>
                    <a:pt x="12" y="3363"/>
                  </a:cubicBezTo>
                  <a:cubicBezTo>
                    <a:pt x="21" y="3365"/>
                    <a:pt x="31" y="3366"/>
                    <a:pt x="40" y="3366"/>
                  </a:cubicBezTo>
                  <a:cubicBezTo>
                    <a:pt x="240" y="3366"/>
                    <a:pt x="494" y="3024"/>
                    <a:pt x="596" y="2898"/>
                  </a:cubicBezTo>
                  <a:cubicBezTo>
                    <a:pt x="811" y="2588"/>
                    <a:pt x="1014" y="2266"/>
                    <a:pt x="1169" y="1921"/>
                  </a:cubicBezTo>
                  <a:cubicBezTo>
                    <a:pt x="1407" y="1444"/>
                    <a:pt x="1598" y="919"/>
                    <a:pt x="1848" y="430"/>
                  </a:cubicBezTo>
                  <a:cubicBezTo>
                    <a:pt x="1693" y="299"/>
                    <a:pt x="1550" y="144"/>
                    <a:pt x="14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2705375" y="1697900"/>
              <a:ext cx="28950" cy="70575"/>
            </a:xfrm>
            <a:custGeom>
              <a:avLst/>
              <a:gdLst/>
              <a:ahLst/>
              <a:cxnLst/>
              <a:rect l="l" t="t" r="r" b="b"/>
              <a:pathLst>
                <a:path w="1158" h="2823" extrusionOk="0">
                  <a:moveTo>
                    <a:pt x="287" y="0"/>
                  </a:moveTo>
                  <a:cubicBezTo>
                    <a:pt x="239" y="191"/>
                    <a:pt x="191" y="370"/>
                    <a:pt x="156" y="549"/>
                  </a:cubicBezTo>
                  <a:cubicBezTo>
                    <a:pt x="84" y="1038"/>
                    <a:pt x="48" y="1538"/>
                    <a:pt x="48" y="2039"/>
                  </a:cubicBezTo>
                  <a:cubicBezTo>
                    <a:pt x="48" y="2206"/>
                    <a:pt x="1" y="2731"/>
                    <a:pt x="239" y="2814"/>
                  </a:cubicBezTo>
                  <a:cubicBezTo>
                    <a:pt x="258" y="2820"/>
                    <a:pt x="277" y="2823"/>
                    <a:pt x="297" y="2823"/>
                  </a:cubicBezTo>
                  <a:cubicBezTo>
                    <a:pt x="442" y="2823"/>
                    <a:pt x="610" y="2683"/>
                    <a:pt x="704" y="2600"/>
                  </a:cubicBezTo>
                  <a:cubicBezTo>
                    <a:pt x="955" y="2361"/>
                    <a:pt x="978" y="1968"/>
                    <a:pt x="1026" y="1646"/>
                  </a:cubicBezTo>
                  <a:cubicBezTo>
                    <a:pt x="1086" y="1181"/>
                    <a:pt x="1110" y="704"/>
                    <a:pt x="1157" y="239"/>
                  </a:cubicBezTo>
                  <a:cubicBezTo>
                    <a:pt x="859" y="179"/>
                    <a:pt x="561" y="107"/>
                    <a:pt x="287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2486875" y="1724000"/>
              <a:ext cx="60825" cy="23400"/>
            </a:xfrm>
            <a:custGeom>
              <a:avLst/>
              <a:gdLst/>
              <a:ahLst/>
              <a:cxnLst/>
              <a:rect l="l" t="t" r="r" b="b"/>
              <a:pathLst>
                <a:path w="2433" h="936" extrusionOk="0">
                  <a:moveTo>
                    <a:pt x="992" y="1"/>
                  </a:moveTo>
                  <a:cubicBezTo>
                    <a:pt x="895" y="1"/>
                    <a:pt x="799" y="2"/>
                    <a:pt x="704" y="5"/>
                  </a:cubicBezTo>
                  <a:lnTo>
                    <a:pt x="0" y="29"/>
                  </a:lnTo>
                  <a:cubicBezTo>
                    <a:pt x="167" y="339"/>
                    <a:pt x="358" y="637"/>
                    <a:pt x="549" y="936"/>
                  </a:cubicBezTo>
                  <a:cubicBezTo>
                    <a:pt x="704" y="888"/>
                    <a:pt x="871" y="852"/>
                    <a:pt x="1014" y="804"/>
                  </a:cubicBezTo>
                  <a:cubicBezTo>
                    <a:pt x="1372" y="769"/>
                    <a:pt x="1706" y="661"/>
                    <a:pt x="2004" y="482"/>
                  </a:cubicBezTo>
                  <a:cubicBezTo>
                    <a:pt x="2171" y="411"/>
                    <a:pt x="2314" y="327"/>
                    <a:pt x="2433" y="208"/>
                  </a:cubicBezTo>
                  <a:cubicBezTo>
                    <a:pt x="2409" y="53"/>
                    <a:pt x="1992" y="65"/>
                    <a:pt x="1861" y="41"/>
                  </a:cubicBezTo>
                  <a:cubicBezTo>
                    <a:pt x="1574" y="14"/>
                    <a:pt x="1282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2676175" y="1837475"/>
              <a:ext cx="22675" cy="37500"/>
            </a:xfrm>
            <a:custGeom>
              <a:avLst/>
              <a:gdLst/>
              <a:ahLst/>
              <a:cxnLst/>
              <a:rect l="l" t="t" r="r" b="b"/>
              <a:pathLst>
                <a:path w="907" h="1500" extrusionOk="0">
                  <a:moveTo>
                    <a:pt x="529" y="1"/>
                  </a:moveTo>
                  <a:cubicBezTo>
                    <a:pt x="446" y="1"/>
                    <a:pt x="364" y="30"/>
                    <a:pt x="310" y="93"/>
                  </a:cubicBezTo>
                  <a:cubicBezTo>
                    <a:pt x="286" y="141"/>
                    <a:pt x="274" y="200"/>
                    <a:pt x="251" y="248"/>
                  </a:cubicBezTo>
                  <a:cubicBezTo>
                    <a:pt x="191" y="391"/>
                    <a:pt x="143" y="546"/>
                    <a:pt x="107" y="701"/>
                  </a:cubicBezTo>
                  <a:cubicBezTo>
                    <a:pt x="60" y="904"/>
                    <a:pt x="24" y="1106"/>
                    <a:pt x="0" y="1309"/>
                  </a:cubicBezTo>
                  <a:cubicBezTo>
                    <a:pt x="298" y="1381"/>
                    <a:pt x="596" y="1440"/>
                    <a:pt x="906" y="1500"/>
                  </a:cubicBezTo>
                  <a:cubicBezTo>
                    <a:pt x="906" y="1452"/>
                    <a:pt x="894" y="1416"/>
                    <a:pt x="882" y="1369"/>
                  </a:cubicBezTo>
                  <a:cubicBezTo>
                    <a:pt x="847" y="1095"/>
                    <a:pt x="823" y="820"/>
                    <a:pt x="763" y="534"/>
                  </a:cubicBezTo>
                  <a:cubicBezTo>
                    <a:pt x="739" y="427"/>
                    <a:pt x="716" y="308"/>
                    <a:pt x="668" y="200"/>
                  </a:cubicBezTo>
                  <a:cubicBezTo>
                    <a:pt x="656" y="141"/>
                    <a:pt x="632" y="69"/>
                    <a:pt x="608" y="9"/>
                  </a:cubicBezTo>
                  <a:cubicBezTo>
                    <a:pt x="582" y="4"/>
                    <a:pt x="555" y="1"/>
                    <a:pt x="529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2753375" y="1827725"/>
              <a:ext cx="40575" cy="52025"/>
            </a:xfrm>
            <a:custGeom>
              <a:avLst/>
              <a:gdLst/>
              <a:ahLst/>
              <a:cxnLst/>
              <a:rect l="l" t="t" r="r" b="b"/>
              <a:pathLst>
                <a:path w="1623" h="2081" extrusionOk="0">
                  <a:moveTo>
                    <a:pt x="512" y="0"/>
                  </a:moveTo>
                  <a:cubicBezTo>
                    <a:pt x="476" y="0"/>
                    <a:pt x="437" y="12"/>
                    <a:pt x="382" y="42"/>
                  </a:cubicBezTo>
                  <a:cubicBezTo>
                    <a:pt x="203" y="149"/>
                    <a:pt x="84" y="340"/>
                    <a:pt x="72" y="554"/>
                  </a:cubicBezTo>
                  <a:cubicBezTo>
                    <a:pt x="0" y="1055"/>
                    <a:pt x="12" y="1568"/>
                    <a:pt x="120" y="2081"/>
                  </a:cubicBezTo>
                  <a:lnTo>
                    <a:pt x="132" y="2081"/>
                  </a:lnTo>
                  <a:cubicBezTo>
                    <a:pt x="644" y="2081"/>
                    <a:pt x="1133" y="2057"/>
                    <a:pt x="1622" y="2009"/>
                  </a:cubicBezTo>
                  <a:lnTo>
                    <a:pt x="1550" y="1795"/>
                  </a:lnTo>
                  <a:cubicBezTo>
                    <a:pt x="1407" y="1318"/>
                    <a:pt x="1217" y="841"/>
                    <a:pt x="978" y="388"/>
                  </a:cubicBezTo>
                  <a:cubicBezTo>
                    <a:pt x="895" y="221"/>
                    <a:pt x="847" y="89"/>
                    <a:pt x="680" y="42"/>
                  </a:cubicBezTo>
                  <a:cubicBezTo>
                    <a:pt x="604" y="21"/>
                    <a:pt x="560" y="0"/>
                    <a:pt x="512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2857100" y="1788550"/>
              <a:ext cx="56675" cy="68550"/>
            </a:xfrm>
            <a:custGeom>
              <a:avLst/>
              <a:gdLst/>
              <a:ahLst/>
              <a:cxnLst/>
              <a:rect l="l" t="t" r="r" b="b"/>
              <a:pathLst>
                <a:path w="2267" h="2742" extrusionOk="0">
                  <a:moveTo>
                    <a:pt x="100" y="0"/>
                  </a:moveTo>
                  <a:cubicBezTo>
                    <a:pt x="35" y="0"/>
                    <a:pt x="1" y="31"/>
                    <a:pt x="1" y="130"/>
                  </a:cubicBezTo>
                  <a:cubicBezTo>
                    <a:pt x="1" y="679"/>
                    <a:pt x="359" y="1191"/>
                    <a:pt x="561" y="1680"/>
                  </a:cubicBezTo>
                  <a:cubicBezTo>
                    <a:pt x="621" y="1811"/>
                    <a:pt x="824" y="2276"/>
                    <a:pt x="1062" y="2742"/>
                  </a:cubicBezTo>
                  <a:cubicBezTo>
                    <a:pt x="1241" y="2670"/>
                    <a:pt x="1420" y="2598"/>
                    <a:pt x="1599" y="2515"/>
                  </a:cubicBezTo>
                  <a:cubicBezTo>
                    <a:pt x="1825" y="2420"/>
                    <a:pt x="2040" y="2288"/>
                    <a:pt x="2266" y="2181"/>
                  </a:cubicBezTo>
                  <a:cubicBezTo>
                    <a:pt x="2171" y="2026"/>
                    <a:pt x="2064" y="1895"/>
                    <a:pt x="1956" y="1752"/>
                  </a:cubicBezTo>
                  <a:cubicBezTo>
                    <a:pt x="1706" y="1418"/>
                    <a:pt x="1444" y="1084"/>
                    <a:pt x="1181" y="750"/>
                  </a:cubicBezTo>
                  <a:cubicBezTo>
                    <a:pt x="1026" y="571"/>
                    <a:pt x="883" y="393"/>
                    <a:pt x="728" y="226"/>
                  </a:cubicBezTo>
                  <a:cubicBezTo>
                    <a:pt x="585" y="106"/>
                    <a:pt x="418" y="47"/>
                    <a:pt x="239" y="23"/>
                  </a:cubicBezTo>
                  <a:cubicBezTo>
                    <a:pt x="184" y="10"/>
                    <a:pt x="137" y="0"/>
                    <a:pt x="100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443350" y="1224225"/>
              <a:ext cx="617075" cy="655525"/>
            </a:xfrm>
            <a:custGeom>
              <a:avLst/>
              <a:gdLst/>
              <a:ahLst/>
              <a:cxnLst/>
              <a:rect l="l" t="t" r="r" b="b"/>
              <a:pathLst>
                <a:path w="24683" h="26221" extrusionOk="0">
                  <a:moveTo>
                    <a:pt x="13069" y="0"/>
                  </a:moveTo>
                  <a:cubicBezTo>
                    <a:pt x="10804" y="0"/>
                    <a:pt x="8562" y="596"/>
                    <a:pt x="6606" y="1741"/>
                  </a:cubicBezTo>
                  <a:cubicBezTo>
                    <a:pt x="4627" y="2886"/>
                    <a:pt x="2970" y="4519"/>
                    <a:pt x="1801" y="6487"/>
                  </a:cubicBezTo>
                  <a:cubicBezTo>
                    <a:pt x="1348" y="7226"/>
                    <a:pt x="978" y="8013"/>
                    <a:pt x="692" y="8824"/>
                  </a:cubicBezTo>
                  <a:lnTo>
                    <a:pt x="776" y="8848"/>
                  </a:lnTo>
                  <a:cubicBezTo>
                    <a:pt x="1491" y="9086"/>
                    <a:pt x="2242" y="9360"/>
                    <a:pt x="2803" y="9873"/>
                  </a:cubicBezTo>
                  <a:cubicBezTo>
                    <a:pt x="3041" y="10088"/>
                    <a:pt x="3196" y="10338"/>
                    <a:pt x="2993" y="10636"/>
                  </a:cubicBezTo>
                  <a:cubicBezTo>
                    <a:pt x="2894" y="10758"/>
                    <a:pt x="2753" y="10828"/>
                    <a:pt x="2600" y="10828"/>
                  </a:cubicBezTo>
                  <a:cubicBezTo>
                    <a:pt x="2588" y="10828"/>
                    <a:pt x="2576" y="10828"/>
                    <a:pt x="2564" y="10827"/>
                  </a:cubicBezTo>
                  <a:cubicBezTo>
                    <a:pt x="2484" y="10832"/>
                    <a:pt x="2404" y="10834"/>
                    <a:pt x="2323" y="10834"/>
                  </a:cubicBezTo>
                  <a:cubicBezTo>
                    <a:pt x="2011" y="10834"/>
                    <a:pt x="1699" y="10798"/>
                    <a:pt x="1396" y="10732"/>
                  </a:cubicBezTo>
                  <a:cubicBezTo>
                    <a:pt x="1002" y="10672"/>
                    <a:pt x="621" y="10577"/>
                    <a:pt x="251" y="10457"/>
                  </a:cubicBezTo>
                  <a:cubicBezTo>
                    <a:pt x="96" y="11221"/>
                    <a:pt x="12" y="11996"/>
                    <a:pt x="1" y="12783"/>
                  </a:cubicBezTo>
                  <a:cubicBezTo>
                    <a:pt x="370" y="12926"/>
                    <a:pt x="716" y="13116"/>
                    <a:pt x="1050" y="13331"/>
                  </a:cubicBezTo>
                  <a:cubicBezTo>
                    <a:pt x="1145" y="13403"/>
                    <a:pt x="1420" y="13581"/>
                    <a:pt x="1420" y="13736"/>
                  </a:cubicBezTo>
                  <a:cubicBezTo>
                    <a:pt x="1420" y="13891"/>
                    <a:pt x="1193" y="13903"/>
                    <a:pt x="1074" y="13927"/>
                  </a:cubicBezTo>
                  <a:cubicBezTo>
                    <a:pt x="728" y="13987"/>
                    <a:pt x="370" y="14023"/>
                    <a:pt x="12" y="14023"/>
                  </a:cubicBezTo>
                  <a:cubicBezTo>
                    <a:pt x="48" y="14547"/>
                    <a:pt x="108" y="15072"/>
                    <a:pt x="203" y="15585"/>
                  </a:cubicBezTo>
                  <a:cubicBezTo>
                    <a:pt x="847" y="15704"/>
                    <a:pt x="1491" y="15883"/>
                    <a:pt x="2123" y="16109"/>
                  </a:cubicBezTo>
                  <a:cubicBezTo>
                    <a:pt x="2218" y="16145"/>
                    <a:pt x="2552" y="16229"/>
                    <a:pt x="2517" y="16407"/>
                  </a:cubicBezTo>
                  <a:cubicBezTo>
                    <a:pt x="2493" y="16503"/>
                    <a:pt x="2290" y="16539"/>
                    <a:pt x="2195" y="16550"/>
                  </a:cubicBezTo>
                  <a:cubicBezTo>
                    <a:pt x="1862" y="16602"/>
                    <a:pt x="1530" y="16636"/>
                    <a:pt x="1190" y="16636"/>
                  </a:cubicBezTo>
                  <a:cubicBezTo>
                    <a:pt x="1139" y="16636"/>
                    <a:pt x="1089" y="16635"/>
                    <a:pt x="1038" y="16634"/>
                  </a:cubicBezTo>
                  <a:cubicBezTo>
                    <a:pt x="835" y="16634"/>
                    <a:pt x="621" y="16622"/>
                    <a:pt x="406" y="16610"/>
                  </a:cubicBezTo>
                  <a:lnTo>
                    <a:pt x="406" y="16610"/>
                  </a:lnTo>
                  <a:cubicBezTo>
                    <a:pt x="501" y="17016"/>
                    <a:pt x="633" y="17421"/>
                    <a:pt x="764" y="17814"/>
                  </a:cubicBezTo>
                  <a:lnTo>
                    <a:pt x="1360" y="17814"/>
                  </a:lnTo>
                  <a:cubicBezTo>
                    <a:pt x="1460" y="17805"/>
                    <a:pt x="1560" y="17801"/>
                    <a:pt x="1661" y="17801"/>
                  </a:cubicBezTo>
                  <a:cubicBezTo>
                    <a:pt x="1824" y="17801"/>
                    <a:pt x="1989" y="17812"/>
                    <a:pt x="2159" y="17826"/>
                  </a:cubicBezTo>
                  <a:cubicBezTo>
                    <a:pt x="2350" y="17862"/>
                    <a:pt x="2540" y="17898"/>
                    <a:pt x="2731" y="17946"/>
                  </a:cubicBezTo>
                  <a:cubicBezTo>
                    <a:pt x="2838" y="18017"/>
                    <a:pt x="2934" y="18101"/>
                    <a:pt x="3029" y="18196"/>
                  </a:cubicBezTo>
                  <a:cubicBezTo>
                    <a:pt x="3137" y="18244"/>
                    <a:pt x="3137" y="18291"/>
                    <a:pt x="3029" y="18327"/>
                  </a:cubicBezTo>
                  <a:cubicBezTo>
                    <a:pt x="2982" y="18351"/>
                    <a:pt x="2946" y="18399"/>
                    <a:pt x="2946" y="18458"/>
                  </a:cubicBezTo>
                  <a:cubicBezTo>
                    <a:pt x="2862" y="18494"/>
                    <a:pt x="2779" y="18542"/>
                    <a:pt x="2707" y="18601"/>
                  </a:cubicBezTo>
                  <a:cubicBezTo>
                    <a:pt x="2697" y="18701"/>
                    <a:pt x="2638" y="18750"/>
                    <a:pt x="2535" y="18750"/>
                  </a:cubicBezTo>
                  <a:cubicBezTo>
                    <a:pt x="2515" y="18750"/>
                    <a:pt x="2493" y="18748"/>
                    <a:pt x="2469" y="18744"/>
                  </a:cubicBezTo>
                  <a:cubicBezTo>
                    <a:pt x="2040" y="18840"/>
                    <a:pt x="1610" y="18888"/>
                    <a:pt x="1181" y="18899"/>
                  </a:cubicBezTo>
                  <a:cubicBezTo>
                    <a:pt x="1288" y="19150"/>
                    <a:pt x="1408" y="19400"/>
                    <a:pt x="1539" y="19639"/>
                  </a:cubicBezTo>
                  <a:cubicBezTo>
                    <a:pt x="1598" y="19770"/>
                    <a:pt x="1670" y="19889"/>
                    <a:pt x="1741" y="20020"/>
                  </a:cubicBezTo>
                  <a:lnTo>
                    <a:pt x="2445" y="19996"/>
                  </a:lnTo>
                  <a:cubicBezTo>
                    <a:pt x="2540" y="19993"/>
                    <a:pt x="2636" y="19992"/>
                    <a:pt x="2733" y="19992"/>
                  </a:cubicBezTo>
                  <a:cubicBezTo>
                    <a:pt x="3023" y="19992"/>
                    <a:pt x="3315" y="20005"/>
                    <a:pt x="3602" y="20032"/>
                  </a:cubicBezTo>
                  <a:cubicBezTo>
                    <a:pt x="3733" y="20056"/>
                    <a:pt x="4150" y="20032"/>
                    <a:pt x="4174" y="20199"/>
                  </a:cubicBezTo>
                  <a:cubicBezTo>
                    <a:pt x="4055" y="20318"/>
                    <a:pt x="3912" y="20414"/>
                    <a:pt x="3745" y="20473"/>
                  </a:cubicBezTo>
                  <a:cubicBezTo>
                    <a:pt x="3447" y="20652"/>
                    <a:pt x="3113" y="20760"/>
                    <a:pt x="2755" y="20795"/>
                  </a:cubicBezTo>
                  <a:cubicBezTo>
                    <a:pt x="2612" y="20843"/>
                    <a:pt x="2445" y="20879"/>
                    <a:pt x="2290" y="20927"/>
                  </a:cubicBezTo>
                  <a:cubicBezTo>
                    <a:pt x="2910" y="21833"/>
                    <a:pt x="3637" y="22655"/>
                    <a:pt x="4472" y="23371"/>
                  </a:cubicBezTo>
                  <a:cubicBezTo>
                    <a:pt x="4651" y="23216"/>
                    <a:pt x="4818" y="23049"/>
                    <a:pt x="4997" y="22894"/>
                  </a:cubicBezTo>
                  <a:cubicBezTo>
                    <a:pt x="5247" y="22715"/>
                    <a:pt x="5521" y="22572"/>
                    <a:pt x="5819" y="22489"/>
                  </a:cubicBezTo>
                  <a:cubicBezTo>
                    <a:pt x="5969" y="22429"/>
                    <a:pt x="6127" y="22402"/>
                    <a:pt x="6287" y="22402"/>
                  </a:cubicBezTo>
                  <a:cubicBezTo>
                    <a:pt x="6318" y="22402"/>
                    <a:pt x="6349" y="22403"/>
                    <a:pt x="6380" y="22405"/>
                  </a:cubicBezTo>
                  <a:cubicBezTo>
                    <a:pt x="6559" y="22417"/>
                    <a:pt x="6618" y="22536"/>
                    <a:pt x="6630" y="22703"/>
                  </a:cubicBezTo>
                  <a:cubicBezTo>
                    <a:pt x="6642" y="22930"/>
                    <a:pt x="6583" y="23144"/>
                    <a:pt x="6463" y="23335"/>
                  </a:cubicBezTo>
                  <a:cubicBezTo>
                    <a:pt x="6261" y="23681"/>
                    <a:pt x="6022" y="24015"/>
                    <a:pt x="5772" y="24337"/>
                  </a:cubicBezTo>
                  <a:cubicBezTo>
                    <a:pt x="5819" y="24373"/>
                    <a:pt x="5879" y="24408"/>
                    <a:pt x="5927" y="24444"/>
                  </a:cubicBezTo>
                  <a:cubicBezTo>
                    <a:pt x="6976" y="25088"/>
                    <a:pt x="8109" y="25553"/>
                    <a:pt x="9301" y="25839"/>
                  </a:cubicBezTo>
                  <a:cubicBezTo>
                    <a:pt x="9337" y="25636"/>
                    <a:pt x="9361" y="25434"/>
                    <a:pt x="9408" y="25231"/>
                  </a:cubicBezTo>
                  <a:cubicBezTo>
                    <a:pt x="9444" y="25076"/>
                    <a:pt x="9492" y="24921"/>
                    <a:pt x="9564" y="24778"/>
                  </a:cubicBezTo>
                  <a:cubicBezTo>
                    <a:pt x="9575" y="24730"/>
                    <a:pt x="9599" y="24671"/>
                    <a:pt x="9611" y="24623"/>
                  </a:cubicBezTo>
                  <a:cubicBezTo>
                    <a:pt x="9674" y="24560"/>
                    <a:pt x="9751" y="24531"/>
                    <a:pt x="9832" y="24531"/>
                  </a:cubicBezTo>
                  <a:cubicBezTo>
                    <a:pt x="9857" y="24531"/>
                    <a:pt x="9883" y="24534"/>
                    <a:pt x="9909" y="24539"/>
                  </a:cubicBezTo>
                  <a:cubicBezTo>
                    <a:pt x="9933" y="24599"/>
                    <a:pt x="9957" y="24671"/>
                    <a:pt x="9981" y="24730"/>
                  </a:cubicBezTo>
                  <a:cubicBezTo>
                    <a:pt x="10017" y="24838"/>
                    <a:pt x="10052" y="24957"/>
                    <a:pt x="10076" y="25064"/>
                  </a:cubicBezTo>
                  <a:cubicBezTo>
                    <a:pt x="10124" y="25350"/>
                    <a:pt x="10160" y="25625"/>
                    <a:pt x="10184" y="25911"/>
                  </a:cubicBezTo>
                  <a:cubicBezTo>
                    <a:pt x="10184" y="25946"/>
                    <a:pt x="10195" y="25982"/>
                    <a:pt x="10207" y="26030"/>
                  </a:cubicBezTo>
                  <a:cubicBezTo>
                    <a:pt x="10959" y="26149"/>
                    <a:pt x="11734" y="26221"/>
                    <a:pt x="12509" y="26221"/>
                  </a:cubicBezTo>
                  <a:cubicBezTo>
                    <a:pt x="12413" y="25720"/>
                    <a:pt x="12389" y="25195"/>
                    <a:pt x="12461" y="24694"/>
                  </a:cubicBezTo>
                  <a:cubicBezTo>
                    <a:pt x="12485" y="24480"/>
                    <a:pt x="12604" y="24301"/>
                    <a:pt x="12783" y="24182"/>
                  </a:cubicBezTo>
                  <a:cubicBezTo>
                    <a:pt x="12833" y="24152"/>
                    <a:pt x="12869" y="24140"/>
                    <a:pt x="12904" y="24140"/>
                  </a:cubicBezTo>
                  <a:cubicBezTo>
                    <a:pt x="12952" y="24140"/>
                    <a:pt x="12998" y="24161"/>
                    <a:pt x="13081" y="24182"/>
                  </a:cubicBezTo>
                  <a:cubicBezTo>
                    <a:pt x="13248" y="24241"/>
                    <a:pt x="13284" y="24361"/>
                    <a:pt x="13379" y="24528"/>
                  </a:cubicBezTo>
                  <a:cubicBezTo>
                    <a:pt x="13606" y="24981"/>
                    <a:pt x="13796" y="25458"/>
                    <a:pt x="13940" y="25946"/>
                  </a:cubicBezTo>
                  <a:lnTo>
                    <a:pt x="14011" y="26149"/>
                  </a:lnTo>
                  <a:cubicBezTo>
                    <a:pt x="15239" y="26042"/>
                    <a:pt x="16455" y="25756"/>
                    <a:pt x="17612" y="25315"/>
                  </a:cubicBezTo>
                  <a:cubicBezTo>
                    <a:pt x="17362" y="24861"/>
                    <a:pt x="17159" y="24396"/>
                    <a:pt x="17099" y="24265"/>
                  </a:cubicBezTo>
                  <a:cubicBezTo>
                    <a:pt x="16897" y="23776"/>
                    <a:pt x="16539" y="23252"/>
                    <a:pt x="16539" y="22703"/>
                  </a:cubicBezTo>
                  <a:cubicBezTo>
                    <a:pt x="16539" y="22608"/>
                    <a:pt x="16576" y="22576"/>
                    <a:pt x="16647" y="22576"/>
                  </a:cubicBezTo>
                  <a:cubicBezTo>
                    <a:pt x="16682" y="22576"/>
                    <a:pt x="16726" y="22584"/>
                    <a:pt x="16777" y="22596"/>
                  </a:cubicBezTo>
                  <a:cubicBezTo>
                    <a:pt x="16956" y="22620"/>
                    <a:pt x="17123" y="22691"/>
                    <a:pt x="17266" y="22799"/>
                  </a:cubicBezTo>
                  <a:cubicBezTo>
                    <a:pt x="17421" y="22966"/>
                    <a:pt x="17576" y="23144"/>
                    <a:pt x="17719" y="23335"/>
                  </a:cubicBezTo>
                  <a:cubicBezTo>
                    <a:pt x="17982" y="23657"/>
                    <a:pt x="18244" y="23991"/>
                    <a:pt x="18494" y="24325"/>
                  </a:cubicBezTo>
                  <a:cubicBezTo>
                    <a:pt x="18602" y="24468"/>
                    <a:pt x="18709" y="24611"/>
                    <a:pt x="18816" y="24754"/>
                  </a:cubicBezTo>
                  <a:cubicBezTo>
                    <a:pt x="19460" y="24432"/>
                    <a:pt x="20080" y="24039"/>
                    <a:pt x="20665" y="23609"/>
                  </a:cubicBezTo>
                  <a:cubicBezTo>
                    <a:pt x="20581" y="23502"/>
                    <a:pt x="20498" y="23395"/>
                    <a:pt x="20414" y="23276"/>
                  </a:cubicBezTo>
                  <a:cubicBezTo>
                    <a:pt x="20295" y="23073"/>
                    <a:pt x="20200" y="22858"/>
                    <a:pt x="20104" y="22644"/>
                  </a:cubicBezTo>
                  <a:cubicBezTo>
                    <a:pt x="20021" y="22477"/>
                    <a:pt x="19937" y="22298"/>
                    <a:pt x="19878" y="22119"/>
                  </a:cubicBezTo>
                  <a:cubicBezTo>
                    <a:pt x="19842" y="22035"/>
                    <a:pt x="19818" y="21952"/>
                    <a:pt x="19818" y="21857"/>
                  </a:cubicBezTo>
                  <a:cubicBezTo>
                    <a:pt x="19830" y="21761"/>
                    <a:pt x="19818" y="21749"/>
                    <a:pt x="19961" y="21737"/>
                  </a:cubicBezTo>
                  <a:cubicBezTo>
                    <a:pt x="19981" y="21736"/>
                    <a:pt x="20000" y="21736"/>
                    <a:pt x="20019" y="21736"/>
                  </a:cubicBezTo>
                  <a:cubicBezTo>
                    <a:pt x="20412" y="21736"/>
                    <a:pt x="20752" y="21962"/>
                    <a:pt x="21070" y="22167"/>
                  </a:cubicBezTo>
                  <a:cubicBezTo>
                    <a:pt x="21237" y="22274"/>
                    <a:pt x="21392" y="22417"/>
                    <a:pt x="21535" y="22560"/>
                  </a:cubicBezTo>
                  <a:cubicBezTo>
                    <a:pt x="21595" y="22608"/>
                    <a:pt x="21642" y="22655"/>
                    <a:pt x="21702" y="22703"/>
                  </a:cubicBezTo>
                  <a:cubicBezTo>
                    <a:pt x="21940" y="22477"/>
                    <a:pt x="22179" y="22238"/>
                    <a:pt x="22394" y="21988"/>
                  </a:cubicBezTo>
                  <a:cubicBezTo>
                    <a:pt x="23502" y="20712"/>
                    <a:pt x="24289" y="19174"/>
                    <a:pt x="24683" y="17528"/>
                  </a:cubicBezTo>
                  <a:lnTo>
                    <a:pt x="18506" y="15597"/>
                  </a:lnTo>
                  <a:cubicBezTo>
                    <a:pt x="18471" y="15704"/>
                    <a:pt x="18423" y="15811"/>
                    <a:pt x="18387" y="15919"/>
                  </a:cubicBezTo>
                  <a:lnTo>
                    <a:pt x="18459" y="16050"/>
                  </a:lnTo>
                  <a:cubicBezTo>
                    <a:pt x="18781" y="16539"/>
                    <a:pt x="19126" y="17016"/>
                    <a:pt x="19448" y="17516"/>
                  </a:cubicBezTo>
                  <a:cubicBezTo>
                    <a:pt x="19520" y="17600"/>
                    <a:pt x="19580" y="17719"/>
                    <a:pt x="19591" y="17838"/>
                  </a:cubicBezTo>
                  <a:cubicBezTo>
                    <a:pt x="19639" y="17946"/>
                    <a:pt x="19687" y="18053"/>
                    <a:pt x="19735" y="18160"/>
                  </a:cubicBezTo>
                  <a:cubicBezTo>
                    <a:pt x="19711" y="18208"/>
                    <a:pt x="19699" y="18268"/>
                    <a:pt x="19723" y="18315"/>
                  </a:cubicBezTo>
                  <a:cubicBezTo>
                    <a:pt x="19782" y="18399"/>
                    <a:pt x="19782" y="18434"/>
                    <a:pt x="19699" y="18458"/>
                  </a:cubicBezTo>
                  <a:cubicBezTo>
                    <a:pt x="19651" y="18482"/>
                    <a:pt x="19615" y="18530"/>
                    <a:pt x="19603" y="18589"/>
                  </a:cubicBezTo>
                  <a:cubicBezTo>
                    <a:pt x="19448" y="18578"/>
                    <a:pt x="19293" y="18554"/>
                    <a:pt x="19138" y="18506"/>
                  </a:cubicBezTo>
                  <a:cubicBezTo>
                    <a:pt x="18960" y="18506"/>
                    <a:pt x="18793" y="18446"/>
                    <a:pt x="18649" y="18351"/>
                  </a:cubicBezTo>
                  <a:cubicBezTo>
                    <a:pt x="18506" y="18256"/>
                    <a:pt x="18351" y="18172"/>
                    <a:pt x="18208" y="18089"/>
                  </a:cubicBezTo>
                  <a:cubicBezTo>
                    <a:pt x="17898" y="17874"/>
                    <a:pt x="17624" y="17624"/>
                    <a:pt x="17386" y="17349"/>
                  </a:cubicBezTo>
                  <a:cubicBezTo>
                    <a:pt x="16825" y="17934"/>
                    <a:pt x="16145" y="18399"/>
                    <a:pt x="15406" y="18721"/>
                  </a:cubicBezTo>
                  <a:cubicBezTo>
                    <a:pt x="15561" y="19126"/>
                    <a:pt x="15669" y="19531"/>
                    <a:pt x="15728" y="19949"/>
                  </a:cubicBezTo>
                  <a:cubicBezTo>
                    <a:pt x="15740" y="20104"/>
                    <a:pt x="15788" y="20342"/>
                    <a:pt x="15561" y="20354"/>
                  </a:cubicBezTo>
                  <a:cubicBezTo>
                    <a:pt x="15550" y="20356"/>
                    <a:pt x="15538" y="20356"/>
                    <a:pt x="15528" y="20356"/>
                  </a:cubicBezTo>
                  <a:cubicBezTo>
                    <a:pt x="15363" y="20356"/>
                    <a:pt x="15306" y="20191"/>
                    <a:pt x="15227" y="20068"/>
                  </a:cubicBezTo>
                  <a:cubicBezTo>
                    <a:pt x="15001" y="19710"/>
                    <a:pt x="14750" y="19376"/>
                    <a:pt x="14500" y="19054"/>
                  </a:cubicBezTo>
                  <a:cubicBezTo>
                    <a:pt x="13916" y="19209"/>
                    <a:pt x="13308" y="19281"/>
                    <a:pt x="12699" y="19281"/>
                  </a:cubicBezTo>
                  <a:cubicBezTo>
                    <a:pt x="12342" y="19281"/>
                    <a:pt x="11996" y="19245"/>
                    <a:pt x="11638" y="19186"/>
                  </a:cubicBezTo>
                  <a:cubicBezTo>
                    <a:pt x="11591" y="19651"/>
                    <a:pt x="11567" y="20116"/>
                    <a:pt x="11507" y="20581"/>
                  </a:cubicBezTo>
                  <a:cubicBezTo>
                    <a:pt x="11471" y="20915"/>
                    <a:pt x="11436" y="21308"/>
                    <a:pt x="11185" y="21547"/>
                  </a:cubicBezTo>
                  <a:cubicBezTo>
                    <a:pt x="11091" y="21620"/>
                    <a:pt x="10923" y="21758"/>
                    <a:pt x="10778" y="21758"/>
                  </a:cubicBezTo>
                  <a:cubicBezTo>
                    <a:pt x="10758" y="21758"/>
                    <a:pt x="10739" y="21755"/>
                    <a:pt x="10720" y="21749"/>
                  </a:cubicBezTo>
                  <a:cubicBezTo>
                    <a:pt x="10482" y="21678"/>
                    <a:pt x="10529" y="21141"/>
                    <a:pt x="10529" y="20974"/>
                  </a:cubicBezTo>
                  <a:cubicBezTo>
                    <a:pt x="10529" y="20485"/>
                    <a:pt x="10565" y="19985"/>
                    <a:pt x="10637" y="19496"/>
                  </a:cubicBezTo>
                  <a:cubicBezTo>
                    <a:pt x="10672" y="19305"/>
                    <a:pt x="10720" y="19126"/>
                    <a:pt x="10768" y="18947"/>
                  </a:cubicBezTo>
                  <a:cubicBezTo>
                    <a:pt x="10386" y="18816"/>
                    <a:pt x="10029" y="18649"/>
                    <a:pt x="9695" y="18434"/>
                  </a:cubicBezTo>
                  <a:cubicBezTo>
                    <a:pt x="9492" y="18303"/>
                    <a:pt x="9301" y="18160"/>
                    <a:pt x="9110" y="18005"/>
                  </a:cubicBezTo>
                  <a:cubicBezTo>
                    <a:pt x="8860" y="18482"/>
                    <a:pt x="8669" y="19007"/>
                    <a:pt x="8431" y="19496"/>
                  </a:cubicBezTo>
                  <a:cubicBezTo>
                    <a:pt x="8276" y="19841"/>
                    <a:pt x="8073" y="20163"/>
                    <a:pt x="7858" y="20473"/>
                  </a:cubicBezTo>
                  <a:cubicBezTo>
                    <a:pt x="7756" y="20599"/>
                    <a:pt x="7502" y="20941"/>
                    <a:pt x="7302" y="20941"/>
                  </a:cubicBezTo>
                  <a:cubicBezTo>
                    <a:pt x="7293" y="20941"/>
                    <a:pt x="7283" y="20940"/>
                    <a:pt x="7274" y="20938"/>
                  </a:cubicBezTo>
                  <a:cubicBezTo>
                    <a:pt x="7262" y="20700"/>
                    <a:pt x="7381" y="20473"/>
                    <a:pt x="7453" y="20259"/>
                  </a:cubicBezTo>
                  <a:cubicBezTo>
                    <a:pt x="7584" y="19889"/>
                    <a:pt x="7691" y="19531"/>
                    <a:pt x="7835" y="19174"/>
                  </a:cubicBezTo>
                  <a:cubicBezTo>
                    <a:pt x="8037" y="18661"/>
                    <a:pt x="8288" y="18172"/>
                    <a:pt x="8574" y="17695"/>
                  </a:cubicBezTo>
                  <a:cubicBezTo>
                    <a:pt x="8598" y="17659"/>
                    <a:pt x="8633" y="17612"/>
                    <a:pt x="8657" y="17576"/>
                  </a:cubicBezTo>
                  <a:cubicBezTo>
                    <a:pt x="8264" y="17159"/>
                    <a:pt x="7930" y="16682"/>
                    <a:pt x="7668" y="16169"/>
                  </a:cubicBezTo>
                  <a:cubicBezTo>
                    <a:pt x="7596" y="16014"/>
                    <a:pt x="7536" y="15859"/>
                    <a:pt x="7465" y="15692"/>
                  </a:cubicBezTo>
                  <a:cubicBezTo>
                    <a:pt x="7131" y="15740"/>
                    <a:pt x="6785" y="15763"/>
                    <a:pt x="6439" y="15775"/>
                  </a:cubicBezTo>
                  <a:cubicBezTo>
                    <a:pt x="6395" y="15777"/>
                    <a:pt x="6351" y="15778"/>
                    <a:pt x="6306" y="15778"/>
                  </a:cubicBezTo>
                  <a:cubicBezTo>
                    <a:pt x="6062" y="15778"/>
                    <a:pt x="5813" y="15749"/>
                    <a:pt x="5581" y="15668"/>
                  </a:cubicBezTo>
                  <a:cubicBezTo>
                    <a:pt x="5450" y="15620"/>
                    <a:pt x="5414" y="15597"/>
                    <a:pt x="5402" y="15477"/>
                  </a:cubicBezTo>
                  <a:cubicBezTo>
                    <a:pt x="5390" y="15418"/>
                    <a:pt x="5390" y="15370"/>
                    <a:pt x="5390" y="15322"/>
                  </a:cubicBezTo>
                  <a:cubicBezTo>
                    <a:pt x="5438" y="15155"/>
                    <a:pt x="5748" y="15108"/>
                    <a:pt x="5891" y="15072"/>
                  </a:cubicBezTo>
                  <a:cubicBezTo>
                    <a:pt x="6236" y="14986"/>
                    <a:pt x="6596" y="14946"/>
                    <a:pt x="6954" y="14946"/>
                  </a:cubicBezTo>
                  <a:cubicBezTo>
                    <a:pt x="7041" y="14946"/>
                    <a:pt x="7128" y="14948"/>
                    <a:pt x="7215" y="14953"/>
                  </a:cubicBezTo>
                  <a:cubicBezTo>
                    <a:pt x="7095" y="14523"/>
                    <a:pt x="7024" y="14094"/>
                    <a:pt x="6988" y="13653"/>
                  </a:cubicBezTo>
                  <a:cubicBezTo>
                    <a:pt x="6785" y="13629"/>
                    <a:pt x="6594" y="13581"/>
                    <a:pt x="6416" y="13522"/>
                  </a:cubicBezTo>
                  <a:cubicBezTo>
                    <a:pt x="6165" y="13450"/>
                    <a:pt x="5927" y="13343"/>
                    <a:pt x="5688" y="13259"/>
                  </a:cubicBezTo>
                  <a:cubicBezTo>
                    <a:pt x="5438" y="13176"/>
                    <a:pt x="4746" y="13033"/>
                    <a:pt x="4818" y="12651"/>
                  </a:cubicBezTo>
                  <a:cubicBezTo>
                    <a:pt x="4830" y="12508"/>
                    <a:pt x="4937" y="12401"/>
                    <a:pt x="5068" y="12365"/>
                  </a:cubicBezTo>
                  <a:cubicBezTo>
                    <a:pt x="5390" y="12270"/>
                    <a:pt x="5724" y="12234"/>
                    <a:pt x="6058" y="12234"/>
                  </a:cubicBezTo>
                  <a:cubicBezTo>
                    <a:pt x="6176" y="12230"/>
                    <a:pt x="6292" y="12227"/>
                    <a:pt x="6408" y="12227"/>
                  </a:cubicBezTo>
                  <a:cubicBezTo>
                    <a:pt x="6608" y="12227"/>
                    <a:pt x="6808" y="12235"/>
                    <a:pt x="7012" y="12258"/>
                  </a:cubicBezTo>
                  <a:cubicBezTo>
                    <a:pt x="7083" y="11650"/>
                    <a:pt x="7250" y="11065"/>
                    <a:pt x="7501" y="10505"/>
                  </a:cubicBezTo>
                  <a:cubicBezTo>
                    <a:pt x="7346" y="10398"/>
                    <a:pt x="7191" y="10279"/>
                    <a:pt x="7048" y="10171"/>
                  </a:cubicBezTo>
                  <a:cubicBezTo>
                    <a:pt x="6821" y="10040"/>
                    <a:pt x="6618" y="9873"/>
                    <a:pt x="6451" y="9670"/>
                  </a:cubicBezTo>
                  <a:cubicBezTo>
                    <a:pt x="6356" y="9551"/>
                    <a:pt x="6177" y="9348"/>
                    <a:pt x="6213" y="9182"/>
                  </a:cubicBezTo>
                  <a:cubicBezTo>
                    <a:pt x="6253" y="8971"/>
                    <a:pt x="6444" y="8910"/>
                    <a:pt x="6663" y="8910"/>
                  </a:cubicBezTo>
                  <a:cubicBezTo>
                    <a:pt x="6902" y="8910"/>
                    <a:pt x="7173" y="8983"/>
                    <a:pt x="7310" y="9015"/>
                  </a:cubicBezTo>
                  <a:cubicBezTo>
                    <a:pt x="7513" y="9062"/>
                    <a:pt x="7715" y="9134"/>
                    <a:pt x="7918" y="9217"/>
                  </a:cubicBezTo>
                  <a:cubicBezTo>
                    <a:pt x="7966" y="9241"/>
                    <a:pt x="8097" y="9277"/>
                    <a:pt x="8204" y="9325"/>
                  </a:cubicBezTo>
                  <a:cubicBezTo>
                    <a:pt x="8705" y="8669"/>
                    <a:pt x="9349" y="8120"/>
                    <a:pt x="10076" y="7715"/>
                  </a:cubicBezTo>
                  <a:cubicBezTo>
                    <a:pt x="10971" y="7226"/>
                    <a:pt x="11972" y="6976"/>
                    <a:pt x="12998" y="6976"/>
                  </a:cubicBezTo>
                  <a:cubicBezTo>
                    <a:pt x="14393" y="6976"/>
                    <a:pt x="15573" y="7345"/>
                    <a:pt x="16539" y="8085"/>
                  </a:cubicBezTo>
                  <a:cubicBezTo>
                    <a:pt x="17505" y="8824"/>
                    <a:pt x="18161" y="9658"/>
                    <a:pt x="18506" y="10589"/>
                  </a:cubicBezTo>
                  <a:lnTo>
                    <a:pt x="24683" y="8764"/>
                  </a:lnTo>
                  <a:cubicBezTo>
                    <a:pt x="24170" y="6844"/>
                    <a:pt x="23324" y="5223"/>
                    <a:pt x="22143" y="3899"/>
                  </a:cubicBezTo>
                  <a:cubicBezTo>
                    <a:pt x="21010" y="2623"/>
                    <a:pt x="19603" y="1622"/>
                    <a:pt x="18018" y="966"/>
                  </a:cubicBezTo>
                  <a:cubicBezTo>
                    <a:pt x="16444" y="322"/>
                    <a:pt x="14762" y="0"/>
                    <a:pt x="1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2938800" y="1767625"/>
              <a:ext cx="46825" cy="46550"/>
            </a:xfrm>
            <a:custGeom>
              <a:avLst/>
              <a:gdLst/>
              <a:ahLst/>
              <a:cxnLst/>
              <a:rect l="l" t="t" r="r" b="b"/>
              <a:pathLst>
                <a:path w="1873" h="1862" extrusionOk="0">
                  <a:moveTo>
                    <a:pt x="175" y="1"/>
                  </a:moveTo>
                  <a:cubicBezTo>
                    <a:pt x="164" y="1"/>
                    <a:pt x="154" y="1"/>
                    <a:pt x="143" y="1"/>
                  </a:cubicBezTo>
                  <a:cubicBezTo>
                    <a:pt x="12" y="13"/>
                    <a:pt x="24" y="25"/>
                    <a:pt x="0" y="133"/>
                  </a:cubicBezTo>
                  <a:cubicBezTo>
                    <a:pt x="0" y="216"/>
                    <a:pt x="24" y="299"/>
                    <a:pt x="60" y="383"/>
                  </a:cubicBezTo>
                  <a:cubicBezTo>
                    <a:pt x="119" y="562"/>
                    <a:pt x="191" y="729"/>
                    <a:pt x="286" y="896"/>
                  </a:cubicBezTo>
                  <a:cubicBezTo>
                    <a:pt x="370" y="1122"/>
                    <a:pt x="477" y="1337"/>
                    <a:pt x="596" y="1540"/>
                  </a:cubicBezTo>
                  <a:cubicBezTo>
                    <a:pt x="668" y="1647"/>
                    <a:pt x="751" y="1754"/>
                    <a:pt x="847" y="1861"/>
                  </a:cubicBezTo>
                  <a:cubicBezTo>
                    <a:pt x="1204" y="1587"/>
                    <a:pt x="1550" y="1289"/>
                    <a:pt x="1872" y="967"/>
                  </a:cubicBezTo>
                  <a:cubicBezTo>
                    <a:pt x="1824" y="919"/>
                    <a:pt x="1765" y="872"/>
                    <a:pt x="1705" y="824"/>
                  </a:cubicBezTo>
                  <a:cubicBezTo>
                    <a:pt x="1574" y="669"/>
                    <a:pt x="1407" y="550"/>
                    <a:pt x="1252" y="431"/>
                  </a:cubicBezTo>
                  <a:cubicBezTo>
                    <a:pt x="927" y="221"/>
                    <a:pt x="579" y="1"/>
                    <a:pt x="175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2448125" y="1613825"/>
              <a:ext cx="59050" cy="26250"/>
            </a:xfrm>
            <a:custGeom>
              <a:avLst/>
              <a:gdLst/>
              <a:ahLst/>
              <a:cxnLst/>
              <a:rect l="l" t="t" r="r" b="b"/>
              <a:pathLst>
                <a:path w="2362" h="105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346"/>
                    <a:pt x="132" y="680"/>
                    <a:pt x="215" y="1014"/>
                  </a:cubicBezTo>
                  <a:cubicBezTo>
                    <a:pt x="430" y="1026"/>
                    <a:pt x="632" y="1038"/>
                    <a:pt x="847" y="1050"/>
                  </a:cubicBezTo>
                  <a:cubicBezTo>
                    <a:pt x="1229" y="1050"/>
                    <a:pt x="1622" y="1026"/>
                    <a:pt x="2004" y="966"/>
                  </a:cubicBezTo>
                  <a:cubicBezTo>
                    <a:pt x="2099" y="943"/>
                    <a:pt x="2302" y="919"/>
                    <a:pt x="2326" y="811"/>
                  </a:cubicBezTo>
                  <a:cubicBezTo>
                    <a:pt x="2361" y="645"/>
                    <a:pt x="2027" y="561"/>
                    <a:pt x="1920" y="513"/>
                  </a:cubicBezTo>
                  <a:cubicBezTo>
                    <a:pt x="1300" y="287"/>
                    <a:pt x="656" y="120"/>
                    <a:pt x="0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2555150" y="1783975"/>
              <a:ext cx="53975" cy="48075"/>
            </a:xfrm>
            <a:custGeom>
              <a:avLst/>
              <a:gdLst/>
              <a:ahLst/>
              <a:cxnLst/>
              <a:rect l="l" t="t" r="r" b="b"/>
              <a:pathLst>
                <a:path w="2159" h="1923" extrusionOk="0">
                  <a:moveTo>
                    <a:pt x="1813" y="0"/>
                  </a:moveTo>
                  <a:cubicBezTo>
                    <a:pt x="1654" y="0"/>
                    <a:pt x="1496" y="25"/>
                    <a:pt x="1347" y="75"/>
                  </a:cubicBezTo>
                  <a:cubicBezTo>
                    <a:pt x="1049" y="170"/>
                    <a:pt x="775" y="313"/>
                    <a:pt x="525" y="492"/>
                  </a:cubicBezTo>
                  <a:cubicBezTo>
                    <a:pt x="346" y="647"/>
                    <a:pt x="179" y="802"/>
                    <a:pt x="0" y="957"/>
                  </a:cubicBezTo>
                  <a:cubicBezTo>
                    <a:pt x="417" y="1315"/>
                    <a:pt x="847" y="1637"/>
                    <a:pt x="1300" y="1923"/>
                  </a:cubicBezTo>
                  <a:cubicBezTo>
                    <a:pt x="1550" y="1613"/>
                    <a:pt x="1789" y="1267"/>
                    <a:pt x="1991" y="921"/>
                  </a:cubicBezTo>
                  <a:cubicBezTo>
                    <a:pt x="2099" y="731"/>
                    <a:pt x="2158" y="516"/>
                    <a:pt x="2158" y="301"/>
                  </a:cubicBezTo>
                  <a:cubicBezTo>
                    <a:pt x="2146" y="134"/>
                    <a:pt x="2087" y="15"/>
                    <a:pt x="1908" y="3"/>
                  </a:cubicBezTo>
                  <a:cubicBezTo>
                    <a:pt x="1876" y="1"/>
                    <a:pt x="1844" y="0"/>
                    <a:pt x="1813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2462425" y="1669125"/>
              <a:ext cx="59350" cy="27600"/>
            </a:xfrm>
            <a:custGeom>
              <a:avLst/>
              <a:gdLst/>
              <a:ahLst/>
              <a:cxnLst/>
              <a:rect l="l" t="t" r="r" b="b"/>
              <a:pathLst>
                <a:path w="2374" h="1104" extrusionOk="0">
                  <a:moveTo>
                    <a:pt x="992" y="1"/>
                  </a:moveTo>
                  <a:cubicBezTo>
                    <a:pt x="859" y="1"/>
                    <a:pt x="728" y="6"/>
                    <a:pt x="597" y="18"/>
                  </a:cubicBezTo>
                  <a:lnTo>
                    <a:pt x="1" y="18"/>
                  </a:lnTo>
                  <a:cubicBezTo>
                    <a:pt x="132" y="376"/>
                    <a:pt x="263" y="746"/>
                    <a:pt x="418" y="1103"/>
                  </a:cubicBezTo>
                  <a:cubicBezTo>
                    <a:pt x="847" y="1092"/>
                    <a:pt x="1277" y="1044"/>
                    <a:pt x="1706" y="937"/>
                  </a:cubicBezTo>
                  <a:cubicBezTo>
                    <a:pt x="1737" y="944"/>
                    <a:pt x="1765" y="948"/>
                    <a:pt x="1791" y="948"/>
                  </a:cubicBezTo>
                  <a:cubicBezTo>
                    <a:pt x="1882" y="948"/>
                    <a:pt x="1935" y="899"/>
                    <a:pt x="1944" y="805"/>
                  </a:cubicBezTo>
                  <a:cubicBezTo>
                    <a:pt x="2016" y="746"/>
                    <a:pt x="2099" y="686"/>
                    <a:pt x="2183" y="662"/>
                  </a:cubicBezTo>
                  <a:cubicBezTo>
                    <a:pt x="2183" y="603"/>
                    <a:pt x="2219" y="555"/>
                    <a:pt x="2266" y="531"/>
                  </a:cubicBezTo>
                  <a:cubicBezTo>
                    <a:pt x="2374" y="495"/>
                    <a:pt x="2374" y="448"/>
                    <a:pt x="2266" y="400"/>
                  </a:cubicBezTo>
                  <a:cubicBezTo>
                    <a:pt x="2171" y="305"/>
                    <a:pt x="2075" y="221"/>
                    <a:pt x="1968" y="150"/>
                  </a:cubicBezTo>
                  <a:cubicBezTo>
                    <a:pt x="1777" y="102"/>
                    <a:pt x="1587" y="54"/>
                    <a:pt x="1396" y="18"/>
                  </a:cubicBezTo>
                  <a:cubicBezTo>
                    <a:pt x="1259" y="6"/>
                    <a:pt x="1125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449600" y="1444800"/>
              <a:ext cx="73675" cy="50300"/>
            </a:xfrm>
            <a:custGeom>
              <a:avLst/>
              <a:gdLst/>
              <a:ahLst/>
              <a:cxnLst/>
              <a:rect l="l" t="t" r="r" b="b"/>
              <a:pathLst>
                <a:path w="2947" h="2012" extrusionOk="0">
                  <a:moveTo>
                    <a:pt x="442" y="1"/>
                  </a:moveTo>
                  <a:cubicBezTo>
                    <a:pt x="263" y="537"/>
                    <a:pt x="108" y="1074"/>
                    <a:pt x="1" y="1634"/>
                  </a:cubicBezTo>
                  <a:cubicBezTo>
                    <a:pt x="371" y="1754"/>
                    <a:pt x="764" y="1849"/>
                    <a:pt x="1146" y="1909"/>
                  </a:cubicBezTo>
                  <a:cubicBezTo>
                    <a:pt x="1449" y="1975"/>
                    <a:pt x="1768" y="2011"/>
                    <a:pt x="2078" y="2011"/>
                  </a:cubicBezTo>
                  <a:cubicBezTo>
                    <a:pt x="2157" y="2011"/>
                    <a:pt x="2236" y="2009"/>
                    <a:pt x="2314" y="2004"/>
                  </a:cubicBezTo>
                  <a:cubicBezTo>
                    <a:pt x="2326" y="2005"/>
                    <a:pt x="2338" y="2005"/>
                    <a:pt x="2350" y="2005"/>
                  </a:cubicBezTo>
                  <a:cubicBezTo>
                    <a:pt x="2503" y="2005"/>
                    <a:pt x="2644" y="1935"/>
                    <a:pt x="2743" y="1813"/>
                  </a:cubicBezTo>
                  <a:cubicBezTo>
                    <a:pt x="2946" y="1515"/>
                    <a:pt x="2803" y="1265"/>
                    <a:pt x="2553" y="1050"/>
                  </a:cubicBezTo>
                  <a:cubicBezTo>
                    <a:pt x="1992" y="537"/>
                    <a:pt x="1241" y="263"/>
                    <a:pt x="526" y="25"/>
                  </a:cubicBezTo>
                  <a:lnTo>
                    <a:pt x="442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2729225" y="1312450"/>
              <a:ext cx="53075" cy="30725"/>
            </a:xfrm>
            <a:custGeom>
              <a:avLst/>
              <a:gdLst/>
              <a:ahLst/>
              <a:cxnLst/>
              <a:rect l="l" t="t" r="r" b="b"/>
              <a:pathLst>
                <a:path w="2123" h="1229" extrusionOk="0">
                  <a:moveTo>
                    <a:pt x="1454" y="1"/>
                  </a:moveTo>
                  <a:cubicBezTo>
                    <a:pt x="1052" y="1"/>
                    <a:pt x="579" y="147"/>
                    <a:pt x="382" y="382"/>
                  </a:cubicBezTo>
                  <a:cubicBezTo>
                    <a:pt x="1" y="811"/>
                    <a:pt x="1288" y="1229"/>
                    <a:pt x="1288" y="1229"/>
                  </a:cubicBezTo>
                  <a:cubicBezTo>
                    <a:pt x="1467" y="1145"/>
                    <a:pt x="2123" y="847"/>
                    <a:pt x="2111" y="382"/>
                  </a:cubicBezTo>
                  <a:cubicBezTo>
                    <a:pt x="2105" y="114"/>
                    <a:pt x="1807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2760050" y="1340550"/>
              <a:ext cx="6750" cy="16050"/>
            </a:xfrm>
            <a:custGeom>
              <a:avLst/>
              <a:gdLst/>
              <a:ahLst/>
              <a:cxnLst/>
              <a:rect l="l" t="t" r="r" b="b"/>
              <a:pathLst>
                <a:path w="270" h="642" extrusionOk="0">
                  <a:moveTo>
                    <a:pt x="80" y="0"/>
                  </a:moveTo>
                  <a:cubicBezTo>
                    <a:pt x="42" y="0"/>
                    <a:pt x="1" y="32"/>
                    <a:pt x="8" y="81"/>
                  </a:cubicBezTo>
                  <a:lnTo>
                    <a:pt x="127" y="594"/>
                  </a:lnTo>
                  <a:cubicBezTo>
                    <a:pt x="139" y="606"/>
                    <a:pt x="151" y="629"/>
                    <a:pt x="175" y="641"/>
                  </a:cubicBezTo>
                  <a:lnTo>
                    <a:pt x="210" y="641"/>
                  </a:lnTo>
                  <a:cubicBezTo>
                    <a:pt x="246" y="629"/>
                    <a:pt x="270" y="594"/>
                    <a:pt x="258" y="558"/>
                  </a:cubicBezTo>
                  <a:lnTo>
                    <a:pt x="139" y="57"/>
                  </a:lnTo>
                  <a:cubicBezTo>
                    <a:pt x="134" y="17"/>
                    <a:pt x="108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2733400" y="1345400"/>
              <a:ext cx="60250" cy="16550"/>
            </a:xfrm>
            <a:custGeom>
              <a:avLst/>
              <a:gdLst/>
              <a:ahLst/>
              <a:cxnLst/>
              <a:rect l="l" t="t" r="r" b="b"/>
              <a:pathLst>
                <a:path w="2410" h="662" extrusionOk="0">
                  <a:moveTo>
                    <a:pt x="2391" y="0"/>
                  </a:moveTo>
                  <a:cubicBezTo>
                    <a:pt x="2382" y="0"/>
                    <a:pt x="2373" y="6"/>
                    <a:pt x="2373" y="18"/>
                  </a:cubicBezTo>
                  <a:cubicBezTo>
                    <a:pt x="2373" y="18"/>
                    <a:pt x="2314" y="531"/>
                    <a:pt x="2016" y="531"/>
                  </a:cubicBezTo>
                  <a:lnTo>
                    <a:pt x="2004" y="531"/>
                  </a:lnTo>
                  <a:cubicBezTo>
                    <a:pt x="1753" y="507"/>
                    <a:pt x="1503" y="447"/>
                    <a:pt x="1252" y="376"/>
                  </a:cubicBezTo>
                  <a:cubicBezTo>
                    <a:pt x="1252" y="370"/>
                    <a:pt x="1250" y="367"/>
                    <a:pt x="1247" y="367"/>
                  </a:cubicBezTo>
                  <a:cubicBezTo>
                    <a:pt x="1244" y="367"/>
                    <a:pt x="1241" y="370"/>
                    <a:pt x="1241" y="376"/>
                  </a:cubicBezTo>
                  <a:cubicBezTo>
                    <a:pt x="1026" y="541"/>
                    <a:pt x="836" y="627"/>
                    <a:pt x="656" y="627"/>
                  </a:cubicBezTo>
                  <a:cubicBezTo>
                    <a:pt x="616" y="627"/>
                    <a:pt x="576" y="623"/>
                    <a:pt x="537" y="614"/>
                  </a:cubicBezTo>
                  <a:cubicBezTo>
                    <a:pt x="322" y="555"/>
                    <a:pt x="144" y="423"/>
                    <a:pt x="36" y="233"/>
                  </a:cubicBezTo>
                  <a:cubicBezTo>
                    <a:pt x="36" y="227"/>
                    <a:pt x="33" y="224"/>
                    <a:pt x="29" y="224"/>
                  </a:cubicBezTo>
                  <a:cubicBezTo>
                    <a:pt x="24" y="224"/>
                    <a:pt x="18" y="227"/>
                    <a:pt x="12" y="233"/>
                  </a:cubicBezTo>
                  <a:cubicBezTo>
                    <a:pt x="0" y="233"/>
                    <a:pt x="0" y="245"/>
                    <a:pt x="0" y="257"/>
                  </a:cubicBezTo>
                  <a:cubicBezTo>
                    <a:pt x="120" y="447"/>
                    <a:pt x="311" y="602"/>
                    <a:pt x="525" y="650"/>
                  </a:cubicBezTo>
                  <a:cubicBezTo>
                    <a:pt x="573" y="662"/>
                    <a:pt x="609" y="662"/>
                    <a:pt x="656" y="662"/>
                  </a:cubicBezTo>
                  <a:cubicBezTo>
                    <a:pt x="871" y="650"/>
                    <a:pt x="1086" y="567"/>
                    <a:pt x="1252" y="412"/>
                  </a:cubicBezTo>
                  <a:cubicBezTo>
                    <a:pt x="1491" y="495"/>
                    <a:pt x="1741" y="543"/>
                    <a:pt x="1992" y="567"/>
                  </a:cubicBezTo>
                  <a:lnTo>
                    <a:pt x="2016" y="567"/>
                  </a:lnTo>
                  <a:cubicBezTo>
                    <a:pt x="2338" y="567"/>
                    <a:pt x="2409" y="42"/>
                    <a:pt x="2409" y="18"/>
                  </a:cubicBezTo>
                  <a:cubicBezTo>
                    <a:pt x="2409" y="6"/>
                    <a:pt x="2400" y="0"/>
                    <a:pt x="2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2684800" y="1308525"/>
              <a:ext cx="24775" cy="21625"/>
            </a:xfrm>
            <a:custGeom>
              <a:avLst/>
              <a:gdLst/>
              <a:ahLst/>
              <a:cxnLst/>
              <a:rect l="l" t="t" r="r" b="b"/>
              <a:pathLst>
                <a:path w="991" h="865" extrusionOk="0">
                  <a:moveTo>
                    <a:pt x="542" y="1"/>
                  </a:moveTo>
                  <a:cubicBezTo>
                    <a:pt x="529" y="1"/>
                    <a:pt x="515" y="1"/>
                    <a:pt x="502" y="3"/>
                  </a:cubicBezTo>
                  <a:cubicBezTo>
                    <a:pt x="132" y="50"/>
                    <a:pt x="1" y="515"/>
                    <a:pt x="275" y="754"/>
                  </a:cubicBezTo>
                  <a:cubicBezTo>
                    <a:pt x="359" y="830"/>
                    <a:pt x="459" y="865"/>
                    <a:pt x="556" y="865"/>
                  </a:cubicBezTo>
                  <a:cubicBezTo>
                    <a:pt x="778" y="865"/>
                    <a:pt x="991" y="688"/>
                    <a:pt x="991" y="432"/>
                  </a:cubicBezTo>
                  <a:cubicBezTo>
                    <a:pt x="979" y="195"/>
                    <a:pt x="776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2811200" y="1304400"/>
              <a:ext cx="25075" cy="21650"/>
            </a:xfrm>
            <a:custGeom>
              <a:avLst/>
              <a:gdLst/>
              <a:ahLst/>
              <a:cxnLst/>
              <a:rect l="l" t="t" r="r" b="b"/>
              <a:pathLst>
                <a:path w="1003" h="866" extrusionOk="0">
                  <a:moveTo>
                    <a:pt x="525" y="0"/>
                  </a:moveTo>
                  <a:cubicBezTo>
                    <a:pt x="517" y="0"/>
                    <a:pt x="509" y="0"/>
                    <a:pt x="501" y="1"/>
                  </a:cubicBezTo>
                  <a:cubicBezTo>
                    <a:pt x="132" y="60"/>
                    <a:pt x="1" y="513"/>
                    <a:pt x="275" y="752"/>
                  </a:cubicBezTo>
                  <a:cubicBezTo>
                    <a:pt x="364" y="830"/>
                    <a:pt x="468" y="865"/>
                    <a:pt x="568" y="865"/>
                  </a:cubicBezTo>
                  <a:cubicBezTo>
                    <a:pt x="789" y="865"/>
                    <a:pt x="994" y="696"/>
                    <a:pt x="1002" y="442"/>
                  </a:cubicBezTo>
                  <a:cubicBezTo>
                    <a:pt x="979" y="187"/>
                    <a:pt x="776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2839825" y="1322650"/>
              <a:ext cx="144000" cy="23525"/>
            </a:xfrm>
            <a:custGeom>
              <a:avLst/>
              <a:gdLst/>
              <a:ahLst/>
              <a:cxnLst/>
              <a:rect l="l" t="t" r="r" b="b"/>
              <a:pathLst>
                <a:path w="5760" h="941" extrusionOk="0">
                  <a:moveTo>
                    <a:pt x="5237" y="1"/>
                  </a:moveTo>
                  <a:cubicBezTo>
                    <a:pt x="3219" y="1"/>
                    <a:pt x="69" y="869"/>
                    <a:pt x="36" y="880"/>
                  </a:cubicBezTo>
                  <a:cubicBezTo>
                    <a:pt x="12" y="892"/>
                    <a:pt x="0" y="904"/>
                    <a:pt x="12" y="928"/>
                  </a:cubicBezTo>
                  <a:cubicBezTo>
                    <a:pt x="12" y="928"/>
                    <a:pt x="12" y="940"/>
                    <a:pt x="24" y="940"/>
                  </a:cubicBezTo>
                  <a:lnTo>
                    <a:pt x="48" y="940"/>
                  </a:lnTo>
                  <a:cubicBezTo>
                    <a:pt x="81" y="940"/>
                    <a:pt x="3255" y="63"/>
                    <a:pt x="5260" y="63"/>
                  </a:cubicBezTo>
                  <a:cubicBezTo>
                    <a:pt x="5423" y="63"/>
                    <a:pt x="5578" y="69"/>
                    <a:pt x="5724" y="81"/>
                  </a:cubicBezTo>
                  <a:cubicBezTo>
                    <a:pt x="5728" y="84"/>
                    <a:pt x="5732" y="85"/>
                    <a:pt x="5736" y="85"/>
                  </a:cubicBezTo>
                  <a:cubicBezTo>
                    <a:pt x="5752" y="85"/>
                    <a:pt x="5760" y="67"/>
                    <a:pt x="5760" y="58"/>
                  </a:cubicBezTo>
                  <a:cubicBezTo>
                    <a:pt x="5760" y="34"/>
                    <a:pt x="5748" y="22"/>
                    <a:pt x="5736" y="22"/>
                  </a:cubicBezTo>
                  <a:cubicBezTo>
                    <a:pt x="5580" y="8"/>
                    <a:pt x="5413" y="1"/>
                    <a:pt x="52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845175" y="1366400"/>
              <a:ext cx="144600" cy="20125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7" y="1"/>
                  </a:moveTo>
                  <a:cubicBezTo>
                    <a:pt x="25" y="1"/>
                    <a:pt x="1" y="13"/>
                    <a:pt x="1" y="25"/>
                  </a:cubicBezTo>
                  <a:cubicBezTo>
                    <a:pt x="1" y="37"/>
                    <a:pt x="13" y="49"/>
                    <a:pt x="25" y="60"/>
                  </a:cubicBezTo>
                  <a:lnTo>
                    <a:pt x="37" y="60"/>
                  </a:lnTo>
                  <a:cubicBezTo>
                    <a:pt x="72" y="60"/>
                    <a:pt x="3924" y="96"/>
                    <a:pt x="5736" y="800"/>
                  </a:cubicBezTo>
                  <a:cubicBezTo>
                    <a:pt x="5740" y="803"/>
                    <a:pt x="5744" y="805"/>
                    <a:pt x="5749" y="805"/>
                  </a:cubicBezTo>
                  <a:cubicBezTo>
                    <a:pt x="5760" y="805"/>
                    <a:pt x="5772" y="796"/>
                    <a:pt x="5772" y="788"/>
                  </a:cubicBezTo>
                  <a:cubicBezTo>
                    <a:pt x="5784" y="764"/>
                    <a:pt x="5772" y="752"/>
                    <a:pt x="5760" y="740"/>
                  </a:cubicBezTo>
                  <a:cubicBezTo>
                    <a:pt x="3936" y="37"/>
                    <a:pt x="72" y="1"/>
                    <a:pt x="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2848175" y="1350175"/>
              <a:ext cx="119250" cy="6725"/>
            </a:xfrm>
            <a:custGeom>
              <a:avLst/>
              <a:gdLst/>
              <a:ahLst/>
              <a:cxnLst/>
              <a:rect l="l" t="t" r="r" b="b"/>
              <a:pathLst>
                <a:path w="4770" h="269" extrusionOk="0">
                  <a:moveTo>
                    <a:pt x="3424" y="1"/>
                  </a:moveTo>
                  <a:cubicBezTo>
                    <a:pt x="1757" y="1"/>
                    <a:pt x="55" y="209"/>
                    <a:pt x="36" y="209"/>
                  </a:cubicBezTo>
                  <a:cubicBezTo>
                    <a:pt x="0" y="221"/>
                    <a:pt x="0" y="268"/>
                    <a:pt x="36" y="268"/>
                  </a:cubicBezTo>
                  <a:lnTo>
                    <a:pt x="48" y="268"/>
                  </a:lnTo>
                  <a:cubicBezTo>
                    <a:pt x="67" y="268"/>
                    <a:pt x="1762" y="61"/>
                    <a:pt x="3425" y="61"/>
                  </a:cubicBezTo>
                  <a:cubicBezTo>
                    <a:pt x="3871" y="61"/>
                    <a:pt x="4314" y="75"/>
                    <a:pt x="4722" y="113"/>
                  </a:cubicBezTo>
                  <a:cubicBezTo>
                    <a:pt x="4726" y="114"/>
                    <a:pt x="4729" y="115"/>
                    <a:pt x="4732" y="115"/>
                  </a:cubicBezTo>
                  <a:cubicBezTo>
                    <a:pt x="4769" y="115"/>
                    <a:pt x="4766" y="54"/>
                    <a:pt x="4722" y="54"/>
                  </a:cubicBezTo>
                  <a:cubicBezTo>
                    <a:pt x="4314" y="16"/>
                    <a:pt x="3870" y="1"/>
                    <a:pt x="3424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2543500" y="1344150"/>
              <a:ext cx="145500" cy="8875"/>
            </a:xfrm>
            <a:custGeom>
              <a:avLst/>
              <a:gdLst/>
              <a:ahLst/>
              <a:cxnLst/>
              <a:rect l="l" t="t" r="r" b="b"/>
              <a:pathLst>
                <a:path w="5820" h="355" extrusionOk="0">
                  <a:moveTo>
                    <a:pt x="3132" y="0"/>
                  </a:moveTo>
                  <a:cubicBezTo>
                    <a:pt x="2043" y="0"/>
                    <a:pt x="847" y="66"/>
                    <a:pt x="25" y="295"/>
                  </a:cubicBezTo>
                  <a:cubicBezTo>
                    <a:pt x="13" y="295"/>
                    <a:pt x="1" y="318"/>
                    <a:pt x="1" y="330"/>
                  </a:cubicBezTo>
                  <a:cubicBezTo>
                    <a:pt x="1" y="342"/>
                    <a:pt x="13" y="354"/>
                    <a:pt x="25" y="354"/>
                  </a:cubicBezTo>
                  <a:lnTo>
                    <a:pt x="49" y="354"/>
                  </a:lnTo>
                  <a:cubicBezTo>
                    <a:pt x="851" y="128"/>
                    <a:pt x="2022" y="64"/>
                    <a:pt x="3097" y="64"/>
                  </a:cubicBezTo>
                  <a:cubicBezTo>
                    <a:pt x="4513" y="64"/>
                    <a:pt x="5764" y="175"/>
                    <a:pt x="5784" y="175"/>
                  </a:cubicBezTo>
                  <a:cubicBezTo>
                    <a:pt x="5796" y="175"/>
                    <a:pt x="5820" y="163"/>
                    <a:pt x="5820" y="152"/>
                  </a:cubicBezTo>
                  <a:cubicBezTo>
                    <a:pt x="5820" y="128"/>
                    <a:pt x="5808" y="116"/>
                    <a:pt x="5784" y="116"/>
                  </a:cubicBezTo>
                  <a:cubicBezTo>
                    <a:pt x="5764" y="109"/>
                    <a:pt x="4536" y="0"/>
                    <a:pt x="313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2548875" y="1368975"/>
              <a:ext cx="138950" cy="45675"/>
            </a:xfrm>
            <a:custGeom>
              <a:avLst/>
              <a:gdLst/>
              <a:ahLst/>
              <a:cxnLst/>
              <a:rect l="l" t="t" r="r" b="b"/>
              <a:pathLst>
                <a:path w="5558" h="1827" extrusionOk="0">
                  <a:moveTo>
                    <a:pt x="5526" y="0"/>
                  </a:moveTo>
                  <a:cubicBezTo>
                    <a:pt x="5521" y="0"/>
                    <a:pt x="5516" y="2"/>
                    <a:pt x="5509" y="5"/>
                  </a:cubicBezTo>
                  <a:cubicBezTo>
                    <a:pt x="5474" y="5"/>
                    <a:pt x="1682" y="744"/>
                    <a:pt x="24" y="1770"/>
                  </a:cubicBezTo>
                  <a:cubicBezTo>
                    <a:pt x="13" y="1770"/>
                    <a:pt x="1" y="1794"/>
                    <a:pt x="13" y="1806"/>
                  </a:cubicBezTo>
                  <a:cubicBezTo>
                    <a:pt x="13" y="1818"/>
                    <a:pt x="24" y="1818"/>
                    <a:pt x="24" y="1818"/>
                  </a:cubicBezTo>
                  <a:cubicBezTo>
                    <a:pt x="30" y="1824"/>
                    <a:pt x="36" y="1827"/>
                    <a:pt x="42" y="1827"/>
                  </a:cubicBezTo>
                  <a:cubicBezTo>
                    <a:pt x="48" y="1827"/>
                    <a:pt x="54" y="1824"/>
                    <a:pt x="60" y="1818"/>
                  </a:cubicBezTo>
                  <a:cubicBezTo>
                    <a:pt x="1706" y="804"/>
                    <a:pt x="5486" y="77"/>
                    <a:pt x="5521" y="65"/>
                  </a:cubicBezTo>
                  <a:cubicBezTo>
                    <a:pt x="5545" y="65"/>
                    <a:pt x="5557" y="41"/>
                    <a:pt x="5545" y="29"/>
                  </a:cubicBezTo>
                  <a:cubicBezTo>
                    <a:pt x="5545" y="12"/>
                    <a:pt x="5539" y="0"/>
                    <a:pt x="552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2564975" y="1358650"/>
              <a:ext cx="117775" cy="19100"/>
            </a:xfrm>
            <a:custGeom>
              <a:avLst/>
              <a:gdLst/>
              <a:ahLst/>
              <a:cxnLst/>
              <a:rect l="l" t="t" r="r" b="b"/>
              <a:pathLst>
                <a:path w="4711" h="764" extrusionOk="0">
                  <a:moveTo>
                    <a:pt x="4675" y="1"/>
                  </a:moveTo>
                  <a:cubicBezTo>
                    <a:pt x="4651" y="1"/>
                    <a:pt x="1896" y="168"/>
                    <a:pt x="24" y="692"/>
                  </a:cubicBezTo>
                  <a:cubicBezTo>
                    <a:pt x="12" y="704"/>
                    <a:pt x="1" y="716"/>
                    <a:pt x="1" y="740"/>
                  </a:cubicBezTo>
                  <a:cubicBezTo>
                    <a:pt x="1" y="740"/>
                    <a:pt x="12" y="752"/>
                    <a:pt x="24" y="764"/>
                  </a:cubicBezTo>
                  <a:lnTo>
                    <a:pt x="36" y="764"/>
                  </a:lnTo>
                  <a:cubicBezTo>
                    <a:pt x="1908" y="239"/>
                    <a:pt x="4651" y="72"/>
                    <a:pt x="4675" y="72"/>
                  </a:cubicBezTo>
                  <a:cubicBezTo>
                    <a:pt x="4687" y="60"/>
                    <a:pt x="4710" y="49"/>
                    <a:pt x="4710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32"/>
          <p:cNvGrpSpPr/>
          <p:nvPr/>
        </p:nvGrpSpPr>
        <p:grpSpPr>
          <a:xfrm rot="-1102830">
            <a:off x="-27273" y="422859"/>
            <a:ext cx="682344" cy="639685"/>
            <a:chOff x="288400" y="1235500"/>
            <a:chExt cx="672850" cy="645450"/>
          </a:xfrm>
        </p:grpSpPr>
        <p:sp>
          <p:nvSpPr>
            <p:cNvPr id="597" name="Google Shape;597;p32"/>
            <p:cNvSpPr/>
            <p:nvPr/>
          </p:nvSpPr>
          <p:spPr>
            <a:xfrm>
              <a:off x="674450" y="1742300"/>
              <a:ext cx="58450" cy="45175"/>
            </a:xfrm>
            <a:custGeom>
              <a:avLst/>
              <a:gdLst/>
              <a:ahLst/>
              <a:cxnLst/>
              <a:rect l="l" t="t" r="r" b="b"/>
              <a:pathLst>
                <a:path w="2338" h="1807" extrusionOk="0">
                  <a:moveTo>
                    <a:pt x="1884" y="1"/>
                  </a:moveTo>
                  <a:cubicBezTo>
                    <a:pt x="1884" y="1"/>
                    <a:pt x="0" y="847"/>
                    <a:pt x="573" y="1420"/>
                  </a:cubicBezTo>
                  <a:cubicBezTo>
                    <a:pt x="887" y="1734"/>
                    <a:pt x="1375" y="1807"/>
                    <a:pt x="1758" y="1807"/>
                  </a:cubicBezTo>
                  <a:cubicBezTo>
                    <a:pt x="2086" y="1807"/>
                    <a:pt x="2337" y="1754"/>
                    <a:pt x="2337" y="1754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820525" y="1506275"/>
              <a:ext cx="59625" cy="45275"/>
            </a:xfrm>
            <a:custGeom>
              <a:avLst/>
              <a:gdLst/>
              <a:ahLst/>
              <a:cxnLst/>
              <a:rect l="l" t="t" r="r" b="b"/>
              <a:pathLst>
                <a:path w="2385" h="1811" extrusionOk="0">
                  <a:moveTo>
                    <a:pt x="711" y="1"/>
                  </a:moveTo>
                  <a:cubicBezTo>
                    <a:pt x="320" y="1"/>
                    <a:pt x="0" y="82"/>
                    <a:pt x="0" y="82"/>
                  </a:cubicBezTo>
                  <a:lnTo>
                    <a:pt x="537" y="1811"/>
                  </a:lnTo>
                  <a:cubicBezTo>
                    <a:pt x="537" y="1811"/>
                    <a:pt x="2385" y="892"/>
                    <a:pt x="1777" y="332"/>
                  </a:cubicBezTo>
                  <a:cubicBezTo>
                    <a:pt x="1491" y="69"/>
                    <a:pt x="1071" y="1"/>
                    <a:pt x="7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805900" y="1461150"/>
              <a:ext cx="59350" cy="45100"/>
            </a:xfrm>
            <a:custGeom>
              <a:avLst/>
              <a:gdLst/>
              <a:ahLst/>
              <a:cxnLst/>
              <a:rect l="l" t="t" r="r" b="b"/>
              <a:pathLst>
                <a:path w="2374" h="1804" extrusionOk="0">
                  <a:moveTo>
                    <a:pt x="717" y="1"/>
                  </a:moveTo>
                  <a:cubicBezTo>
                    <a:pt x="323" y="1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4" y="897"/>
                    <a:pt x="1777" y="336"/>
                  </a:cubicBezTo>
                  <a:cubicBezTo>
                    <a:pt x="1489" y="70"/>
                    <a:pt x="1074" y="1"/>
                    <a:pt x="71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791300" y="1416000"/>
              <a:ext cx="59350" cy="45225"/>
            </a:xfrm>
            <a:custGeom>
              <a:avLst/>
              <a:gdLst/>
              <a:ahLst/>
              <a:cxnLst/>
              <a:rect l="l" t="t" r="r" b="b"/>
              <a:pathLst>
                <a:path w="2374" h="1809" extrusionOk="0">
                  <a:moveTo>
                    <a:pt x="694" y="0"/>
                  </a:moveTo>
                  <a:cubicBezTo>
                    <a:pt x="311" y="0"/>
                    <a:pt x="1" y="80"/>
                    <a:pt x="1" y="80"/>
                  </a:cubicBezTo>
                  <a:lnTo>
                    <a:pt x="525" y="1809"/>
                  </a:lnTo>
                  <a:cubicBezTo>
                    <a:pt x="525" y="1809"/>
                    <a:pt x="2373" y="890"/>
                    <a:pt x="1765" y="342"/>
                  </a:cubicBezTo>
                  <a:cubicBezTo>
                    <a:pt x="1476" y="70"/>
                    <a:pt x="1053" y="0"/>
                    <a:pt x="69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776400" y="1370950"/>
              <a:ext cx="59350" cy="44975"/>
            </a:xfrm>
            <a:custGeom>
              <a:avLst/>
              <a:gdLst/>
              <a:ahLst/>
              <a:cxnLst/>
              <a:rect l="l" t="t" r="r" b="b"/>
              <a:pathLst>
                <a:path w="2374" h="1799" extrusionOk="0">
                  <a:moveTo>
                    <a:pt x="707" y="0"/>
                  </a:moveTo>
                  <a:cubicBezTo>
                    <a:pt x="317" y="0"/>
                    <a:pt x="0" y="81"/>
                    <a:pt x="0" y="81"/>
                  </a:cubicBezTo>
                  <a:lnTo>
                    <a:pt x="537" y="1798"/>
                  </a:lnTo>
                  <a:cubicBezTo>
                    <a:pt x="537" y="1798"/>
                    <a:pt x="2373" y="892"/>
                    <a:pt x="1777" y="332"/>
                  </a:cubicBezTo>
                  <a:cubicBezTo>
                    <a:pt x="1486" y="69"/>
                    <a:pt x="1066" y="0"/>
                    <a:pt x="70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761800" y="1325675"/>
              <a:ext cx="59325" cy="45225"/>
            </a:xfrm>
            <a:custGeom>
              <a:avLst/>
              <a:gdLst/>
              <a:ahLst/>
              <a:cxnLst/>
              <a:rect l="l" t="t" r="r" b="b"/>
              <a:pathLst>
                <a:path w="2373" h="1809" extrusionOk="0">
                  <a:moveTo>
                    <a:pt x="693" y="1"/>
                  </a:moveTo>
                  <a:cubicBezTo>
                    <a:pt x="311" y="1"/>
                    <a:pt x="0" y="80"/>
                    <a:pt x="0" y="80"/>
                  </a:cubicBezTo>
                  <a:lnTo>
                    <a:pt x="525" y="1809"/>
                  </a:lnTo>
                  <a:cubicBezTo>
                    <a:pt x="525" y="1809"/>
                    <a:pt x="2373" y="891"/>
                    <a:pt x="1765" y="342"/>
                  </a:cubicBezTo>
                  <a:cubicBezTo>
                    <a:pt x="1476" y="71"/>
                    <a:pt x="1053" y="1"/>
                    <a:pt x="69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747175" y="1280625"/>
              <a:ext cx="59350" cy="45275"/>
            </a:xfrm>
            <a:custGeom>
              <a:avLst/>
              <a:gdLst/>
              <a:ahLst/>
              <a:cxnLst/>
              <a:rect l="l" t="t" r="r" b="b"/>
              <a:pathLst>
                <a:path w="2374" h="1811" extrusionOk="0">
                  <a:moveTo>
                    <a:pt x="706" y="0"/>
                  </a:moveTo>
                  <a:cubicBezTo>
                    <a:pt x="318" y="0"/>
                    <a:pt x="1" y="81"/>
                    <a:pt x="1" y="81"/>
                  </a:cubicBezTo>
                  <a:lnTo>
                    <a:pt x="525" y="1810"/>
                  </a:lnTo>
                  <a:cubicBezTo>
                    <a:pt x="525" y="1810"/>
                    <a:pt x="2374" y="892"/>
                    <a:pt x="1766" y="332"/>
                  </a:cubicBezTo>
                  <a:cubicBezTo>
                    <a:pt x="1480" y="69"/>
                    <a:pt x="1063" y="0"/>
                    <a:pt x="70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732275" y="1235500"/>
              <a:ext cx="59350" cy="45075"/>
            </a:xfrm>
            <a:custGeom>
              <a:avLst/>
              <a:gdLst/>
              <a:ahLst/>
              <a:cxnLst/>
              <a:rect l="l" t="t" r="r" b="b"/>
              <a:pathLst>
                <a:path w="2374" h="1803" extrusionOk="0">
                  <a:moveTo>
                    <a:pt x="716" y="0"/>
                  </a:moveTo>
                  <a:cubicBezTo>
                    <a:pt x="323" y="0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3" y="885"/>
                    <a:pt x="1765" y="336"/>
                  </a:cubicBezTo>
                  <a:cubicBezTo>
                    <a:pt x="1482" y="70"/>
                    <a:pt x="1070" y="0"/>
                    <a:pt x="71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88150" y="1782850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1873" y="0"/>
                  </a:moveTo>
                  <a:cubicBezTo>
                    <a:pt x="1873" y="0"/>
                    <a:pt x="1" y="835"/>
                    <a:pt x="573" y="1419"/>
                  </a:cubicBezTo>
                  <a:cubicBezTo>
                    <a:pt x="885" y="1725"/>
                    <a:pt x="1366" y="1796"/>
                    <a:pt x="1747" y="1796"/>
                  </a:cubicBezTo>
                  <a:cubicBezTo>
                    <a:pt x="2081" y="1796"/>
                    <a:pt x="2338" y="1741"/>
                    <a:pt x="2338" y="1741"/>
                  </a:cubicBezTo>
                  <a:lnTo>
                    <a:pt x="1873" y="0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97700" y="1821000"/>
              <a:ext cx="58750" cy="45025"/>
            </a:xfrm>
            <a:custGeom>
              <a:avLst/>
              <a:gdLst/>
              <a:ahLst/>
              <a:cxnLst/>
              <a:rect l="l" t="t" r="r" b="b"/>
              <a:pathLst>
                <a:path w="2350" h="1801" extrusionOk="0">
                  <a:moveTo>
                    <a:pt x="1884" y="1"/>
                  </a:moveTo>
                  <a:cubicBezTo>
                    <a:pt x="1884" y="1"/>
                    <a:pt x="0" y="847"/>
                    <a:pt x="585" y="1420"/>
                  </a:cubicBezTo>
                  <a:cubicBezTo>
                    <a:pt x="886" y="1728"/>
                    <a:pt x="1360" y="1800"/>
                    <a:pt x="1741" y="1800"/>
                  </a:cubicBezTo>
                  <a:cubicBezTo>
                    <a:pt x="2083" y="1800"/>
                    <a:pt x="2349" y="1742"/>
                    <a:pt x="2349" y="1742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09600" y="17321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66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495900" y="1772425"/>
              <a:ext cx="58725" cy="45175"/>
            </a:xfrm>
            <a:custGeom>
              <a:avLst/>
              <a:gdLst/>
              <a:ahLst/>
              <a:cxnLst/>
              <a:rect l="l" t="t" r="r" b="b"/>
              <a:pathLst>
                <a:path w="2349" h="1807" extrusionOk="0">
                  <a:moveTo>
                    <a:pt x="465" y="0"/>
                  </a:moveTo>
                  <a:lnTo>
                    <a:pt x="0" y="1753"/>
                  </a:lnTo>
                  <a:cubicBezTo>
                    <a:pt x="0" y="1753"/>
                    <a:pt x="251" y="1806"/>
                    <a:pt x="580" y="1806"/>
                  </a:cubicBezTo>
                  <a:cubicBezTo>
                    <a:pt x="963" y="1806"/>
                    <a:pt x="1450" y="1734"/>
                    <a:pt x="1765" y="1419"/>
                  </a:cubicBezTo>
                  <a:cubicBezTo>
                    <a:pt x="2349" y="847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478300" y="18108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54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54" y="0"/>
                    <a:pt x="454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288400" y="1235550"/>
              <a:ext cx="648100" cy="645400"/>
            </a:xfrm>
            <a:custGeom>
              <a:avLst/>
              <a:gdLst/>
              <a:ahLst/>
              <a:cxnLst/>
              <a:rect l="l" t="t" r="r" b="b"/>
              <a:pathLst>
                <a:path w="25924" h="25816" extrusionOk="0">
                  <a:moveTo>
                    <a:pt x="13964" y="7429"/>
                  </a:moveTo>
                  <a:lnTo>
                    <a:pt x="15490" y="13343"/>
                  </a:lnTo>
                  <a:lnTo>
                    <a:pt x="15490" y="13343"/>
                  </a:lnTo>
                  <a:lnTo>
                    <a:pt x="11913" y="13045"/>
                  </a:lnTo>
                  <a:lnTo>
                    <a:pt x="13964" y="7429"/>
                  </a:lnTo>
                  <a:close/>
                  <a:moveTo>
                    <a:pt x="10923" y="0"/>
                  </a:moveTo>
                  <a:lnTo>
                    <a:pt x="1" y="24587"/>
                  </a:lnTo>
                  <a:lnTo>
                    <a:pt x="7298" y="25553"/>
                  </a:lnTo>
                  <a:lnTo>
                    <a:pt x="9385" y="19913"/>
                  </a:lnTo>
                  <a:lnTo>
                    <a:pt x="17326" y="20271"/>
                  </a:lnTo>
                  <a:lnTo>
                    <a:pt x="18781" y="25815"/>
                  </a:lnTo>
                  <a:lnTo>
                    <a:pt x="25923" y="24718"/>
                  </a:lnTo>
                  <a:lnTo>
                    <a:pt x="17827" y="60"/>
                  </a:lnTo>
                  <a:lnTo>
                    <a:pt x="109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903975" y="1776375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6" y="0"/>
                  </a:moveTo>
                  <a:cubicBezTo>
                    <a:pt x="439" y="0"/>
                    <a:pt x="1" y="271"/>
                    <a:pt x="1" y="271"/>
                  </a:cubicBezTo>
                  <a:lnTo>
                    <a:pt x="263" y="1678"/>
                  </a:lnTo>
                  <a:cubicBezTo>
                    <a:pt x="263" y="1678"/>
                    <a:pt x="1921" y="1571"/>
                    <a:pt x="1503" y="450"/>
                  </a:cubicBezTo>
                  <a:cubicBezTo>
                    <a:pt x="1370" y="106"/>
                    <a:pt x="1117" y="0"/>
                    <a:pt x="856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913225" y="1811250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3" y="1"/>
                  </a:moveTo>
                  <a:cubicBezTo>
                    <a:pt x="438" y="1"/>
                    <a:pt x="0" y="271"/>
                    <a:pt x="0" y="271"/>
                  </a:cubicBezTo>
                  <a:lnTo>
                    <a:pt x="251" y="1679"/>
                  </a:lnTo>
                  <a:cubicBezTo>
                    <a:pt x="251" y="1679"/>
                    <a:pt x="1920" y="1571"/>
                    <a:pt x="1491" y="450"/>
                  </a:cubicBezTo>
                  <a:cubicBezTo>
                    <a:pt x="1362" y="106"/>
                    <a:pt x="1112" y="1"/>
                    <a:pt x="85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917100" y="1793625"/>
              <a:ext cx="12850" cy="9775"/>
            </a:xfrm>
            <a:custGeom>
              <a:avLst/>
              <a:gdLst/>
              <a:ahLst/>
              <a:cxnLst/>
              <a:rect l="l" t="t" r="r" b="b"/>
              <a:pathLst>
                <a:path w="514" h="391" extrusionOk="0">
                  <a:moveTo>
                    <a:pt x="284" y="0"/>
                  </a:moveTo>
                  <a:cubicBezTo>
                    <a:pt x="261" y="0"/>
                    <a:pt x="238" y="4"/>
                    <a:pt x="215" y="11"/>
                  </a:cubicBezTo>
                  <a:cubicBezTo>
                    <a:pt x="84" y="35"/>
                    <a:pt x="0" y="142"/>
                    <a:pt x="12" y="249"/>
                  </a:cubicBezTo>
                  <a:cubicBezTo>
                    <a:pt x="51" y="335"/>
                    <a:pt x="135" y="391"/>
                    <a:pt x="222" y="391"/>
                  </a:cubicBezTo>
                  <a:cubicBezTo>
                    <a:pt x="244" y="391"/>
                    <a:pt x="265" y="387"/>
                    <a:pt x="287" y="380"/>
                  </a:cubicBezTo>
                  <a:cubicBezTo>
                    <a:pt x="430" y="356"/>
                    <a:pt x="513" y="249"/>
                    <a:pt x="501" y="154"/>
                  </a:cubicBezTo>
                  <a:cubicBezTo>
                    <a:pt x="463" y="58"/>
                    <a:pt x="378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928125" y="1827300"/>
              <a:ext cx="13150" cy="9775"/>
            </a:xfrm>
            <a:custGeom>
              <a:avLst/>
              <a:gdLst/>
              <a:ahLst/>
              <a:cxnLst/>
              <a:rect l="l" t="t" r="r" b="b"/>
              <a:pathLst>
                <a:path w="526" h="391" extrusionOk="0">
                  <a:moveTo>
                    <a:pt x="296" y="1"/>
                  </a:moveTo>
                  <a:cubicBezTo>
                    <a:pt x="274" y="1"/>
                    <a:pt x="250" y="4"/>
                    <a:pt x="227" y="11"/>
                  </a:cubicBezTo>
                  <a:cubicBezTo>
                    <a:pt x="96" y="35"/>
                    <a:pt x="1" y="142"/>
                    <a:pt x="24" y="238"/>
                  </a:cubicBezTo>
                  <a:cubicBezTo>
                    <a:pt x="53" y="334"/>
                    <a:pt x="144" y="391"/>
                    <a:pt x="234" y="391"/>
                  </a:cubicBezTo>
                  <a:cubicBezTo>
                    <a:pt x="256" y="391"/>
                    <a:pt x="278" y="388"/>
                    <a:pt x="299" y="381"/>
                  </a:cubicBezTo>
                  <a:cubicBezTo>
                    <a:pt x="430" y="357"/>
                    <a:pt x="525" y="250"/>
                    <a:pt x="501" y="154"/>
                  </a:cubicBezTo>
                  <a:cubicBezTo>
                    <a:pt x="473" y="58"/>
                    <a:pt x="390" y="1"/>
                    <a:pt x="2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32725" y="1532775"/>
              <a:ext cx="86775" cy="75725"/>
            </a:xfrm>
            <a:custGeom>
              <a:avLst/>
              <a:gdLst/>
              <a:ahLst/>
              <a:cxnLst/>
              <a:rect l="l" t="t" r="r" b="b"/>
              <a:pathLst>
                <a:path w="3471" h="3029" extrusionOk="0">
                  <a:moveTo>
                    <a:pt x="1549" y="1"/>
                  </a:moveTo>
                  <a:cubicBezTo>
                    <a:pt x="796" y="1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1"/>
                    <a:pt x="1549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848825" y="1595675"/>
              <a:ext cx="86775" cy="75700"/>
            </a:xfrm>
            <a:custGeom>
              <a:avLst/>
              <a:gdLst/>
              <a:ahLst/>
              <a:cxnLst/>
              <a:rect l="l" t="t" r="r" b="b"/>
              <a:pathLst>
                <a:path w="3471" h="3028" extrusionOk="0">
                  <a:moveTo>
                    <a:pt x="1549" y="0"/>
                  </a:moveTo>
                  <a:cubicBezTo>
                    <a:pt x="796" y="0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0"/>
                    <a:pt x="1549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56275" y="1564075"/>
              <a:ext cx="23575" cy="16975"/>
            </a:xfrm>
            <a:custGeom>
              <a:avLst/>
              <a:gdLst/>
              <a:ahLst/>
              <a:cxnLst/>
              <a:rect l="l" t="t" r="r" b="b"/>
              <a:pathLst>
                <a:path w="943" h="679" extrusionOk="0">
                  <a:moveTo>
                    <a:pt x="512" y="1"/>
                  </a:moveTo>
                  <a:cubicBezTo>
                    <a:pt x="478" y="1"/>
                    <a:pt x="442" y="4"/>
                    <a:pt x="406" y="11"/>
                  </a:cubicBezTo>
                  <a:cubicBezTo>
                    <a:pt x="168" y="59"/>
                    <a:pt x="1" y="250"/>
                    <a:pt x="37" y="429"/>
                  </a:cubicBezTo>
                  <a:cubicBezTo>
                    <a:pt x="67" y="579"/>
                    <a:pt x="223" y="678"/>
                    <a:pt x="420" y="678"/>
                  </a:cubicBezTo>
                  <a:cubicBezTo>
                    <a:pt x="458" y="678"/>
                    <a:pt x="497" y="675"/>
                    <a:pt x="538" y="667"/>
                  </a:cubicBezTo>
                  <a:cubicBezTo>
                    <a:pt x="776" y="631"/>
                    <a:pt x="943" y="441"/>
                    <a:pt x="907" y="262"/>
                  </a:cubicBezTo>
                  <a:cubicBezTo>
                    <a:pt x="877" y="110"/>
                    <a:pt x="709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876550" y="1624900"/>
              <a:ext cx="23575" cy="17250"/>
            </a:xfrm>
            <a:custGeom>
              <a:avLst/>
              <a:gdLst/>
              <a:ahLst/>
              <a:cxnLst/>
              <a:rect l="l" t="t" r="r" b="b"/>
              <a:pathLst>
                <a:path w="943" h="690" extrusionOk="0">
                  <a:moveTo>
                    <a:pt x="512" y="0"/>
                  </a:moveTo>
                  <a:cubicBezTo>
                    <a:pt x="478" y="0"/>
                    <a:pt x="442" y="4"/>
                    <a:pt x="406" y="11"/>
                  </a:cubicBezTo>
                  <a:cubicBezTo>
                    <a:pt x="168" y="58"/>
                    <a:pt x="1" y="249"/>
                    <a:pt x="37" y="428"/>
                  </a:cubicBezTo>
                  <a:cubicBezTo>
                    <a:pt x="67" y="580"/>
                    <a:pt x="235" y="689"/>
                    <a:pt x="431" y="689"/>
                  </a:cubicBezTo>
                  <a:cubicBezTo>
                    <a:pt x="466" y="689"/>
                    <a:pt x="502" y="686"/>
                    <a:pt x="537" y="678"/>
                  </a:cubicBezTo>
                  <a:cubicBezTo>
                    <a:pt x="776" y="631"/>
                    <a:pt x="943" y="440"/>
                    <a:pt x="907" y="261"/>
                  </a:cubicBezTo>
                  <a:cubicBezTo>
                    <a:pt x="877" y="109"/>
                    <a:pt x="708" y="0"/>
                    <a:pt x="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438650" y="1641150"/>
              <a:ext cx="28950" cy="47675"/>
            </a:xfrm>
            <a:custGeom>
              <a:avLst/>
              <a:gdLst/>
              <a:ahLst/>
              <a:cxnLst/>
              <a:rect l="l" t="t" r="r" b="b"/>
              <a:pathLst>
                <a:path w="1158" h="1907" extrusionOk="0">
                  <a:moveTo>
                    <a:pt x="767" y="0"/>
                  </a:moveTo>
                  <a:cubicBezTo>
                    <a:pt x="526" y="0"/>
                    <a:pt x="243" y="357"/>
                    <a:pt x="120" y="851"/>
                  </a:cubicBezTo>
                  <a:cubicBezTo>
                    <a:pt x="1" y="1376"/>
                    <a:pt x="96" y="1853"/>
                    <a:pt x="346" y="1901"/>
                  </a:cubicBezTo>
                  <a:cubicBezTo>
                    <a:pt x="365" y="1905"/>
                    <a:pt x="384" y="1907"/>
                    <a:pt x="403" y="1907"/>
                  </a:cubicBezTo>
                  <a:cubicBezTo>
                    <a:pt x="650" y="1907"/>
                    <a:pt x="916" y="1553"/>
                    <a:pt x="1038" y="1066"/>
                  </a:cubicBezTo>
                  <a:cubicBezTo>
                    <a:pt x="1157" y="541"/>
                    <a:pt x="1062" y="64"/>
                    <a:pt x="811" y="5"/>
                  </a:cubicBezTo>
                  <a:cubicBezTo>
                    <a:pt x="797" y="2"/>
                    <a:pt x="782" y="0"/>
                    <a:pt x="767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86350" y="1580875"/>
              <a:ext cx="19400" cy="29950"/>
            </a:xfrm>
            <a:custGeom>
              <a:avLst/>
              <a:gdLst/>
              <a:ahLst/>
              <a:cxnLst/>
              <a:rect l="l" t="t" r="r" b="b"/>
              <a:pathLst>
                <a:path w="776" h="1198" extrusionOk="0">
                  <a:moveTo>
                    <a:pt x="540" y="0"/>
                  </a:moveTo>
                  <a:cubicBezTo>
                    <a:pt x="391" y="0"/>
                    <a:pt x="205" y="205"/>
                    <a:pt x="108" y="508"/>
                  </a:cubicBezTo>
                  <a:cubicBezTo>
                    <a:pt x="0" y="830"/>
                    <a:pt x="36" y="1140"/>
                    <a:pt x="191" y="1187"/>
                  </a:cubicBezTo>
                  <a:cubicBezTo>
                    <a:pt x="208" y="1194"/>
                    <a:pt x="225" y="1197"/>
                    <a:pt x="243" y="1197"/>
                  </a:cubicBezTo>
                  <a:cubicBezTo>
                    <a:pt x="392" y="1197"/>
                    <a:pt x="574" y="986"/>
                    <a:pt x="680" y="699"/>
                  </a:cubicBezTo>
                  <a:cubicBezTo>
                    <a:pt x="775" y="365"/>
                    <a:pt x="740" y="55"/>
                    <a:pt x="585" y="7"/>
                  </a:cubicBezTo>
                  <a:cubicBezTo>
                    <a:pt x="570" y="3"/>
                    <a:pt x="555" y="0"/>
                    <a:pt x="540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437750" y="1556375"/>
              <a:ext cx="38200" cy="62425"/>
            </a:xfrm>
            <a:custGeom>
              <a:avLst/>
              <a:gdLst/>
              <a:ahLst/>
              <a:cxnLst/>
              <a:rect l="l" t="t" r="r" b="b"/>
              <a:pathLst>
                <a:path w="1528" h="2497" extrusionOk="0">
                  <a:moveTo>
                    <a:pt x="988" y="0"/>
                  </a:moveTo>
                  <a:cubicBezTo>
                    <a:pt x="672" y="0"/>
                    <a:pt x="322" y="476"/>
                    <a:pt x="168" y="1106"/>
                  </a:cubicBezTo>
                  <a:cubicBezTo>
                    <a:pt x="1" y="1786"/>
                    <a:pt x="132" y="2406"/>
                    <a:pt x="466" y="2489"/>
                  </a:cubicBezTo>
                  <a:cubicBezTo>
                    <a:pt x="488" y="2494"/>
                    <a:pt x="510" y="2496"/>
                    <a:pt x="532" y="2496"/>
                  </a:cubicBezTo>
                  <a:cubicBezTo>
                    <a:pt x="850" y="2496"/>
                    <a:pt x="1204" y="2028"/>
                    <a:pt x="1360" y="1392"/>
                  </a:cubicBezTo>
                  <a:cubicBezTo>
                    <a:pt x="1527" y="713"/>
                    <a:pt x="1396" y="93"/>
                    <a:pt x="1062" y="9"/>
                  </a:cubicBezTo>
                  <a:cubicBezTo>
                    <a:pt x="1038" y="3"/>
                    <a:pt x="1013" y="0"/>
                    <a:pt x="988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523025" y="14530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1" y="0"/>
                  </a:moveTo>
                  <a:cubicBezTo>
                    <a:pt x="402" y="0"/>
                    <a:pt x="217" y="205"/>
                    <a:pt x="119" y="507"/>
                  </a:cubicBezTo>
                  <a:cubicBezTo>
                    <a:pt x="0" y="829"/>
                    <a:pt x="48" y="1139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5"/>
                    <a:pt x="680" y="698"/>
                  </a:cubicBezTo>
                  <a:cubicBezTo>
                    <a:pt x="787" y="364"/>
                    <a:pt x="751" y="66"/>
                    <a:pt x="596" y="7"/>
                  </a:cubicBezTo>
                  <a:cubicBezTo>
                    <a:pt x="582" y="2"/>
                    <a:pt x="567" y="0"/>
                    <a:pt x="551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683100" y="1444850"/>
              <a:ext cx="20300" cy="29450"/>
            </a:xfrm>
            <a:custGeom>
              <a:avLst/>
              <a:gdLst/>
              <a:ahLst/>
              <a:cxnLst/>
              <a:rect l="l" t="t" r="r" b="b"/>
              <a:pathLst>
                <a:path w="812" h="1178" extrusionOk="0">
                  <a:moveTo>
                    <a:pt x="234" y="1"/>
                  </a:moveTo>
                  <a:cubicBezTo>
                    <a:pt x="215" y="1"/>
                    <a:pt x="197" y="4"/>
                    <a:pt x="179" y="11"/>
                  </a:cubicBezTo>
                  <a:cubicBezTo>
                    <a:pt x="24" y="70"/>
                    <a:pt x="0" y="380"/>
                    <a:pt x="131" y="702"/>
                  </a:cubicBezTo>
                  <a:cubicBezTo>
                    <a:pt x="247" y="986"/>
                    <a:pt x="437" y="1178"/>
                    <a:pt x="587" y="1178"/>
                  </a:cubicBezTo>
                  <a:cubicBezTo>
                    <a:pt x="607" y="1178"/>
                    <a:pt x="626" y="1174"/>
                    <a:pt x="644" y="1167"/>
                  </a:cubicBezTo>
                  <a:cubicBezTo>
                    <a:pt x="787" y="1108"/>
                    <a:pt x="811" y="798"/>
                    <a:pt x="692" y="476"/>
                  </a:cubicBezTo>
                  <a:cubicBezTo>
                    <a:pt x="575" y="201"/>
                    <a:pt x="384" y="1"/>
                    <a:pt x="23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718875" y="1453025"/>
              <a:ext cx="31900" cy="46175"/>
            </a:xfrm>
            <a:custGeom>
              <a:avLst/>
              <a:gdLst/>
              <a:ahLst/>
              <a:cxnLst/>
              <a:rect l="l" t="t" r="r" b="b"/>
              <a:pathLst>
                <a:path w="1276" h="1847" extrusionOk="0">
                  <a:moveTo>
                    <a:pt x="363" y="1"/>
                  </a:moveTo>
                  <a:cubicBezTo>
                    <a:pt x="332" y="1"/>
                    <a:pt x="303" y="6"/>
                    <a:pt x="274" y="18"/>
                  </a:cubicBezTo>
                  <a:cubicBezTo>
                    <a:pt x="36" y="113"/>
                    <a:pt x="0" y="602"/>
                    <a:pt x="203" y="1091"/>
                  </a:cubicBezTo>
                  <a:cubicBezTo>
                    <a:pt x="382" y="1534"/>
                    <a:pt x="683" y="1846"/>
                    <a:pt x="915" y="1846"/>
                  </a:cubicBezTo>
                  <a:cubicBezTo>
                    <a:pt x="945" y="1846"/>
                    <a:pt x="974" y="1841"/>
                    <a:pt x="1002" y="1830"/>
                  </a:cubicBezTo>
                  <a:cubicBezTo>
                    <a:pt x="1240" y="1735"/>
                    <a:pt x="1276" y="1246"/>
                    <a:pt x="1073" y="745"/>
                  </a:cubicBezTo>
                  <a:cubicBezTo>
                    <a:pt x="894" y="303"/>
                    <a:pt x="595" y="1"/>
                    <a:pt x="36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716475" y="1384475"/>
              <a:ext cx="31625" cy="46150"/>
            </a:xfrm>
            <a:custGeom>
              <a:avLst/>
              <a:gdLst/>
              <a:ahLst/>
              <a:cxnLst/>
              <a:rect l="l" t="t" r="r" b="b"/>
              <a:pathLst>
                <a:path w="1265" h="1846" extrusionOk="0">
                  <a:moveTo>
                    <a:pt x="364" y="0"/>
                  </a:moveTo>
                  <a:cubicBezTo>
                    <a:pt x="333" y="0"/>
                    <a:pt x="303" y="6"/>
                    <a:pt x="275" y="17"/>
                  </a:cubicBezTo>
                  <a:cubicBezTo>
                    <a:pt x="25" y="113"/>
                    <a:pt x="1" y="601"/>
                    <a:pt x="191" y="1090"/>
                  </a:cubicBezTo>
                  <a:cubicBezTo>
                    <a:pt x="371" y="1533"/>
                    <a:pt x="672" y="1846"/>
                    <a:pt x="904" y="1846"/>
                  </a:cubicBezTo>
                  <a:cubicBezTo>
                    <a:pt x="934" y="1846"/>
                    <a:pt x="963" y="1841"/>
                    <a:pt x="990" y="1830"/>
                  </a:cubicBezTo>
                  <a:cubicBezTo>
                    <a:pt x="1229" y="1734"/>
                    <a:pt x="1265" y="1245"/>
                    <a:pt x="1062" y="744"/>
                  </a:cubicBezTo>
                  <a:cubicBezTo>
                    <a:pt x="894" y="303"/>
                    <a:pt x="596" y="0"/>
                    <a:pt x="364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93950" y="1802575"/>
              <a:ext cx="19975" cy="29950"/>
            </a:xfrm>
            <a:custGeom>
              <a:avLst/>
              <a:gdLst/>
              <a:ahLst/>
              <a:cxnLst/>
              <a:rect l="l" t="t" r="r" b="b"/>
              <a:pathLst>
                <a:path w="799" h="1198" extrusionOk="0">
                  <a:moveTo>
                    <a:pt x="544" y="1"/>
                  </a:moveTo>
                  <a:cubicBezTo>
                    <a:pt x="396" y="1"/>
                    <a:pt x="214" y="212"/>
                    <a:pt x="107" y="499"/>
                  </a:cubicBezTo>
                  <a:cubicBezTo>
                    <a:pt x="0" y="833"/>
                    <a:pt x="36" y="1131"/>
                    <a:pt x="203" y="1191"/>
                  </a:cubicBezTo>
                  <a:cubicBezTo>
                    <a:pt x="217" y="1195"/>
                    <a:pt x="232" y="1197"/>
                    <a:pt x="248" y="1197"/>
                  </a:cubicBezTo>
                  <a:cubicBezTo>
                    <a:pt x="397" y="1197"/>
                    <a:pt x="582" y="993"/>
                    <a:pt x="680" y="690"/>
                  </a:cubicBezTo>
                  <a:cubicBezTo>
                    <a:pt x="799" y="368"/>
                    <a:pt x="751" y="58"/>
                    <a:pt x="596" y="10"/>
                  </a:cubicBezTo>
                  <a:cubicBezTo>
                    <a:pt x="579" y="4"/>
                    <a:pt x="562" y="1"/>
                    <a:pt x="54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53700" y="17499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2" y="0"/>
                  </a:moveTo>
                  <a:cubicBezTo>
                    <a:pt x="402" y="0"/>
                    <a:pt x="216" y="205"/>
                    <a:pt x="108" y="508"/>
                  </a:cubicBezTo>
                  <a:cubicBezTo>
                    <a:pt x="0" y="830"/>
                    <a:pt x="36" y="1140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6"/>
                    <a:pt x="680" y="698"/>
                  </a:cubicBezTo>
                  <a:cubicBezTo>
                    <a:pt x="787" y="365"/>
                    <a:pt x="752" y="66"/>
                    <a:pt x="597" y="7"/>
                  </a:cubicBezTo>
                  <a:cubicBezTo>
                    <a:pt x="582" y="2"/>
                    <a:pt x="567" y="0"/>
                    <a:pt x="552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32"/>
          <p:cNvGrpSpPr/>
          <p:nvPr/>
        </p:nvGrpSpPr>
        <p:grpSpPr>
          <a:xfrm rot="20319361">
            <a:off x="1186632" y="65288"/>
            <a:ext cx="587757" cy="759033"/>
            <a:chOff x="1393750" y="1173850"/>
            <a:chExt cx="531225" cy="705600"/>
          </a:xfrm>
        </p:grpSpPr>
        <p:sp>
          <p:nvSpPr>
            <p:cNvPr id="629" name="Google Shape;629;p32"/>
            <p:cNvSpPr/>
            <p:nvPr/>
          </p:nvSpPr>
          <p:spPr>
            <a:xfrm>
              <a:off x="1453375" y="1237325"/>
              <a:ext cx="471600" cy="642125"/>
            </a:xfrm>
            <a:custGeom>
              <a:avLst/>
              <a:gdLst/>
              <a:ahLst/>
              <a:cxnLst/>
              <a:rect l="l" t="t" r="r" b="b"/>
              <a:pathLst>
                <a:path w="18864" h="25685" extrusionOk="0">
                  <a:moveTo>
                    <a:pt x="8066" y="5103"/>
                  </a:moveTo>
                  <a:cubicBezTo>
                    <a:pt x="8100" y="5103"/>
                    <a:pt x="8134" y="5103"/>
                    <a:pt x="8168" y="5104"/>
                  </a:cubicBezTo>
                  <a:cubicBezTo>
                    <a:pt x="8187" y="5104"/>
                    <a:pt x="8206" y="5104"/>
                    <a:pt x="8225" y="5104"/>
                  </a:cubicBezTo>
                  <a:cubicBezTo>
                    <a:pt x="8849" y="5104"/>
                    <a:pt x="9460" y="5295"/>
                    <a:pt x="9969" y="5677"/>
                  </a:cubicBezTo>
                  <a:cubicBezTo>
                    <a:pt x="10982" y="6428"/>
                    <a:pt x="10958" y="7942"/>
                    <a:pt x="9921" y="8658"/>
                  </a:cubicBezTo>
                  <a:cubicBezTo>
                    <a:pt x="9396" y="9039"/>
                    <a:pt x="8633" y="9218"/>
                    <a:pt x="7667" y="9218"/>
                  </a:cubicBezTo>
                  <a:cubicBezTo>
                    <a:pt x="7631" y="9219"/>
                    <a:pt x="7595" y="9220"/>
                    <a:pt x="7559" y="9220"/>
                  </a:cubicBezTo>
                  <a:cubicBezTo>
                    <a:pt x="7238" y="9220"/>
                    <a:pt x="6917" y="9173"/>
                    <a:pt x="6606" y="9087"/>
                  </a:cubicBezTo>
                  <a:lnTo>
                    <a:pt x="6570" y="5378"/>
                  </a:lnTo>
                  <a:cubicBezTo>
                    <a:pt x="7051" y="5188"/>
                    <a:pt x="7553" y="5103"/>
                    <a:pt x="8066" y="5103"/>
                  </a:cubicBezTo>
                  <a:close/>
                  <a:moveTo>
                    <a:pt x="8367" y="14893"/>
                  </a:moveTo>
                  <a:cubicBezTo>
                    <a:pt x="8388" y="14893"/>
                    <a:pt x="8410" y="14893"/>
                    <a:pt x="8431" y="14894"/>
                  </a:cubicBezTo>
                  <a:cubicBezTo>
                    <a:pt x="9361" y="14894"/>
                    <a:pt x="10148" y="15096"/>
                    <a:pt x="10780" y="15514"/>
                  </a:cubicBezTo>
                  <a:cubicBezTo>
                    <a:pt x="11423" y="15919"/>
                    <a:pt x="11745" y="16551"/>
                    <a:pt x="11745" y="17386"/>
                  </a:cubicBezTo>
                  <a:cubicBezTo>
                    <a:pt x="11745" y="18054"/>
                    <a:pt x="11447" y="18638"/>
                    <a:pt x="10851" y="19151"/>
                  </a:cubicBezTo>
                  <a:cubicBezTo>
                    <a:pt x="10255" y="19651"/>
                    <a:pt x="9504" y="19926"/>
                    <a:pt x="8598" y="19938"/>
                  </a:cubicBezTo>
                  <a:cubicBezTo>
                    <a:pt x="8492" y="19945"/>
                    <a:pt x="8385" y="19949"/>
                    <a:pt x="8278" y="19949"/>
                  </a:cubicBezTo>
                  <a:cubicBezTo>
                    <a:pt x="8046" y="19949"/>
                    <a:pt x="7812" y="19931"/>
                    <a:pt x="7584" y="19890"/>
                  </a:cubicBezTo>
                  <a:cubicBezTo>
                    <a:pt x="7274" y="19854"/>
                    <a:pt x="6964" y="19771"/>
                    <a:pt x="6678" y="19639"/>
                  </a:cubicBezTo>
                  <a:lnTo>
                    <a:pt x="6642" y="15395"/>
                  </a:lnTo>
                  <a:cubicBezTo>
                    <a:pt x="7149" y="15060"/>
                    <a:pt x="7757" y="14893"/>
                    <a:pt x="8367" y="14893"/>
                  </a:cubicBezTo>
                  <a:close/>
                  <a:moveTo>
                    <a:pt x="8466" y="1"/>
                  </a:moveTo>
                  <a:cubicBezTo>
                    <a:pt x="6964" y="13"/>
                    <a:pt x="5462" y="132"/>
                    <a:pt x="3983" y="359"/>
                  </a:cubicBezTo>
                  <a:cubicBezTo>
                    <a:pt x="2326" y="609"/>
                    <a:pt x="990" y="967"/>
                    <a:pt x="0" y="1456"/>
                  </a:cubicBezTo>
                  <a:lnTo>
                    <a:pt x="0" y="25458"/>
                  </a:lnTo>
                  <a:cubicBezTo>
                    <a:pt x="2171" y="25613"/>
                    <a:pt x="4782" y="25685"/>
                    <a:pt x="7834" y="25685"/>
                  </a:cubicBezTo>
                  <a:cubicBezTo>
                    <a:pt x="15180" y="25685"/>
                    <a:pt x="18852" y="23157"/>
                    <a:pt x="18852" y="18089"/>
                  </a:cubicBezTo>
                  <a:cubicBezTo>
                    <a:pt x="18864" y="16933"/>
                    <a:pt x="18637" y="15788"/>
                    <a:pt x="18184" y="14739"/>
                  </a:cubicBezTo>
                  <a:cubicBezTo>
                    <a:pt x="17791" y="13773"/>
                    <a:pt x="17159" y="12926"/>
                    <a:pt x="16360" y="12270"/>
                  </a:cubicBezTo>
                  <a:cubicBezTo>
                    <a:pt x="15633" y="11674"/>
                    <a:pt x="14738" y="11305"/>
                    <a:pt x="13808" y="11209"/>
                  </a:cubicBezTo>
                  <a:cubicBezTo>
                    <a:pt x="15728" y="10327"/>
                    <a:pt x="16694" y="8789"/>
                    <a:pt x="16694" y="6607"/>
                  </a:cubicBezTo>
                  <a:cubicBezTo>
                    <a:pt x="16694" y="4520"/>
                    <a:pt x="15931" y="2898"/>
                    <a:pt x="14404" y="1742"/>
                  </a:cubicBezTo>
                  <a:cubicBezTo>
                    <a:pt x="12878" y="573"/>
                    <a:pt x="10899" y="1"/>
                    <a:pt x="8466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1393750" y="1173850"/>
              <a:ext cx="180975" cy="173200"/>
            </a:xfrm>
            <a:custGeom>
              <a:avLst/>
              <a:gdLst/>
              <a:ahLst/>
              <a:cxnLst/>
              <a:rect l="l" t="t" r="r" b="b"/>
              <a:pathLst>
                <a:path w="7239" h="6928" extrusionOk="0">
                  <a:moveTo>
                    <a:pt x="3614" y="0"/>
                  </a:moveTo>
                  <a:cubicBezTo>
                    <a:pt x="1622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6" y="6928"/>
                  </a:cubicBezTo>
                  <a:cubicBezTo>
                    <a:pt x="5617" y="6928"/>
                    <a:pt x="7238" y="5378"/>
                    <a:pt x="7238" y="3470"/>
                  </a:cubicBezTo>
                  <a:cubicBezTo>
                    <a:pt x="7238" y="1550"/>
                    <a:pt x="5617" y="0"/>
                    <a:pt x="3614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142327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445" y="1"/>
                  </a:moveTo>
                  <a:cubicBezTo>
                    <a:pt x="1097" y="1"/>
                    <a:pt x="0" y="1050"/>
                    <a:pt x="0" y="2338"/>
                  </a:cubicBezTo>
                  <a:cubicBezTo>
                    <a:pt x="0" y="3626"/>
                    <a:pt x="1097" y="4675"/>
                    <a:pt x="2445" y="4675"/>
                  </a:cubicBezTo>
                  <a:cubicBezTo>
                    <a:pt x="2445" y="4675"/>
                    <a:pt x="2945" y="3709"/>
                    <a:pt x="4877" y="2338"/>
                  </a:cubicBezTo>
                  <a:cubicBezTo>
                    <a:pt x="5199" y="2111"/>
                    <a:pt x="4543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1723150" y="1173850"/>
              <a:ext cx="181275" cy="173200"/>
            </a:xfrm>
            <a:custGeom>
              <a:avLst/>
              <a:gdLst/>
              <a:ahLst/>
              <a:cxnLst/>
              <a:rect l="l" t="t" r="r" b="b"/>
              <a:pathLst>
                <a:path w="7251" h="6928" extrusionOk="0">
                  <a:moveTo>
                    <a:pt x="3625" y="0"/>
                  </a:moveTo>
                  <a:cubicBezTo>
                    <a:pt x="1634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5" y="6928"/>
                  </a:cubicBezTo>
                  <a:cubicBezTo>
                    <a:pt x="5617" y="6928"/>
                    <a:pt x="7250" y="5378"/>
                    <a:pt x="7250" y="3470"/>
                  </a:cubicBezTo>
                  <a:cubicBezTo>
                    <a:pt x="7250" y="1550"/>
                    <a:pt x="5629" y="0"/>
                    <a:pt x="3625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174462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766" y="1"/>
                  </a:moveTo>
                  <a:cubicBezTo>
                    <a:pt x="668" y="1"/>
                    <a:pt x="0" y="2111"/>
                    <a:pt x="322" y="2338"/>
                  </a:cubicBezTo>
                  <a:cubicBezTo>
                    <a:pt x="2266" y="3709"/>
                    <a:pt x="2766" y="4675"/>
                    <a:pt x="2766" y="4675"/>
                  </a:cubicBezTo>
                  <a:cubicBezTo>
                    <a:pt x="4102" y="4675"/>
                    <a:pt x="5199" y="3626"/>
                    <a:pt x="5199" y="2338"/>
                  </a:cubicBezTo>
                  <a:cubicBezTo>
                    <a:pt x="5199" y="1050"/>
                    <a:pt x="4102" y="1"/>
                    <a:pt x="2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1571125" y="1355100"/>
              <a:ext cx="175000" cy="123225"/>
            </a:xfrm>
            <a:custGeom>
              <a:avLst/>
              <a:gdLst/>
              <a:ahLst/>
              <a:cxnLst/>
              <a:rect l="l" t="t" r="r" b="b"/>
              <a:pathLst>
                <a:path w="7000" h="4929" extrusionOk="0">
                  <a:moveTo>
                    <a:pt x="4087" y="1"/>
                  </a:moveTo>
                  <a:cubicBezTo>
                    <a:pt x="3981" y="1"/>
                    <a:pt x="3870" y="4"/>
                    <a:pt x="3756" y="12"/>
                  </a:cubicBezTo>
                  <a:cubicBezTo>
                    <a:pt x="3756" y="12"/>
                    <a:pt x="1610" y="131"/>
                    <a:pt x="942" y="1943"/>
                  </a:cubicBezTo>
                  <a:cubicBezTo>
                    <a:pt x="442" y="3267"/>
                    <a:pt x="0" y="4209"/>
                    <a:pt x="740" y="4900"/>
                  </a:cubicBezTo>
                  <a:cubicBezTo>
                    <a:pt x="947" y="4919"/>
                    <a:pt x="1154" y="4929"/>
                    <a:pt x="1360" y="4929"/>
                  </a:cubicBezTo>
                  <a:cubicBezTo>
                    <a:pt x="3481" y="4929"/>
                    <a:pt x="5478" y="3942"/>
                    <a:pt x="7000" y="2420"/>
                  </a:cubicBezTo>
                  <a:cubicBezTo>
                    <a:pt x="6628" y="1046"/>
                    <a:pt x="5915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1562250" y="1364025"/>
              <a:ext cx="22900" cy="19400"/>
            </a:xfrm>
            <a:custGeom>
              <a:avLst/>
              <a:gdLst/>
              <a:ahLst/>
              <a:cxnLst/>
              <a:rect l="l" t="t" r="r" b="b"/>
              <a:pathLst>
                <a:path w="916" h="776" extrusionOk="0">
                  <a:moveTo>
                    <a:pt x="508" y="0"/>
                  </a:moveTo>
                  <a:cubicBezTo>
                    <a:pt x="183" y="0"/>
                    <a:pt x="1" y="386"/>
                    <a:pt x="212" y="632"/>
                  </a:cubicBezTo>
                  <a:cubicBezTo>
                    <a:pt x="293" y="731"/>
                    <a:pt x="401" y="775"/>
                    <a:pt x="509" y="775"/>
                  </a:cubicBezTo>
                  <a:cubicBezTo>
                    <a:pt x="688" y="775"/>
                    <a:pt x="862" y="650"/>
                    <a:pt x="892" y="442"/>
                  </a:cubicBezTo>
                  <a:cubicBezTo>
                    <a:pt x="916" y="215"/>
                    <a:pt x="749" y="12"/>
                    <a:pt x="522" y="0"/>
                  </a:cubicBezTo>
                  <a:cubicBezTo>
                    <a:pt x="517" y="0"/>
                    <a:pt x="512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1749175" y="1364025"/>
              <a:ext cx="22900" cy="19475"/>
            </a:xfrm>
            <a:custGeom>
              <a:avLst/>
              <a:gdLst/>
              <a:ahLst/>
              <a:cxnLst/>
              <a:rect l="l" t="t" r="r" b="b"/>
              <a:pathLst>
                <a:path w="916" h="779" extrusionOk="0">
                  <a:moveTo>
                    <a:pt x="507" y="0"/>
                  </a:moveTo>
                  <a:cubicBezTo>
                    <a:pt x="182" y="0"/>
                    <a:pt x="0" y="386"/>
                    <a:pt x="212" y="644"/>
                  </a:cubicBezTo>
                  <a:cubicBezTo>
                    <a:pt x="290" y="736"/>
                    <a:pt x="398" y="778"/>
                    <a:pt x="505" y="778"/>
                  </a:cubicBezTo>
                  <a:cubicBezTo>
                    <a:pt x="690" y="778"/>
                    <a:pt x="873" y="653"/>
                    <a:pt x="903" y="442"/>
                  </a:cubicBezTo>
                  <a:cubicBezTo>
                    <a:pt x="915" y="215"/>
                    <a:pt x="748" y="12"/>
                    <a:pt x="522" y="0"/>
                  </a:cubicBezTo>
                  <a:cubicBezTo>
                    <a:pt x="517" y="0"/>
                    <a:pt x="512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1648025" y="1374675"/>
              <a:ext cx="40050" cy="26150"/>
            </a:xfrm>
            <a:custGeom>
              <a:avLst/>
              <a:gdLst/>
              <a:ahLst/>
              <a:cxnLst/>
              <a:rect l="l" t="t" r="r" b="b"/>
              <a:pathLst>
                <a:path w="1602" h="1046" extrusionOk="0">
                  <a:moveTo>
                    <a:pt x="905" y="0"/>
                  </a:moveTo>
                  <a:cubicBezTo>
                    <a:pt x="507" y="0"/>
                    <a:pt x="61" y="128"/>
                    <a:pt x="36" y="326"/>
                  </a:cubicBezTo>
                  <a:cubicBezTo>
                    <a:pt x="1" y="719"/>
                    <a:pt x="835" y="1041"/>
                    <a:pt x="835" y="1041"/>
                  </a:cubicBezTo>
                  <a:cubicBezTo>
                    <a:pt x="841" y="1044"/>
                    <a:pt x="850" y="1046"/>
                    <a:pt x="861" y="1046"/>
                  </a:cubicBezTo>
                  <a:cubicBezTo>
                    <a:pt x="978" y="1046"/>
                    <a:pt x="1351" y="864"/>
                    <a:pt x="1515" y="373"/>
                  </a:cubicBezTo>
                  <a:cubicBezTo>
                    <a:pt x="1601" y="110"/>
                    <a:pt x="1273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1641200" y="1397400"/>
              <a:ext cx="55750" cy="21575"/>
            </a:xfrm>
            <a:custGeom>
              <a:avLst/>
              <a:gdLst/>
              <a:ahLst/>
              <a:cxnLst/>
              <a:rect l="l" t="t" r="r" b="b"/>
              <a:pathLst>
                <a:path w="2230" h="863" extrusionOk="0">
                  <a:moveTo>
                    <a:pt x="1096" y="1"/>
                  </a:moveTo>
                  <a:cubicBezTo>
                    <a:pt x="1085" y="1"/>
                    <a:pt x="1073" y="1"/>
                    <a:pt x="1061" y="13"/>
                  </a:cubicBezTo>
                  <a:lnTo>
                    <a:pt x="1049" y="25"/>
                  </a:lnTo>
                  <a:cubicBezTo>
                    <a:pt x="1049" y="37"/>
                    <a:pt x="1037" y="37"/>
                    <a:pt x="1025" y="49"/>
                  </a:cubicBezTo>
                  <a:cubicBezTo>
                    <a:pt x="930" y="192"/>
                    <a:pt x="1120" y="287"/>
                    <a:pt x="822" y="549"/>
                  </a:cubicBezTo>
                  <a:cubicBezTo>
                    <a:pt x="728" y="629"/>
                    <a:pt x="635" y="661"/>
                    <a:pt x="549" y="661"/>
                  </a:cubicBezTo>
                  <a:cubicBezTo>
                    <a:pt x="363" y="661"/>
                    <a:pt x="212" y="510"/>
                    <a:pt x="154" y="347"/>
                  </a:cubicBezTo>
                  <a:cubicBezTo>
                    <a:pt x="129" y="289"/>
                    <a:pt x="89" y="255"/>
                    <a:pt x="58" y="255"/>
                  </a:cubicBezTo>
                  <a:cubicBezTo>
                    <a:pt x="32" y="255"/>
                    <a:pt x="11" y="280"/>
                    <a:pt x="11" y="335"/>
                  </a:cubicBezTo>
                  <a:cubicBezTo>
                    <a:pt x="1" y="658"/>
                    <a:pt x="273" y="835"/>
                    <a:pt x="564" y="835"/>
                  </a:cubicBezTo>
                  <a:cubicBezTo>
                    <a:pt x="606" y="835"/>
                    <a:pt x="649" y="831"/>
                    <a:pt x="691" y="824"/>
                  </a:cubicBezTo>
                  <a:cubicBezTo>
                    <a:pt x="858" y="776"/>
                    <a:pt x="1013" y="669"/>
                    <a:pt x="1120" y="526"/>
                  </a:cubicBezTo>
                  <a:cubicBezTo>
                    <a:pt x="1204" y="657"/>
                    <a:pt x="1323" y="764"/>
                    <a:pt x="1478" y="824"/>
                  </a:cubicBezTo>
                  <a:cubicBezTo>
                    <a:pt x="1549" y="850"/>
                    <a:pt x="1625" y="863"/>
                    <a:pt x="1700" y="863"/>
                  </a:cubicBezTo>
                  <a:cubicBezTo>
                    <a:pt x="1964" y="863"/>
                    <a:pt x="2220" y="701"/>
                    <a:pt x="2229" y="394"/>
                  </a:cubicBezTo>
                  <a:cubicBezTo>
                    <a:pt x="2229" y="327"/>
                    <a:pt x="2195" y="294"/>
                    <a:pt x="2161" y="294"/>
                  </a:cubicBezTo>
                  <a:cubicBezTo>
                    <a:pt x="2129" y="294"/>
                    <a:pt x="2098" y="324"/>
                    <a:pt x="2098" y="382"/>
                  </a:cubicBezTo>
                  <a:cubicBezTo>
                    <a:pt x="2098" y="605"/>
                    <a:pt x="1925" y="689"/>
                    <a:pt x="1751" y="689"/>
                  </a:cubicBezTo>
                  <a:cubicBezTo>
                    <a:pt x="1655" y="689"/>
                    <a:pt x="1558" y="663"/>
                    <a:pt x="1490" y="621"/>
                  </a:cubicBezTo>
                  <a:cubicBezTo>
                    <a:pt x="1299" y="502"/>
                    <a:pt x="1192" y="275"/>
                    <a:pt x="1228" y="49"/>
                  </a:cubicBezTo>
                  <a:cubicBezTo>
                    <a:pt x="1228" y="37"/>
                    <a:pt x="1216" y="37"/>
                    <a:pt x="1204" y="25"/>
                  </a:cubicBezTo>
                  <a:lnTo>
                    <a:pt x="1192" y="13"/>
                  </a:lnTo>
                  <a:cubicBezTo>
                    <a:pt x="1180" y="1"/>
                    <a:pt x="1168" y="1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1589600" y="1415600"/>
              <a:ext cx="169050" cy="86600"/>
            </a:xfrm>
            <a:custGeom>
              <a:avLst/>
              <a:gdLst/>
              <a:ahLst/>
              <a:cxnLst/>
              <a:rect l="l" t="t" r="r" b="b"/>
              <a:pathLst>
                <a:path w="6762" h="3464" extrusionOk="0">
                  <a:moveTo>
                    <a:pt x="6261" y="0"/>
                  </a:moveTo>
                  <a:cubicBezTo>
                    <a:pt x="4739" y="1533"/>
                    <a:pt x="2741" y="2521"/>
                    <a:pt x="621" y="2521"/>
                  </a:cubicBezTo>
                  <a:cubicBezTo>
                    <a:pt x="415" y="2521"/>
                    <a:pt x="208" y="2511"/>
                    <a:pt x="1" y="2492"/>
                  </a:cubicBezTo>
                  <a:lnTo>
                    <a:pt x="1" y="2492"/>
                  </a:lnTo>
                  <a:cubicBezTo>
                    <a:pt x="275" y="2743"/>
                    <a:pt x="716" y="2969"/>
                    <a:pt x="1372" y="3184"/>
                  </a:cubicBezTo>
                  <a:cubicBezTo>
                    <a:pt x="1985" y="3372"/>
                    <a:pt x="2635" y="3464"/>
                    <a:pt x="3259" y="3464"/>
                  </a:cubicBezTo>
                  <a:cubicBezTo>
                    <a:pt x="5124" y="3464"/>
                    <a:pt x="6761" y="2646"/>
                    <a:pt x="6511" y="1145"/>
                  </a:cubicBezTo>
                  <a:cubicBezTo>
                    <a:pt x="6440" y="751"/>
                    <a:pt x="6368" y="358"/>
                    <a:pt x="62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561;p32"/>
          <p:cNvSpPr txBox="1">
            <a:spLocks/>
          </p:cNvSpPr>
          <p:nvPr/>
        </p:nvSpPr>
        <p:spPr>
          <a:xfrm>
            <a:off x="1321489" y="320998"/>
            <a:ext cx="6928496" cy="31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36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BẮC BIÊN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91" y="774451"/>
            <a:ext cx="1168691" cy="1094187"/>
          </a:xfrm>
          <a:prstGeom prst="rect">
            <a:avLst/>
          </a:prstGeom>
        </p:spPr>
      </p:pic>
      <p:sp>
        <p:nvSpPr>
          <p:cNvPr id="85" name="Google Shape;561;p32"/>
          <p:cNvSpPr txBox="1">
            <a:spLocks/>
          </p:cNvSpPr>
          <p:nvPr/>
        </p:nvSpPr>
        <p:spPr>
          <a:xfrm>
            <a:off x="1164913" y="2683316"/>
            <a:ext cx="6928496" cy="31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36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BÉ LÀM QUEN VỚI CHỮ CÁI O – Ô - Ơ 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561;p32"/>
          <p:cNvSpPr txBox="1">
            <a:spLocks/>
          </p:cNvSpPr>
          <p:nvPr/>
        </p:nvSpPr>
        <p:spPr>
          <a:xfrm>
            <a:off x="1092154" y="3817003"/>
            <a:ext cx="6928496" cy="31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36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 MẪU GIÁO LỚN  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ở đầu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5060" y="190358"/>
            <a:ext cx="411874" cy="411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950"/>
    </mc:Choice>
    <mc:Fallback>
      <p:transition spd="slow" advClick="0" advTm="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1" grpId="0"/>
      <p:bldP spid="82" grpId="0"/>
      <p:bldP spid="85" grpId="0"/>
      <p:bldP spid="85" grpId="1"/>
      <p:bldP spid="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50174" b="1"/>
          <a:stretch/>
        </p:blipFill>
        <p:spPr>
          <a:xfrm>
            <a:off x="2915510" y="2968979"/>
            <a:ext cx="1414987" cy="2174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 t="57723" b="1"/>
          <a:stretch/>
        </p:blipFill>
        <p:spPr>
          <a:xfrm>
            <a:off x="4327305" y="2968979"/>
            <a:ext cx="1436197" cy="217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47440" b="1"/>
          <a:stretch/>
        </p:blipFill>
        <p:spPr>
          <a:xfrm rot="10800000">
            <a:off x="4299084" y="794458"/>
            <a:ext cx="1492640" cy="2174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6" t="57723" b="1"/>
          <a:stretch/>
        </p:blipFill>
        <p:spPr>
          <a:xfrm rot="10800000">
            <a:off x="2949378" y="794459"/>
            <a:ext cx="1360995" cy="2174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49663" b="69481"/>
          <a:stretch/>
        </p:blipFill>
        <p:spPr>
          <a:xfrm>
            <a:off x="2638590" y="934662"/>
            <a:ext cx="1683038" cy="631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t="18244" b="69481"/>
          <a:stretch/>
        </p:blipFill>
        <p:spPr>
          <a:xfrm>
            <a:off x="4310373" y="934662"/>
            <a:ext cx="1671414" cy="631371"/>
          </a:xfrm>
          <a:prstGeom prst="rect">
            <a:avLst/>
          </a:prstGeom>
        </p:spPr>
      </p:pic>
      <p:pic>
        <p:nvPicPr>
          <p:cNvPr id="2" name="Ctao o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1565" y="155122"/>
            <a:ext cx="367393" cy="3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9663"/>
      </p:ext>
    </p:extLst>
  </p:cSld>
  <p:clrMapOvr>
    <a:masterClrMapping/>
  </p:clrMapOvr>
  <p:transition advClick="0" advTm="12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0550" y="754264"/>
            <a:ext cx="2517139" cy="3930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01527" y="465112"/>
            <a:ext cx="267518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¬</a:t>
            </a:r>
            <a:endParaRPr lang="en-US" sz="287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Đọc ơ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57" y="0"/>
            <a:ext cx="609600" cy="609600"/>
          </a:xfrm>
          <a:prstGeom prst="rect">
            <a:avLst/>
          </a:prstGeom>
        </p:spPr>
      </p:pic>
      <p:pic>
        <p:nvPicPr>
          <p:cNvPr id="6" name="Vừa đọc ơ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57" y="754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50"/>
    </mc:Choice>
    <mc:Fallback>
      <p:transition spd="slow" advClick="0" advTm="1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4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50174" b="1"/>
          <a:stretch/>
        </p:blipFill>
        <p:spPr>
          <a:xfrm>
            <a:off x="2806653" y="2727475"/>
            <a:ext cx="1414987" cy="2174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 t="57723" b="1"/>
          <a:stretch/>
        </p:blipFill>
        <p:spPr>
          <a:xfrm>
            <a:off x="4218448" y="2727475"/>
            <a:ext cx="1436197" cy="217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47440" b="1"/>
          <a:stretch/>
        </p:blipFill>
        <p:spPr>
          <a:xfrm rot="10800000">
            <a:off x="4190227" y="552954"/>
            <a:ext cx="1492640" cy="2174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6" t="57723" b="1"/>
          <a:stretch/>
        </p:blipFill>
        <p:spPr>
          <a:xfrm rot="10800000">
            <a:off x="2840521" y="552955"/>
            <a:ext cx="1360995" cy="2174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2" t="29418" r="16152" b="60212"/>
          <a:stretch/>
        </p:blipFill>
        <p:spPr>
          <a:xfrm>
            <a:off x="4827687" y="1373514"/>
            <a:ext cx="576944" cy="533400"/>
          </a:xfrm>
          <a:prstGeom prst="rect">
            <a:avLst/>
          </a:prstGeom>
        </p:spPr>
      </p:pic>
      <p:pic>
        <p:nvPicPr>
          <p:cNvPr id="2" name="Ctao ơ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840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48164" y="-515303"/>
            <a:ext cx="6617064" cy="7669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5687" y="-1063975"/>
            <a:ext cx="6724471" cy="7663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9538" y="-338890"/>
            <a:ext cx="6724471" cy="7663336"/>
          </a:xfrm>
          <a:prstGeom prst="rect">
            <a:avLst/>
          </a:prstGeom>
        </p:spPr>
      </p:pic>
      <p:pic>
        <p:nvPicPr>
          <p:cNvPr id="2" name="Đọc lại 3 chư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5067" y="302684"/>
            <a:ext cx="609600" cy="609600"/>
          </a:xfrm>
          <a:prstGeom prst="rect">
            <a:avLst/>
          </a:prstGeom>
        </p:spPr>
      </p:pic>
      <p:pic>
        <p:nvPicPr>
          <p:cNvPr id="3" name="O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5067" y="1902882"/>
            <a:ext cx="609600" cy="609600"/>
          </a:xfrm>
          <a:prstGeom prst="rect">
            <a:avLst/>
          </a:prstGeom>
        </p:spPr>
      </p:pic>
      <p:pic>
        <p:nvPicPr>
          <p:cNvPr id="6" name="Ơ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5067" y="110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8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42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342"/>
                            </p:stCondLst>
                            <p:childTnLst>
                              <p:par>
                                <p:cTn id="12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84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484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98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2" y="-688199"/>
            <a:ext cx="2080908" cy="3768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05" y="-614398"/>
            <a:ext cx="2449970" cy="3768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87" y="-614398"/>
            <a:ext cx="2449970" cy="3768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36" y="-614398"/>
            <a:ext cx="2080908" cy="3768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8" y="-614398"/>
            <a:ext cx="2080908" cy="37688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b="69631"/>
          <a:stretch/>
        </p:blipFill>
        <p:spPr>
          <a:xfrm>
            <a:off x="3425133" y="2595636"/>
            <a:ext cx="2265439" cy="4850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4" r="-1" b="60986"/>
          <a:stretch/>
        </p:blipFill>
        <p:spPr>
          <a:xfrm>
            <a:off x="8119683" y="1704259"/>
            <a:ext cx="768240" cy="17532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0" y="1717544"/>
            <a:ext cx="2080908" cy="37688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36" y="1869944"/>
            <a:ext cx="2080908" cy="37688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8" y="1869944"/>
            <a:ext cx="2080908" cy="3768856"/>
          </a:xfrm>
          <a:prstGeom prst="rect">
            <a:avLst/>
          </a:prstGeom>
        </p:spPr>
      </p:pic>
      <p:pic>
        <p:nvPicPr>
          <p:cNvPr id="2" name="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36013" y="337457"/>
            <a:ext cx="468086" cy="459922"/>
          </a:xfrm>
          <a:prstGeom prst="rect">
            <a:avLst/>
          </a:prstGeom>
        </p:spPr>
      </p:pic>
      <p:pic>
        <p:nvPicPr>
          <p:cNvPr id="3" name="Giố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527" y="965230"/>
            <a:ext cx="609600" cy="609600"/>
          </a:xfrm>
          <a:prstGeom prst="rect">
            <a:avLst/>
          </a:prstGeom>
        </p:spPr>
      </p:pic>
      <p:pic>
        <p:nvPicPr>
          <p:cNvPr id="7" name="Khá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4682.979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9537" y="1565144"/>
            <a:ext cx="609600" cy="609600"/>
          </a:xfrm>
          <a:prstGeom prst="rect">
            <a:avLst/>
          </a:prstGeom>
        </p:spPr>
      </p:pic>
      <p:pic>
        <p:nvPicPr>
          <p:cNvPr id="8" name="Khá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7425" end="11104.979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55461" y="2183916"/>
            <a:ext cx="609600" cy="609600"/>
          </a:xfrm>
          <a:prstGeom prst="rect">
            <a:avLst/>
          </a:prstGeom>
        </p:spPr>
      </p:pic>
      <p:pic>
        <p:nvPicPr>
          <p:cNvPr id="10" name="Khá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12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5025" y="2942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000"/>
    </mc:Choice>
    <mc:Fallback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9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59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59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173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6173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8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9564" y="-684952"/>
            <a:ext cx="6617064" cy="7669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283" y="-1070073"/>
            <a:ext cx="6724471" cy="7663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671" y="-316312"/>
            <a:ext cx="6724471" cy="7663336"/>
          </a:xfrm>
          <a:prstGeom prst="rect">
            <a:avLst/>
          </a:prstGeom>
        </p:spPr>
      </p:pic>
      <p:pic>
        <p:nvPicPr>
          <p:cNvPr id="2" name="Đọc lại lcu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11.64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0805" y="345226"/>
            <a:ext cx="555272" cy="555272"/>
          </a:xfrm>
          <a:prstGeom prst="rect">
            <a:avLst/>
          </a:prstGeom>
        </p:spPr>
      </p:pic>
      <p:pic>
        <p:nvPicPr>
          <p:cNvPr id="3" name="Đọc lại lcu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6" end="1918.64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2447" y="2257661"/>
            <a:ext cx="609600" cy="609600"/>
          </a:xfrm>
          <a:prstGeom prst="rect">
            <a:avLst/>
          </a:prstGeom>
        </p:spPr>
      </p:pic>
      <p:pic>
        <p:nvPicPr>
          <p:cNvPr id="6" name="Đọc lại lcu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9611" y="3201722"/>
            <a:ext cx="609600" cy="609600"/>
          </a:xfrm>
          <a:prstGeom prst="rect">
            <a:avLst/>
          </a:prstGeom>
        </p:spPr>
      </p:pic>
      <p:pic>
        <p:nvPicPr>
          <p:cNvPr id="7" name="Đọc lại lcu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2" end="3652.64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5133" y="1234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2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35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3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997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997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829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829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4948" y="-209408"/>
            <a:ext cx="12186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3262" y="-318265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7370" y="-2298792"/>
            <a:ext cx="2209259" cy="4818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80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700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2829" y="1523523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«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6992" y="1660358"/>
            <a:ext cx="12186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¤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9545" y="1200357"/>
            <a:ext cx="72808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8774" y="2954440"/>
            <a:ext cx="72808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16333" y="3229600"/>
            <a:ext cx="1544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6" y="3277606"/>
            <a:ext cx="1544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H" panose="020B7200000000000000" pitchFamily="34" charset="0"/>
              </a:rPr>
              <a:t>¬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62133" y="1224849"/>
            <a:ext cx="121379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02690" y="1224849"/>
            <a:ext cx="153118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8236" y="1224849"/>
            <a:ext cx="173156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1853" y="3047112"/>
            <a:ext cx="121379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32410" y="3047112"/>
            <a:ext cx="153118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7956" y="3047112"/>
            <a:ext cx="173156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91853" y="4661310"/>
            <a:ext cx="121379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32410" y="4661310"/>
            <a:ext cx="153118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7956" y="4661310"/>
            <a:ext cx="173156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2617" y="47863"/>
            <a:ext cx="527559" cy="527559"/>
          </a:xfrm>
          <a:prstGeom prst="rect">
            <a:avLst/>
          </a:prstGeom>
        </p:spPr>
      </p:pic>
      <p:pic>
        <p:nvPicPr>
          <p:cNvPr id="13" name="16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53638" y="895557"/>
            <a:ext cx="609600" cy="609600"/>
          </a:xfrm>
          <a:prstGeom prst="rect">
            <a:avLst/>
          </a:prstGeom>
        </p:spPr>
      </p:pic>
      <p:pic>
        <p:nvPicPr>
          <p:cNvPr id="14" name="16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2617" y="1660358"/>
            <a:ext cx="609600" cy="609600"/>
          </a:xfrm>
          <a:prstGeom prst="rect">
            <a:avLst/>
          </a:prstGeom>
        </p:spPr>
      </p:pic>
      <p:pic>
        <p:nvPicPr>
          <p:cNvPr id="15" name="16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52658" y="2275687"/>
            <a:ext cx="609600" cy="609600"/>
          </a:xfrm>
          <a:prstGeom prst="rect">
            <a:avLst/>
          </a:prstGeom>
        </p:spPr>
      </p:pic>
      <p:pic>
        <p:nvPicPr>
          <p:cNvPr id="24" name="Ô ho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0951" y="2924800"/>
            <a:ext cx="609600" cy="609600"/>
          </a:xfrm>
          <a:prstGeom prst="rect">
            <a:avLst/>
          </a:prstGeom>
        </p:spPr>
      </p:pic>
      <p:pic>
        <p:nvPicPr>
          <p:cNvPr id="25" name="Ô in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2617" y="3581817"/>
            <a:ext cx="609600" cy="609600"/>
          </a:xfrm>
          <a:prstGeom prst="rect">
            <a:avLst/>
          </a:prstGeom>
        </p:spPr>
      </p:pic>
      <p:pic>
        <p:nvPicPr>
          <p:cNvPr id="26" name="Ô viế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9395" y="4219450"/>
            <a:ext cx="609600" cy="609600"/>
          </a:xfrm>
          <a:prstGeom prst="rect">
            <a:avLst/>
          </a:prstGeom>
        </p:spPr>
      </p:pic>
      <p:pic>
        <p:nvPicPr>
          <p:cNvPr id="27" name="Ơ ho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49911" y="4865631"/>
            <a:ext cx="609600" cy="609600"/>
          </a:xfrm>
          <a:prstGeom prst="rect">
            <a:avLst/>
          </a:prstGeom>
        </p:spPr>
      </p:pic>
      <p:pic>
        <p:nvPicPr>
          <p:cNvPr id="28" name="Ơ in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271408"/>
            <a:ext cx="609600" cy="609600"/>
          </a:xfrm>
          <a:prstGeom prst="rect">
            <a:avLst/>
          </a:prstGeom>
        </p:spPr>
      </p:pic>
      <p:pic>
        <p:nvPicPr>
          <p:cNvPr id="29" name="Ơ viế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2253" y="5475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4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4000"/>
    </mc:Choice>
    <mc:Fallback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49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449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449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39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89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89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831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331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331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571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71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71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119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619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619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94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56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6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06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915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415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415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463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4963"/>
                            </p:stCondLst>
                            <p:childTnLst>
                              <p:par>
                                <p:cTn id="8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6963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9011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9511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1511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TINH MẮT 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4925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950"/>
    </mc:Choice>
    <mc:Fallback>
      <p:transition spd="slow" advClick="0" advTm="1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2897" y="-4324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9624" y="-15787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99208" y="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«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4416" y="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27689" y="-4324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61895" y="-4324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2897" y="2502483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1043" y="2502483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«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4416" y="2502483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14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84518" y="4364531"/>
            <a:ext cx="1527673" cy="859316"/>
          </a:xfrm>
          <a:prstGeom prst="rect">
            <a:avLst/>
          </a:prstGeom>
        </p:spPr>
      </p:pic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03838" y="151169"/>
            <a:ext cx="609600" cy="609600"/>
          </a:xfrm>
          <a:prstGeom prst="rect">
            <a:avLst/>
          </a:prstGeom>
        </p:spPr>
      </p:pic>
      <p:pic>
        <p:nvPicPr>
          <p:cNvPr id="3" name="18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1785" y="984988"/>
            <a:ext cx="609600" cy="609600"/>
          </a:xfrm>
          <a:prstGeom prst="rect">
            <a:avLst/>
          </a:prstGeom>
        </p:spPr>
      </p:pic>
      <p:pic>
        <p:nvPicPr>
          <p:cNvPr id="5" name="18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3285" y="1818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3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000"/>
    </mc:Choice>
    <mc:Fallback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4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51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3.95062E-6 L 0.35365 -0.487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74" y="-2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13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513"/>
                            </p:stCondLst>
                            <p:childTnLst>
                              <p:par>
                                <p:cTn id="20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13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5062E-6 L 0.41007 -0.48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3" y="-2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13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13"/>
                            </p:stCondLst>
                            <p:childTnLst>
                              <p:par>
                                <p:cTn id="3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013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95062E-6 L -0.5224 -0.493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8" y="-2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13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6513"/>
                            </p:stCondLst>
                            <p:childTnLst>
                              <p:par>
                                <p:cTn id="4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8013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3856" y="1380742"/>
            <a:ext cx="3241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TRÒ CHƠI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953" y="2316914"/>
            <a:ext cx="9148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TÌM NHANH - GẠCH ĐÚNG 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Google Shape;685;p35"/>
          <p:cNvSpPr/>
          <p:nvPr/>
        </p:nvSpPr>
        <p:spPr>
          <a:xfrm>
            <a:off x="3058833" y="4553392"/>
            <a:ext cx="436064" cy="481408"/>
          </a:xfrm>
          <a:custGeom>
            <a:avLst/>
            <a:gdLst/>
            <a:ahLst/>
            <a:cxnLst/>
            <a:rect l="l" t="t" r="r" b="b"/>
            <a:pathLst>
              <a:path w="27110" h="29929" extrusionOk="0">
                <a:moveTo>
                  <a:pt x="13406" y="6970"/>
                </a:moveTo>
                <a:cubicBezTo>
                  <a:pt x="13472" y="6970"/>
                  <a:pt x="13538" y="6971"/>
                  <a:pt x="13604" y="6973"/>
                </a:cubicBezTo>
                <a:cubicBezTo>
                  <a:pt x="14746" y="6973"/>
                  <a:pt x="15875" y="7265"/>
                  <a:pt x="16871" y="7824"/>
                </a:cubicBezTo>
                <a:cubicBezTo>
                  <a:pt x="17843" y="8358"/>
                  <a:pt x="18657" y="9148"/>
                  <a:pt x="19215" y="10107"/>
                </a:cubicBezTo>
                <a:cubicBezTo>
                  <a:pt x="19786" y="11067"/>
                  <a:pt x="20078" y="12184"/>
                  <a:pt x="20053" y="13313"/>
                </a:cubicBezTo>
                <a:cubicBezTo>
                  <a:pt x="20053" y="14479"/>
                  <a:pt x="19713" y="15621"/>
                  <a:pt x="19106" y="16605"/>
                </a:cubicBezTo>
                <a:cubicBezTo>
                  <a:pt x="18487" y="17577"/>
                  <a:pt x="17636" y="18366"/>
                  <a:pt x="16628" y="18900"/>
                </a:cubicBezTo>
                <a:cubicBezTo>
                  <a:pt x="15653" y="19436"/>
                  <a:pt x="14561" y="19715"/>
                  <a:pt x="13445" y="19715"/>
                </a:cubicBezTo>
                <a:cubicBezTo>
                  <a:pt x="13421" y="19715"/>
                  <a:pt x="13397" y="19714"/>
                  <a:pt x="13373" y="19714"/>
                </a:cubicBezTo>
                <a:cubicBezTo>
                  <a:pt x="12244" y="19714"/>
                  <a:pt x="11138" y="19398"/>
                  <a:pt x="10179" y="18815"/>
                </a:cubicBezTo>
                <a:cubicBezTo>
                  <a:pt x="9219" y="18232"/>
                  <a:pt x="8430" y="17419"/>
                  <a:pt x="7896" y="16447"/>
                </a:cubicBezTo>
                <a:cubicBezTo>
                  <a:pt x="6159" y="13374"/>
                  <a:pt x="7252" y="9488"/>
                  <a:pt x="10325" y="7775"/>
                </a:cubicBezTo>
                <a:cubicBezTo>
                  <a:pt x="11263" y="7249"/>
                  <a:pt x="12331" y="6970"/>
                  <a:pt x="13406" y="6970"/>
                </a:cubicBezTo>
                <a:close/>
                <a:moveTo>
                  <a:pt x="13654" y="0"/>
                </a:moveTo>
                <a:cubicBezTo>
                  <a:pt x="11355" y="0"/>
                  <a:pt x="9087" y="594"/>
                  <a:pt x="7082" y="1727"/>
                </a:cubicBezTo>
                <a:cubicBezTo>
                  <a:pt x="5005" y="2868"/>
                  <a:pt x="3256" y="4520"/>
                  <a:pt x="1993" y="6524"/>
                </a:cubicBezTo>
                <a:cubicBezTo>
                  <a:pt x="742" y="8480"/>
                  <a:pt x="62" y="10751"/>
                  <a:pt x="37" y="13071"/>
                </a:cubicBezTo>
                <a:cubicBezTo>
                  <a:pt x="1" y="15403"/>
                  <a:pt x="620" y="17698"/>
                  <a:pt x="1823" y="19690"/>
                </a:cubicBezTo>
                <a:cubicBezTo>
                  <a:pt x="3025" y="21755"/>
                  <a:pt x="4726" y="23491"/>
                  <a:pt x="6766" y="24742"/>
                </a:cubicBezTo>
                <a:cubicBezTo>
                  <a:pt x="8846" y="26041"/>
                  <a:pt x="11226" y="26711"/>
                  <a:pt x="13632" y="26711"/>
                </a:cubicBezTo>
                <a:cubicBezTo>
                  <a:pt x="14780" y="26711"/>
                  <a:pt x="15935" y="26559"/>
                  <a:pt x="17066" y="26249"/>
                </a:cubicBezTo>
                <a:lnTo>
                  <a:pt x="19628" y="29929"/>
                </a:lnTo>
                <a:lnTo>
                  <a:pt x="25701" y="26188"/>
                </a:lnTo>
                <a:lnTo>
                  <a:pt x="23138" y="22641"/>
                </a:lnTo>
                <a:cubicBezTo>
                  <a:pt x="24353" y="21415"/>
                  <a:pt x="25325" y="19981"/>
                  <a:pt x="26005" y="18402"/>
                </a:cubicBezTo>
                <a:cubicBezTo>
                  <a:pt x="26685" y="16824"/>
                  <a:pt x="27049" y="15123"/>
                  <a:pt x="27074" y="13399"/>
                </a:cubicBezTo>
                <a:cubicBezTo>
                  <a:pt x="27110" y="11079"/>
                  <a:pt x="26515" y="8807"/>
                  <a:pt x="25337" y="6816"/>
                </a:cubicBezTo>
                <a:cubicBezTo>
                  <a:pt x="24159" y="4787"/>
                  <a:pt x="22495" y="3099"/>
                  <a:pt x="20491" y="1897"/>
                </a:cubicBezTo>
                <a:cubicBezTo>
                  <a:pt x="18499" y="682"/>
                  <a:pt x="16203" y="26"/>
                  <a:pt x="13859" y="2"/>
                </a:cubicBezTo>
                <a:cubicBezTo>
                  <a:pt x="13791" y="1"/>
                  <a:pt x="13722" y="0"/>
                  <a:pt x="136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86;p35"/>
          <p:cNvSpPr/>
          <p:nvPr/>
        </p:nvSpPr>
        <p:spPr>
          <a:xfrm rot="-902064">
            <a:off x="8346629" y="344056"/>
            <a:ext cx="435100" cy="393554"/>
          </a:xfrm>
          <a:custGeom>
            <a:avLst/>
            <a:gdLst/>
            <a:ahLst/>
            <a:cxnLst/>
            <a:rect l="l" t="t" r="r" b="b"/>
            <a:pathLst>
              <a:path w="28737" h="25993" extrusionOk="0">
                <a:moveTo>
                  <a:pt x="19943" y="1"/>
                </a:moveTo>
                <a:lnTo>
                  <a:pt x="14138" y="14430"/>
                </a:lnTo>
                <a:lnTo>
                  <a:pt x="8053" y="438"/>
                </a:lnTo>
                <a:lnTo>
                  <a:pt x="413" y="98"/>
                </a:lnTo>
                <a:lnTo>
                  <a:pt x="0" y="25555"/>
                </a:lnTo>
                <a:lnTo>
                  <a:pt x="7032" y="25859"/>
                </a:lnTo>
                <a:lnTo>
                  <a:pt x="7202" y="15717"/>
                </a:lnTo>
                <a:lnTo>
                  <a:pt x="11332" y="25822"/>
                </a:lnTo>
                <a:lnTo>
                  <a:pt x="17138" y="25798"/>
                </a:lnTo>
                <a:lnTo>
                  <a:pt x="20963" y="15790"/>
                </a:lnTo>
                <a:lnTo>
                  <a:pt x="21607" y="25992"/>
                </a:lnTo>
                <a:lnTo>
                  <a:pt x="28737" y="25652"/>
                </a:lnTo>
                <a:cubicBezTo>
                  <a:pt x="28737" y="25652"/>
                  <a:pt x="28737" y="24401"/>
                  <a:pt x="28299" y="23599"/>
                </a:cubicBezTo>
                <a:cubicBezTo>
                  <a:pt x="28069" y="23174"/>
                  <a:pt x="26550" y="22689"/>
                  <a:pt x="26550" y="22689"/>
                </a:cubicBezTo>
                <a:lnTo>
                  <a:pt x="27583" y="171"/>
                </a:lnTo>
                <a:lnTo>
                  <a:pt x="1994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87;p35"/>
          <p:cNvSpPr/>
          <p:nvPr/>
        </p:nvSpPr>
        <p:spPr>
          <a:xfrm rot="20585246">
            <a:off x="216182" y="279432"/>
            <a:ext cx="385526" cy="437003"/>
          </a:xfrm>
          <a:custGeom>
            <a:avLst/>
            <a:gdLst/>
            <a:ahLst/>
            <a:cxnLst/>
            <a:rect l="l" t="t" r="r" b="b"/>
            <a:pathLst>
              <a:path w="23831" h="27013" extrusionOk="0">
                <a:moveTo>
                  <a:pt x="6984" y="1"/>
                </a:moveTo>
                <a:lnTo>
                  <a:pt x="0" y="3159"/>
                </a:lnTo>
                <a:lnTo>
                  <a:pt x="73" y="3329"/>
                </a:lnTo>
                <a:lnTo>
                  <a:pt x="3413" y="10628"/>
                </a:lnTo>
                <a:lnTo>
                  <a:pt x="3535" y="10907"/>
                </a:lnTo>
                <a:lnTo>
                  <a:pt x="6620" y="17660"/>
                </a:lnTo>
                <a:lnTo>
                  <a:pt x="6717" y="17867"/>
                </a:lnTo>
                <a:lnTo>
                  <a:pt x="10579" y="26320"/>
                </a:lnTo>
                <a:lnTo>
                  <a:pt x="10895" y="27012"/>
                </a:lnTo>
                <a:lnTo>
                  <a:pt x="17272" y="25895"/>
                </a:lnTo>
                <a:lnTo>
                  <a:pt x="17478" y="25154"/>
                </a:lnTo>
                <a:lnTo>
                  <a:pt x="19215" y="18826"/>
                </a:lnTo>
                <a:lnTo>
                  <a:pt x="19628" y="17332"/>
                </a:lnTo>
                <a:lnTo>
                  <a:pt x="21340" y="11102"/>
                </a:lnTo>
                <a:lnTo>
                  <a:pt x="21608" y="10130"/>
                </a:lnTo>
                <a:lnTo>
                  <a:pt x="23660" y="2685"/>
                </a:lnTo>
                <a:lnTo>
                  <a:pt x="23830" y="2065"/>
                </a:lnTo>
                <a:lnTo>
                  <a:pt x="17296" y="268"/>
                </a:lnTo>
                <a:lnTo>
                  <a:pt x="13604" y="17114"/>
                </a:lnTo>
                <a:lnTo>
                  <a:pt x="698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88;p35"/>
          <p:cNvSpPr/>
          <p:nvPr/>
        </p:nvSpPr>
        <p:spPr>
          <a:xfrm>
            <a:off x="7483788" y="1409387"/>
            <a:ext cx="392727" cy="414779"/>
          </a:xfrm>
          <a:custGeom>
            <a:avLst/>
            <a:gdLst/>
            <a:ahLst/>
            <a:cxnLst/>
            <a:rect l="l" t="t" r="r" b="b"/>
            <a:pathLst>
              <a:path w="25325" h="26747" extrusionOk="0">
                <a:moveTo>
                  <a:pt x="13295" y="1"/>
                </a:moveTo>
                <a:cubicBezTo>
                  <a:pt x="10938" y="1"/>
                  <a:pt x="8632" y="608"/>
                  <a:pt x="6596" y="1775"/>
                </a:cubicBezTo>
                <a:cubicBezTo>
                  <a:pt x="4592" y="2929"/>
                  <a:pt x="2915" y="4593"/>
                  <a:pt x="1762" y="6597"/>
                </a:cubicBezTo>
                <a:cubicBezTo>
                  <a:pt x="1616" y="6852"/>
                  <a:pt x="1470" y="7119"/>
                  <a:pt x="1337" y="7386"/>
                </a:cubicBezTo>
                <a:cubicBezTo>
                  <a:pt x="1118" y="7836"/>
                  <a:pt x="924" y="8297"/>
                  <a:pt x="766" y="8771"/>
                </a:cubicBezTo>
                <a:cubicBezTo>
                  <a:pt x="256" y="10204"/>
                  <a:pt x="0" y="11722"/>
                  <a:pt x="0" y="13253"/>
                </a:cubicBezTo>
                <a:cubicBezTo>
                  <a:pt x="0" y="13775"/>
                  <a:pt x="37" y="14285"/>
                  <a:pt x="86" y="14795"/>
                </a:cubicBezTo>
                <a:cubicBezTo>
                  <a:pt x="158" y="15366"/>
                  <a:pt x="256" y="15937"/>
                  <a:pt x="389" y="16495"/>
                </a:cubicBezTo>
                <a:cubicBezTo>
                  <a:pt x="644" y="17576"/>
                  <a:pt x="1045" y="18621"/>
                  <a:pt x="1579" y="19593"/>
                </a:cubicBezTo>
                <a:cubicBezTo>
                  <a:pt x="1652" y="19750"/>
                  <a:pt x="1725" y="19884"/>
                  <a:pt x="1810" y="20030"/>
                </a:cubicBezTo>
                <a:cubicBezTo>
                  <a:pt x="2102" y="20516"/>
                  <a:pt x="2405" y="20989"/>
                  <a:pt x="2758" y="21439"/>
                </a:cubicBezTo>
                <a:cubicBezTo>
                  <a:pt x="3401" y="22313"/>
                  <a:pt x="4166" y="23090"/>
                  <a:pt x="5004" y="23771"/>
                </a:cubicBezTo>
                <a:cubicBezTo>
                  <a:pt x="5527" y="24196"/>
                  <a:pt x="6085" y="24584"/>
                  <a:pt x="6668" y="24937"/>
                </a:cubicBezTo>
                <a:cubicBezTo>
                  <a:pt x="6705" y="24961"/>
                  <a:pt x="6753" y="24973"/>
                  <a:pt x="6790" y="25009"/>
                </a:cubicBezTo>
                <a:cubicBezTo>
                  <a:pt x="7932" y="25665"/>
                  <a:pt x="9158" y="26151"/>
                  <a:pt x="10446" y="26430"/>
                </a:cubicBezTo>
                <a:cubicBezTo>
                  <a:pt x="11284" y="26613"/>
                  <a:pt x="12134" y="26722"/>
                  <a:pt x="12984" y="26734"/>
                </a:cubicBezTo>
                <a:cubicBezTo>
                  <a:pt x="13069" y="26734"/>
                  <a:pt x="13166" y="26746"/>
                  <a:pt x="13251" y="26746"/>
                </a:cubicBezTo>
                <a:cubicBezTo>
                  <a:pt x="13282" y="26746"/>
                  <a:pt x="13314" y="26747"/>
                  <a:pt x="13345" y="26747"/>
                </a:cubicBezTo>
                <a:cubicBezTo>
                  <a:pt x="14928" y="26747"/>
                  <a:pt x="16499" y="26443"/>
                  <a:pt x="17964" y="25847"/>
                </a:cubicBezTo>
                <a:cubicBezTo>
                  <a:pt x="18438" y="25653"/>
                  <a:pt x="18899" y="25422"/>
                  <a:pt x="19348" y="25167"/>
                </a:cubicBezTo>
                <a:lnTo>
                  <a:pt x="19373" y="25155"/>
                </a:lnTo>
                <a:cubicBezTo>
                  <a:pt x="19798" y="24912"/>
                  <a:pt x="20199" y="24645"/>
                  <a:pt x="20587" y="24366"/>
                </a:cubicBezTo>
                <a:cubicBezTo>
                  <a:pt x="21863" y="23443"/>
                  <a:pt x="22931" y="22277"/>
                  <a:pt x="23745" y="20929"/>
                </a:cubicBezTo>
                <a:cubicBezTo>
                  <a:pt x="23891" y="20673"/>
                  <a:pt x="24037" y="20406"/>
                  <a:pt x="24170" y="20151"/>
                </a:cubicBezTo>
                <a:cubicBezTo>
                  <a:pt x="24923" y="18633"/>
                  <a:pt x="25324" y="16969"/>
                  <a:pt x="25324" y="15281"/>
                </a:cubicBezTo>
                <a:cubicBezTo>
                  <a:pt x="25324" y="14771"/>
                  <a:pt x="25276" y="14273"/>
                  <a:pt x="25203" y="13775"/>
                </a:cubicBezTo>
                <a:cubicBezTo>
                  <a:pt x="25093" y="13046"/>
                  <a:pt x="24911" y="12342"/>
                  <a:pt x="24644" y="11661"/>
                </a:cubicBezTo>
                <a:lnTo>
                  <a:pt x="24680" y="11625"/>
                </a:lnTo>
                <a:lnTo>
                  <a:pt x="22470" y="11358"/>
                </a:lnTo>
                <a:lnTo>
                  <a:pt x="19215" y="10945"/>
                </a:lnTo>
                <a:lnTo>
                  <a:pt x="16069" y="10556"/>
                </a:lnTo>
                <a:lnTo>
                  <a:pt x="13251" y="10204"/>
                </a:lnTo>
                <a:lnTo>
                  <a:pt x="12098" y="15755"/>
                </a:lnTo>
                <a:lnTo>
                  <a:pt x="17964" y="16459"/>
                </a:lnTo>
                <a:cubicBezTo>
                  <a:pt x="18134" y="16629"/>
                  <a:pt x="18292" y="16787"/>
                  <a:pt x="18438" y="16945"/>
                </a:cubicBezTo>
                <a:cubicBezTo>
                  <a:pt x="18110" y="17722"/>
                  <a:pt x="17539" y="18390"/>
                  <a:pt x="16810" y="18827"/>
                </a:cubicBezTo>
                <a:cubicBezTo>
                  <a:pt x="16531" y="18997"/>
                  <a:pt x="16239" y="19143"/>
                  <a:pt x="15936" y="19265"/>
                </a:cubicBezTo>
                <a:cubicBezTo>
                  <a:pt x="15112" y="19558"/>
                  <a:pt x="14247" y="19704"/>
                  <a:pt x="13379" y="19704"/>
                </a:cubicBezTo>
                <a:cubicBezTo>
                  <a:pt x="13312" y="19704"/>
                  <a:pt x="13245" y="19704"/>
                  <a:pt x="13178" y="19702"/>
                </a:cubicBezTo>
                <a:cubicBezTo>
                  <a:pt x="12996" y="19702"/>
                  <a:pt x="12814" y="19702"/>
                  <a:pt x="12644" y="19678"/>
                </a:cubicBezTo>
                <a:cubicBezTo>
                  <a:pt x="11709" y="19617"/>
                  <a:pt x="10822" y="19325"/>
                  <a:pt x="10033" y="18827"/>
                </a:cubicBezTo>
                <a:cubicBezTo>
                  <a:pt x="9268" y="18342"/>
                  <a:pt x="8612" y="17686"/>
                  <a:pt x="8138" y="16908"/>
                </a:cubicBezTo>
                <a:cubicBezTo>
                  <a:pt x="8053" y="16763"/>
                  <a:pt x="7968" y="16641"/>
                  <a:pt x="7883" y="16495"/>
                </a:cubicBezTo>
                <a:cubicBezTo>
                  <a:pt x="7604" y="15961"/>
                  <a:pt x="7397" y="15378"/>
                  <a:pt x="7276" y="14783"/>
                </a:cubicBezTo>
                <a:cubicBezTo>
                  <a:pt x="7179" y="14309"/>
                  <a:pt x="7130" y="13836"/>
                  <a:pt x="7130" y="13350"/>
                </a:cubicBezTo>
                <a:cubicBezTo>
                  <a:pt x="7130" y="13216"/>
                  <a:pt x="7130" y="13082"/>
                  <a:pt x="7142" y="12949"/>
                </a:cubicBezTo>
                <a:cubicBezTo>
                  <a:pt x="7179" y="11917"/>
                  <a:pt x="7482" y="10908"/>
                  <a:pt x="8004" y="10022"/>
                </a:cubicBezTo>
                <a:cubicBezTo>
                  <a:pt x="8587" y="9050"/>
                  <a:pt x="9425" y="8261"/>
                  <a:pt x="10421" y="7738"/>
                </a:cubicBezTo>
                <a:cubicBezTo>
                  <a:pt x="11447" y="7214"/>
                  <a:pt x="12585" y="6935"/>
                  <a:pt x="13749" y="6935"/>
                </a:cubicBezTo>
                <a:cubicBezTo>
                  <a:pt x="13798" y="6935"/>
                  <a:pt x="13846" y="6936"/>
                  <a:pt x="13895" y="6937"/>
                </a:cubicBezTo>
                <a:cubicBezTo>
                  <a:pt x="13928" y="6936"/>
                  <a:pt x="13962" y="6936"/>
                  <a:pt x="13995" y="6936"/>
                </a:cubicBezTo>
                <a:cubicBezTo>
                  <a:pt x="14898" y="6936"/>
                  <a:pt x="15809" y="7094"/>
                  <a:pt x="16664" y="7410"/>
                </a:cubicBezTo>
                <a:cubicBezTo>
                  <a:pt x="17150" y="7581"/>
                  <a:pt x="17527" y="7921"/>
                  <a:pt x="17915" y="8212"/>
                </a:cubicBezTo>
                <a:cubicBezTo>
                  <a:pt x="18170" y="8431"/>
                  <a:pt x="18486" y="8589"/>
                  <a:pt x="18826" y="8661"/>
                </a:cubicBezTo>
                <a:cubicBezTo>
                  <a:pt x="19289" y="8732"/>
                  <a:pt x="19709" y="8764"/>
                  <a:pt x="20088" y="8764"/>
                </a:cubicBezTo>
                <a:cubicBezTo>
                  <a:pt x="24292" y="8764"/>
                  <a:pt x="23587" y="4799"/>
                  <a:pt x="23587" y="4799"/>
                </a:cubicBezTo>
                <a:cubicBezTo>
                  <a:pt x="23186" y="3949"/>
                  <a:pt x="22470" y="3147"/>
                  <a:pt x="21462" y="2419"/>
                </a:cubicBezTo>
                <a:cubicBezTo>
                  <a:pt x="20660" y="1848"/>
                  <a:pt x="19798" y="1386"/>
                  <a:pt x="18887" y="1034"/>
                </a:cubicBezTo>
                <a:cubicBezTo>
                  <a:pt x="18547" y="900"/>
                  <a:pt x="18195" y="779"/>
                  <a:pt x="17830" y="658"/>
                </a:cubicBezTo>
                <a:cubicBezTo>
                  <a:pt x="16409" y="220"/>
                  <a:pt x="14915" y="2"/>
                  <a:pt x="13434" y="2"/>
                </a:cubicBezTo>
                <a:cubicBezTo>
                  <a:pt x="13387" y="1"/>
                  <a:pt x="13341" y="1"/>
                  <a:pt x="132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89;p35"/>
          <p:cNvSpPr/>
          <p:nvPr/>
        </p:nvSpPr>
        <p:spPr>
          <a:xfrm rot="-677727">
            <a:off x="5874338" y="4230794"/>
            <a:ext cx="385517" cy="401348"/>
          </a:xfrm>
          <a:custGeom>
            <a:avLst/>
            <a:gdLst/>
            <a:ahLst/>
            <a:cxnLst/>
            <a:rect l="l" t="t" r="r" b="b"/>
            <a:pathLst>
              <a:path w="24839" h="25859" extrusionOk="0">
                <a:moveTo>
                  <a:pt x="7398" y="0"/>
                </a:moveTo>
                <a:lnTo>
                  <a:pt x="1" y="3012"/>
                </a:lnTo>
                <a:lnTo>
                  <a:pt x="8855" y="14502"/>
                </a:lnTo>
                <a:lnTo>
                  <a:pt x="8819" y="25858"/>
                </a:lnTo>
                <a:lnTo>
                  <a:pt x="16082" y="25627"/>
                </a:lnTo>
                <a:lnTo>
                  <a:pt x="15815" y="15109"/>
                </a:lnTo>
                <a:lnTo>
                  <a:pt x="24839" y="1725"/>
                </a:lnTo>
                <a:lnTo>
                  <a:pt x="17746" y="37"/>
                </a:lnTo>
                <a:lnTo>
                  <a:pt x="12645" y="7773"/>
                </a:lnTo>
                <a:lnTo>
                  <a:pt x="73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90;p35"/>
          <p:cNvSpPr/>
          <p:nvPr/>
        </p:nvSpPr>
        <p:spPr>
          <a:xfrm rot="668962">
            <a:off x="2135149" y="671156"/>
            <a:ext cx="395495" cy="439979"/>
          </a:xfrm>
          <a:custGeom>
            <a:avLst/>
            <a:gdLst/>
            <a:ahLst/>
            <a:cxnLst/>
            <a:rect l="l" t="t" r="r" b="b"/>
            <a:pathLst>
              <a:path w="24049" h="26746" extrusionOk="0">
                <a:moveTo>
                  <a:pt x="17223" y="1"/>
                </a:moveTo>
                <a:lnTo>
                  <a:pt x="11879" y="6900"/>
                </a:lnTo>
                <a:lnTo>
                  <a:pt x="6838" y="244"/>
                </a:lnTo>
                <a:lnTo>
                  <a:pt x="923" y="4094"/>
                </a:lnTo>
                <a:lnTo>
                  <a:pt x="7275" y="12875"/>
                </a:lnTo>
                <a:lnTo>
                  <a:pt x="0" y="22312"/>
                </a:lnTo>
                <a:lnTo>
                  <a:pt x="6389" y="26746"/>
                </a:lnTo>
                <a:lnTo>
                  <a:pt x="12012" y="19410"/>
                </a:lnTo>
                <a:lnTo>
                  <a:pt x="17283" y="26746"/>
                </a:lnTo>
                <a:lnTo>
                  <a:pt x="24049" y="22956"/>
                </a:lnTo>
                <a:lnTo>
                  <a:pt x="16713" y="13252"/>
                </a:lnTo>
                <a:lnTo>
                  <a:pt x="23611" y="4228"/>
                </a:lnTo>
                <a:lnTo>
                  <a:pt x="1722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91;p35"/>
          <p:cNvSpPr/>
          <p:nvPr/>
        </p:nvSpPr>
        <p:spPr>
          <a:xfrm rot="492976">
            <a:off x="4447344" y="3720234"/>
            <a:ext cx="323728" cy="440784"/>
          </a:xfrm>
          <a:custGeom>
            <a:avLst/>
            <a:gdLst/>
            <a:ahLst/>
            <a:cxnLst/>
            <a:rect l="l" t="t" r="r" b="b"/>
            <a:pathLst>
              <a:path w="18864" h="25685" extrusionOk="0">
                <a:moveTo>
                  <a:pt x="8066" y="5103"/>
                </a:moveTo>
                <a:cubicBezTo>
                  <a:pt x="8100" y="5103"/>
                  <a:pt x="8134" y="5103"/>
                  <a:pt x="8168" y="5104"/>
                </a:cubicBezTo>
                <a:cubicBezTo>
                  <a:pt x="8187" y="5104"/>
                  <a:pt x="8206" y="5104"/>
                  <a:pt x="8225" y="5104"/>
                </a:cubicBezTo>
                <a:cubicBezTo>
                  <a:pt x="8849" y="5104"/>
                  <a:pt x="9460" y="5295"/>
                  <a:pt x="9969" y="5677"/>
                </a:cubicBezTo>
                <a:cubicBezTo>
                  <a:pt x="10982" y="6428"/>
                  <a:pt x="10958" y="7942"/>
                  <a:pt x="9921" y="8658"/>
                </a:cubicBezTo>
                <a:cubicBezTo>
                  <a:pt x="9396" y="9039"/>
                  <a:pt x="8633" y="9218"/>
                  <a:pt x="7667" y="9218"/>
                </a:cubicBezTo>
                <a:cubicBezTo>
                  <a:pt x="7631" y="9219"/>
                  <a:pt x="7595" y="9220"/>
                  <a:pt x="7559" y="9220"/>
                </a:cubicBezTo>
                <a:cubicBezTo>
                  <a:pt x="7238" y="9220"/>
                  <a:pt x="6917" y="9173"/>
                  <a:pt x="6606" y="9087"/>
                </a:cubicBezTo>
                <a:lnTo>
                  <a:pt x="6570" y="5378"/>
                </a:lnTo>
                <a:cubicBezTo>
                  <a:pt x="7051" y="5188"/>
                  <a:pt x="7553" y="5103"/>
                  <a:pt x="8066" y="5103"/>
                </a:cubicBezTo>
                <a:close/>
                <a:moveTo>
                  <a:pt x="8367" y="14893"/>
                </a:moveTo>
                <a:cubicBezTo>
                  <a:pt x="8388" y="14893"/>
                  <a:pt x="8410" y="14893"/>
                  <a:pt x="8431" y="14894"/>
                </a:cubicBezTo>
                <a:cubicBezTo>
                  <a:pt x="9361" y="14894"/>
                  <a:pt x="10148" y="15096"/>
                  <a:pt x="10780" y="15514"/>
                </a:cubicBezTo>
                <a:cubicBezTo>
                  <a:pt x="11423" y="15919"/>
                  <a:pt x="11745" y="16551"/>
                  <a:pt x="11745" y="17386"/>
                </a:cubicBezTo>
                <a:cubicBezTo>
                  <a:pt x="11745" y="18054"/>
                  <a:pt x="11447" y="18638"/>
                  <a:pt x="10851" y="19151"/>
                </a:cubicBezTo>
                <a:cubicBezTo>
                  <a:pt x="10255" y="19651"/>
                  <a:pt x="9504" y="19926"/>
                  <a:pt x="8598" y="19938"/>
                </a:cubicBezTo>
                <a:cubicBezTo>
                  <a:pt x="8492" y="19945"/>
                  <a:pt x="8385" y="19949"/>
                  <a:pt x="8278" y="19949"/>
                </a:cubicBezTo>
                <a:cubicBezTo>
                  <a:pt x="8046" y="19949"/>
                  <a:pt x="7812" y="19931"/>
                  <a:pt x="7584" y="19890"/>
                </a:cubicBezTo>
                <a:cubicBezTo>
                  <a:pt x="7274" y="19854"/>
                  <a:pt x="6964" y="19771"/>
                  <a:pt x="6678" y="19639"/>
                </a:cubicBezTo>
                <a:lnTo>
                  <a:pt x="6642" y="15395"/>
                </a:lnTo>
                <a:cubicBezTo>
                  <a:pt x="7149" y="15060"/>
                  <a:pt x="7757" y="14893"/>
                  <a:pt x="8367" y="14893"/>
                </a:cubicBezTo>
                <a:close/>
                <a:moveTo>
                  <a:pt x="8466" y="1"/>
                </a:moveTo>
                <a:cubicBezTo>
                  <a:pt x="6964" y="13"/>
                  <a:pt x="5462" y="132"/>
                  <a:pt x="3983" y="359"/>
                </a:cubicBezTo>
                <a:cubicBezTo>
                  <a:pt x="2326" y="609"/>
                  <a:pt x="990" y="967"/>
                  <a:pt x="0" y="1456"/>
                </a:cubicBezTo>
                <a:lnTo>
                  <a:pt x="0" y="25458"/>
                </a:lnTo>
                <a:cubicBezTo>
                  <a:pt x="2171" y="25613"/>
                  <a:pt x="4782" y="25685"/>
                  <a:pt x="7834" y="25685"/>
                </a:cubicBezTo>
                <a:cubicBezTo>
                  <a:pt x="15180" y="25685"/>
                  <a:pt x="18852" y="23157"/>
                  <a:pt x="18852" y="18089"/>
                </a:cubicBezTo>
                <a:cubicBezTo>
                  <a:pt x="18864" y="16933"/>
                  <a:pt x="18637" y="15788"/>
                  <a:pt x="18184" y="14739"/>
                </a:cubicBezTo>
                <a:cubicBezTo>
                  <a:pt x="17791" y="13773"/>
                  <a:pt x="17159" y="12926"/>
                  <a:pt x="16360" y="12270"/>
                </a:cubicBezTo>
                <a:cubicBezTo>
                  <a:pt x="15633" y="11674"/>
                  <a:pt x="14738" y="11305"/>
                  <a:pt x="13808" y="11209"/>
                </a:cubicBezTo>
                <a:cubicBezTo>
                  <a:pt x="15728" y="10327"/>
                  <a:pt x="16694" y="8789"/>
                  <a:pt x="16694" y="6607"/>
                </a:cubicBezTo>
                <a:cubicBezTo>
                  <a:pt x="16694" y="4520"/>
                  <a:pt x="15931" y="2898"/>
                  <a:pt x="14404" y="1742"/>
                </a:cubicBezTo>
                <a:cubicBezTo>
                  <a:pt x="12878" y="573"/>
                  <a:pt x="10899" y="1"/>
                  <a:pt x="84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93;p35"/>
          <p:cNvSpPr/>
          <p:nvPr/>
        </p:nvSpPr>
        <p:spPr>
          <a:xfrm rot="597928">
            <a:off x="1253221" y="3576710"/>
            <a:ext cx="144086" cy="401446"/>
          </a:xfrm>
          <a:custGeom>
            <a:avLst/>
            <a:gdLst/>
            <a:ahLst/>
            <a:cxnLst/>
            <a:rect l="l" t="t" r="r" b="b"/>
            <a:pathLst>
              <a:path w="6965" h="19401" extrusionOk="0">
                <a:moveTo>
                  <a:pt x="6964" y="1"/>
                </a:moveTo>
                <a:lnTo>
                  <a:pt x="526" y="335"/>
                </a:lnTo>
                <a:lnTo>
                  <a:pt x="1" y="19079"/>
                </a:lnTo>
                <a:lnTo>
                  <a:pt x="6762" y="19401"/>
                </a:lnTo>
                <a:lnTo>
                  <a:pt x="696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94;p35"/>
          <p:cNvSpPr/>
          <p:nvPr/>
        </p:nvSpPr>
        <p:spPr>
          <a:xfrm>
            <a:off x="8020027" y="4666011"/>
            <a:ext cx="364065" cy="436051"/>
          </a:xfrm>
          <a:custGeom>
            <a:avLst/>
            <a:gdLst/>
            <a:ahLst/>
            <a:cxnLst/>
            <a:rect l="l" t="t" r="r" b="b"/>
            <a:pathLst>
              <a:path w="21833" h="26150" extrusionOk="0">
                <a:moveTo>
                  <a:pt x="20104" y="1"/>
                </a:moveTo>
                <a:lnTo>
                  <a:pt x="12878" y="2159"/>
                </a:lnTo>
                <a:cubicBezTo>
                  <a:pt x="13355" y="3721"/>
                  <a:pt x="13725" y="5307"/>
                  <a:pt x="13975" y="6928"/>
                </a:cubicBezTo>
                <a:cubicBezTo>
                  <a:pt x="14214" y="8383"/>
                  <a:pt x="14345" y="9850"/>
                  <a:pt x="14369" y="11328"/>
                </a:cubicBezTo>
                <a:cubicBezTo>
                  <a:pt x="14369" y="13713"/>
                  <a:pt x="14059" y="15633"/>
                  <a:pt x="13439" y="17100"/>
                </a:cubicBezTo>
                <a:cubicBezTo>
                  <a:pt x="12819" y="18554"/>
                  <a:pt x="11984" y="19282"/>
                  <a:pt x="10923" y="19294"/>
                </a:cubicBezTo>
                <a:cubicBezTo>
                  <a:pt x="9766" y="19282"/>
                  <a:pt x="8908" y="18554"/>
                  <a:pt x="8323" y="17100"/>
                </a:cubicBezTo>
                <a:cubicBezTo>
                  <a:pt x="7751" y="15633"/>
                  <a:pt x="7465" y="13713"/>
                  <a:pt x="7465" y="11328"/>
                </a:cubicBezTo>
                <a:cubicBezTo>
                  <a:pt x="7489" y="9850"/>
                  <a:pt x="7620" y="8383"/>
                  <a:pt x="7858" y="6928"/>
                </a:cubicBezTo>
                <a:cubicBezTo>
                  <a:pt x="8109" y="5319"/>
                  <a:pt x="8478" y="3721"/>
                  <a:pt x="8955" y="2159"/>
                </a:cubicBezTo>
                <a:lnTo>
                  <a:pt x="1717" y="13"/>
                </a:lnTo>
                <a:cubicBezTo>
                  <a:pt x="573" y="3327"/>
                  <a:pt x="0" y="7143"/>
                  <a:pt x="0" y="11460"/>
                </a:cubicBezTo>
                <a:cubicBezTo>
                  <a:pt x="0" y="14357"/>
                  <a:pt x="430" y="16909"/>
                  <a:pt x="1288" y="19127"/>
                </a:cubicBezTo>
                <a:cubicBezTo>
                  <a:pt x="2159" y="21332"/>
                  <a:pt x="3411" y="23061"/>
                  <a:pt x="5056" y="24302"/>
                </a:cubicBezTo>
                <a:cubicBezTo>
                  <a:pt x="6686" y="25530"/>
                  <a:pt x="8632" y="26150"/>
                  <a:pt x="10882" y="26150"/>
                </a:cubicBezTo>
                <a:cubicBezTo>
                  <a:pt x="10904" y="26150"/>
                  <a:pt x="10925" y="26150"/>
                  <a:pt x="10947" y="26150"/>
                </a:cubicBezTo>
                <a:cubicBezTo>
                  <a:pt x="13176" y="26150"/>
                  <a:pt x="15120" y="25554"/>
                  <a:pt x="16753" y="24337"/>
                </a:cubicBezTo>
                <a:cubicBezTo>
                  <a:pt x="18399" y="23133"/>
                  <a:pt x="19651" y="21428"/>
                  <a:pt x="20521" y="19210"/>
                </a:cubicBezTo>
                <a:cubicBezTo>
                  <a:pt x="21392" y="17004"/>
                  <a:pt x="21833" y="14417"/>
                  <a:pt x="21833" y="11448"/>
                </a:cubicBezTo>
                <a:cubicBezTo>
                  <a:pt x="21833" y="7131"/>
                  <a:pt x="21261" y="3316"/>
                  <a:pt x="20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95;p35"/>
          <p:cNvSpPr/>
          <p:nvPr/>
        </p:nvSpPr>
        <p:spPr>
          <a:xfrm rot="665342">
            <a:off x="8551374" y="3575607"/>
            <a:ext cx="441762" cy="439922"/>
          </a:xfrm>
          <a:custGeom>
            <a:avLst/>
            <a:gdLst/>
            <a:ahLst/>
            <a:cxnLst/>
            <a:rect l="l" t="t" r="r" b="b"/>
            <a:pathLst>
              <a:path w="25924" h="25816" extrusionOk="0">
                <a:moveTo>
                  <a:pt x="13964" y="7429"/>
                </a:moveTo>
                <a:lnTo>
                  <a:pt x="15490" y="13343"/>
                </a:lnTo>
                <a:lnTo>
                  <a:pt x="15490" y="13343"/>
                </a:lnTo>
                <a:lnTo>
                  <a:pt x="11913" y="13045"/>
                </a:lnTo>
                <a:lnTo>
                  <a:pt x="13964" y="7429"/>
                </a:lnTo>
                <a:close/>
                <a:moveTo>
                  <a:pt x="10923" y="0"/>
                </a:moveTo>
                <a:lnTo>
                  <a:pt x="1" y="24587"/>
                </a:lnTo>
                <a:lnTo>
                  <a:pt x="7298" y="25553"/>
                </a:lnTo>
                <a:lnTo>
                  <a:pt x="9385" y="19913"/>
                </a:lnTo>
                <a:lnTo>
                  <a:pt x="17326" y="20271"/>
                </a:lnTo>
                <a:lnTo>
                  <a:pt x="18781" y="25815"/>
                </a:lnTo>
                <a:lnTo>
                  <a:pt x="25923" y="24718"/>
                </a:lnTo>
                <a:lnTo>
                  <a:pt x="17827" y="60"/>
                </a:lnTo>
                <a:lnTo>
                  <a:pt x="1092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97;p35"/>
          <p:cNvSpPr/>
          <p:nvPr/>
        </p:nvSpPr>
        <p:spPr>
          <a:xfrm>
            <a:off x="408945" y="1299723"/>
            <a:ext cx="441809" cy="436138"/>
          </a:xfrm>
          <a:custGeom>
            <a:avLst/>
            <a:gdLst/>
            <a:ahLst/>
            <a:cxnLst/>
            <a:rect l="l" t="t" r="r" b="b"/>
            <a:pathLst>
              <a:path w="26567" h="26226" extrusionOk="0">
                <a:moveTo>
                  <a:pt x="13383" y="6844"/>
                </a:moveTo>
                <a:cubicBezTo>
                  <a:pt x="14458" y="6844"/>
                  <a:pt x="15517" y="7117"/>
                  <a:pt x="16467" y="7632"/>
                </a:cubicBezTo>
                <a:cubicBezTo>
                  <a:pt x="17421" y="8157"/>
                  <a:pt x="18220" y="8920"/>
                  <a:pt x="18793" y="9850"/>
                </a:cubicBezTo>
                <a:cubicBezTo>
                  <a:pt x="19365" y="10780"/>
                  <a:pt x="19663" y="11865"/>
                  <a:pt x="19651" y="12974"/>
                </a:cubicBezTo>
                <a:cubicBezTo>
                  <a:pt x="19663" y="14119"/>
                  <a:pt x="19353" y="15251"/>
                  <a:pt x="18757" y="16229"/>
                </a:cubicBezTo>
                <a:cubicBezTo>
                  <a:pt x="18173" y="17183"/>
                  <a:pt x="17350" y="17970"/>
                  <a:pt x="16372" y="18519"/>
                </a:cubicBezTo>
                <a:cubicBezTo>
                  <a:pt x="15406" y="19067"/>
                  <a:pt x="14309" y="19353"/>
                  <a:pt x="13188" y="19353"/>
                </a:cubicBezTo>
                <a:cubicBezTo>
                  <a:pt x="12079" y="19353"/>
                  <a:pt x="10994" y="19067"/>
                  <a:pt x="10040" y="18507"/>
                </a:cubicBezTo>
                <a:cubicBezTo>
                  <a:pt x="9098" y="17946"/>
                  <a:pt x="8311" y="17159"/>
                  <a:pt x="7763" y="16205"/>
                </a:cubicBezTo>
                <a:cubicBezTo>
                  <a:pt x="6034" y="13224"/>
                  <a:pt x="7048" y="9397"/>
                  <a:pt x="10040" y="7668"/>
                </a:cubicBezTo>
                <a:cubicBezTo>
                  <a:pt x="10998" y="7119"/>
                  <a:pt x="12081" y="6845"/>
                  <a:pt x="13178" y="6845"/>
                </a:cubicBezTo>
                <a:cubicBezTo>
                  <a:pt x="13201" y="6845"/>
                  <a:pt x="13225" y="6845"/>
                  <a:pt x="13248" y="6845"/>
                </a:cubicBezTo>
                <a:cubicBezTo>
                  <a:pt x="13293" y="6844"/>
                  <a:pt x="13338" y="6844"/>
                  <a:pt x="13383" y="6844"/>
                </a:cubicBezTo>
                <a:close/>
                <a:moveTo>
                  <a:pt x="13348" y="1"/>
                </a:moveTo>
                <a:cubicBezTo>
                  <a:pt x="11046" y="1"/>
                  <a:pt x="8781" y="608"/>
                  <a:pt x="6785" y="1777"/>
                </a:cubicBezTo>
                <a:cubicBezTo>
                  <a:pt x="4758" y="2922"/>
                  <a:pt x="3065" y="4568"/>
                  <a:pt x="1849" y="6559"/>
                </a:cubicBezTo>
                <a:cubicBezTo>
                  <a:pt x="644" y="8491"/>
                  <a:pt x="1" y="10720"/>
                  <a:pt x="12" y="13010"/>
                </a:cubicBezTo>
                <a:cubicBezTo>
                  <a:pt x="12" y="15299"/>
                  <a:pt x="644" y="17541"/>
                  <a:pt x="1849" y="19484"/>
                </a:cubicBezTo>
                <a:cubicBezTo>
                  <a:pt x="3053" y="21488"/>
                  <a:pt x="4746" y="23181"/>
                  <a:pt x="6761" y="24373"/>
                </a:cubicBezTo>
                <a:lnTo>
                  <a:pt x="6761" y="24385"/>
                </a:lnTo>
                <a:cubicBezTo>
                  <a:pt x="8784" y="25612"/>
                  <a:pt x="11065" y="26226"/>
                  <a:pt x="13346" y="26226"/>
                </a:cubicBezTo>
                <a:cubicBezTo>
                  <a:pt x="15611" y="26226"/>
                  <a:pt x="17876" y="25621"/>
                  <a:pt x="19890" y="24409"/>
                </a:cubicBezTo>
                <a:cubicBezTo>
                  <a:pt x="21893" y="23240"/>
                  <a:pt x="23574" y="21559"/>
                  <a:pt x="24754" y="19556"/>
                </a:cubicBezTo>
                <a:cubicBezTo>
                  <a:pt x="25947" y="17565"/>
                  <a:pt x="26567" y="15299"/>
                  <a:pt x="26555" y="12986"/>
                </a:cubicBezTo>
                <a:cubicBezTo>
                  <a:pt x="26567" y="10708"/>
                  <a:pt x="25947" y="8479"/>
                  <a:pt x="24766" y="6547"/>
                </a:cubicBezTo>
                <a:cubicBezTo>
                  <a:pt x="23598" y="4568"/>
                  <a:pt x="21940" y="2934"/>
                  <a:pt x="19961" y="1777"/>
                </a:cubicBezTo>
                <a:cubicBezTo>
                  <a:pt x="18001" y="608"/>
                  <a:pt x="15760" y="1"/>
                  <a:pt x="13481" y="1"/>
                </a:cubicBezTo>
                <a:cubicBezTo>
                  <a:pt x="13459" y="1"/>
                  <a:pt x="13437" y="1"/>
                  <a:pt x="13415" y="1"/>
                </a:cubicBezTo>
                <a:cubicBezTo>
                  <a:pt x="13393" y="1"/>
                  <a:pt x="13370" y="1"/>
                  <a:pt x="133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7572" y="3322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240"/>
    </mc:Choice>
    <mc:Fallback>
      <p:transition spd="slow" advClick="0" advTm="1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hu Uyên ★Trường Chúng Cháu Là Trường Mầm Non ★ Nhạc Thiếu Nhi Soi Động Hay Nhất 20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02" end="472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Há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5802" y="0"/>
            <a:ext cx="435429" cy="435429"/>
          </a:xfrm>
          <a:prstGeom prst="rect">
            <a:avLst/>
          </a:prstGeom>
        </p:spPr>
      </p:pic>
      <p:pic>
        <p:nvPicPr>
          <p:cNvPr id="3" name="Dẫn dắt pb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4786" y="655864"/>
            <a:ext cx="609600" cy="609600"/>
          </a:xfrm>
          <a:prstGeom prst="rect">
            <a:avLst/>
          </a:prstGeom>
        </p:spPr>
      </p:pic>
      <p:pic>
        <p:nvPicPr>
          <p:cNvPr id="6" name="Qsat pb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1783" y="1341664"/>
            <a:ext cx="443593" cy="4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2540"/>
    </mc:Choice>
    <mc:Fallback>
      <p:transition spd="slow" advClick="0" advTm="10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837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6"/>
          <p:cNvSpPr/>
          <p:nvPr/>
        </p:nvSpPr>
        <p:spPr>
          <a:xfrm rot="10800000" flipH="1">
            <a:off x="8694891" y="1766624"/>
            <a:ext cx="49918" cy="4991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9143" y="54525"/>
            <a:ext cx="3309256" cy="3159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0539" y="3449028"/>
            <a:ext cx="3706464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tæ</a:t>
            </a:r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ong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87486" y="4702629"/>
            <a:ext cx="468086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359728" y="4713515"/>
            <a:ext cx="468086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84518" y="4364531"/>
            <a:ext cx="1527673" cy="859316"/>
          </a:xfrm>
          <a:prstGeom prst="rect">
            <a:avLst/>
          </a:prstGeom>
        </p:spPr>
      </p:pic>
      <p:grpSp>
        <p:nvGrpSpPr>
          <p:cNvPr id="11" name="Google Shape;1882;p66"/>
          <p:cNvGrpSpPr/>
          <p:nvPr/>
        </p:nvGrpSpPr>
        <p:grpSpPr>
          <a:xfrm>
            <a:off x="244023" y="4447991"/>
            <a:ext cx="704063" cy="531047"/>
            <a:chOff x="1033375" y="1764500"/>
            <a:chExt cx="793207" cy="902247"/>
          </a:xfrm>
        </p:grpSpPr>
        <p:sp>
          <p:nvSpPr>
            <p:cNvPr id="12" name="Google Shape;1883;p66"/>
            <p:cNvSpPr/>
            <p:nvPr/>
          </p:nvSpPr>
          <p:spPr>
            <a:xfrm>
              <a:off x="1047325" y="1764500"/>
              <a:ext cx="779257" cy="902247"/>
            </a:xfrm>
            <a:custGeom>
              <a:avLst/>
              <a:gdLst/>
              <a:ahLst/>
              <a:cxnLst/>
              <a:rect l="l" t="t" r="r" b="b"/>
              <a:pathLst>
                <a:path w="7318" h="8473" extrusionOk="0">
                  <a:moveTo>
                    <a:pt x="3596" y="0"/>
                  </a:moveTo>
                  <a:cubicBezTo>
                    <a:pt x="3393" y="0"/>
                    <a:pt x="3189" y="85"/>
                    <a:pt x="3041" y="259"/>
                  </a:cubicBezTo>
                  <a:cubicBezTo>
                    <a:pt x="2873" y="474"/>
                    <a:pt x="2807" y="755"/>
                    <a:pt x="2864" y="1026"/>
                  </a:cubicBezTo>
                  <a:lnTo>
                    <a:pt x="5970" y="2767"/>
                  </a:lnTo>
                  <a:lnTo>
                    <a:pt x="5933" y="5293"/>
                  </a:lnTo>
                  <a:lnTo>
                    <a:pt x="122" y="7427"/>
                  </a:lnTo>
                  <a:cubicBezTo>
                    <a:pt x="0" y="7792"/>
                    <a:pt x="66" y="8054"/>
                    <a:pt x="159" y="8222"/>
                  </a:cubicBezTo>
                  <a:cubicBezTo>
                    <a:pt x="257" y="8381"/>
                    <a:pt x="428" y="8472"/>
                    <a:pt x="609" y="8472"/>
                  </a:cubicBezTo>
                  <a:cubicBezTo>
                    <a:pt x="652" y="8472"/>
                    <a:pt x="696" y="8467"/>
                    <a:pt x="739" y="8456"/>
                  </a:cubicBezTo>
                  <a:cubicBezTo>
                    <a:pt x="2536" y="7998"/>
                    <a:pt x="5633" y="6388"/>
                    <a:pt x="6485" y="5930"/>
                  </a:cubicBezTo>
                  <a:cubicBezTo>
                    <a:pt x="6635" y="5855"/>
                    <a:pt x="6728" y="5724"/>
                    <a:pt x="6747" y="5565"/>
                  </a:cubicBezTo>
                  <a:cubicBezTo>
                    <a:pt x="6831" y="4713"/>
                    <a:pt x="6831" y="3862"/>
                    <a:pt x="6738" y="3019"/>
                  </a:cubicBezTo>
                  <a:cubicBezTo>
                    <a:pt x="6831" y="2888"/>
                    <a:pt x="7009" y="2870"/>
                    <a:pt x="7131" y="2776"/>
                  </a:cubicBezTo>
                  <a:cubicBezTo>
                    <a:pt x="7262" y="2636"/>
                    <a:pt x="7318" y="2439"/>
                    <a:pt x="7280" y="2243"/>
                  </a:cubicBezTo>
                  <a:cubicBezTo>
                    <a:pt x="7243" y="1934"/>
                    <a:pt x="7056" y="1663"/>
                    <a:pt x="6784" y="1503"/>
                  </a:cubicBezTo>
                  <a:cubicBezTo>
                    <a:pt x="6679" y="1447"/>
                    <a:pt x="6564" y="1420"/>
                    <a:pt x="6449" y="1420"/>
                  </a:cubicBezTo>
                  <a:cubicBezTo>
                    <a:pt x="6260" y="1420"/>
                    <a:pt x="6073" y="1494"/>
                    <a:pt x="5933" y="1634"/>
                  </a:cubicBezTo>
                  <a:cubicBezTo>
                    <a:pt x="6151" y="987"/>
                    <a:pt x="5628" y="493"/>
                    <a:pt x="5097" y="493"/>
                  </a:cubicBezTo>
                  <a:cubicBezTo>
                    <a:pt x="4829" y="493"/>
                    <a:pt x="4558" y="619"/>
                    <a:pt x="4379" y="914"/>
                  </a:cubicBezTo>
                  <a:cubicBezTo>
                    <a:pt x="4361" y="708"/>
                    <a:pt x="4305" y="512"/>
                    <a:pt x="4202" y="334"/>
                  </a:cubicBezTo>
                  <a:cubicBezTo>
                    <a:pt x="4061" y="113"/>
                    <a:pt x="3830" y="0"/>
                    <a:pt x="3596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84;p66"/>
            <p:cNvSpPr/>
            <p:nvPr/>
          </p:nvSpPr>
          <p:spPr>
            <a:xfrm>
              <a:off x="1033375" y="1854587"/>
              <a:ext cx="682675" cy="746886"/>
            </a:xfrm>
            <a:custGeom>
              <a:avLst/>
              <a:gdLst/>
              <a:ahLst/>
              <a:cxnLst/>
              <a:rect l="l" t="t" r="r" b="b"/>
              <a:pathLst>
                <a:path w="6411" h="7014" extrusionOk="0">
                  <a:moveTo>
                    <a:pt x="3087" y="0"/>
                  </a:moveTo>
                  <a:cubicBezTo>
                    <a:pt x="2955" y="0"/>
                    <a:pt x="2827" y="69"/>
                    <a:pt x="2751" y="190"/>
                  </a:cubicBezTo>
                  <a:lnTo>
                    <a:pt x="66" y="4494"/>
                  </a:lnTo>
                  <a:cubicBezTo>
                    <a:pt x="47" y="4513"/>
                    <a:pt x="37" y="4532"/>
                    <a:pt x="37" y="4550"/>
                  </a:cubicBezTo>
                  <a:cubicBezTo>
                    <a:pt x="9" y="4606"/>
                    <a:pt x="0" y="4672"/>
                    <a:pt x="0" y="4737"/>
                  </a:cubicBezTo>
                  <a:lnTo>
                    <a:pt x="122" y="6637"/>
                  </a:lnTo>
                  <a:cubicBezTo>
                    <a:pt x="129" y="6854"/>
                    <a:pt x="311" y="7014"/>
                    <a:pt x="517" y="7014"/>
                  </a:cubicBezTo>
                  <a:cubicBezTo>
                    <a:pt x="559" y="7014"/>
                    <a:pt x="603" y="7007"/>
                    <a:pt x="646" y="6993"/>
                  </a:cubicBezTo>
                  <a:cubicBezTo>
                    <a:pt x="2470" y="6403"/>
                    <a:pt x="5315" y="5159"/>
                    <a:pt x="6111" y="4803"/>
                  </a:cubicBezTo>
                  <a:cubicBezTo>
                    <a:pt x="6242" y="4747"/>
                    <a:pt x="6335" y="4616"/>
                    <a:pt x="6345" y="4475"/>
                  </a:cubicBezTo>
                  <a:cubicBezTo>
                    <a:pt x="6410" y="3586"/>
                    <a:pt x="6401" y="2707"/>
                    <a:pt x="6335" y="1818"/>
                  </a:cubicBezTo>
                  <a:cubicBezTo>
                    <a:pt x="6335" y="1808"/>
                    <a:pt x="6335" y="1799"/>
                    <a:pt x="6335" y="1790"/>
                  </a:cubicBezTo>
                  <a:cubicBezTo>
                    <a:pt x="6317" y="1659"/>
                    <a:pt x="6242" y="1546"/>
                    <a:pt x="6120" y="1490"/>
                  </a:cubicBezTo>
                  <a:lnTo>
                    <a:pt x="3275" y="49"/>
                  </a:lnTo>
                  <a:cubicBezTo>
                    <a:pt x="3215" y="16"/>
                    <a:pt x="3150" y="0"/>
                    <a:pt x="3087" y="0"/>
                  </a:cubicBezTo>
                  <a:close/>
                </a:path>
              </a:pathLst>
            </a:custGeom>
            <a:solidFill>
              <a:srgbClr val="EB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85;p66"/>
            <p:cNvSpPr/>
            <p:nvPr/>
          </p:nvSpPr>
          <p:spPr>
            <a:xfrm>
              <a:off x="1036357" y="1855013"/>
              <a:ext cx="671707" cy="484187"/>
            </a:xfrm>
            <a:custGeom>
              <a:avLst/>
              <a:gdLst/>
              <a:ahLst/>
              <a:cxnLst/>
              <a:rect l="l" t="t" r="r" b="b"/>
              <a:pathLst>
                <a:path w="6308" h="4547" extrusionOk="0">
                  <a:moveTo>
                    <a:pt x="3058" y="0"/>
                  </a:moveTo>
                  <a:cubicBezTo>
                    <a:pt x="2923" y="0"/>
                    <a:pt x="2793" y="65"/>
                    <a:pt x="2723" y="186"/>
                  </a:cubicBezTo>
                  <a:lnTo>
                    <a:pt x="28" y="4490"/>
                  </a:lnTo>
                  <a:cubicBezTo>
                    <a:pt x="19" y="4509"/>
                    <a:pt x="9" y="4528"/>
                    <a:pt x="0" y="4546"/>
                  </a:cubicBezTo>
                  <a:cubicBezTo>
                    <a:pt x="1160" y="4097"/>
                    <a:pt x="4576" y="2740"/>
                    <a:pt x="6307" y="1786"/>
                  </a:cubicBezTo>
                  <a:cubicBezTo>
                    <a:pt x="6289" y="1655"/>
                    <a:pt x="6204" y="1542"/>
                    <a:pt x="6092" y="1486"/>
                  </a:cubicBezTo>
                  <a:lnTo>
                    <a:pt x="3247" y="45"/>
                  </a:lnTo>
                  <a:cubicBezTo>
                    <a:pt x="3187" y="15"/>
                    <a:pt x="3122" y="0"/>
                    <a:pt x="3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86;p66"/>
            <p:cNvSpPr/>
            <p:nvPr/>
          </p:nvSpPr>
          <p:spPr>
            <a:xfrm>
              <a:off x="1080122" y="2397875"/>
              <a:ext cx="29070" cy="28751"/>
            </a:xfrm>
            <a:custGeom>
              <a:avLst/>
              <a:gdLst/>
              <a:ahLst/>
              <a:cxnLst/>
              <a:rect l="l" t="t" r="r" b="b"/>
              <a:pathLst>
                <a:path w="273" h="270" extrusionOk="0">
                  <a:moveTo>
                    <a:pt x="132" y="0"/>
                  </a:moveTo>
                  <a:cubicBezTo>
                    <a:pt x="76" y="0"/>
                    <a:pt x="29" y="38"/>
                    <a:pt x="10" y="94"/>
                  </a:cubicBezTo>
                  <a:cubicBezTo>
                    <a:pt x="1" y="131"/>
                    <a:pt x="1" y="169"/>
                    <a:pt x="20" y="206"/>
                  </a:cubicBezTo>
                  <a:cubicBezTo>
                    <a:pt x="48" y="248"/>
                    <a:pt x="92" y="269"/>
                    <a:pt x="135" y="269"/>
                  </a:cubicBezTo>
                  <a:cubicBezTo>
                    <a:pt x="179" y="269"/>
                    <a:pt x="221" y="248"/>
                    <a:pt x="244" y="206"/>
                  </a:cubicBezTo>
                  <a:cubicBezTo>
                    <a:pt x="263" y="169"/>
                    <a:pt x="272" y="131"/>
                    <a:pt x="263" y="94"/>
                  </a:cubicBezTo>
                  <a:cubicBezTo>
                    <a:pt x="244" y="38"/>
                    <a:pt x="188" y="0"/>
                    <a:pt x="13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7;p66"/>
            <p:cNvSpPr/>
            <p:nvPr/>
          </p:nvSpPr>
          <p:spPr>
            <a:xfrm>
              <a:off x="1143907" y="2375939"/>
              <a:ext cx="32052" cy="30455"/>
            </a:xfrm>
            <a:custGeom>
              <a:avLst/>
              <a:gdLst/>
              <a:ahLst/>
              <a:cxnLst/>
              <a:rect l="l" t="t" r="r" b="b"/>
              <a:pathLst>
                <a:path w="301" h="286" extrusionOk="0">
                  <a:moveTo>
                    <a:pt x="160" y="1"/>
                  </a:moveTo>
                  <a:cubicBezTo>
                    <a:pt x="132" y="1"/>
                    <a:pt x="113" y="1"/>
                    <a:pt x="85" y="19"/>
                  </a:cubicBezTo>
                  <a:cubicBezTo>
                    <a:pt x="10" y="66"/>
                    <a:pt x="1" y="169"/>
                    <a:pt x="57" y="234"/>
                  </a:cubicBezTo>
                  <a:lnTo>
                    <a:pt x="57" y="244"/>
                  </a:lnTo>
                  <a:cubicBezTo>
                    <a:pt x="88" y="269"/>
                    <a:pt x="123" y="285"/>
                    <a:pt x="160" y="285"/>
                  </a:cubicBezTo>
                  <a:cubicBezTo>
                    <a:pt x="179" y="285"/>
                    <a:pt x="197" y="281"/>
                    <a:pt x="216" y="272"/>
                  </a:cubicBezTo>
                  <a:cubicBezTo>
                    <a:pt x="263" y="253"/>
                    <a:pt x="291" y="206"/>
                    <a:pt x="300" y="150"/>
                  </a:cubicBezTo>
                  <a:lnTo>
                    <a:pt x="300" y="141"/>
                  </a:lnTo>
                  <a:cubicBezTo>
                    <a:pt x="291" y="66"/>
                    <a:pt x="235" y="1"/>
                    <a:pt x="160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8;p66"/>
            <p:cNvSpPr/>
            <p:nvPr/>
          </p:nvSpPr>
          <p:spPr>
            <a:xfrm>
              <a:off x="1118031" y="2447710"/>
              <a:ext cx="33010" cy="25024"/>
            </a:xfrm>
            <a:custGeom>
              <a:avLst/>
              <a:gdLst/>
              <a:ahLst/>
              <a:cxnLst/>
              <a:rect l="l" t="t" r="r" b="b"/>
              <a:pathLst>
                <a:path w="310" h="235" extrusionOk="0">
                  <a:moveTo>
                    <a:pt x="160" y="0"/>
                  </a:moveTo>
                  <a:cubicBezTo>
                    <a:pt x="0" y="0"/>
                    <a:pt x="0" y="234"/>
                    <a:pt x="160" y="234"/>
                  </a:cubicBezTo>
                  <a:cubicBezTo>
                    <a:pt x="309" y="234"/>
                    <a:pt x="309" y="0"/>
                    <a:pt x="160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9;p66"/>
            <p:cNvSpPr/>
            <p:nvPr/>
          </p:nvSpPr>
          <p:spPr>
            <a:xfrm>
              <a:off x="1108021" y="2518416"/>
              <a:ext cx="28006" cy="23001"/>
            </a:xfrm>
            <a:custGeom>
              <a:avLst/>
              <a:gdLst/>
              <a:ahLst/>
              <a:cxnLst/>
              <a:rect l="l" t="t" r="r" b="b"/>
              <a:pathLst>
                <a:path w="263" h="216" extrusionOk="0">
                  <a:moveTo>
                    <a:pt x="132" y="1"/>
                  </a:moveTo>
                  <a:cubicBezTo>
                    <a:pt x="1" y="10"/>
                    <a:pt x="1" y="207"/>
                    <a:pt x="132" y="216"/>
                  </a:cubicBezTo>
                  <a:cubicBezTo>
                    <a:pt x="263" y="207"/>
                    <a:pt x="263" y="10"/>
                    <a:pt x="13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90;p66"/>
            <p:cNvSpPr/>
            <p:nvPr/>
          </p:nvSpPr>
          <p:spPr>
            <a:xfrm>
              <a:off x="1176811" y="2498503"/>
              <a:ext cx="25982" cy="22042"/>
            </a:xfrm>
            <a:custGeom>
              <a:avLst/>
              <a:gdLst/>
              <a:ahLst/>
              <a:cxnLst/>
              <a:rect l="l" t="t" r="r" b="b"/>
              <a:pathLst>
                <a:path w="244" h="207" extrusionOk="0">
                  <a:moveTo>
                    <a:pt x="122" y="1"/>
                  </a:moveTo>
                  <a:cubicBezTo>
                    <a:pt x="1" y="10"/>
                    <a:pt x="1" y="197"/>
                    <a:pt x="122" y="206"/>
                  </a:cubicBezTo>
                  <a:cubicBezTo>
                    <a:pt x="244" y="197"/>
                    <a:pt x="244" y="10"/>
                    <a:pt x="12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91;p66"/>
            <p:cNvSpPr/>
            <p:nvPr/>
          </p:nvSpPr>
          <p:spPr>
            <a:xfrm>
              <a:off x="1192784" y="2458678"/>
              <a:ext cx="33010" cy="25024"/>
            </a:xfrm>
            <a:custGeom>
              <a:avLst/>
              <a:gdLst/>
              <a:ahLst/>
              <a:cxnLst/>
              <a:rect l="l" t="t" r="r" b="b"/>
              <a:pathLst>
                <a:path w="310" h="235" extrusionOk="0">
                  <a:moveTo>
                    <a:pt x="150" y="0"/>
                  </a:moveTo>
                  <a:cubicBezTo>
                    <a:pt x="0" y="0"/>
                    <a:pt x="0" y="234"/>
                    <a:pt x="150" y="234"/>
                  </a:cubicBezTo>
                  <a:cubicBezTo>
                    <a:pt x="309" y="234"/>
                    <a:pt x="309" y="0"/>
                    <a:pt x="150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92;p66"/>
            <p:cNvSpPr/>
            <p:nvPr/>
          </p:nvSpPr>
          <p:spPr>
            <a:xfrm>
              <a:off x="1277440" y="2461659"/>
              <a:ext cx="35992" cy="26195"/>
            </a:xfrm>
            <a:custGeom>
              <a:avLst/>
              <a:gdLst/>
              <a:ahLst/>
              <a:cxnLst/>
              <a:rect l="l" t="t" r="r" b="b"/>
              <a:pathLst>
                <a:path w="338" h="246" extrusionOk="0">
                  <a:moveTo>
                    <a:pt x="141" y="0"/>
                  </a:moveTo>
                  <a:cubicBezTo>
                    <a:pt x="57" y="0"/>
                    <a:pt x="1" y="94"/>
                    <a:pt x="47" y="169"/>
                  </a:cubicBezTo>
                  <a:cubicBezTo>
                    <a:pt x="75" y="217"/>
                    <a:pt x="128" y="245"/>
                    <a:pt x="184" y="245"/>
                  </a:cubicBezTo>
                  <a:cubicBezTo>
                    <a:pt x="204" y="245"/>
                    <a:pt x="224" y="242"/>
                    <a:pt x="244" y="234"/>
                  </a:cubicBezTo>
                  <a:cubicBezTo>
                    <a:pt x="300" y="216"/>
                    <a:pt x="338" y="169"/>
                    <a:pt x="328" y="113"/>
                  </a:cubicBezTo>
                  <a:cubicBezTo>
                    <a:pt x="319" y="47"/>
                    <a:pt x="272" y="10"/>
                    <a:pt x="207" y="10"/>
                  </a:cubicBezTo>
                  <a:lnTo>
                    <a:pt x="197" y="10"/>
                  </a:lnTo>
                  <a:cubicBezTo>
                    <a:pt x="178" y="0"/>
                    <a:pt x="160" y="0"/>
                    <a:pt x="141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93;p66"/>
            <p:cNvSpPr/>
            <p:nvPr/>
          </p:nvSpPr>
          <p:spPr>
            <a:xfrm>
              <a:off x="1332280" y="2370082"/>
              <a:ext cx="30987" cy="29709"/>
            </a:xfrm>
            <a:custGeom>
              <a:avLst/>
              <a:gdLst/>
              <a:ahLst/>
              <a:cxnLst/>
              <a:rect l="l" t="t" r="r" b="b"/>
              <a:pathLst>
                <a:path w="291" h="279" extrusionOk="0">
                  <a:moveTo>
                    <a:pt x="129" y="1"/>
                  </a:moveTo>
                  <a:cubicBezTo>
                    <a:pt x="76" y="1"/>
                    <a:pt x="26" y="32"/>
                    <a:pt x="10" y="93"/>
                  </a:cubicBezTo>
                  <a:cubicBezTo>
                    <a:pt x="0" y="121"/>
                    <a:pt x="0" y="149"/>
                    <a:pt x="10" y="187"/>
                  </a:cubicBezTo>
                  <a:cubicBezTo>
                    <a:pt x="22" y="243"/>
                    <a:pt x="77" y="279"/>
                    <a:pt x="135" y="279"/>
                  </a:cubicBezTo>
                  <a:cubicBezTo>
                    <a:pt x="163" y="279"/>
                    <a:pt x="191" y="270"/>
                    <a:pt x="216" y="252"/>
                  </a:cubicBezTo>
                  <a:cubicBezTo>
                    <a:pt x="281" y="205"/>
                    <a:pt x="290" y="102"/>
                    <a:pt x="234" y="46"/>
                  </a:cubicBezTo>
                  <a:cubicBezTo>
                    <a:pt x="204" y="16"/>
                    <a:pt x="165" y="1"/>
                    <a:pt x="129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94;p66"/>
            <p:cNvSpPr/>
            <p:nvPr/>
          </p:nvSpPr>
          <p:spPr>
            <a:xfrm>
              <a:off x="1386055" y="2421834"/>
              <a:ext cx="25024" cy="23746"/>
            </a:xfrm>
            <a:custGeom>
              <a:avLst/>
              <a:gdLst/>
              <a:ahLst/>
              <a:cxnLst/>
              <a:rect l="l" t="t" r="r" b="b"/>
              <a:pathLst>
                <a:path w="235" h="223" extrusionOk="0">
                  <a:moveTo>
                    <a:pt x="122" y="0"/>
                  </a:moveTo>
                  <a:cubicBezTo>
                    <a:pt x="66" y="0"/>
                    <a:pt x="19" y="37"/>
                    <a:pt x="1" y="94"/>
                  </a:cubicBezTo>
                  <a:lnTo>
                    <a:pt x="1" y="103"/>
                  </a:lnTo>
                  <a:cubicBezTo>
                    <a:pt x="1" y="182"/>
                    <a:pt x="59" y="222"/>
                    <a:pt x="118" y="222"/>
                  </a:cubicBezTo>
                  <a:cubicBezTo>
                    <a:pt x="176" y="222"/>
                    <a:pt x="235" y="182"/>
                    <a:pt x="235" y="103"/>
                  </a:cubicBezTo>
                  <a:lnTo>
                    <a:pt x="235" y="94"/>
                  </a:lnTo>
                  <a:cubicBezTo>
                    <a:pt x="216" y="37"/>
                    <a:pt x="169" y="0"/>
                    <a:pt x="12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95;p66"/>
            <p:cNvSpPr/>
            <p:nvPr/>
          </p:nvSpPr>
          <p:spPr>
            <a:xfrm>
              <a:off x="1472734" y="2390847"/>
              <a:ext cx="26089" cy="21084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2" y="1"/>
                  </a:moveTo>
                  <a:cubicBezTo>
                    <a:pt x="1" y="10"/>
                    <a:pt x="1" y="188"/>
                    <a:pt x="122" y="197"/>
                  </a:cubicBezTo>
                  <a:cubicBezTo>
                    <a:pt x="244" y="188"/>
                    <a:pt x="244" y="10"/>
                    <a:pt x="12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96;p66"/>
            <p:cNvSpPr/>
            <p:nvPr/>
          </p:nvSpPr>
          <p:spPr>
            <a:xfrm>
              <a:off x="1465812" y="2341118"/>
              <a:ext cx="25024" cy="23959"/>
            </a:xfrm>
            <a:custGeom>
              <a:avLst/>
              <a:gdLst/>
              <a:ahLst/>
              <a:cxnLst/>
              <a:rect l="l" t="t" r="r" b="b"/>
              <a:pathLst>
                <a:path w="235" h="225" extrusionOk="0">
                  <a:moveTo>
                    <a:pt x="122" y="0"/>
                  </a:moveTo>
                  <a:cubicBezTo>
                    <a:pt x="0" y="28"/>
                    <a:pt x="0" y="197"/>
                    <a:pt x="122" y="225"/>
                  </a:cubicBezTo>
                  <a:cubicBezTo>
                    <a:pt x="234" y="197"/>
                    <a:pt x="234" y="28"/>
                    <a:pt x="12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7;p66"/>
            <p:cNvSpPr/>
            <p:nvPr/>
          </p:nvSpPr>
          <p:spPr>
            <a:xfrm>
              <a:off x="1545464" y="2364012"/>
              <a:ext cx="30029" cy="23001"/>
            </a:xfrm>
            <a:custGeom>
              <a:avLst/>
              <a:gdLst/>
              <a:ahLst/>
              <a:cxnLst/>
              <a:rect l="l" t="t" r="r" b="b"/>
              <a:pathLst>
                <a:path w="282" h="216" extrusionOk="0">
                  <a:moveTo>
                    <a:pt x="141" y="0"/>
                  </a:moveTo>
                  <a:cubicBezTo>
                    <a:pt x="1" y="0"/>
                    <a:pt x="1" y="215"/>
                    <a:pt x="141" y="215"/>
                  </a:cubicBezTo>
                  <a:cubicBezTo>
                    <a:pt x="282" y="206"/>
                    <a:pt x="282" y="0"/>
                    <a:pt x="141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8;p66"/>
            <p:cNvSpPr/>
            <p:nvPr/>
          </p:nvSpPr>
          <p:spPr>
            <a:xfrm>
              <a:off x="1601262" y="2342822"/>
              <a:ext cx="19487" cy="19487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102" y="0"/>
                  </a:moveTo>
                  <a:cubicBezTo>
                    <a:pt x="97" y="0"/>
                    <a:pt x="91" y="1"/>
                    <a:pt x="85" y="3"/>
                  </a:cubicBezTo>
                  <a:lnTo>
                    <a:pt x="85" y="12"/>
                  </a:lnTo>
                  <a:cubicBezTo>
                    <a:pt x="1" y="40"/>
                    <a:pt x="1" y="152"/>
                    <a:pt x="85" y="181"/>
                  </a:cubicBezTo>
                  <a:cubicBezTo>
                    <a:pt x="91" y="182"/>
                    <a:pt x="97" y="183"/>
                    <a:pt x="102" y="183"/>
                  </a:cubicBezTo>
                  <a:cubicBezTo>
                    <a:pt x="183" y="183"/>
                    <a:pt x="183" y="0"/>
                    <a:pt x="10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9;p66"/>
            <p:cNvSpPr/>
            <p:nvPr/>
          </p:nvSpPr>
          <p:spPr>
            <a:xfrm>
              <a:off x="1641194" y="2328127"/>
              <a:ext cx="25982" cy="23001"/>
            </a:xfrm>
            <a:custGeom>
              <a:avLst/>
              <a:gdLst/>
              <a:ahLst/>
              <a:cxnLst/>
              <a:rect l="l" t="t" r="r" b="b"/>
              <a:pathLst>
                <a:path w="244" h="216" extrusionOk="0">
                  <a:moveTo>
                    <a:pt x="122" y="0"/>
                  </a:moveTo>
                  <a:cubicBezTo>
                    <a:pt x="0" y="19"/>
                    <a:pt x="0" y="197"/>
                    <a:pt x="122" y="216"/>
                  </a:cubicBezTo>
                  <a:cubicBezTo>
                    <a:pt x="244" y="197"/>
                    <a:pt x="244" y="19"/>
                    <a:pt x="12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00;p66"/>
            <p:cNvSpPr/>
            <p:nvPr/>
          </p:nvSpPr>
          <p:spPr>
            <a:xfrm>
              <a:off x="1649180" y="2248369"/>
              <a:ext cx="23959" cy="19061"/>
            </a:xfrm>
            <a:custGeom>
              <a:avLst/>
              <a:gdLst/>
              <a:ahLst/>
              <a:cxnLst/>
              <a:rect l="l" t="t" r="r" b="b"/>
              <a:pathLst>
                <a:path w="225" h="179" extrusionOk="0">
                  <a:moveTo>
                    <a:pt x="112" y="1"/>
                  </a:moveTo>
                  <a:cubicBezTo>
                    <a:pt x="0" y="10"/>
                    <a:pt x="0" y="169"/>
                    <a:pt x="112" y="179"/>
                  </a:cubicBezTo>
                  <a:cubicBezTo>
                    <a:pt x="225" y="169"/>
                    <a:pt x="225" y="10"/>
                    <a:pt x="11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01;p66"/>
            <p:cNvSpPr/>
            <p:nvPr/>
          </p:nvSpPr>
          <p:spPr>
            <a:xfrm>
              <a:off x="1644708" y="2155195"/>
              <a:ext cx="26941" cy="16079"/>
            </a:xfrm>
            <a:custGeom>
              <a:avLst/>
              <a:gdLst/>
              <a:ahLst/>
              <a:cxnLst/>
              <a:rect l="l" t="t" r="r" b="b"/>
              <a:pathLst>
                <a:path w="253" h="151" extrusionOk="0">
                  <a:moveTo>
                    <a:pt x="121" y="1"/>
                  </a:moveTo>
                  <a:cubicBezTo>
                    <a:pt x="89" y="1"/>
                    <a:pt x="56" y="15"/>
                    <a:pt x="33" y="43"/>
                  </a:cubicBezTo>
                  <a:lnTo>
                    <a:pt x="33" y="52"/>
                  </a:lnTo>
                  <a:cubicBezTo>
                    <a:pt x="0" y="118"/>
                    <a:pt x="63" y="151"/>
                    <a:pt x="126" y="151"/>
                  </a:cubicBezTo>
                  <a:cubicBezTo>
                    <a:pt x="190" y="151"/>
                    <a:pt x="253" y="118"/>
                    <a:pt x="220" y="52"/>
                  </a:cubicBezTo>
                  <a:lnTo>
                    <a:pt x="201" y="52"/>
                  </a:lnTo>
                  <a:lnTo>
                    <a:pt x="201" y="43"/>
                  </a:lnTo>
                  <a:cubicBezTo>
                    <a:pt x="183" y="15"/>
                    <a:pt x="152" y="1"/>
                    <a:pt x="121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02;p66"/>
            <p:cNvSpPr/>
            <p:nvPr/>
          </p:nvSpPr>
          <p:spPr>
            <a:xfrm>
              <a:off x="1615212" y="2231438"/>
              <a:ext cx="25024" cy="2001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23" y="1"/>
                  </a:moveTo>
                  <a:cubicBezTo>
                    <a:pt x="1" y="10"/>
                    <a:pt x="1" y="178"/>
                    <a:pt x="123" y="188"/>
                  </a:cubicBezTo>
                  <a:cubicBezTo>
                    <a:pt x="235" y="178"/>
                    <a:pt x="235" y="10"/>
                    <a:pt x="123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03;p66"/>
            <p:cNvSpPr/>
            <p:nvPr/>
          </p:nvSpPr>
          <p:spPr>
            <a:xfrm>
              <a:off x="1574428" y="2267324"/>
              <a:ext cx="25982" cy="20019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22" y="1"/>
                  </a:moveTo>
                  <a:cubicBezTo>
                    <a:pt x="0" y="1"/>
                    <a:pt x="0" y="188"/>
                    <a:pt x="122" y="188"/>
                  </a:cubicBezTo>
                  <a:cubicBezTo>
                    <a:pt x="244" y="178"/>
                    <a:pt x="244" y="1"/>
                    <a:pt x="12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04;p66"/>
            <p:cNvSpPr/>
            <p:nvPr/>
          </p:nvSpPr>
          <p:spPr>
            <a:xfrm>
              <a:off x="1238572" y="1892176"/>
              <a:ext cx="317964" cy="275796"/>
            </a:xfrm>
            <a:custGeom>
              <a:avLst/>
              <a:gdLst/>
              <a:ahLst/>
              <a:cxnLst/>
              <a:rect l="l" t="t" r="r" b="b"/>
              <a:pathLst>
                <a:path w="2986" h="2590" extrusionOk="0">
                  <a:moveTo>
                    <a:pt x="1605" y="1"/>
                  </a:moveTo>
                  <a:cubicBezTo>
                    <a:pt x="1570" y="1"/>
                    <a:pt x="1534" y="2"/>
                    <a:pt x="1498" y="5"/>
                  </a:cubicBezTo>
                  <a:cubicBezTo>
                    <a:pt x="740" y="99"/>
                    <a:pt x="197" y="885"/>
                    <a:pt x="48" y="1586"/>
                  </a:cubicBezTo>
                  <a:cubicBezTo>
                    <a:pt x="1" y="1783"/>
                    <a:pt x="19" y="1989"/>
                    <a:pt x="104" y="2176"/>
                  </a:cubicBezTo>
                  <a:cubicBezTo>
                    <a:pt x="268" y="2498"/>
                    <a:pt x="619" y="2590"/>
                    <a:pt x="968" y="2590"/>
                  </a:cubicBezTo>
                  <a:cubicBezTo>
                    <a:pt x="1137" y="2590"/>
                    <a:pt x="1305" y="2568"/>
                    <a:pt x="1451" y="2541"/>
                  </a:cubicBezTo>
                  <a:cubicBezTo>
                    <a:pt x="2134" y="2401"/>
                    <a:pt x="2986" y="1914"/>
                    <a:pt x="2892" y="1109"/>
                  </a:cubicBezTo>
                  <a:cubicBezTo>
                    <a:pt x="2804" y="471"/>
                    <a:pt x="2245" y="1"/>
                    <a:pt x="1605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05;p66"/>
            <p:cNvSpPr/>
            <p:nvPr/>
          </p:nvSpPr>
          <p:spPr>
            <a:xfrm>
              <a:off x="1388078" y="1915177"/>
              <a:ext cx="48877" cy="44724"/>
            </a:xfrm>
            <a:custGeom>
              <a:avLst/>
              <a:gdLst/>
              <a:ahLst/>
              <a:cxnLst/>
              <a:rect l="l" t="t" r="r" b="b"/>
              <a:pathLst>
                <a:path w="459" h="420" extrusionOk="0">
                  <a:moveTo>
                    <a:pt x="238" y="1"/>
                  </a:moveTo>
                  <a:cubicBezTo>
                    <a:pt x="207" y="1"/>
                    <a:pt x="176" y="7"/>
                    <a:pt x="150" y="23"/>
                  </a:cubicBezTo>
                  <a:cubicBezTo>
                    <a:pt x="47" y="70"/>
                    <a:pt x="0" y="201"/>
                    <a:pt x="57" y="304"/>
                  </a:cubicBezTo>
                  <a:cubicBezTo>
                    <a:pt x="75" y="350"/>
                    <a:pt x="122" y="388"/>
                    <a:pt x="169" y="407"/>
                  </a:cubicBezTo>
                  <a:cubicBezTo>
                    <a:pt x="194" y="415"/>
                    <a:pt x="219" y="420"/>
                    <a:pt x="244" y="420"/>
                  </a:cubicBezTo>
                  <a:cubicBezTo>
                    <a:pt x="274" y="420"/>
                    <a:pt x="302" y="413"/>
                    <a:pt x="328" y="397"/>
                  </a:cubicBezTo>
                  <a:cubicBezTo>
                    <a:pt x="384" y="379"/>
                    <a:pt x="421" y="332"/>
                    <a:pt x="440" y="285"/>
                  </a:cubicBezTo>
                  <a:cubicBezTo>
                    <a:pt x="459" y="229"/>
                    <a:pt x="450" y="173"/>
                    <a:pt x="431" y="117"/>
                  </a:cubicBezTo>
                  <a:cubicBezTo>
                    <a:pt x="403" y="70"/>
                    <a:pt x="365" y="32"/>
                    <a:pt x="309" y="14"/>
                  </a:cubicBezTo>
                  <a:cubicBezTo>
                    <a:pt x="288" y="5"/>
                    <a:pt x="263" y="1"/>
                    <a:pt x="238" y="1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06;p66"/>
            <p:cNvSpPr/>
            <p:nvPr/>
          </p:nvSpPr>
          <p:spPr>
            <a:xfrm>
              <a:off x="1329298" y="1943076"/>
              <a:ext cx="42913" cy="40145"/>
            </a:xfrm>
            <a:custGeom>
              <a:avLst/>
              <a:gdLst/>
              <a:ahLst/>
              <a:cxnLst/>
              <a:rect l="l" t="t" r="r" b="b"/>
              <a:pathLst>
                <a:path w="403" h="377" extrusionOk="0">
                  <a:moveTo>
                    <a:pt x="199" y="0"/>
                  </a:moveTo>
                  <a:cubicBezTo>
                    <a:pt x="106" y="0"/>
                    <a:pt x="15" y="63"/>
                    <a:pt x="10" y="173"/>
                  </a:cubicBezTo>
                  <a:cubicBezTo>
                    <a:pt x="0" y="219"/>
                    <a:pt x="10" y="257"/>
                    <a:pt x="38" y="294"/>
                  </a:cubicBezTo>
                  <a:cubicBezTo>
                    <a:pt x="56" y="322"/>
                    <a:pt x="94" y="350"/>
                    <a:pt x="131" y="369"/>
                  </a:cubicBezTo>
                  <a:cubicBezTo>
                    <a:pt x="150" y="374"/>
                    <a:pt x="171" y="376"/>
                    <a:pt x="192" y="376"/>
                  </a:cubicBezTo>
                  <a:cubicBezTo>
                    <a:pt x="213" y="376"/>
                    <a:pt x="234" y="374"/>
                    <a:pt x="253" y="369"/>
                  </a:cubicBezTo>
                  <a:cubicBezTo>
                    <a:pt x="290" y="360"/>
                    <a:pt x="318" y="341"/>
                    <a:pt x="337" y="313"/>
                  </a:cubicBezTo>
                  <a:cubicBezTo>
                    <a:pt x="393" y="248"/>
                    <a:pt x="403" y="154"/>
                    <a:pt x="356" y="79"/>
                  </a:cubicBezTo>
                  <a:cubicBezTo>
                    <a:pt x="316" y="25"/>
                    <a:pt x="257" y="0"/>
                    <a:pt x="199" y="0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7;p66"/>
            <p:cNvSpPr/>
            <p:nvPr/>
          </p:nvSpPr>
          <p:spPr>
            <a:xfrm>
              <a:off x="1284468" y="2019213"/>
              <a:ext cx="46853" cy="33010"/>
            </a:xfrm>
            <a:custGeom>
              <a:avLst/>
              <a:gdLst/>
              <a:ahLst/>
              <a:cxnLst/>
              <a:rect l="l" t="t" r="r" b="b"/>
              <a:pathLst>
                <a:path w="440" h="310" extrusionOk="0">
                  <a:moveTo>
                    <a:pt x="218" y="0"/>
                  </a:moveTo>
                  <a:cubicBezTo>
                    <a:pt x="67" y="0"/>
                    <a:pt x="0" y="241"/>
                    <a:pt x="169" y="300"/>
                  </a:cubicBezTo>
                  <a:cubicBezTo>
                    <a:pt x="188" y="306"/>
                    <a:pt x="207" y="309"/>
                    <a:pt x="224" y="309"/>
                  </a:cubicBezTo>
                  <a:cubicBezTo>
                    <a:pt x="381" y="309"/>
                    <a:pt x="440" y="69"/>
                    <a:pt x="272" y="10"/>
                  </a:cubicBezTo>
                  <a:cubicBezTo>
                    <a:pt x="253" y="3"/>
                    <a:pt x="235" y="0"/>
                    <a:pt x="218" y="0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8;p66"/>
            <p:cNvSpPr/>
            <p:nvPr/>
          </p:nvSpPr>
          <p:spPr>
            <a:xfrm>
              <a:off x="1296714" y="2092581"/>
              <a:ext cx="43126" cy="30987"/>
            </a:xfrm>
            <a:custGeom>
              <a:avLst/>
              <a:gdLst/>
              <a:ahLst/>
              <a:cxnLst/>
              <a:rect l="l" t="t" r="r" b="b"/>
              <a:pathLst>
                <a:path w="405" h="291" extrusionOk="0">
                  <a:moveTo>
                    <a:pt x="214" y="0"/>
                  </a:moveTo>
                  <a:cubicBezTo>
                    <a:pt x="62" y="0"/>
                    <a:pt x="0" y="215"/>
                    <a:pt x="157" y="285"/>
                  </a:cubicBezTo>
                  <a:cubicBezTo>
                    <a:pt x="171" y="289"/>
                    <a:pt x="184" y="290"/>
                    <a:pt x="197" y="290"/>
                  </a:cubicBezTo>
                  <a:cubicBezTo>
                    <a:pt x="339" y="290"/>
                    <a:pt x="404" y="73"/>
                    <a:pt x="250" y="4"/>
                  </a:cubicBezTo>
                  <a:cubicBezTo>
                    <a:pt x="238" y="1"/>
                    <a:pt x="225" y="0"/>
                    <a:pt x="214" y="0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9;p66"/>
            <p:cNvSpPr/>
            <p:nvPr/>
          </p:nvSpPr>
          <p:spPr>
            <a:xfrm>
              <a:off x="1352299" y="2030074"/>
              <a:ext cx="45682" cy="31200"/>
            </a:xfrm>
            <a:custGeom>
              <a:avLst/>
              <a:gdLst/>
              <a:ahLst/>
              <a:cxnLst/>
              <a:rect l="l" t="t" r="r" b="b"/>
              <a:pathLst>
                <a:path w="429" h="293" extrusionOk="0">
                  <a:moveTo>
                    <a:pt x="205" y="1"/>
                  </a:moveTo>
                  <a:cubicBezTo>
                    <a:pt x="58" y="1"/>
                    <a:pt x="1" y="224"/>
                    <a:pt x="168" y="282"/>
                  </a:cubicBezTo>
                  <a:cubicBezTo>
                    <a:pt x="188" y="289"/>
                    <a:pt x="207" y="292"/>
                    <a:pt x="224" y="292"/>
                  </a:cubicBezTo>
                  <a:cubicBezTo>
                    <a:pt x="372" y="292"/>
                    <a:pt x="429" y="69"/>
                    <a:pt x="262" y="11"/>
                  </a:cubicBezTo>
                  <a:cubicBezTo>
                    <a:pt x="242" y="4"/>
                    <a:pt x="223" y="1"/>
                    <a:pt x="205" y="1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0;p66"/>
            <p:cNvSpPr/>
            <p:nvPr/>
          </p:nvSpPr>
          <p:spPr>
            <a:xfrm>
              <a:off x="1420663" y="1997809"/>
              <a:ext cx="46214" cy="34821"/>
            </a:xfrm>
            <a:custGeom>
              <a:avLst/>
              <a:gdLst/>
              <a:ahLst/>
              <a:cxnLst/>
              <a:rect l="l" t="t" r="r" b="b"/>
              <a:pathLst>
                <a:path w="434" h="327" extrusionOk="0">
                  <a:moveTo>
                    <a:pt x="215" y="0"/>
                  </a:moveTo>
                  <a:cubicBezTo>
                    <a:pt x="163" y="0"/>
                    <a:pt x="112" y="25"/>
                    <a:pt x="78" y="70"/>
                  </a:cubicBezTo>
                  <a:cubicBezTo>
                    <a:pt x="0" y="183"/>
                    <a:pt x="90" y="326"/>
                    <a:pt x="214" y="326"/>
                  </a:cubicBezTo>
                  <a:cubicBezTo>
                    <a:pt x="225" y="326"/>
                    <a:pt x="235" y="325"/>
                    <a:pt x="247" y="323"/>
                  </a:cubicBezTo>
                  <a:cubicBezTo>
                    <a:pt x="387" y="304"/>
                    <a:pt x="434" y="117"/>
                    <a:pt x="312" y="33"/>
                  </a:cubicBezTo>
                  <a:cubicBezTo>
                    <a:pt x="282" y="11"/>
                    <a:pt x="249" y="0"/>
                    <a:pt x="215" y="0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1;p66"/>
            <p:cNvSpPr/>
            <p:nvPr/>
          </p:nvSpPr>
          <p:spPr>
            <a:xfrm>
              <a:off x="1469752" y="2043811"/>
              <a:ext cx="33969" cy="32158"/>
            </a:xfrm>
            <a:custGeom>
              <a:avLst/>
              <a:gdLst/>
              <a:ahLst/>
              <a:cxnLst/>
              <a:rect l="l" t="t" r="r" b="b"/>
              <a:pathLst>
                <a:path w="319" h="302" extrusionOk="0">
                  <a:moveTo>
                    <a:pt x="149" y="1"/>
                  </a:moveTo>
                  <a:cubicBezTo>
                    <a:pt x="118" y="1"/>
                    <a:pt x="89" y="16"/>
                    <a:pt x="66" y="31"/>
                  </a:cubicBezTo>
                  <a:lnTo>
                    <a:pt x="57" y="50"/>
                  </a:lnTo>
                  <a:cubicBezTo>
                    <a:pt x="38" y="69"/>
                    <a:pt x="19" y="88"/>
                    <a:pt x="10" y="106"/>
                  </a:cubicBezTo>
                  <a:lnTo>
                    <a:pt x="10" y="153"/>
                  </a:lnTo>
                  <a:cubicBezTo>
                    <a:pt x="1" y="191"/>
                    <a:pt x="19" y="237"/>
                    <a:pt x="57" y="265"/>
                  </a:cubicBezTo>
                  <a:cubicBezTo>
                    <a:pt x="85" y="289"/>
                    <a:pt x="118" y="301"/>
                    <a:pt x="151" y="301"/>
                  </a:cubicBezTo>
                  <a:cubicBezTo>
                    <a:pt x="196" y="301"/>
                    <a:pt x="240" y="280"/>
                    <a:pt x="272" y="237"/>
                  </a:cubicBezTo>
                  <a:lnTo>
                    <a:pt x="281" y="228"/>
                  </a:lnTo>
                  <a:cubicBezTo>
                    <a:pt x="319" y="162"/>
                    <a:pt x="310" y="88"/>
                    <a:pt x="253" y="41"/>
                  </a:cubicBezTo>
                  <a:cubicBezTo>
                    <a:pt x="235" y="13"/>
                    <a:pt x="207" y="3"/>
                    <a:pt x="169" y="3"/>
                  </a:cubicBezTo>
                  <a:cubicBezTo>
                    <a:pt x="162" y="2"/>
                    <a:pt x="155" y="1"/>
                    <a:pt x="149" y="1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12;p66"/>
            <p:cNvSpPr/>
            <p:nvPr/>
          </p:nvSpPr>
          <p:spPr>
            <a:xfrm>
              <a:off x="1372851" y="2087470"/>
              <a:ext cx="53881" cy="37696"/>
            </a:xfrm>
            <a:custGeom>
              <a:avLst/>
              <a:gdLst/>
              <a:ahLst/>
              <a:cxnLst/>
              <a:rect l="l" t="t" r="r" b="b"/>
              <a:pathLst>
                <a:path w="506" h="354" extrusionOk="0">
                  <a:moveTo>
                    <a:pt x="243" y="1"/>
                  </a:moveTo>
                  <a:cubicBezTo>
                    <a:pt x="74" y="1"/>
                    <a:pt x="0" y="267"/>
                    <a:pt x="200" y="342"/>
                  </a:cubicBezTo>
                  <a:cubicBezTo>
                    <a:pt x="221" y="350"/>
                    <a:pt x="242" y="353"/>
                    <a:pt x="262" y="353"/>
                  </a:cubicBezTo>
                  <a:cubicBezTo>
                    <a:pt x="434" y="353"/>
                    <a:pt x="505" y="82"/>
                    <a:pt x="312" y="14"/>
                  </a:cubicBezTo>
                  <a:cubicBezTo>
                    <a:pt x="288" y="5"/>
                    <a:pt x="265" y="1"/>
                    <a:pt x="243" y="1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13;p66"/>
            <p:cNvSpPr/>
            <p:nvPr/>
          </p:nvSpPr>
          <p:spPr>
            <a:xfrm>
              <a:off x="1400004" y="1853841"/>
              <a:ext cx="105740" cy="69854"/>
            </a:xfrm>
            <a:custGeom>
              <a:avLst/>
              <a:gdLst/>
              <a:ahLst/>
              <a:cxnLst/>
              <a:rect l="l" t="t" r="r" b="b"/>
              <a:pathLst>
                <a:path w="993" h="656" extrusionOk="0">
                  <a:moveTo>
                    <a:pt x="66" y="0"/>
                  </a:moveTo>
                  <a:cubicBezTo>
                    <a:pt x="1" y="94"/>
                    <a:pt x="1" y="215"/>
                    <a:pt x="57" y="309"/>
                  </a:cubicBezTo>
                  <a:cubicBezTo>
                    <a:pt x="113" y="402"/>
                    <a:pt x="188" y="477"/>
                    <a:pt x="291" y="524"/>
                  </a:cubicBezTo>
                  <a:cubicBezTo>
                    <a:pt x="441" y="608"/>
                    <a:pt x="600" y="646"/>
                    <a:pt x="768" y="655"/>
                  </a:cubicBezTo>
                  <a:cubicBezTo>
                    <a:pt x="862" y="655"/>
                    <a:pt x="993" y="608"/>
                    <a:pt x="974" y="496"/>
                  </a:cubicBezTo>
                  <a:cubicBezTo>
                    <a:pt x="946" y="384"/>
                    <a:pt x="852" y="299"/>
                    <a:pt x="749" y="271"/>
                  </a:cubicBezTo>
                  <a:cubicBezTo>
                    <a:pt x="674" y="243"/>
                    <a:pt x="600" y="225"/>
                    <a:pt x="534" y="215"/>
                  </a:cubicBezTo>
                  <a:cubicBezTo>
                    <a:pt x="431" y="197"/>
                    <a:pt x="328" y="168"/>
                    <a:pt x="225" y="140"/>
                  </a:cubicBezTo>
                  <a:cubicBezTo>
                    <a:pt x="169" y="131"/>
                    <a:pt x="122" y="94"/>
                    <a:pt x="94" y="56"/>
                  </a:cubicBezTo>
                  <a:cubicBezTo>
                    <a:pt x="85" y="28"/>
                    <a:pt x="85" y="9"/>
                    <a:pt x="66" y="0"/>
                  </a:cubicBezTo>
                  <a:close/>
                </a:path>
              </a:pathLst>
            </a:custGeom>
            <a:solidFill>
              <a:srgbClr val="00A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14;p66"/>
            <p:cNvSpPr/>
            <p:nvPr/>
          </p:nvSpPr>
          <p:spPr>
            <a:xfrm>
              <a:off x="1512666" y="1948933"/>
              <a:ext cx="60803" cy="120435"/>
            </a:xfrm>
            <a:custGeom>
              <a:avLst/>
              <a:gdLst/>
              <a:ahLst/>
              <a:cxnLst/>
              <a:rect l="l" t="t" r="r" b="b"/>
              <a:pathLst>
                <a:path w="571" h="1131" extrusionOk="0">
                  <a:moveTo>
                    <a:pt x="326" y="1"/>
                  </a:moveTo>
                  <a:cubicBezTo>
                    <a:pt x="301" y="1"/>
                    <a:pt x="276" y="8"/>
                    <a:pt x="253" y="24"/>
                  </a:cubicBezTo>
                  <a:cubicBezTo>
                    <a:pt x="169" y="99"/>
                    <a:pt x="103" y="202"/>
                    <a:pt x="75" y="314"/>
                  </a:cubicBezTo>
                  <a:cubicBezTo>
                    <a:pt x="28" y="455"/>
                    <a:pt x="0" y="604"/>
                    <a:pt x="19" y="763"/>
                  </a:cubicBezTo>
                  <a:cubicBezTo>
                    <a:pt x="38" y="913"/>
                    <a:pt x="131" y="1044"/>
                    <a:pt x="271" y="1110"/>
                  </a:cubicBezTo>
                  <a:cubicBezTo>
                    <a:pt x="295" y="1124"/>
                    <a:pt x="321" y="1131"/>
                    <a:pt x="346" y="1131"/>
                  </a:cubicBezTo>
                  <a:cubicBezTo>
                    <a:pt x="372" y="1131"/>
                    <a:pt x="398" y="1124"/>
                    <a:pt x="421" y="1110"/>
                  </a:cubicBezTo>
                  <a:cubicBezTo>
                    <a:pt x="356" y="1053"/>
                    <a:pt x="337" y="960"/>
                    <a:pt x="365" y="876"/>
                  </a:cubicBezTo>
                  <a:cubicBezTo>
                    <a:pt x="384" y="791"/>
                    <a:pt x="421" y="717"/>
                    <a:pt x="468" y="642"/>
                  </a:cubicBezTo>
                  <a:cubicBezTo>
                    <a:pt x="515" y="567"/>
                    <a:pt x="543" y="473"/>
                    <a:pt x="552" y="380"/>
                  </a:cubicBezTo>
                  <a:cubicBezTo>
                    <a:pt x="571" y="295"/>
                    <a:pt x="552" y="202"/>
                    <a:pt x="505" y="118"/>
                  </a:cubicBezTo>
                  <a:cubicBezTo>
                    <a:pt x="470" y="62"/>
                    <a:pt x="399" y="1"/>
                    <a:pt x="326" y="1"/>
                  </a:cubicBezTo>
                  <a:close/>
                </a:path>
              </a:pathLst>
            </a:custGeom>
            <a:solidFill>
              <a:srgbClr val="00A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15;p66"/>
            <p:cNvSpPr/>
            <p:nvPr/>
          </p:nvSpPr>
          <p:spPr>
            <a:xfrm>
              <a:off x="1405968" y="1903996"/>
              <a:ext cx="133639" cy="55479"/>
            </a:xfrm>
            <a:custGeom>
              <a:avLst/>
              <a:gdLst/>
              <a:ahLst/>
              <a:cxnLst/>
              <a:rect l="l" t="t" r="r" b="b"/>
              <a:pathLst>
                <a:path w="1255" h="521" extrusionOk="0">
                  <a:moveTo>
                    <a:pt x="868" y="0"/>
                  </a:moveTo>
                  <a:cubicBezTo>
                    <a:pt x="836" y="0"/>
                    <a:pt x="805" y="5"/>
                    <a:pt x="778" y="16"/>
                  </a:cubicBezTo>
                  <a:cubicBezTo>
                    <a:pt x="647" y="62"/>
                    <a:pt x="525" y="109"/>
                    <a:pt x="403" y="175"/>
                  </a:cubicBezTo>
                  <a:cubicBezTo>
                    <a:pt x="340" y="209"/>
                    <a:pt x="272" y="225"/>
                    <a:pt x="203" y="225"/>
                  </a:cubicBezTo>
                  <a:cubicBezTo>
                    <a:pt x="138" y="225"/>
                    <a:pt x="73" y="211"/>
                    <a:pt x="10" y="184"/>
                  </a:cubicBezTo>
                  <a:lnTo>
                    <a:pt x="10" y="184"/>
                  </a:lnTo>
                  <a:cubicBezTo>
                    <a:pt x="1" y="231"/>
                    <a:pt x="20" y="278"/>
                    <a:pt x="57" y="306"/>
                  </a:cubicBezTo>
                  <a:cubicBezTo>
                    <a:pt x="197" y="446"/>
                    <a:pt x="385" y="521"/>
                    <a:pt x="572" y="521"/>
                  </a:cubicBezTo>
                  <a:cubicBezTo>
                    <a:pt x="768" y="521"/>
                    <a:pt x="955" y="455"/>
                    <a:pt x="1105" y="324"/>
                  </a:cubicBezTo>
                  <a:cubicBezTo>
                    <a:pt x="1255" y="193"/>
                    <a:pt x="1077" y="25"/>
                    <a:pt x="937" y="6"/>
                  </a:cubicBezTo>
                  <a:cubicBezTo>
                    <a:pt x="913" y="2"/>
                    <a:pt x="890" y="0"/>
                    <a:pt x="868" y="0"/>
                  </a:cubicBezTo>
                  <a:close/>
                </a:path>
              </a:pathLst>
            </a:custGeom>
            <a:solidFill>
              <a:srgbClr val="00A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16;p66"/>
            <p:cNvSpPr/>
            <p:nvPr/>
          </p:nvSpPr>
          <p:spPr>
            <a:xfrm>
              <a:off x="1470817" y="1928700"/>
              <a:ext cx="77734" cy="108508"/>
            </a:xfrm>
            <a:custGeom>
              <a:avLst/>
              <a:gdLst/>
              <a:ahLst/>
              <a:cxnLst/>
              <a:rect l="l" t="t" r="r" b="b"/>
              <a:pathLst>
                <a:path w="730" h="1019" extrusionOk="0">
                  <a:moveTo>
                    <a:pt x="539" y="0"/>
                  </a:moveTo>
                  <a:cubicBezTo>
                    <a:pt x="428" y="0"/>
                    <a:pt x="307" y="95"/>
                    <a:pt x="243" y="158"/>
                  </a:cubicBezTo>
                  <a:cubicBezTo>
                    <a:pt x="122" y="270"/>
                    <a:pt x="47" y="420"/>
                    <a:pt x="19" y="579"/>
                  </a:cubicBezTo>
                  <a:cubicBezTo>
                    <a:pt x="0" y="738"/>
                    <a:pt x="56" y="907"/>
                    <a:pt x="169" y="1019"/>
                  </a:cubicBezTo>
                  <a:cubicBezTo>
                    <a:pt x="169" y="944"/>
                    <a:pt x="187" y="869"/>
                    <a:pt x="243" y="813"/>
                  </a:cubicBezTo>
                  <a:cubicBezTo>
                    <a:pt x="337" y="682"/>
                    <a:pt x="477" y="588"/>
                    <a:pt x="590" y="467"/>
                  </a:cubicBezTo>
                  <a:cubicBezTo>
                    <a:pt x="646" y="411"/>
                    <a:pt x="693" y="336"/>
                    <a:pt x="711" y="261"/>
                  </a:cubicBezTo>
                  <a:cubicBezTo>
                    <a:pt x="730" y="177"/>
                    <a:pt x="702" y="92"/>
                    <a:pt x="646" y="36"/>
                  </a:cubicBezTo>
                  <a:cubicBezTo>
                    <a:pt x="613" y="11"/>
                    <a:pt x="577" y="0"/>
                    <a:pt x="539" y="0"/>
                  </a:cubicBezTo>
                  <a:close/>
                </a:path>
              </a:pathLst>
            </a:custGeom>
            <a:solidFill>
              <a:srgbClr val="00A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7645" y="189795"/>
            <a:ext cx="609600" cy="609600"/>
          </a:xfrm>
          <a:prstGeom prst="rect">
            <a:avLst/>
          </a:prstGeom>
        </p:spPr>
      </p:pic>
      <p:pic>
        <p:nvPicPr>
          <p:cNvPr id="5" name="20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7645" y="10246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000"/>
    </mc:Choice>
    <mc:Fallback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609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109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609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7"/>
          <p:cNvSpPr/>
          <p:nvPr/>
        </p:nvSpPr>
        <p:spPr>
          <a:xfrm>
            <a:off x="157149" y="4597039"/>
            <a:ext cx="407323" cy="4415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Google Shape;758;p37"/>
          <p:cNvGrpSpPr/>
          <p:nvPr/>
        </p:nvGrpSpPr>
        <p:grpSpPr>
          <a:xfrm>
            <a:off x="5020619" y="2743818"/>
            <a:ext cx="361339" cy="339855"/>
            <a:chOff x="-16044450" y="3317850"/>
            <a:chExt cx="304850" cy="286725"/>
          </a:xfrm>
        </p:grpSpPr>
        <p:sp>
          <p:nvSpPr>
            <p:cNvPr id="759" name="Google Shape;759;p37"/>
            <p:cNvSpPr/>
            <p:nvPr/>
          </p:nvSpPr>
          <p:spPr>
            <a:xfrm>
              <a:off x="-15873525" y="3317850"/>
              <a:ext cx="133925" cy="115025"/>
            </a:xfrm>
            <a:custGeom>
              <a:avLst/>
              <a:gdLst/>
              <a:ahLst/>
              <a:cxnLst/>
              <a:rect l="l" t="t" r="r" b="b"/>
              <a:pathLst>
                <a:path w="5357" h="4601" extrusionOk="0">
                  <a:moveTo>
                    <a:pt x="2458" y="1"/>
                  </a:moveTo>
                  <a:cubicBezTo>
                    <a:pt x="1418" y="1"/>
                    <a:pt x="473" y="599"/>
                    <a:pt x="1" y="1513"/>
                  </a:cubicBezTo>
                  <a:cubicBezTo>
                    <a:pt x="1670" y="1765"/>
                    <a:pt x="3088" y="3025"/>
                    <a:pt x="3876" y="4600"/>
                  </a:cubicBezTo>
                  <a:cubicBezTo>
                    <a:pt x="3939" y="4159"/>
                    <a:pt x="3876" y="3718"/>
                    <a:pt x="3718" y="3277"/>
                  </a:cubicBezTo>
                  <a:lnTo>
                    <a:pt x="3718" y="3277"/>
                  </a:lnTo>
                  <a:cubicBezTo>
                    <a:pt x="4002" y="3466"/>
                    <a:pt x="4254" y="3750"/>
                    <a:pt x="4443" y="4096"/>
                  </a:cubicBezTo>
                  <a:cubicBezTo>
                    <a:pt x="4506" y="4222"/>
                    <a:pt x="4632" y="4285"/>
                    <a:pt x="4758" y="4285"/>
                  </a:cubicBezTo>
                  <a:cubicBezTo>
                    <a:pt x="4884" y="4285"/>
                    <a:pt x="5010" y="4222"/>
                    <a:pt x="5073" y="4096"/>
                  </a:cubicBezTo>
                  <a:cubicBezTo>
                    <a:pt x="5262" y="3718"/>
                    <a:pt x="5356" y="3309"/>
                    <a:pt x="5356" y="2868"/>
                  </a:cubicBezTo>
                  <a:cubicBezTo>
                    <a:pt x="5293" y="1292"/>
                    <a:pt x="4033" y="1"/>
                    <a:pt x="2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-15915275" y="3459625"/>
              <a:ext cx="44125" cy="54375"/>
            </a:xfrm>
            <a:custGeom>
              <a:avLst/>
              <a:gdLst/>
              <a:ahLst/>
              <a:cxnLst/>
              <a:rect l="l" t="t" r="r" b="b"/>
              <a:pathLst>
                <a:path w="1765" h="2175" extrusionOk="0">
                  <a:moveTo>
                    <a:pt x="883" y="0"/>
                  </a:moveTo>
                  <a:cubicBezTo>
                    <a:pt x="631" y="0"/>
                    <a:pt x="410" y="158"/>
                    <a:pt x="316" y="441"/>
                  </a:cubicBezTo>
                  <a:lnTo>
                    <a:pt x="32" y="1450"/>
                  </a:lnTo>
                  <a:cubicBezTo>
                    <a:pt x="1" y="1859"/>
                    <a:pt x="284" y="2174"/>
                    <a:pt x="631" y="2174"/>
                  </a:cubicBezTo>
                  <a:lnTo>
                    <a:pt x="1135" y="2174"/>
                  </a:lnTo>
                  <a:cubicBezTo>
                    <a:pt x="1513" y="2174"/>
                    <a:pt x="1765" y="1828"/>
                    <a:pt x="1702" y="1450"/>
                  </a:cubicBezTo>
                  <a:lnTo>
                    <a:pt x="1419" y="441"/>
                  </a:lnTo>
                  <a:cubicBezTo>
                    <a:pt x="1355" y="189"/>
                    <a:pt x="1135" y="0"/>
                    <a:pt x="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-16009000" y="3372200"/>
              <a:ext cx="232375" cy="232375"/>
            </a:xfrm>
            <a:custGeom>
              <a:avLst/>
              <a:gdLst/>
              <a:ahLst/>
              <a:cxnLst/>
              <a:rect l="l" t="t" r="r" b="b"/>
              <a:pathLst>
                <a:path w="9295" h="9295" extrusionOk="0">
                  <a:moveTo>
                    <a:pt x="2490" y="3592"/>
                  </a:moveTo>
                  <a:cubicBezTo>
                    <a:pt x="2679" y="3592"/>
                    <a:pt x="2836" y="3749"/>
                    <a:pt x="2836" y="3938"/>
                  </a:cubicBezTo>
                  <a:cubicBezTo>
                    <a:pt x="2836" y="4128"/>
                    <a:pt x="2679" y="4285"/>
                    <a:pt x="2490" y="4285"/>
                  </a:cubicBezTo>
                  <a:cubicBezTo>
                    <a:pt x="2301" y="4285"/>
                    <a:pt x="2143" y="4128"/>
                    <a:pt x="2143" y="3938"/>
                  </a:cubicBezTo>
                  <a:cubicBezTo>
                    <a:pt x="2143" y="3749"/>
                    <a:pt x="2301" y="3592"/>
                    <a:pt x="2490" y="3592"/>
                  </a:cubicBezTo>
                  <a:close/>
                  <a:moveTo>
                    <a:pt x="6774" y="3592"/>
                  </a:moveTo>
                  <a:cubicBezTo>
                    <a:pt x="6995" y="3592"/>
                    <a:pt x="7152" y="3749"/>
                    <a:pt x="7152" y="3938"/>
                  </a:cubicBezTo>
                  <a:cubicBezTo>
                    <a:pt x="7152" y="4128"/>
                    <a:pt x="6995" y="4285"/>
                    <a:pt x="6774" y="4285"/>
                  </a:cubicBezTo>
                  <a:cubicBezTo>
                    <a:pt x="6585" y="4285"/>
                    <a:pt x="6428" y="4128"/>
                    <a:pt x="6428" y="3938"/>
                  </a:cubicBezTo>
                  <a:cubicBezTo>
                    <a:pt x="6428" y="3749"/>
                    <a:pt x="6585" y="3592"/>
                    <a:pt x="6774" y="3592"/>
                  </a:cubicBezTo>
                  <a:close/>
                  <a:moveTo>
                    <a:pt x="4663" y="2867"/>
                  </a:moveTo>
                  <a:cubicBezTo>
                    <a:pt x="5262" y="2867"/>
                    <a:pt x="5766" y="3277"/>
                    <a:pt x="5892" y="3812"/>
                  </a:cubicBezTo>
                  <a:lnTo>
                    <a:pt x="6144" y="4852"/>
                  </a:lnTo>
                  <a:cubicBezTo>
                    <a:pt x="6365" y="5640"/>
                    <a:pt x="5766" y="6427"/>
                    <a:pt x="4947" y="6427"/>
                  </a:cubicBezTo>
                  <a:lnTo>
                    <a:pt x="4411" y="6427"/>
                  </a:lnTo>
                  <a:cubicBezTo>
                    <a:pt x="3561" y="6427"/>
                    <a:pt x="2962" y="5640"/>
                    <a:pt x="3151" y="4852"/>
                  </a:cubicBezTo>
                  <a:lnTo>
                    <a:pt x="3435" y="3812"/>
                  </a:lnTo>
                  <a:cubicBezTo>
                    <a:pt x="3592" y="3277"/>
                    <a:pt x="4065" y="2867"/>
                    <a:pt x="4663" y="2867"/>
                  </a:cubicBezTo>
                  <a:close/>
                  <a:moveTo>
                    <a:pt x="6090" y="6899"/>
                  </a:moveTo>
                  <a:cubicBezTo>
                    <a:pt x="6239" y="6899"/>
                    <a:pt x="6379" y="7007"/>
                    <a:pt x="6428" y="7152"/>
                  </a:cubicBezTo>
                  <a:cubicBezTo>
                    <a:pt x="6459" y="7373"/>
                    <a:pt x="6396" y="7562"/>
                    <a:pt x="6207" y="7593"/>
                  </a:cubicBezTo>
                  <a:cubicBezTo>
                    <a:pt x="5640" y="7782"/>
                    <a:pt x="5041" y="7845"/>
                    <a:pt x="4663" y="7845"/>
                  </a:cubicBezTo>
                  <a:cubicBezTo>
                    <a:pt x="4254" y="7845"/>
                    <a:pt x="3687" y="7782"/>
                    <a:pt x="3120" y="7593"/>
                  </a:cubicBezTo>
                  <a:cubicBezTo>
                    <a:pt x="2931" y="7530"/>
                    <a:pt x="2836" y="7310"/>
                    <a:pt x="2899" y="7152"/>
                  </a:cubicBezTo>
                  <a:cubicBezTo>
                    <a:pt x="2952" y="6994"/>
                    <a:pt x="3093" y="6924"/>
                    <a:pt x="3267" y="6924"/>
                  </a:cubicBezTo>
                  <a:cubicBezTo>
                    <a:pt x="3301" y="6924"/>
                    <a:pt x="3336" y="6926"/>
                    <a:pt x="3372" y="6931"/>
                  </a:cubicBezTo>
                  <a:cubicBezTo>
                    <a:pt x="3844" y="7089"/>
                    <a:pt x="4348" y="7120"/>
                    <a:pt x="4663" y="7120"/>
                  </a:cubicBezTo>
                  <a:cubicBezTo>
                    <a:pt x="4978" y="7120"/>
                    <a:pt x="5483" y="7089"/>
                    <a:pt x="5955" y="6931"/>
                  </a:cubicBezTo>
                  <a:cubicBezTo>
                    <a:pt x="5999" y="6909"/>
                    <a:pt x="6045" y="6899"/>
                    <a:pt x="6090" y="6899"/>
                  </a:cubicBezTo>
                  <a:close/>
                  <a:moveTo>
                    <a:pt x="4663" y="0"/>
                  </a:moveTo>
                  <a:cubicBezTo>
                    <a:pt x="2049" y="0"/>
                    <a:pt x="1" y="2867"/>
                    <a:pt x="1" y="5356"/>
                  </a:cubicBezTo>
                  <a:cubicBezTo>
                    <a:pt x="1" y="7751"/>
                    <a:pt x="1828" y="9294"/>
                    <a:pt x="4663" y="9294"/>
                  </a:cubicBezTo>
                  <a:cubicBezTo>
                    <a:pt x="7499" y="9294"/>
                    <a:pt x="9295" y="7751"/>
                    <a:pt x="9295" y="5356"/>
                  </a:cubicBezTo>
                  <a:cubicBezTo>
                    <a:pt x="9263" y="2867"/>
                    <a:pt x="7247" y="0"/>
                    <a:pt x="4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-16044450" y="3317850"/>
              <a:ext cx="133150" cy="115025"/>
            </a:xfrm>
            <a:custGeom>
              <a:avLst/>
              <a:gdLst/>
              <a:ahLst/>
              <a:cxnLst/>
              <a:rect l="l" t="t" r="r" b="b"/>
              <a:pathLst>
                <a:path w="5326" h="4601" extrusionOk="0">
                  <a:moveTo>
                    <a:pt x="2836" y="1"/>
                  </a:moveTo>
                  <a:cubicBezTo>
                    <a:pt x="1261" y="1"/>
                    <a:pt x="1" y="1292"/>
                    <a:pt x="1" y="2836"/>
                  </a:cubicBezTo>
                  <a:cubicBezTo>
                    <a:pt x="1" y="3277"/>
                    <a:pt x="95" y="3655"/>
                    <a:pt x="285" y="4065"/>
                  </a:cubicBezTo>
                  <a:cubicBezTo>
                    <a:pt x="348" y="4206"/>
                    <a:pt x="474" y="4277"/>
                    <a:pt x="600" y="4277"/>
                  </a:cubicBezTo>
                  <a:cubicBezTo>
                    <a:pt x="726" y="4277"/>
                    <a:pt x="852" y="4206"/>
                    <a:pt x="915" y="4065"/>
                  </a:cubicBezTo>
                  <a:cubicBezTo>
                    <a:pt x="1072" y="3718"/>
                    <a:pt x="1324" y="3435"/>
                    <a:pt x="1639" y="3246"/>
                  </a:cubicBezTo>
                  <a:lnTo>
                    <a:pt x="1639" y="3246"/>
                  </a:lnTo>
                  <a:cubicBezTo>
                    <a:pt x="1419" y="3718"/>
                    <a:pt x="1387" y="4128"/>
                    <a:pt x="1419" y="4600"/>
                  </a:cubicBezTo>
                  <a:cubicBezTo>
                    <a:pt x="2206" y="3025"/>
                    <a:pt x="3624" y="1765"/>
                    <a:pt x="5325" y="1513"/>
                  </a:cubicBezTo>
                  <a:cubicBezTo>
                    <a:pt x="4853" y="599"/>
                    <a:pt x="3908" y="1"/>
                    <a:pt x="28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2659355" y="3008022"/>
            <a:ext cx="4496745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s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¸ch</a:t>
            </a:r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vë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353119">
            <a:off x="4982374" y="980039"/>
            <a:ext cx="2620652" cy="1590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64"/>
          <a:stretch/>
        </p:blipFill>
        <p:spPr>
          <a:xfrm>
            <a:off x="2995126" y="240865"/>
            <a:ext cx="2178604" cy="233540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6487886" y="4256314"/>
            <a:ext cx="468086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84518" y="4364531"/>
            <a:ext cx="1527673" cy="859316"/>
          </a:xfrm>
          <a:prstGeom prst="rect">
            <a:avLst/>
          </a:prstGeom>
        </p:spPr>
      </p:pic>
      <p:grpSp>
        <p:nvGrpSpPr>
          <p:cNvPr id="14" name="Google Shape;1925;p66"/>
          <p:cNvGrpSpPr/>
          <p:nvPr/>
        </p:nvGrpSpPr>
        <p:grpSpPr>
          <a:xfrm rot="1089668">
            <a:off x="8421525" y="145792"/>
            <a:ext cx="608446" cy="624820"/>
            <a:chOff x="3725753" y="1800279"/>
            <a:chExt cx="903951" cy="835801"/>
          </a:xfrm>
        </p:grpSpPr>
        <p:sp>
          <p:nvSpPr>
            <p:cNvPr id="15" name="Google Shape;1926;p66"/>
            <p:cNvSpPr/>
            <p:nvPr/>
          </p:nvSpPr>
          <p:spPr>
            <a:xfrm>
              <a:off x="4354550" y="1800279"/>
              <a:ext cx="230327" cy="237994"/>
            </a:xfrm>
            <a:custGeom>
              <a:avLst/>
              <a:gdLst/>
              <a:ahLst/>
              <a:cxnLst/>
              <a:rect l="l" t="t" r="r" b="b"/>
              <a:pathLst>
                <a:path w="2163" h="2235" extrusionOk="0">
                  <a:moveTo>
                    <a:pt x="2009" y="0"/>
                  </a:moveTo>
                  <a:cubicBezTo>
                    <a:pt x="1996" y="0"/>
                    <a:pt x="1984" y="2"/>
                    <a:pt x="1975" y="7"/>
                  </a:cubicBezTo>
                  <a:cubicBezTo>
                    <a:pt x="1489" y="119"/>
                    <a:pt x="1021" y="316"/>
                    <a:pt x="609" y="587"/>
                  </a:cubicBezTo>
                  <a:cubicBezTo>
                    <a:pt x="469" y="671"/>
                    <a:pt x="113" y="859"/>
                    <a:pt x="57" y="1027"/>
                  </a:cubicBezTo>
                  <a:cubicBezTo>
                    <a:pt x="1" y="1196"/>
                    <a:pt x="281" y="1439"/>
                    <a:pt x="394" y="1551"/>
                  </a:cubicBezTo>
                  <a:cubicBezTo>
                    <a:pt x="731" y="1879"/>
                    <a:pt x="1180" y="2056"/>
                    <a:pt x="1620" y="2234"/>
                  </a:cubicBezTo>
                  <a:cubicBezTo>
                    <a:pt x="1994" y="1579"/>
                    <a:pt x="2162" y="831"/>
                    <a:pt x="2078" y="82"/>
                  </a:cubicBezTo>
                  <a:cubicBezTo>
                    <a:pt x="2078" y="54"/>
                    <a:pt x="2069" y="26"/>
                    <a:pt x="2050" y="7"/>
                  </a:cubicBezTo>
                  <a:cubicBezTo>
                    <a:pt x="2036" y="2"/>
                    <a:pt x="2022" y="0"/>
                    <a:pt x="2009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27;p66"/>
            <p:cNvSpPr/>
            <p:nvPr/>
          </p:nvSpPr>
          <p:spPr>
            <a:xfrm>
              <a:off x="3778570" y="1812418"/>
              <a:ext cx="230327" cy="237781"/>
            </a:xfrm>
            <a:custGeom>
              <a:avLst/>
              <a:gdLst/>
              <a:ahLst/>
              <a:cxnLst/>
              <a:rect l="l" t="t" r="r" b="b"/>
              <a:pathLst>
                <a:path w="2163" h="2233" extrusionOk="0">
                  <a:moveTo>
                    <a:pt x="155" y="1"/>
                  </a:moveTo>
                  <a:cubicBezTo>
                    <a:pt x="141" y="1"/>
                    <a:pt x="127" y="5"/>
                    <a:pt x="113" y="15"/>
                  </a:cubicBezTo>
                  <a:cubicBezTo>
                    <a:pt x="94" y="24"/>
                    <a:pt x="85" y="52"/>
                    <a:pt x="85" y="80"/>
                  </a:cubicBezTo>
                  <a:cubicBezTo>
                    <a:pt x="1" y="829"/>
                    <a:pt x="169" y="1577"/>
                    <a:pt x="544" y="2233"/>
                  </a:cubicBezTo>
                  <a:cubicBezTo>
                    <a:pt x="983" y="2055"/>
                    <a:pt x="1433" y="1877"/>
                    <a:pt x="1769" y="1549"/>
                  </a:cubicBezTo>
                  <a:cubicBezTo>
                    <a:pt x="1882" y="1437"/>
                    <a:pt x="2162" y="1184"/>
                    <a:pt x="2106" y="1025"/>
                  </a:cubicBezTo>
                  <a:cubicBezTo>
                    <a:pt x="2050" y="857"/>
                    <a:pt x="1695" y="670"/>
                    <a:pt x="1554" y="576"/>
                  </a:cubicBezTo>
                  <a:cubicBezTo>
                    <a:pt x="1142" y="314"/>
                    <a:pt x="675" y="118"/>
                    <a:pt x="197" y="15"/>
                  </a:cubicBezTo>
                  <a:cubicBezTo>
                    <a:pt x="183" y="5"/>
                    <a:pt x="169" y="1"/>
                    <a:pt x="155" y="1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28;p66"/>
            <p:cNvSpPr/>
            <p:nvPr/>
          </p:nvSpPr>
          <p:spPr>
            <a:xfrm>
              <a:off x="3823400" y="1861721"/>
              <a:ext cx="151635" cy="163774"/>
            </a:xfrm>
            <a:custGeom>
              <a:avLst/>
              <a:gdLst/>
              <a:ahLst/>
              <a:cxnLst/>
              <a:rect l="l" t="t" r="r" b="b"/>
              <a:pathLst>
                <a:path w="1424" h="1538" extrusionOk="0">
                  <a:moveTo>
                    <a:pt x="1" y="1"/>
                  </a:moveTo>
                  <a:cubicBezTo>
                    <a:pt x="10" y="244"/>
                    <a:pt x="48" y="488"/>
                    <a:pt x="113" y="721"/>
                  </a:cubicBezTo>
                  <a:cubicBezTo>
                    <a:pt x="173" y="925"/>
                    <a:pt x="301" y="1537"/>
                    <a:pt x="590" y="1537"/>
                  </a:cubicBezTo>
                  <a:cubicBezTo>
                    <a:pt x="620" y="1537"/>
                    <a:pt x="651" y="1531"/>
                    <a:pt x="684" y="1517"/>
                  </a:cubicBezTo>
                  <a:cubicBezTo>
                    <a:pt x="1002" y="1376"/>
                    <a:pt x="1274" y="1012"/>
                    <a:pt x="1405" y="703"/>
                  </a:cubicBezTo>
                  <a:cubicBezTo>
                    <a:pt x="1414" y="675"/>
                    <a:pt x="1423" y="637"/>
                    <a:pt x="1414" y="609"/>
                  </a:cubicBezTo>
                  <a:cubicBezTo>
                    <a:pt x="1405" y="590"/>
                    <a:pt x="1386" y="572"/>
                    <a:pt x="1367" y="562"/>
                  </a:cubicBezTo>
                  <a:cubicBezTo>
                    <a:pt x="955" y="282"/>
                    <a:pt x="488" y="94"/>
                    <a:pt x="1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29;p66"/>
            <p:cNvSpPr/>
            <p:nvPr/>
          </p:nvSpPr>
          <p:spPr>
            <a:xfrm>
              <a:off x="4389477" y="1861721"/>
              <a:ext cx="152487" cy="163774"/>
            </a:xfrm>
            <a:custGeom>
              <a:avLst/>
              <a:gdLst/>
              <a:ahLst/>
              <a:cxnLst/>
              <a:rect l="l" t="t" r="r" b="b"/>
              <a:pathLst>
                <a:path w="1432" h="1538" extrusionOk="0">
                  <a:moveTo>
                    <a:pt x="1432" y="1"/>
                  </a:moveTo>
                  <a:lnTo>
                    <a:pt x="1432" y="1"/>
                  </a:lnTo>
                  <a:cubicBezTo>
                    <a:pt x="945" y="94"/>
                    <a:pt x="487" y="282"/>
                    <a:pt x="75" y="562"/>
                  </a:cubicBezTo>
                  <a:cubicBezTo>
                    <a:pt x="19" y="581"/>
                    <a:pt x="0" y="656"/>
                    <a:pt x="38" y="703"/>
                  </a:cubicBezTo>
                  <a:cubicBezTo>
                    <a:pt x="169" y="1012"/>
                    <a:pt x="431" y="1376"/>
                    <a:pt x="758" y="1517"/>
                  </a:cubicBezTo>
                  <a:cubicBezTo>
                    <a:pt x="790" y="1531"/>
                    <a:pt x="821" y="1537"/>
                    <a:pt x="850" y="1537"/>
                  </a:cubicBezTo>
                  <a:cubicBezTo>
                    <a:pt x="1133" y="1537"/>
                    <a:pt x="1269" y="925"/>
                    <a:pt x="1320" y="721"/>
                  </a:cubicBezTo>
                  <a:cubicBezTo>
                    <a:pt x="1385" y="488"/>
                    <a:pt x="1423" y="244"/>
                    <a:pt x="1432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66"/>
            <p:cNvSpPr/>
            <p:nvPr/>
          </p:nvSpPr>
          <p:spPr>
            <a:xfrm>
              <a:off x="3725753" y="1836804"/>
              <a:ext cx="903951" cy="799276"/>
            </a:xfrm>
            <a:custGeom>
              <a:avLst/>
              <a:gdLst/>
              <a:ahLst/>
              <a:cxnLst/>
              <a:rect l="l" t="t" r="r" b="b"/>
              <a:pathLst>
                <a:path w="8489" h="7506" extrusionOk="0">
                  <a:moveTo>
                    <a:pt x="4249" y="1"/>
                  </a:moveTo>
                  <a:cubicBezTo>
                    <a:pt x="1900" y="1"/>
                    <a:pt x="1" y="1723"/>
                    <a:pt x="1" y="3782"/>
                  </a:cubicBezTo>
                  <a:cubicBezTo>
                    <a:pt x="1" y="5840"/>
                    <a:pt x="1900" y="7506"/>
                    <a:pt x="4249" y="7506"/>
                  </a:cubicBezTo>
                  <a:cubicBezTo>
                    <a:pt x="6589" y="7506"/>
                    <a:pt x="8488" y="5840"/>
                    <a:pt x="8488" y="3782"/>
                  </a:cubicBezTo>
                  <a:cubicBezTo>
                    <a:pt x="8488" y="1723"/>
                    <a:pt x="6589" y="1"/>
                    <a:pt x="4249" y="1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66"/>
            <p:cNvSpPr/>
            <p:nvPr/>
          </p:nvSpPr>
          <p:spPr>
            <a:xfrm>
              <a:off x="3929034" y="2068941"/>
              <a:ext cx="433607" cy="485572"/>
            </a:xfrm>
            <a:custGeom>
              <a:avLst/>
              <a:gdLst/>
              <a:ahLst/>
              <a:cxnLst/>
              <a:rect l="l" t="t" r="r" b="b"/>
              <a:pathLst>
                <a:path w="4072" h="4560" extrusionOk="0">
                  <a:moveTo>
                    <a:pt x="2486" y="0"/>
                  </a:moveTo>
                  <a:cubicBezTo>
                    <a:pt x="2391" y="0"/>
                    <a:pt x="2295" y="13"/>
                    <a:pt x="2200" y="39"/>
                  </a:cubicBezTo>
                  <a:cubicBezTo>
                    <a:pt x="1723" y="170"/>
                    <a:pt x="1489" y="563"/>
                    <a:pt x="1348" y="975"/>
                  </a:cubicBezTo>
                  <a:cubicBezTo>
                    <a:pt x="1274" y="1180"/>
                    <a:pt x="1217" y="1405"/>
                    <a:pt x="1161" y="1592"/>
                  </a:cubicBezTo>
                  <a:cubicBezTo>
                    <a:pt x="946" y="2369"/>
                    <a:pt x="1" y="3464"/>
                    <a:pt x="824" y="4194"/>
                  </a:cubicBezTo>
                  <a:cubicBezTo>
                    <a:pt x="1171" y="4502"/>
                    <a:pt x="1713" y="4559"/>
                    <a:pt x="2181" y="4559"/>
                  </a:cubicBezTo>
                  <a:cubicBezTo>
                    <a:pt x="2213" y="4560"/>
                    <a:pt x="2245" y="4560"/>
                    <a:pt x="2278" y="4560"/>
                  </a:cubicBezTo>
                  <a:cubicBezTo>
                    <a:pt x="2573" y="4560"/>
                    <a:pt x="2867" y="4520"/>
                    <a:pt x="3145" y="4428"/>
                  </a:cubicBezTo>
                  <a:cubicBezTo>
                    <a:pt x="3707" y="4250"/>
                    <a:pt x="4071" y="3716"/>
                    <a:pt x="4053" y="3136"/>
                  </a:cubicBezTo>
                  <a:cubicBezTo>
                    <a:pt x="4043" y="2809"/>
                    <a:pt x="3875" y="2528"/>
                    <a:pt x="3800" y="2210"/>
                  </a:cubicBezTo>
                  <a:cubicBezTo>
                    <a:pt x="3716" y="1864"/>
                    <a:pt x="3678" y="1499"/>
                    <a:pt x="3622" y="1152"/>
                  </a:cubicBezTo>
                  <a:cubicBezTo>
                    <a:pt x="3594" y="872"/>
                    <a:pt x="3501" y="610"/>
                    <a:pt x="3342" y="385"/>
                  </a:cubicBezTo>
                  <a:cubicBezTo>
                    <a:pt x="3118" y="140"/>
                    <a:pt x="2806" y="0"/>
                    <a:pt x="2486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66"/>
            <p:cNvSpPr/>
            <p:nvPr/>
          </p:nvSpPr>
          <p:spPr>
            <a:xfrm>
              <a:off x="4114425" y="2185330"/>
              <a:ext cx="143542" cy="94985"/>
            </a:xfrm>
            <a:custGeom>
              <a:avLst/>
              <a:gdLst/>
              <a:ahLst/>
              <a:cxnLst/>
              <a:rect l="l" t="t" r="r" b="b"/>
              <a:pathLst>
                <a:path w="1348" h="892" extrusionOk="0">
                  <a:moveTo>
                    <a:pt x="717" y="1"/>
                  </a:moveTo>
                  <a:cubicBezTo>
                    <a:pt x="574" y="1"/>
                    <a:pt x="431" y="19"/>
                    <a:pt x="290" y="59"/>
                  </a:cubicBezTo>
                  <a:cubicBezTo>
                    <a:pt x="206" y="87"/>
                    <a:pt x="141" y="144"/>
                    <a:pt x="113" y="228"/>
                  </a:cubicBezTo>
                  <a:cubicBezTo>
                    <a:pt x="0" y="565"/>
                    <a:pt x="393" y="780"/>
                    <a:pt x="590" y="873"/>
                  </a:cubicBezTo>
                  <a:cubicBezTo>
                    <a:pt x="626" y="884"/>
                    <a:pt x="665" y="891"/>
                    <a:pt x="703" y="891"/>
                  </a:cubicBezTo>
                  <a:cubicBezTo>
                    <a:pt x="735" y="891"/>
                    <a:pt x="766" y="886"/>
                    <a:pt x="796" y="873"/>
                  </a:cubicBezTo>
                  <a:cubicBezTo>
                    <a:pt x="1020" y="799"/>
                    <a:pt x="1208" y="630"/>
                    <a:pt x="1292" y="406"/>
                  </a:cubicBezTo>
                  <a:cubicBezTo>
                    <a:pt x="1348" y="246"/>
                    <a:pt x="1245" y="78"/>
                    <a:pt x="1086" y="41"/>
                  </a:cubicBezTo>
                  <a:cubicBezTo>
                    <a:pt x="964" y="15"/>
                    <a:pt x="841" y="1"/>
                    <a:pt x="7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66"/>
            <p:cNvSpPr/>
            <p:nvPr/>
          </p:nvSpPr>
          <p:spPr>
            <a:xfrm>
              <a:off x="4094512" y="2242619"/>
              <a:ext cx="178256" cy="207965"/>
            </a:xfrm>
            <a:custGeom>
              <a:avLst/>
              <a:gdLst/>
              <a:ahLst/>
              <a:cxnLst/>
              <a:rect l="l" t="t" r="r" b="b"/>
              <a:pathLst>
                <a:path w="1674" h="1953" extrusionOk="0">
                  <a:moveTo>
                    <a:pt x="852" y="1"/>
                  </a:moveTo>
                  <a:cubicBezTo>
                    <a:pt x="805" y="1"/>
                    <a:pt x="758" y="31"/>
                    <a:pt x="758" y="92"/>
                  </a:cubicBezTo>
                  <a:cubicBezTo>
                    <a:pt x="749" y="429"/>
                    <a:pt x="740" y="766"/>
                    <a:pt x="721" y="1112"/>
                  </a:cubicBezTo>
                  <a:cubicBezTo>
                    <a:pt x="711" y="1271"/>
                    <a:pt x="711" y="1477"/>
                    <a:pt x="627" y="1627"/>
                  </a:cubicBezTo>
                  <a:cubicBezTo>
                    <a:pt x="565" y="1724"/>
                    <a:pt x="480" y="1766"/>
                    <a:pt x="395" y="1766"/>
                  </a:cubicBezTo>
                  <a:cubicBezTo>
                    <a:pt x="275" y="1766"/>
                    <a:pt x="154" y="1683"/>
                    <a:pt x="94" y="1552"/>
                  </a:cubicBezTo>
                  <a:cubicBezTo>
                    <a:pt x="84" y="1532"/>
                    <a:pt x="70" y="1524"/>
                    <a:pt x="55" y="1524"/>
                  </a:cubicBezTo>
                  <a:cubicBezTo>
                    <a:pt x="28" y="1524"/>
                    <a:pt x="0" y="1553"/>
                    <a:pt x="0" y="1589"/>
                  </a:cubicBezTo>
                  <a:cubicBezTo>
                    <a:pt x="39" y="1811"/>
                    <a:pt x="229" y="1938"/>
                    <a:pt x="420" y="1938"/>
                  </a:cubicBezTo>
                  <a:cubicBezTo>
                    <a:pt x="552" y="1938"/>
                    <a:pt x="684" y="1878"/>
                    <a:pt x="768" y="1749"/>
                  </a:cubicBezTo>
                  <a:cubicBezTo>
                    <a:pt x="777" y="1720"/>
                    <a:pt x="796" y="1692"/>
                    <a:pt x="805" y="1664"/>
                  </a:cubicBezTo>
                  <a:cubicBezTo>
                    <a:pt x="814" y="1683"/>
                    <a:pt x="824" y="1702"/>
                    <a:pt x="833" y="1720"/>
                  </a:cubicBezTo>
                  <a:cubicBezTo>
                    <a:pt x="911" y="1887"/>
                    <a:pt x="1027" y="1953"/>
                    <a:pt x="1151" y="1953"/>
                  </a:cubicBezTo>
                  <a:cubicBezTo>
                    <a:pt x="1325" y="1953"/>
                    <a:pt x="1514" y="1823"/>
                    <a:pt x="1629" y="1664"/>
                  </a:cubicBezTo>
                  <a:cubicBezTo>
                    <a:pt x="1674" y="1600"/>
                    <a:pt x="1616" y="1539"/>
                    <a:pt x="1555" y="1539"/>
                  </a:cubicBezTo>
                  <a:cubicBezTo>
                    <a:pt x="1527" y="1539"/>
                    <a:pt x="1499" y="1551"/>
                    <a:pt x="1479" y="1580"/>
                  </a:cubicBezTo>
                  <a:cubicBezTo>
                    <a:pt x="1417" y="1663"/>
                    <a:pt x="1310" y="1786"/>
                    <a:pt x="1186" y="1786"/>
                  </a:cubicBezTo>
                  <a:cubicBezTo>
                    <a:pt x="1142" y="1786"/>
                    <a:pt x="1095" y="1769"/>
                    <a:pt x="1048" y="1730"/>
                  </a:cubicBezTo>
                  <a:cubicBezTo>
                    <a:pt x="992" y="1664"/>
                    <a:pt x="964" y="1580"/>
                    <a:pt x="964" y="1496"/>
                  </a:cubicBezTo>
                  <a:cubicBezTo>
                    <a:pt x="955" y="1337"/>
                    <a:pt x="945" y="1178"/>
                    <a:pt x="955" y="1028"/>
                  </a:cubicBezTo>
                  <a:cubicBezTo>
                    <a:pt x="955" y="710"/>
                    <a:pt x="945" y="401"/>
                    <a:pt x="945" y="92"/>
                  </a:cubicBezTo>
                  <a:cubicBezTo>
                    <a:pt x="945" y="31"/>
                    <a:pt x="899" y="1"/>
                    <a:pt x="852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66"/>
            <p:cNvSpPr/>
            <p:nvPr/>
          </p:nvSpPr>
          <p:spPr>
            <a:xfrm>
              <a:off x="3908163" y="2114837"/>
              <a:ext cx="61868" cy="105953"/>
            </a:xfrm>
            <a:custGeom>
              <a:avLst/>
              <a:gdLst/>
              <a:ahLst/>
              <a:cxnLst/>
              <a:rect l="l" t="t" r="r" b="b"/>
              <a:pathLst>
                <a:path w="581" h="995" extrusionOk="0">
                  <a:moveTo>
                    <a:pt x="309" y="1"/>
                  </a:moveTo>
                  <a:cubicBezTo>
                    <a:pt x="225" y="1"/>
                    <a:pt x="150" y="48"/>
                    <a:pt x="113" y="122"/>
                  </a:cubicBezTo>
                  <a:cubicBezTo>
                    <a:pt x="19" y="300"/>
                    <a:pt x="0" y="497"/>
                    <a:pt x="47" y="693"/>
                  </a:cubicBezTo>
                  <a:cubicBezTo>
                    <a:pt x="75" y="806"/>
                    <a:pt x="150" y="974"/>
                    <a:pt x="290" y="993"/>
                  </a:cubicBezTo>
                  <a:cubicBezTo>
                    <a:pt x="299" y="994"/>
                    <a:pt x="308" y="994"/>
                    <a:pt x="316" y="994"/>
                  </a:cubicBezTo>
                  <a:cubicBezTo>
                    <a:pt x="475" y="994"/>
                    <a:pt x="544" y="827"/>
                    <a:pt x="562" y="693"/>
                  </a:cubicBezTo>
                  <a:cubicBezTo>
                    <a:pt x="581" y="562"/>
                    <a:pt x="581" y="431"/>
                    <a:pt x="562" y="310"/>
                  </a:cubicBezTo>
                  <a:cubicBezTo>
                    <a:pt x="552" y="263"/>
                    <a:pt x="543" y="225"/>
                    <a:pt x="534" y="188"/>
                  </a:cubicBezTo>
                  <a:cubicBezTo>
                    <a:pt x="506" y="94"/>
                    <a:pt x="440" y="20"/>
                    <a:pt x="34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66"/>
            <p:cNvSpPr/>
            <p:nvPr/>
          </p:nvSpPr>
          <p:spPr>
            <a:xfrm>
              <a:off x="4396399" y="2114837"/>
              <a:ext cx="61868" cy="105953"/>
            </a:xfrm>
            <a:custGeom>
              <a:avLst/>
              <a:gdLst/>
              <a:ahLst/>
              <a:cxnLst/>
              <a:rect l="l" t="t" r="r" b="b"/>
              <a:pathLst>
                <a:path w="581" h="995" extrusionOk="0">
                  <a:moveTo>
                    <a:pt x="309" y="1"/>
                  </a:moveTo>
                  <a:cubicBezTo>
                    <a:pt x="225" y="1"/>
                    <a:pt x="150" y="48"/>
                    <a:pt x="113" y="122"/>
                  </a:cubicBezTo>
                  <a:cubicBezTo>
                    <a:pt x="19" y="300"/>
                    <a:pt x="1" y="497"/>
                    <a:pt x="47" y="693"/>
                  </a:cubicBezTo>
                  <a:cubicBezTo>
                    <a:pt x="76" y="806"/>
                    <a:pt x="150" y="974"/>
                    <a:pt x="291" y="993"/>
                  </a:cubicBezTo>
                  <a:cubicBezTo>
                    <a:pt x="299" y="994"/>
                    <a:pt x="308" y="994"/>
                    <a:pt x="316" y="994"/>
                  </a:cubicBezTo>
                  <a:cubicBezTo>
                    <a:pt x="476" y="994"/>
                    <a:pt x="544" y="827"/>
                    <a:pt x="562" y="693"/>
                  </a:cubicBezTo>
                  <a:cubicBezTo>
                    <a:pt x="581" y="562"/>
                    <a:pt x="581" y="431"/>
                    <a:pt x="562" y="310"/>
                  </a:cubicBezTo>
                  <a:cubicBezTo>
                    <a:pt x="553" y="263"/>
                    <a:pt x="543" y="225"/>
                    <a:pt x="534" y="188"/>
                  </a:cubicBezTo>
                  <a:cubicBezTo>
                    <a:pt x="506" y="94"/>
                    <a:pt x="440" y="20"/>
                    <a:pt x="34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66"/>
            <p:cNvSpPr/>
            <p:nvPr/>
          </p:nvSpPr>
          <p:spPr>
            <a:xfrm>
              <a:off x="3781552" y="2265300"/>
              <a:ext cx="198382" cy="42488"/>
            </a:xfrm>
            <a:custGeom>
              <a:avLst/>
              <a:gdLst/>
              <a:ahLst/>
              <a:cxnLst/>
              <a:rect l="l" t="t" r="r" b="b"/>
              <a:pathLst>
                <a:path w="1863" h="399" extrusionOk="0">
                  <a:moveTo>
                    <a:pt x="1188" y="1"/>
                  </a:moveTo>
                  <a:cubicBezTo>
                    <a:pt x="798" y="1"/>
                    <a:pt x="411" y="94"/>
                    <a:pt x="66" y="282"/>
                  </a:cubicBezTo>
                  <a:cubicBezTo>
                    <a:pt x="0" y="315"/>
                    <a:pt x="44" y="399"/>
                    <a:pt x="106" y="399"/>
                  </a:cubicBezTo>
                  <a:cubicBezTo>
                    <a:pt x="114" y="399"/>
                    <a:pt x="123" y="397"/>
                    <a:pt x="132" y="394"/>
                  </a:cubicBezTo>
                  <a:cubicBezTo>
                    <a:pt x="531" y="223"/>
                    <a:pt x="968" y="133"/>
                    <a:pt x="1406" y="133"/>
                  </a:cubicBezTo>
                  <a:cubicBezTo>
                    <a:pt x="1543" y="133"/>
                    <a:pt x="1680" y="142"/>
                    <a:pt x="1816" y="160"/>
                  </a:cubicBezTo>
                  <a:cubicBezTo>
                    <a:pt x="1819" y="160"/>
                    <a:pt x="1822" y="161"/>
                    <a:pt x="1824" y="161"/>
                  </a:cubicBezTo>
                  <a:cubicBezTo>
                    <a:pt x="1863" y="161"/>
                    <a:pt x="1861" y="94"/>
                    <a:pt x="1826" y="85"/>
                  </a:cubicBezTo>
                  <a:cubicBezTo>
                    <a:pt x="1617" y="29"/>
                    <a:pt x="1402" y="1"/>
                    <a:pt x="118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66"/>
            <p:cNvSpPr/>
            <p:nvPr/>
          </p:nvSpPr>
          <p:spPr>
            <a:xfrm>
              <a:off x="3801145" y="2303103"/>
              <a:ext cx="177510" cy="98499"/>
            </a:xfrm>
            <a:custGeom>
              <a:avLst/>
              <a:gdLst/>
              <a:ahLst/>
              <a:cxnLst/>
              <a:rect l="l" t="t" r="r" b="b"/>
              <a:pathLst>
                <a:path w="1667" h="925" extrusionOk="0">
                  <a:moveTo>
                    <a:pt x="1585" y="1"/>
                  </a:moveTo>
                  <a:cubicBezTo>
                    <a:pt x="1582" y="1"/>
                    <a:pt x="1579" y="1"/>
                    <a:pt x="1576" y="1"/>
                  </a:cubicBezTo>
                  <a:cubicBezTo>
                    <a:pt x="996" y="95"/>
                    <a:pt x="463" y="376"/>
                    <a:pt x="51" y="797"/>
                  </a:cubicBezTo>
                  <a:cubicBezTo>
                    <a:pt x="1" y="847"/>
                    <a:pt x="49" y="925"/>
                    <a:pt x="108" y="925"/>
                  </a:cubicBezTo>
                  <a:cubicBezTo>
                    <a:pt x="127" y="925"/>
                    <a:pt x="146" y="917"/>
                    <a:pt x="163" y="900"/>
                  </a:cubicBezTo>
                  <a:cubicBezTo>
                    <a:pt x="575" y="535"/>
                    <a:pt x="1071" y="263"/>
                    <a:pt x="1595" y="104"/>
                  </a:cubicBezTo>
                  <a:cubicBezTo>
                    <a:pt x="1666" y="87"/>
                    <a:pt x="1644" y="1"/>
                    <a:pt x="158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66"/>
            <p:cNvSpPr/>
            <p:nvPr/>
          </p:nvSpPr>
          <p:spPr>
            <a:xfrm>
              <a:off x="4357532" y="2265300"/>
              <a:ext cx="198488" cy="42488"/>
            </a:xfrm>
            <a:custGeom>
              <a:avLst/>
              <a:gdLst/>
              <a:ahLst/>
              <a:cxnLst/>
              <a:rect l="l" t="t" r="r" b="b"/>
              <a:pathLst>
                <a:path w="1864" h="399" extrusionOk="0">
                  <a:moveTo>
                    <a:pt x="673" y="1"/>
                  </a:moveTo>
                  <a:cubicBezTo>
                    <a:pt x="460" y="1"/>
                    <a:pt x="247" y="29"/>
                    <a:pt x="38" y="85"/>
                  </a:cubicBezTo>
                  <a:cubicBezTo>
                    <a:pt x="3" y="94"/>
                    <a:pt x="1" y="161"/>
                    <a:pt x="40" y="161"/>
                  </a:cubicBezTo>
                  <a:cubicBezTo>
                    <a:pt x="42" y="161"/>
                    <a:pt x="45" y="160"/>
                    <a:pt x="47" y="160"/>
                  </a:cubicBezTo>
                  <a:cubicBezTo>
                    <a:pt x="184" y="142"/>
                    <a:pt x="320" y="133"/>
                    <a:pt x="457" y="133"/>
                  </a:cubicBezTo>
                  <a:cubicBezTo>
                    <a:pt x="893" y="133"/>
                    <a:pt x="1326" y="223"/>
                    <a:pt x="1732" y="394"/>
                  </a:cubicBezTo>
                  <a:cubicBezTo>
                    <a:pt x="1741" y="397"/>
                    <a:pt x="1749" y="399"/>
                    <a:pt x="1758" y="399"/>
                  </a:cubicBezTo>
                  <a:cubicBezTo>
                    <a:pt x="1820" y="399"/>
                    <a:pt x="1863" y="315"/>
                    <a:pt x="1797" y="282"/>
                  </a:cubicBezTo>
                  <a:cubicBezTo>
                    <a:pt x="1447" y="94"/>
                    <a:pt x="1061" y="1"/>
                    <a:pt x="67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66"/>
            <p:cNvSpPr/>
            <p:nvPr/>
          </p:nvSpPr>
          <p:spPr>
            <a:xfrm>
              <a:off x="4360513" y="2303209"/>
              <a:ext cx="175594" cy="98392"/>
            </a:xfrm>
            <a:custGeom>
              <a:avLst/>
              <a:gdLst/>
              <a:ahLst/>
              <a:cxnLst/>
              <a:rect l="l" t="t" r="r" b="b"/>
              <a:pathLst>
                <a:path w="1649" h="924" extrusionOk="0">
                  <a:moveTo>
                    <a:pt x="76" y="0"/>
                  </a:moveTo>
                  <a:cubicBezTo>
                    <a:pt x="19" y="0"/>
                    <a:pt x="1" y="75"/>
                    <a:pt x="48" y="103"/>
                  </a:cubicBezTo>
                  <a:cubicBezTo>
                    <a:pt x="581" y="262"/>
                    <a:pt x="1068" y="534"/>
                    <a:pt x="1489" y="899"/>
                  </a:cubicBezTo>
                  <a:cubicBezTo>
                    <a:pt x="1506" y="916"/>
                    <a:pt x="1525" y="924"/>
                    <a:pt x="1543" y="924"/>
                  </a:cubicBezTo>
                  <a:cubicBezTo>
                    <a:pt x="1602" y="924"/>
                    <a:pt x="1649" y="846"/>
                    <a:pt x="1592" y="796"/>
                  </a:cubicBezTo>
                  <a:cubicBezTo>
                    <a:pt x="1189" y="365"/>
                    <a:pt x="656" y="94"/>
                    <a:pt x="76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0;p66"/>
            <p:cNvSpPr/>
            <p:nvPr/>
          </p:nvSpPr>
          <p:spPr>
            <a:xfrm>
              <a:off x="4042654" y="1889194"/>
              <a:ext cx="43020" cy="62613"/>
            </a:xfrm>
            <a:custGeom>
              <a:avLst/>
              <a:gdLst/>
              <a:ahLst/>
              <a:cxnLst/>
              <a:rect l="l" t="t" r="r" b="b"/>
              <a:pathLst>
                <a:path w="404" h="588" extrusionOk="0">
                  <a:moveTo>
                    <a:pt x="217" y="0"/>
                  </a:moveTo>
                  <a:cubicBezTo>
                    <a:pt x="199" y="0"/>
                    <a:pt x="183" y="5"/>
                    <a:pt x="169" y="14"/>
                  </a:cubicBezTo>
                  <a:cubicBezTo>
                    <a:pt x="1" y="98"/>
                    <a:pt x="38" y="351"/>
                    <a:pt x="94" y="482"/>
                  </a:cubicBezTo>
                  <a:cubicBezTo>
                    <a:pt x="115" y="554"/>
                    <a:pt x="176" y="587"/>
                    <a:pt x="237" y="587"/>
                  </a:cubicBezTo>
                  <a:cubicBezTo>
                    <a:pt x="311" y="587"/>
                    <a:pt x="384" y="537"/>
                    <a:pt x="384" y="445"/>
                  </a:cubicBezTo>
                  <a:cubicBezTo>
                    <a:pt x="394" y="304"/>
                    <a:pt x="403" y="98"/>
                    <a:pt x="272" y="14"/>
                  </a:cubicBezTo>
                  <a:cubicBezTo>
                    <a:pt x="253" y="5"/>
                    <a:pt x="235" y="0"/>
                    <a:pt x="217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1;p66"/>
            <p:cNvSpPr/>
            <p:nvPr/>
          </p:nvSpPr>
          <p:spPr>
            <a:xfrm>
              <a:off x="4160214" y="1875990"/>
              <a:ext cx="44937" cy="77628"/>
            </a:xfrm>
            <a:custGeom>
              <a:avLst/>
              <a:gdLst/>
              <a:ahLst/>
              <a:cxnLst/>
              <a:rect l="l" t="t" r="r" b="b"/>
              <a:pathLst>
                <a:path w="422" h="729" extrusionOk="0">
                  <a:moveTo>
                    <a:pt x="193" y="0"/>
                  </a:moveTo>
                  <a:cubicBezTo>
                    <a:pt x="127" y="0"/>
                    <a:pt x="62" y="40"/>
                    <a:pt x="38" y="120"/>
                  </a:cubicBezTo>
                  <a:cubicBezTo>
                    <a:pt x="1" y="279"/>
                    <a:pt x="10" y="447"/>
                    <a:pt x="66" y="606"/>
                  </a:cubicBezTo>
                  <a:cubicBezTo>
                    <a:pt x="91" y="690"/>
                    <a:pt x="161" y="728"/>
                    <a:pt x="231" y="728"/>
                  </a:cubicBezTo>
                  <a:cubicBezTo>
                    <a:pt x="317" y="728"/>
                    <a:pt x="403" y="668"/>
                    <a:pt x="403" y="559"/>
                  </a:cubicBezTo>
                  <a:cubicBezTo>
                    <a:pt x="422" y="410"/>
                    <a:pt x="403" y="260"/>
                    <a:pt x="347" y="120"/>
                  </a:cubicBezTo>
                  <a:cubicBezTo>
                    <a:pt x="324" y="40"/>
                    <a:pt x="258" y="0"/>
                    <a:pt x="193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66"/>
            <p:cNvSpPr/>
            <p:nvPr/>
          </p:nvSpPr>
          <p:spPr>
            <a:xfrm>
              <a:off x="4295770" y="1887171"/>
              <a:ext cx="40997" cy="66873"/>
            </a:xfrm>
            <a:custGeom>
              <a:avLst/>
              <a:gdLst/>
              <a:ahLst/>
              <a:cxnLst/>
              <a:rect l="l" t="t" r="r" b="b"/>
              <a:pathLst>
                <a:path w="385" h="628" extrusionOk="0">
                  <a:moveTo>
                    <a:pt x="189" y="1"/>
                  </a:moveTo>
                  <a:cubicBezTo>
                    <a:pt x="132" y="1"/>
                    <a:pt x="75" y="33"/>
                    <a:pt x="57" y="99"/>
                  </a:cubicBezTo>
                  <a:cubicBezTo>
                    <a:pt x="10" y="211"/>
                    <a:pt x="1" y="333"/>
                    <a:pt x="10" y="445"/>
                  </a:cubicBezTo>
                  <a:cubicBezTo>
                    <a:pt x="10" y="567"/>
                    <a:pt x="101" y="627"/>
                    <a:pt x="192" y="627"/>
                  </a:cubicBezTo>
                  <a:cubicBezTo>
                    <a:pt x="284" y="627"/>
                    <a:pt x="375" y="567"/>
                    <a:pt x="375" y="445"/>
                  </a:cubicBezTo>
                  <a:cubicBezTo>
                    <a:pt x="384" y="333"/>
                    <a:pt x="365" y="211"/>
                    <a:pt x="328" y="99"/>
                  </a:cubicBezTo>
                  <a:cubicBezTo>
                    <a:pt x="305" y="33"/>
                    <a:pt x="246" y="1"/>
                    <a:pt x="189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66"/>
            <p:cNvSpPr/>
            <p:nvPr/>
          </p:nvSpPr>
          <p:spPr>
            <a:xfrm>
              <a:off x="4101434" y="1997809"/>
              <a:ext cx="36311" cy="46640"/>
            </a:xfrm>
            <a:custGeom>
              <a:avLst/>
              <a:gdLst/>
              <a:ahLst/>
              <a:cxnLst/>
              <a:rect l="l" t="t" r="r" b="b"/>
              <a:pathLst>
                <a:path w="341" h="438" extrusionOk="0">
                  <a:moveTo>
                    <a:pt x="143" y="1"/>
                  </a:moveTo>
                  <a:cubicBezTo>
                    <a:pt x="133" y="1"/>
                    <a:pt x="123" y="2"/>
                    <a:pt x="113" y="5"/>
                  </a:cubicBezTo>
                  <a:cubicBezTo>
                    <a:pt x="48" y="24"/>
                    <a:pt x="1" y="98"/>
                    <a:pt x="19" y="164"/>
                  </a:cubicBezTo>
                  <a:lnTo>
                    <a:pt x="48" y="332"/>
                  </a:lnTo>
                  <a:cubicBezTo>
                    <a:pt x="57" y="370"/>
                    <a:pt x="76" y="398"/>
                    <a:pt x="113" y="417"/>
                  </a:cubicBezTo>
                  <a:cubicBezTo>
                    <a:pt x="135" y="431"/>
                    <a:pt x="159" y="437"/>
                    <a:pt x="181" y="437"/>
                  </a:cubicBezTo>
                  <a:cubicBezTo>
                    <a:pt x="265" y="437"/>
                    <a:pt x="341" y="353"/>
                    <a:pt x="319" y="258"/>
                  </a:cubicBezTo>
                  <a:lnTo>
                    <a:pt x="263" y="98"/>
                  </a:lnTo>
                  <a:cubicBezTo>
                    <a:pt x="247" y="43"/>
                    <a:pt x="197" y="1"/>
                    <a:pt x="143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66"/>
            <p:cNvSpPr/>
            <p:nvPr/>
          </p:nvSpPr>
          <p:spPr>
            <a:xfrm>
              <a:off x="4226980" y="1993017"/>
              <a:ext cx="37057" cy="50261"/>
            </a:xfrm>
            <a:custGeom>
              <a:avLst/>
              <a:gdLst/>
              <a:ahLst/>
              <a:cxnLst/>
              <a:rect l="l" t="t" r="r" b="b"/>
              <a:pathLst>
                <a:path w="348" h="472" extrusionOk="0">
                  <a:moveTo>
                    <a:pt x="177" y="1"/>
                  </a:moveTo>
                  <a:cubicBezTo>
                    <a:pt x="137" y="1"/>
                    <a:pt x="96" y="20"/>
                    <a:pt x="76" y="50"/>
                  </a:cubicBezTo>
                  <a:cubicBezTo>
                    <a:pt x="20" y="125"/>
                    <a:pt x="1" y="218"/>
                    <a:pt x="10" y="312"/>
                  </a:cubicBezTo>
                  <a:cubicBezTo>
                    <a:pt x="10" y="400"/>
                    <a:pt x="85" y="472"/>
                    <a:pt x="172" y="472"/>
                  </a:cubicBezTo>
                  <a:cubicBezTo>
                    <a:pt x="177" y="472"/>
                    <a:pt x="183" y="472"/>
                    <a:pt x="188" y="471"/>
                  </a:cubicBezTo>
                  <a:cubicBezTo>
                    <a:pt x="282" y="452"/>
                    <a:pt x="347" y="359"/>
                    <a:pt x="328" y="265"/>
                  </a:cubicBezTo>
                  <a:lnTo>
                    <a:pt x="328" y="265"/>
                  </a:lnTo>
                  <a:cubicBezTo>
                    <a:pt x="328" y="273"/>
                    <a:pt x="328" y="276"/>
                    <a:pt x="328" y="276"/>
                  </a:cubicBezTo>
                  <a:cubicBezTo>
                    <a:pt x="328" y="276"/>
                    <a:pt x="327" y="226"/>
                    <a:pt x="319" y="218"/>
                  </a:cubicBezTo>
                  <a:cubicBezTo>
                    <a:pt x="310" y="200"/>
                    <a:pt x="310" y="181"/>
                    <a:pt x="300" y="162"/>
                  </a:cubicBezTo>
                  <a:cubicBezTo>
                    <a:pt x="291" y="125"/>
                    <a:pt x="272" y="87"/>
                    <a:pt x="263" y="50"/>
                  </a:cubicBezTo>
                  <a:cubicBezTo>
                    <a:pt x="245" y="15"/>
                    <a:pt x="212" y="1"/>
                    <a:pt x="177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956;p66"/>
          <p:cNvGrpSpPr/>
          <p:nvPr/>
        </p:nvGrpSpPr>
        <p:grpSpPr>
          <a:xfrm>
            <a:off x="754033" y="95588"/>
            <a:ext cx="658305" cy="604324"/>
            <a:chOff x="5521525" y="4480925"/>
            <a:chExt cx="658305" cy="604324"/>
          </a:xfrm>
        </p:grpSpPr>
        <p:sp>
          <p:nvSpPr>
            <p:cNvPr id="35" name="Google Shape;1957;p66"/>
            <p:cNvSpPr/>
            <p:nvPr/>
          </p:nvSpPr>
          <p:spPr>
            <a:xfrm>
              <a:off x="5521525" y="4808730"/>
              <a:ext cx="280764" cy="249895"/>
            </a:xfrm>
            <a:custGeom>
              <a:avLst/>
              <a:gdLst/>
              <a:ahLst/>
              <a:cxnLst/>
              <a:rect l="l" t="t" r="r" b="b"/>
              <a:pathLst>
                <a:path w="3438" h="3060" extrusionOk="0">
                  <a:moveTo>
                    <a:pt x="2130" y="0"/>
                  </a:moveTo>
                  <a:lnTo>
                    <a:pt x="613" y="1518"/>
                  </a:lnTo>
                  <a:cubicBezTo>
                    <a:pt x="0" y="2185"/>
                    <a:pt x="583" y="3060"/>
                    <a:pt x="1289" y="3060"/>
                  </a:cubicBezTo>
                  <a:cubicBezTo>
                    <a:pt x="1498" y="3060"/>
                    <a:pt x="1718" y="2983"/>
                    <a:pt x="1920" y="2802"/>
                  </a:cubicBezTo>
                  <a:lnTo>
                    <a:pt x="3438" y="128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8;p66"/>
            <p:cNvSpPr/>
            <p:nvPr/>
          </p:nvSpPr>
          <p:spPr>
            <a:xfrm>
              <a:off x="5693594" y="4517021"/>
              <a:ext cx="450056" cy="499626"/>
            </a:xfrm>
            <a:custGeom>
              <a:avLst/>
              <a:gdLst/>
              <a:ahLst/>
              <a:cxnLst/>
              <a:rect l="l" t="t" r="r" b="b"/>
              <a:pathLst>
                <a:path w="5511" h="6118" extrusionOk="0">
                  <a:moveTo>
                    <a:pt x="3806" y="0"/>
                  </a:moveTo>
                  <a:lnTo>
                    <a:pt x="350" y="3456"/>
                  </a:lnTo>
                  <a:cubicBezTo>
                    <a:pt x="0" y="3806"/>
                    <a:pt x="0" y="4413"/>
                    <a:pt x="350" y="4763"/>
                  </a:cubicBezTo>
                  <a:lnTo>
                    <a:pt x="887" y="5300"/>
                  </a:lnTo>
                  <a:lnTo>
                    <a:pt x="1424" y="5837"/>
                  </a:lnTo>
                  <a:cubicBezTo>
                    <a:pt x="1611" y="6024"/>
                    <a:pt x="1850" y="6117"/>
                    <a:pt x="2090" y="6117"/>
                  </a:cubicBezTo>
                  <a:cubicBezTo>
                    <a:pt x="2329" y="6117"/>
                    <a:pt x="2568" y="6024"/>
                    <a:pt x="2755" y="5837"/>
                  </a:cubicBezTo>
                  <a:lnTo>
                    <a:pt x="4576" y="3993"/>
                  </a:lnTo>
                  <a:cubicBezTo>
                    <a:pt x="5253" y="3316"/>
                    <a:pt x="5510" y="2335"/>
                    <a:pt x="5230" y="1401"/>
                  </a:cubicBezTo>
                  <a:lnTo>
                    <a:pt x="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9;p66"/>
            <p:cNvSpPr/>
            <p:nvPr/>
          </p:nvSpPr>
          <p:spPr>
            <a:xfrm>
              <a:off x="5586776" y="4480925"/>
              <a:ext cx="534007" cy="461326"/>
            </a:xfrm>
            <a:custGeom>
              <a:avLst/>
              <a:gdLst/>
              <a:ahLst/>
              <a:cxnLst/>
              <a:rect l="l" t="t" r="r" b="b"/>
              <a:pathLst>
                <a:path w="6539" h="5649" extrusionOk="0">
                  <a:moveTo>
                    <a:pt x="4052" y="0"/>
                  </a:moveTo>
                  <a:cubicBezTo>
                    <a:pt x="3390" y="0"/>
                    <a:pt x="2719" y="251"/>
                    <a:pt x="2195" y="792"/>
                  </a:cubicBezTo>
                  <a:lnTo>
                    <a:pt x="374" y="2590"/>
                  </a:lnTo>
                  <a:cubicBezTo>
                    <a:pt x="1" y="2964"/>
                    <a:pt x="1" y="3547"/>
                    <a:pt x="374" y="3921"/>
                  </a:cubicBezTo>
                  <a:lnTo>
                    <a:pt x="2102" y="5649"/>
                  </a:lnTo>
                  <a:cubicBezTo>
                    <a:pt x="1752" y="5275"/>
                    <a:pt x="1728" y="4691"/>
                    <a:pt x="2102" y="4318"/>
                  </a:cubicBezTo>
                  <a:lnTo>
                    <a:pt x="3923" y="2520"/>
                  </a:lnTo>
                  <a:cubicBezTo>
                    <a:pt x="4419" y="2007"/>
                    <a:pt x="5091" y="1732"/>
                    <a:pt x="5782" y="1732"/>
                  </a:cubicBezTo>
                  <a:cubicBezTo>
                    <a:pt x="6034" y="1732"/>
                    <a:pt x="6289" y="1768"/>
                    <a:pt x="6538" y="1843"/>
                  </a:cubicBezTo>
                  <a:cubicBezTo>
                    <a:pt x="6191" y="670"/>
                    <a:pt x="5134" y="0"/>
                    <a:pt x="4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0;p66"/>
            <p:cNvSpPr/>
            <p:nvPr/>
          </p:nvSpPr>
          <p:spPr>
            <a:xfrm>
              <a:off x="6053903" y="4925022"/>
              <a:ext cx="125927" cy="160227"/>
            </a:xfrm>
            <a:custGeom>
              <a:avLst/>
              <a:gdLst/>
              <a:ahLst/>
              <a:cxnLst/>
              <a:rect l="l" t="t" r="r" b="b"/>
              <a:pathLst>
                <a:path w="1542" h="1962" extrusionOk="0">
                  <a:moveTo>
                    <a:pt x="771" y="1"/>
                  </a:moveTo>
                  <a:cubicBezTo>
                    <a:pt x="719" y="1"/>
                    <a:pt x="666" y="24"/>
                    <a:pt x="631" y="71"/>
                  </a:cubicBezTo>
                  <a:cubicBezTo>
                    <a:pt x="328" y="374"/>
                    <a:pt x="1" y="818"/>
                    <a:pt x="1" y="1191"/>
                  </a:cubicBezTo>
                  <a:cubicBezTo>
                    <a:pt x="1" y="1612"/>
                    <a:pt x="351" y="1962"/>
                    <a:pt x="771" y="1962"/>
                  </a:cubicBezTo>
                  <a:cubicBezTo>
                    <a:pt x="1192" y="1962"/>
                    <a:pt x="1542" y="1635"/>
                    <a:pt x="1542" y="1191"/>
                  </a:cubicBezTo>
                  <a:cubicBezTo>
                    <a:pt x="1542" y="818"/>
                    <a:pt x="1192" y="374"/>
                    <a:pt x="912" y="71"/>
                  </a:cubicBezTo>
                  <a:cubicBezTo>
                    <a:pt x="876" y="24"/>
                    <a:pt x="824" y="1"/>
                    <a:pt x="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1;p66"/>
            <p:cNvSpPr/>
            <p:nvPr/>
          </p:nvSpPr>
          <p:spPr>
            <a:xfrm>
              <a:off x="5688613" y="4614040"/>
              <a:ext cx="200324" cy="169863"/>
            </a:xfrm>
            <a:custGeom>
              <a:avLst/>
              <a:gdLst/>
              <a:ahLst/>
              <a:cxnLst/>
              <a:rect l="l" t="t" r="r" b="b"/>
              <a:pathLst>
                <a:path w="2453" h="2080" extrusionOk="0">
                  <a:moveTo>
                    <a:pt x="1806" y="0"/>
                  </a:moveTo>
                  <a:cubicBezTo>
                    <a:pt x="1706" y="0"/>
                    <a:pt x="1603" y="36"/>
                    <a:pt x="1509" y="120"/>
                  </a:cubicBezTo>
                  <a:lnTo>
                    <a:pt x="341" y="1287"/>
                  </a:lnTo>
                  <a:cubicBezTo>
                    <a:pt x="0" y="1628"/>
                    <a:pt x="308" y="2079"/>
                    <a:pt x="669" y="2079"/>
                  </a:cubicBezTo>
                  <a:cubicBezTo>
                    <a:pt x="778" y="2079"/>
                    <a:pt x="892" y="2038"/>
                    <a:pt x="995" y="1941"/>
                  </a:cubicBezTo>
                  <a:lnTo>
                    <a:pt x="2162" y="773"/>
                  </a:lnTo>
                  <a:cubicBezTo>
                    <a:pt x="2452" y="429"/>
                    <a:pt x="2152" y="0"/>
                    <a:pt x="1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2;p66"/>
            <p:cNvSpPr/>
            <p:nvPr/>
          </p:nvSpPr>
          <p:spPr>
            <a:xfrm>
              <a:off x="5806211" y="4732618"/>
              <a:ext cx="208899" cy="175661"/>
            </a:xfrm>
            <a:custGeom>
              <a:avLst/>
              <a:gdLst/>
              <a:ahLst/>
              <a:cxnLst/>
              <a:rect l="l" t="t" r="r" b="b"/>
              <a:pathLst>
                <a:path w="2558" h="2151" extrusionOk="0">
                  <a:moveTo>
                    <a:pt x="1889" y="0"/>
                  </a:moveTo>
                  <a:cubicBezTo>
                    <a:pt x="1780" y="0"/>
                    <a:pt x="1666" y="41"/>
                    <a:pt x="1563" y="139"/>
                  </a:cubicBezTo>
                  <a:lnTo>
                    <a:pt x="372" y="1329"/>
                  </a:lnTo>
                  <a:cubicBezTo>
                    <a:pt x="0" y="1666"/>
                    <a:pt x="327" y="2150"/>
                    <a:pt x="690" y="2150"/>
                  </a:cubicBezTo>
                  <a:cubicBezTo>
                    <a:pt x="806" y="2150"/>
                    <a:pt x="925" y="2101"/>
                    <a:pt x="1026" y="1983"/>
                  </a:cubicBezTo>
                  <a:lnTo>
                    <a:pt x="2217" y="792"/>
                  </a:lnTo>
                  <a:cubicBezTo>
                    <a:pt x="2558" y="451"/>
                    <a:pt x="2251" y="0"/>
                    <a:pt x="1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7847" y="76697"/>
            <a:ext cx="609600" cy="609600"/>
          </a:xfrm>
          <a:prstGeom prst="rect">
            <a:avLst/>
          </a:prstGeom>
        </p:spPr>
      </p:pic>
      <p:pic>
        <p:nvPicPr>
          <p:cNvPr id="6" name="21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2348" y="7973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14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215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715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b="6081"/>
          <a:stretch/>
        </p:blipFill>
        <p:spPr>
          <a:xfrm>
            <a:off x="2935207" y="152400"/>
            <a:ext cx="3911908" cy="2828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503" y="3345479"/>
            <a:ext cx="4405373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h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ép</a:t>
            </a:r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bót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9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16327" y="4284184"/>
            <a:ext cx="1527673" cy="8593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472543" y="4792028"/>
            <a:ext cx="468086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oogle Shape;1917;p66"/>
          <p:cNvGrpSpPr/>
          <p:nvPr/>
        </p:nvGrpSpPr>
        <p:grpSpPr>
          <a:xfrm rot="20063491">
            <a:off x="89846" y="319685"/>
            <a:ext cx="915877" cy="623896"/>
            <a:chOff x="2344637" y="1925506"/>
            <a:chExt cx="915877" cy="623896"/>
          </a:xfrm>
        </p:grpSpPr>
        <p:sp>
          <p:nvSpPr>
            <p:cNvPr id="12" name="Google Shape;1918;p66"/>
            <p:cNvSpPr/>
            <p:nvPr/>
          </p:nvSpPr>
          <p:spPr>
            <a:xfrm>
              <a:off x="2465285" y="1925506"/>
              <a:ext cx="160473" cy="80822"/>
            </a:xfrm>
            <a:custGeom>
              <a:avLst/>
              <a:gdLst/>
              <a:ahLst/>
              <a:cxnLst/>
              <a:rect l="l" t="t" r="r" b="b"/>
              <a:pathLst>
                <a:path w="1507" h="759" extrusionOk="0">
                  <a:moveTo>
                    <a:pt x="0" y="1"/>
                  </a:moveTo>
                  <a:lnTo>
                    <a:pt x="0" y="759"/>
                  </a:lnTo>
                  <a:lnTo>
                    <a:pt x="1507" y="759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19;p66"/>
            <p:cNvSpPr/>
            <p:nvPr/>
          </p:nvSpPr>
          <p:spPr>
            <a:xfrm>
              <a:off x="3032214" y="1925506"/>
              <a:ext cx="108721" cy="80822"/>
            </a:xfrm>
            <a:custGeom>
              <a:avLst/>
              <a:gdLst/>
              <a:ahLst/>
              <a:cxnLst/>
              <a:rect l="l" t="t" r="r" b="b"/>
              <a:pathLst>
                <a:path w="1021" h="759" extrusionOk="0">
                  <a:moveTo>
                    <a:pt x="1" y="1"/>
                  </a:moveTo>
                  <a:lnTo>
                    <a:pt x="1" y="759"/>
                  </a:lnTo>
                  <a:lnTo>
                    <a:pt x="1021" y="759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20;p66"/>
            <p:cNvSpPr/>
            <p:nvPr/>
          </p:nvSpPr>
          <p:spPr>
            <a:xfrm>
              <a:off x="2344637" y="1971401"/>
              <a:ext cx="915877" cy="578001"/>
            </a:xfrm>
            <a:custGeom>
              <a:avLst/>
              <a:gdLst/>
              <a:ahLst/>
              <a:cxnLst/>
              <a:rect l="l" t="t" r="r" b="b"/>
              <a:pathLst>
                <a:path w="8601" h="5428" extrusionOk="0">
                  <a:moveTo>
                    <a:pt x="1114" y="0"/>
                  </a:moveTo>
                  <a:cubicBezTo>
                    <a:pt x="497" y="0"/>
                    <a:pt x="1" y="496"/>
                    <a:pt x="1" y="1114"/>
                  </a:cubicBezTo>
                  <a:lnTo>
                    <a:pt x="1" y="4324"/>
                  </a:lnTo>
                  <a:cubicBezTo>
                    <a:pt x="1" y="4932"/>
                    <a:pt x="497" y="5428"/>
                    <a:pt x="1114" y="5428"/>
                  </a:cubicBezTo>
                  <a:lnTo>
                    <a:pt x="7497" y="5428"/>
                  </a:lnTo>
                  <a:cubicBezTo>
                    <a:pt x="8105" y="5428"/>
                    <a:pt x="8601" y="4932"/>
                    <a:pt x="8601" y="4324"/>
                  </a:cubicBezTo>
                  <a:lnTo>
                    <a:pt x="8601" y="1114"/>
                  </a:lnTo>
                  <a:cubicBezTo>
                    <a:pt x="8601" y="590"/>
                    <a:pt x="8236" y="131"/>
                    <a:pt x="7721" y="28"/>
                  </a:cubicBezTo>
                  <a:cubicBezTo>
                    <a:pt x="7646" y="10"/>
                    <a:pt x="7571" y="0"/>
                    <a:pt x="7497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21;p66"/>
            <p:cNvSpPr/>
            <p:nvPr/>
          </p:nvSpPr>
          <p:spPr>
            <a:xfrm>
              <a:off x="2344637" y="1971401"/>
              <a:ext cx="915877" cy="252156"/>
            </a:xfrm>
            <a:custGeom>
              <a:avLst/>
              <a:gdLst/>
              <a:ahLst/>
              <a:cxnLst/>
              <a:rect l="l" t="t" r="r" b="b"/>
              <a:pathLst>
                <a:path w="8601" h="2368" extrusionOk="0">
                  <a:moveTo>
                    <a:pt x="1114" y="0"/>
                  </a:moveTo>
                  <a:cubicBezTo>
                    <a:pt x="497" y="0"/>
                    <a:pt x="1" y="496"/>
                    <a:pt x="1" y="1114"/>
                  </a:cubicBezTo>
                  <a:lnTo>
                    <a:pt x="1" y="2368"/>
                  </a:lnTo>
                  <a:lnTo>
                    <a:pt x="8601" y="2368"/>
                  </a:lnTo>
                  <a:lnTo>
                    <a:pt x="8601" y="1114"/>
                  </a:lnTo>
                  <a:cubicBezTo>
                    <a:pt x="8601" y="590"/>
                    <a:pt x="8236" y="131"/>
                    <a:pt x="7721" y="28"/>
                  </a:cubicBezTo>
                  <a:cubicBezTo>
                    <a:pt x="7646" y="10"/>
                    <a:pt x="7571" y="0"/>
                    <a:pt x="7497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22;p66"/>
            <p:cNvSpPr/>
            <p:nvPr/>
          </p:nvSpPr>
          <p:spPr>
            <a:xfrm>
              <a:off x="2557927" y="2046154"/>
              <a:ext cx="490363" cy="446492"/>
            </a:xfrm>
            <a:custGeom>
              <a:avLst/>
              <a:gdLst/>
              <a:ahLst/>
              <a:cxnLst/>
              <a:rect l="l" t="t" r="r" b="b"/>
              <a:pathLst>
                <a:path w="4605" h="4193" extrusionOk="0">
                  <a:moveTo>
                    <a:pt x="2301" y="0"/>
                  </a:moveTo>
                  <a:cubicBezTo>
                    <a:pt x="1764" y="0"/>
                    <a:pt x="1226" y="206"/>
                    <a:pt x="815" y="618"/>
                  </a:cubicBezTo>
                  <a:cubicBezTo>
                    <a:pt x="0" y="1432"/>
                    <a:pt x="0" y="2761"/>
                    <a:pt x="815" y="3575"/>
                  </a:cubicBezTo>
                  <a:cubicBezTo>
                    <a:pt x="1226" y="3987"/>
                    <a:pt x="1764" y="4192"/>
                    <a:pt x="2301" y="4192"/>
                  </a:cubicBezTo>
                  <a:cubicBezTo>
                    <a:pt x="2838" y="4192"/>
                    <a:pt x="3374" y="3987"/>
                    <a:pt x="3781" y="3575"/>
                  </a:cubicBezTo>
                  <a:cubicBezTo>
                    <a:pt x="4605" y="2761"/>
                    <a:pt x="4605" y="1432"/>
                    <a:pt x="3781" y="618"/>
                  </a:cubicBezTo>
                  <a:cubicBezTo>
                    <a:pt x="3374" y="206"/>
                    <a:pt x="2838" y="0"/>
                    <a:pt x="2301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23;p66"/>
            <p:cNvSpPr/>
            <p:nvPr/>
          </p:nvSpPr>
          <p:spPr>
            <a:xfrm>
              <a:off x="2589766" y="2091623"/>
              <a:ext cx="390800" cy="354169"/>
            </a:xfrm>
            <a:custGeom>
              <a:avLst/>
              <a:gdLst/>
              <a:ahLst/>
              <a:cxnLst/>
              <a:rect l="l" t="t" r="r" b="b"/>
              <a:pathLst>
                <a:path w="3670" h="3326" extrusionOk="0">
                  <a:moveTo>
                    <a:pt x="1998" y="1"/>
                  </a:moveTo>
                  <a:cubicBezTo>
                    <a:pt x="1872" y="1"/>
                    <a:pt x="1746" y="15"/>
                    <a:pt x="1620" y="41"/>
                  </a:cubicBezTo>
                  <a:cubicBezTo>
                    <a:pt x="534" y="303"/>
                    <a:pt x="1" y="1538"/>
                    <a:pt x="572" y="2511"/>
                  </a:cubicBezTo>
                  <a:cubicBezTo>
                    <a:pt x="871" y="3017"/>
                    <a:pt x="1414" y="3326"/>
                    <a:pt x="2004" y="3326"/>
                  </a:cubicBezTo>
                  <a:lnTo>
                    <a:pt x="2144" y="3326"/>
                  </a:lnTo>
                  <a:cubicBezTo>
                    <a:pt x="3005" y="3251"/>
                    <a:pt x="3669" y="2530"/>
                    <a:pt x="3669" y="1669"/>
                  </a:cubicBezTo>
                  <a:cubicBezTo>
                    <a:pt x="3669" y="1295"/>
                    <a:pt x="3538" y="921"/>
                    <a:pt x="3304" y="631"/>
                  </a:cubicBezTo>
                  <a:cubicBezTo>
                    <a:pt x="3192" y="490"/>
                    <a:pt x="3070" y="378"/>
                    <a:pt x="2921" y="275"/>
                  </a:cubicBezTo>
                  <a:cubicBezTo>
                    <a:pt x="2771" y="181"/>
                    <a:pt x="2612" y="106"/>
                    <a:pt x="2434" y="60"/>
                  </a:cubicBezTo>
                  <a:cubicBezTo>
                    <a:pt x="2289" y="20"/>
                    <a:pt x="2143" y="1"/>
                    <a:pt x="19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24;p66"/>
            <p:cNvSpPr/>
            <p:nvPr/>
          </p:nvSpPr>
          <p:spPr>
            <a:xfrm>
              <a:off x="2403523" y="2171700"/>
              <a:ext cx="107656" cy="92216"/>
            </a:xfrm>
            <a:custGeom>
              <a:avLst/>
              <a:gdLst/>
              <a:ahLst/>
              <a:cxnLst/>
              <a:rect l="l" t="t" r="r" b="b"/>
              <a:pathLst>
                <a:path w="1011" h="866" extrusionOk="0">
                  <a:moveTo>
                    <a:pt x="580" y="0"/>
                  </a:moveTo>
                  <a:cubicBezTo>
                    <a:pt x="197" y="0"/>
                    <a:pt x="0" y="468"/>
                    <a:pt x="271" y="739"/>
                  </a:cubicBezTo>
                  <a:cubicBezTo>
                    <a:pt x="358" y="827"/>
                    <a:pt x="466" y="865"/>
                    <a:pt x="571" y="865"/>
                  </a:cubicBezTo>
                  <a:cubicBezTo>
                    <a:pt x="795" y="865"/>
                    <a:pt x="1011" y="691"/>
                    <a:pt x="1011" y="431"/>
                  </a:cubicBezTo>
                  <a:cubicBezTo>
                    <a:pt x="1011" y="197"/>
                    <a:pt x="814" y="0"/>
                    <a:pt x="58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98;p66"/>
          <p:cNvGrpSpPr/>
          <p:nvPr/>
        </p:nvGrpSpPr>
        <p:grpSpPr>
          <a:xfrm rot="810903">
            <a:off x="8406790" y="187645"/>
            <a:ext cx="559925" cy="604324"/>
            <a:chOff x="8097300" y="2686675"/>
            <a:chExt cx="559925" cy="604324"/>
          </a:xfrm>
        </p:grpSpPr>
        <p:sp>
          <p:nvSpPr>
            <p:cNvPr id="20" name="Google Shape;1999;p66"/>
            <p:cNvSpPr/>
            <p:nvPr/>
          </p:nvSpPr>
          <p:spPr>
            <a:xfrm>
              <a:off x="8546733" y="3049203"/>
              <a:ext cx="85902" cy="228776"/>
            </a:xfrm>
            <a:custGeom>
              <a:avLst/>
              <a:gdLst/>
              <a:ahLst/>
              <a:cxnLst/>
              <a:rect l="l" t="t" r="r" b="b"/>
              <a:pathLst>
                <a:path w="772" h="2056" extrusionOk="0">
                  <a:moveTo>
                    <a:pt x="771" y="1"/>
                  </a:moveTo>
                  <a:cubicBezTo>
                    <a:pt x="538" y="94"/>
                    <a:pt x="281" y="164"/>
                    <a:pt x="1" y="211"/>
                  </a:cubicBezTo>
                  <a:lnTo>
                    <a:pt x="1" y="2032"/>
                  </a:lnTo>
                  <a:lnTo>
                    <a:pt x="1" y="2055"/>
                  </a:lnTo>
                  <a:cubicBezTo>
                    <a:pt x="491" y="1985"/>
                    <a:pt x="771" y="1845"/>
                    <a:pt x="771" y="1705"/>
                  </a:cubicBezTo>
                  <a:lnTo>
                    <a:pt x="7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00;p66"/>
            <p:cNvSpPr/>
            <p:nvPr/>
          </p:nvSpPr>
          <p:spPr>
            <a:xfrm>
              <a:off x="8305158" y="3083030"/>
              <a:ext cx="137755" cy="207968"/>
            </a:xfrm>
            <a:custGeom>
              <a:avLst/>
              <a:gdLst/>
              <a:ahLst/>
              <a:cxnLst/>
              <a:rect l="l" t="t" r="r" b="b"/>
              <a:pathLst>
                <a:path w="1238" h="1869" extrusionOk="0">
                  <a:moveTo>
                    <a:pt x="0" y="0"/>
                  </a:moveTo>
                  <a:lnTo>
                    <a:pt x="0" y="1868"/>
                  </a:lnTo>
                  <a:lnTo>
                    <a:pt x="1238" y="1868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01;p66"/>
            <p:cNvSpPr/>
            <p:nvPr/>
          </p:nvSpPr>
          <p:spPr>
            <a:xfrm>
              <a:off x="8442803" y="3072571"/>
              <a:ext cx="104040" cy="218428"/>
            </a:xfrm>
            <a:custGeom>
              <a:avLst/>
              <a:gdLst/>
              <a:ahLst/>
              <a:cxnLst/>
              <a:rect l="l" t="t" r="r" b="b"/>
              <a:pathLst>
                <a:path w="935" h="1963" extrusionOk="0">
                  <a:moveTo>
                    <a:pt x="935" y="1"/>
                  </a:moveTo>
                  <a:cubicBezTo>
                    <a:pt x="631" y="47"/>
                    <a:pt x="304" y="71"/>
                    <a:pt x="1" y="94"/>
                  </a:cubicBezTo>
                  <a:lnTo>
                    <a:pt x="1" y="1962"/>
                  </a:lnTo>
                  <a:cubicBezTo>
                    <a:pt x="304" y="1939"/>
                    <a:pt x="631" y="1892"/>
                    <a:pt x="935" y="1845"/>
                  </a:cubicBezTo>
                  <a:lnTo>
                    <a:pt x="935" y="1822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02;p66"/>
            <p:cNvSpPr/>
            <p:nvPr/>
          </p:nvSpPr>
          <p:spPr>
            <a:xfrm>
              <a:off x="8201229" y="3072571"/>
              <a:ext cx="104040" cy="218428"/>
            </a:xfrm>
            <a:custGeom>
              <a:avLst/>
              <a:gdLst/>
              <a:ahLst/>
              <a:cxnLst/>
              <a:rect l="l" t="t" r="r" b="b"/>
              <a:pathLst>
                <a:path w="935" h="1963" extrusionOk="0">
                  <a:moveTo>
                    <a:pt x="1" y="1"/>
                  </a:moveTo>
                  <a:lnTo>
                    <a:pt x="1" y="1822"/>
                  </a:lnTo>
                  <a:lnTo>
                    <a:pt x="1" y="1845"/>
                  </a:lnTo>
                  <a:cubicBezTo>
                    <a:pt x="304" y="1892"/>
                    <a:pt x="631" y="1939"/>
                    <a:pt x="934" y="1962"/>
                  </a:cubicBezTo>
                  <a:lnTo>
                    <a:pt x="934" y="94"/>
                  </a:lnTo>
                  <a:cubicBezTo>
                    <a:pt x="631" y="71"/>
                    <a:pt x="304" y="4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03;p66"/>
            <p:cNvSpPr/>
            <p:nvPr/>
          </p:nvSpPr>
          <p:spPr>
            <a:xfrm>
              <a:off x="8115549" y="3049203"/>
              <a:ext cx="85791" cy="228776"/>
            </a:xfrm>
            <a:custGeom>
              <a:avLst/>
              <a:gdLst/>
              <a:ahLst/>
              <a:cxnLst/>
              <a:rect l="l" t="t" r="r" b="b"/>
              <a:pathLst>
                <a:path w="771" h="2056" extrusionOk="0">
                  <a:moveTo>
                    <a:pt x="0" y="1"/>
                  </a:moveTo>
                  <a:lnTo>
                    <a:pt x="0" y="1705"/>
                  </a:lnTo>
                  <a:cubicBezTo>
                    <a:pt x="0" y="1845"/>
                    <a:pt x="304" y="1985"/>
                    <a:pt x="771" y="2055"/>
                  </a:cubicBezTo>
                  <a:lnTo>
                    <a:pt x="771" y="2032"/>
                  </a:lnTo>
                  <a:lnTo>
                    <a:pt x="771" y="211"/>
                  </a:lnTo>
                  <a:cubicBezTo>
                    <a:pt x="514" y="164"/>
                    <a:pt x="257" y="9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04;p66"/>
            <p:cNvSpPr/>
            <p:nvPr/>
          </p:nvSpPr>
          <p:spPr>
            <a:xfrm>
              <a:off x="8115549" y="2963523"/>
              <a:ext cx="517083" cy="119618"/>
            </a:xfrm>
            <a:custGeom>
              <a:avLst/>
              <a:gdLst/>
              <a:ahLst/>
              <a:cxnLst/>
              <a:rect l="l" t="t" r="r" b="b"/>
              <a:pathLst>
                <a:path w="4647" h="1075" extrusionOk="0">
                  <a:moveTo>
                    <a:pt x="0" y="0"/>
                  </a:moveTo>
                  <a:lnTo>
                    <a:pt x="0" y="771"/>
                  </a:lnTo>
                  <a:cubicBezTo>
                    <a:pt x="234" y="864"/>
                    <a:pt x="514" y="934"/>
                    <a:pt x="771" y="981"/>
                  </a:cubicBezTo>
                  <a:cubicBezTo>
                    <a:pt x="1074" y="1027"/>
                    <a:pt x="1401" y="1051"/>
                    <a:pt x="1704" y="1074"/>
                  </a:cubicBezTo>
                  <a:lnTo>
                    <a:pt x="2942" y="1074"/>
                  </a:lnTo>
                  <a:cubicBezTo>
                    <a:pt x="3245" y="1051"/>
                    <a:pt x="3572" y="1027"/>
                    <a:pt x="3876" y="981"/>
                  </a:cubicBezTo>
                  <a:cubicBezTo>
                    <a:pt x="4133" y="934"/>
                    <a:pt x="4389" y="864"/>
                    <a:pt x="4646" y="771"/>
                  </a:cubicBezTo>
                  <a:lnTo>
                    <a:pt x="46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05;p66"/>
            <p:cNvSpPr/>
            <p:nvPr/>
          </p:nvSpPr>
          <p:spPr>
            <a:xfrm>
              <a:off x="8112878" y="2911558"/>
              <a:ext cx="519754" cy="104040"/>
            </a:xfrm>
            <a:custGeom>
              <a:avLst/>
              <a:gdLst/>
              <a:ahLst/>
              <a:cxnLst/>
              <a:rect l="l" t="t" r="r" b="b"/>
              <a:pathLst>
                <a:path w="4671" h="935" extrusionOk="0">
                  <a:moveTo>
                    <a:pt x="2335" y="0"/>
                  </a:moveTo>
                  <a:cubicBezTo>
                    <a:pt x="1051" y="0"/>
                    <a:pt x="1" y="210"/>
                    <a:pt x="1" y="467"/>
                  </a:cubicBezTo>
                  <a:cubicBezTo>
                    <a:pt x="1" y="724"/>
                    <a:pt x="1051" y="934"/>
                    <a:pt x="2335" y="934"/>
                  </a:cubicBezTo>
                  <a:cubicBezTo>
                    <a:pt x="3643" y="934"/>
                    <a:pt x="4670" y="724"/>
                    <a:pt x="4670" y="467"/>
                  </a:cubicBezTo>
                  <a:cubicBezTo>
                    <a:pt x="4670" y="210"/>
                    <a:pt x="3643" y="0"/>
                    <a:pt x="2335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06;p66"/>
            <p:cNvSpPr/>
            <p:nvPr/>
          </p:nvSpPr>
          <p:spPr>
            <a:xfrm>
              <a:off x="8097300" y="2687676"/>
              <a:ext cx="259933" cy="275956"/>
            </a:xfrm>
            <a:custGeom>
              <a:avLst/>
              <a:gdLst/>
              <a:ahLst/>
              <a:cxnLst/>
              <a:rect l="l" t="t" r="r" b="b"/>
              <a:pathLst>
                <a:path w="2336" h="2480" extrusionOk="0">
                  <a:moveTo>
                    <a:pt x="161" y="0"/>
                  </a:moveTo>
                  <a:cubicBezTo>
                    <a:pt x="94" y="0"/>
                    <a:pt x="29" y="40"/>
                    <a:pt x="1" y="98"/>
                  </a:cubicBezTo>
                  <a:cubicBezTo>
                    <a:pt x="1" y="168"/>
                    <a:pt x="1" y="214"/>
                    <a:pt x="47" y="261"/>
                  </a:cubicBezTo>
                  <a:lnTo>
                    <a:pt x="2055" y="2432"/>
                  </a:lnTo>
                  <a:cubicBezTo>
                    <a:pt x="2079" y="2456"/>
                    <a:pt x="2125" y="2479"/>
                    <a:pt x="2172" y="2479"/>
                  </a:cubicBezTo>
                  <a:cubicBezTo>
                    <a:pt x="2242" y="2479"/>
                    <a:pt x="2289" y="2456"/>
                    <a:pt x="2312" y="2386"/>
                  </a:cubicBezTo>
                  <a:cubicBezTo>
                    <a:pt x="2335" y="2339"/>
                    <a:pt x="2335" y="2269"/>
                    <a:pt x="2289" y="2222"/>
                  </a:cubicBezTo>
                  <a:lnTo>
                    <a:pt x="281" y="51"/>
                  </a:lnTo>
                  <a:cubicBezTo>
                    <a:pt x="245" y="15"/>
                    <a:pt x="20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07;p66"/>
            <p:cNvSpPr/>
            <p:nvPr/>
          </p:nvSpPr>
          <p:spPr>
            <a:xfrm>
              <a:off x="8390839" y="2686675"/>
              <a:ext cx="266386" cy="276957"/>
            </a:xfrm>
            <a:custGeom>
              <a:avLst/>
              <a:gdLst/>
              <a:ahLst/>
              <a:cxnLst/>
              <a:rect l="l" t="t" r="r" b="b"/>
              <a:pathLst>
                <a:path w="2394" h="2489" extrusionOk="0">
                  <a:moveTo>
                    <a:pt x="2173" y="1"/>
                  </a:moveTo>
                  <a:cubicBezTo>
                    <a:pt x="2133" y="1"/>
                    <a:pt x="2091" y="18"/>
                    <a:pt x="2056" y="60"/>
                  </a:cubicBezTo>
                  <a:lnTo>
                    <a:pt x="48" y="2231"/>
                  </a:lnTo>
                  <a:cubicBezTo>
                    <a:pt x="1" y="2278"/>
                    <a:pt x="1" y="2348"/>
                    <a:pt x="24" y="2395"/>
                  </a:cubicBezTo>
                  <a:cubicBezTo>
                    <a:pt x="48" y="2441"/>
                    <a:pt x="94" y="2488"/>
                    <a:pt x="164" y="2488"/>
                  </a:cubicBezTo>
                  <a:cubicBezTo>
                    <a:pt x="211" y="2488"/>
                    <a:pt x="234" y="2465"/>
                    <a:pt x="281" y="2441"/>
                  </a:cubicBezTo>
                  <a:lnTo>
                    <a:pt x="2289" y="270"/>
                  </a:lnTo>
                  <a:cubicBezTo>
                    <a:pt x="2393" y="148"/>
                    <a:pt x="2291" y="1"/>
                    <a:pt x="2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020;p66"/>
          <p:cNvGrpSpPr/>
          <p:nvPr/>
        </p:nvGrpSpPr>
        <p:grpSpPr>
          <a:xfrm rot="15455280">
            <a:off x="178027" y="4397015"/>
            <a:ext cx="611315" cy="790027"/>
            <a:chOff x="5208877" y="3547605"/>
            <a:chExt cx="228038" cy="308857"/>
          </a:xfrm>
        </p:grpSpPr>
        <p:sp>
          <p:nvSpPr>
            <p:cNvPr id="30" name="Google Shape;2021;p66"/>
            <p:cNvSpPr/>
            <p:nvPr/>
          </p:nvSpPr>
          <p:spPr>
            <a:xfrm>
              <a:off x="5208877" y="3610962"/>
              <a:ext cx="48364" cy="183463"/>
            </a:xfrm>
            <a:custGeom>
              <a:avLst/>
              <a:gdLst/>
              <a:ahLst/>
              <a:cxnLst/>
              <a:rect l="l" t="t" r="r" b="b"/>
              <a:pathLst>
                <a:path w="842" h="3194" extrusionOk="0">
                  <a:moveTo>
                    <a:pt x="421" y="1"/>
                  </a:moveTo>
                  <a:cubicBezTo>
                    <a:pt x="188" y="1"/>
                    <a:pt x="24" y="188"/>
                    <a:pt x="24" y="398"/>
                  </a:cubicBezTo>
                  <a:lnTo>
                    <a:pt x="24" y="2756"/>
                  </a:lnTo>
                  <a:cubicBezTo>
                    <a:pt x="1" y="3048"/>
                    <a:pt x="211" y="3194"/>
                    <a:pt x="421" y="3194"/>
                  </a:cubicBezTo>
                  <a:cubicBezTo>
                    <a:pt x="631" y="3194"/>
                    <a:pt x="841" y="3048"/>
                    <a:pt x="818" y="2756"/>
                  </a:cubicBezTo>
                  <a:lnTo>
                    <a:pt x="818" y="398"/>
                  </a:lnTo>
                  <a:cubicBezTo>
                    <a:pt x="818" y="164"/>
                    <a:pt x="631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22;p66"/>
            <p:cNvSpPr/>
            <p:nvPr/>
          </p:nvSpPr>
          <p:spPr>
            <a:xfrm>
              <a:off x="5255805" y="3620382"/>
              <a:ext cx="44344" cy="162670"/>
            </a:xfrm>
            <a:custGeom>
              <a:avLst/>
              <a:gdLst/>
              <a:ahLst/>
              <a:cxnLst/>
              <a:rect l="l" t="t" r="r" b="b"/>
              <a:pathLst>
                <a:path w="772" h="2832" extrusionOk="0">
                  <a:moveTo>
                    <a:pt x="398" y="0"/>
                  </a:moveTo>
                  <a:cubicBezTo>
                    <a:pt x="164" y="0"/>
                    <a:pt x="1" y="164"/>
                    <a:pt x="1" y="397"/>
                  </a:cubicBezTo>
                  <a:lnTo>
                    <a:pt x="1" y="2428"/>
                  </a:lnTo>
                  <a:cubicBezTo>
                    <a:pt x="1" y="2697"/>
                    <a:pt x="194" y="2831"/>
                    <a:pt x="386" y="2831"/>
                  </a:cubicBezTo>
                  <a:cubicBezTo>
                    <a:pt x="579" y="2831"/>
                    <a:pt x="771" y="2697"/>
                    <a:pt x="771" y="2428"/>
                  </a:cubicBezTo>
                  <a:lnTo>
                    <a:pt x="771" y="397"/>
                  </a:lnTo>
                  <a:cubicBezTo>
                    <a:pt x="771" y="164"/>
                    <a:pt x="608" y="0"/>
                    <a:pt x="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23;p66"/>
            <p:cNvSpPr/>
            <p:nvPr/>
          </p:nvSpPr>
          <p:spPr>
            <a:xfrm>
              <a:off x="5300092" y="3628424"/>
              <a:ext cx="45665" cy="143543"/>
            </a:xfrm>
            <a:custGeom>
              <a:avLst/>
              <a:gdLst/>
              <a:ahLst/>
              <a:cxnLst/>
              <a:rect l="l" t="t" r="r" b="b"/>
              <a:pathLst>
                <a:path w="795" h="2499" extrusionOk="0">
                  <a:moveTo>
                    <a:pt x="397" y="0"/>
                  </a:moveTo>
                  <a:cubicBezTo>
                    <a:pt x="187" y="0"/>
                    <a:pt x="0" y="187"/>
                    <a:pt x="0" y="397"/>
                  </a:cubicBezTo>
                  <a:lnTo>
                    <a:pt x="0" y="2148"/>
                  </a:lnTo>
                  <a:cubicBezTo>
                    <a:pt x="24" y="2382"/>
                    <a:pt x="211" y="2498"/>
                    <a:pt x="397" y="2498"/>
                  </a:cubicBezTo>
                  <a:cubicBezTo>
                    <a:pt x="584" y="2498"/>
                    <a:pt x="771" y="2382"/>
                    <a:pt x="794" y="2148"/>
                  </a:cubicBezTo>
                  <a:lnTo>
                    <a:pt x="794" y="397"/>
                  </a:lnTo>
                  <a:cubicBezTo>
                    <a:pt x="794" y="187"/>
                    <a:pt x="63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24;p66"/>
            <p:cNvSpPr/>
            <p:nvPr/>
          </p:nvSpPr>
          <p:spPr>
            <a:xfrm>
              <a:off x="5345700" y="3637787"/>
              <a:ext cx="45665" cy="126828"/>
            </a:xfrm>
            <a:custGeom>
              <a:avLst/>
              <a:gdLst/>
              <a:ahLst/>
              <a:cxnLst/>
              <a:rect l="l" t="t" r="r" b="b"/>
              <a:pathLst>
                <a:path w="795" h="2208" extrusionOk="0">
                  <a:moveTo>
                    <a:pt x="397" y="1"/>
                  </a:moveTo>
                  <a:cubicBezTo>
                    <a:pt x="187" y="1"/>
                    <a:pt x="0" y="187"/>
                    <a:pt x="0" y="398"/>
                  </a:cubicBezTo>
                  <a:lnTo>
                    <a:pt x="0" y="1822"/>
                  </a:lnTo>
                  <a:cubicBezTo>
                    <a:pt x="0" y="2079"/>
                    <a:pt x="199" y="2207"/>
                    <a:pt x="397" y="2207"/>
                  </a:cubicBezTo>
                  <a:cubicBezTo>
                    <a:pt x="596" y="2207"/>
                    <a:pt x="794" y="2079"/>
                    <a:pt x="794" y="1822"/>
                  </a:cubicBezTo>
                  <a:lnTo>
                    <a:pt x="794" y="398"/>
                  </a:lnTo>
                  <a:cubicBezTo>
                    <a:pt x="794" y="187"/>
                    <a:pt x="607" y="1"/>
                    <a:pt x="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25;p66"/>
            <p:cNvSpPr/>
            <p:nvPr/>
          </p:nvSpPr>
          <p:spPr>
            <a:xfrm>
              <a:off x="5391307" y="3647207"/>
              <a:ext cx="45607" cy="107011"/>
            </a:xfrm>
            <a:custGeom>
              <a:avLst/>
              <a:gdLst/>
              <a:ahLst/>
              <a:cxnLst/>
              <a:rect l="l" t="t" r="r" b="b"/>
              <a:pathLst>
                <a:path w="794" h="1863" extrusionOk="0">
                  <a:moveTo>
                    <a:pt x="397" y="0"/>
                  </a:moveTo>
                  <a:cubicBezTo>
                    <a:pt x="187" y="0"/>
                    <a:pt x="0" y="187"/>
                    <a:pt x="0" y="397"/>
                  </a:cubicBezTo>
                  <a:lnTo>
                    <a:pt x="0" y="1494"/>
                  </a:lnTo>
                  <a:cubicBezTo>
                    <a:pt x="23" y="1740"/>
                    <a:pt x="210" y="1862"/>
                    <a:pt x="397" y="1862"/>
                  </a:cubicBezTo>
                  <a:cubicBezTo>
                    <a:pt x="584" y="1862"/>
                    <a:pt x="771" y="1740"/>
                    <a:pt x="794" y="1494"/>
                  </a:cubicBezTo>
                  <a:lnTo>
                    <a:pt x="794" y="397"/>
                  </a:lnTo>
                  <a:cubicBezTo>
                    <a:pt x="794" y="187"/>
                    <a:pt x="607" y="0"/>
                    <a:pt x="3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26;p66"/>
            <p:cNvSpPr/>
            <p:nvPr/>
          </p:nvSpPr>
          <p:spPr>
            <a:xfrm>
              <a:off x="5251785" y="3811889"/>
              <a:ext cx="140900" cy="44573"/>
            </a:xfrm>
            <a:custGeom>
              <a:avLst/>
              <a:gdLst/>
              <a:ahLst/>
              <a:cxnLst/>
              <a:rect l="l" t="t" r="r" b="b"/>
              <a:pathLst>
                <a:path w="2453" h="776" extrusionOk="0">
                  <a:moveTo>
                    <a:pt x="2295" y="0"/>
                  </a:moveTo>
                  <a:cubicBezTo>
                    <a:pt x="2285" y="0"/>
                    <a:pt x="2275" y="2"/>
                    <a:pt x="2266" y="5"/>
                  </a:cubicBezTo>
                  <a:lnTo>
                    <a:pt x="188" y="449"/>
                  </a:lnTo>
                  <a:cubicBezTo>
                    <a:pt x="1" y="495"/>
                    <a:pt x="24" y="775"/>
                    <a:pt x="211" y="775"/>
                  </a:cubicBezTo>
                  <a:lnTo>
                    <a:pt x="258" y="752"/>
                  </a:lnTo>
                  <a:lnTo>
                    <a:pt x="2312" y="308"/>
                  </a:lnTo>
                  <a:cubicBezTo>
                    <a:pt x="2406" y="308"/>
                    <a:pt x="2452" y="215"/>
                    <a:pt x="2452" y="122"/>
                  </a:cubicBezTo>
                  <a:cubicBezTo>
                    <a:pt x="2432" y="61"/>
                    <a:pt x="235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27;p66"/>
            <p:cNvSpPr/>
            <p:nvPr/>
          </p:nvSpPr>
          <p:spPr>
            <a:xfrm>
              <a:off x="5373845" y="3792014"/>
              <a:ext cx="53706" cy="45837"/>
            </a:xfrm>
            <a:custGeom>
              <a:avLst/>
              <a:gdLst/>
              <a:ahLst/>
              <a:cxnLst/>
              <a:rect l="l" t="t" r="r" b="b"/>
              <a:pathLst>
                <a:path w="935" h="798" extrusionOk="0">
                  <a:moveTo>
                    <a:pt x="538" y="1"/>
                  </a:moveTo>
                  <a:cubicBezTo>
                    <a:pt x="187" y="1"/>
                    <a:pt x="1" y="444"/>
                    <a:pt x="257" y="678"/>
                  </a:cubicBezTo>
                  <a:cubicBezTo>
                    <a:pt x="340" y="761"/>
                    <a:pt x="440" y="797"/>
                    <a:pt x="537" y="797"/>
                  </a:cubicBezTo>
                  <a:cubicBezTo>
                    <a:pt x="741" y="797"/>
                    <a:pt x="934" y="635"/>
                    <a:pt x="934" y="398"/>
                  </a:cubicBezTo>
                  <a:cubicBezTo>
                    <a:pt x="934" y="188"/>
                    <a:pt x="748" y="1"/>
                    <a:pt x="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28;p66"/>
            <p:cNvSpPr/>
            <p:nvPr/>
          </p:nvSpPr>
          <p:spPr>
            <a:xfrm>
              <a:off x="5254484" y="3547605"/>
              <a:ext cx="140900" cy="43310"/>
            </a:xfrm>
            <a:custGeom>
              <a:avLst/>
              <a:gdLst/>
              <a:ahLst/>
              <a:cxnLst/>
              <a:rect l="l" t="t" r="r" b="b"/>
              <a:pathLst>
                <a:path w="2453" h="754" extrusionOk="0">
                  <a:moveTo>
                    <a:pt x="165" y="0"/>
                  </a:moveTo>
                  <a:cubicBezTo>
                    <a:pt x="95" y="0"/>
                    <a:pt x="43" y="46"/>
                    <a:pt x="24" y="123"/>
                  </a:cubicBezTo>
                  <a:cubicBezTo>
                    <a:pt x="1" y="216"/>
                    <a:pt x="47" y="287"/>
                    <a:pt x="141" y="310"/>
                  </a:cubicBezTo>
                  <a:lnTo>
                    <a:pt x="2219" y="753"/>
                  </a:lnTo>
                  <a:lnTo>
                    <a:pt x="2242" y="753"/>
                  </a:lnTo>
                  <a:cubicBezTo>
                    <a:pt x="2429" y="753"/>
                    <a:pt x="2452" y="473"/>
                    <a:pt x="2265" y="450"/>
                  </a:cubicBezTo>
                  <a:lnTo>
                    <a:pt x="211" y="6"/>
                  </a:lnTo>
                  <a:cubicBezTo>
                    <a:pt x="195" y="2"/>
                    <a:pt x="179" y="0"/>
                    <a:pt x="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29;p66"/>
            <p:cNvSpPr/>
            <p:nvPr/>
          </p:nvSpPr>
          <p:spPr>
            <a:xfrm>
              <a:off x="5373845" y="3566733"/>
              <a:ext cx="53706" cy="45205"/>
            </a:xfrm>
            <a:custGeom>
              <a:avLst/>
              <a:gdLst/>
              <a:ahLst/>
              <a:cxnLst/>
              <a:rect l="l" t="t" r="r" b="b"/>
              <a:pathLst>
                <a:path w="935" h="787" extrusionOk="0">
                  <a:moveTo>
                    <a:pt x="538" y="0"/>
                  </a:moveTo>
                  <a:cubicBezTo>
                    <a:pt x="187" y="0"/>
                    <a:pt x="1" y="420"/>
                    <a:pt x="257" y="677"/>
                  </a:cubicBezTo>
                  <a:cubicBezTo>
                    <a:pt x="340" y="752"/>
                    <a:pt x="439" y="786"/>
                    <a:pt x="536" y="786"/>
                  </a:cubicBezTo>
                  <a:cubicBezTo>
                    <a:pt x="741" y="786"/>
                    <a:pt x="934" y="635"/>
                    <a:pt x="934" y="397"/>
                  </a:cubicBezTo>
                  <a:cubicBezTo>
                    <a:pt x="934" y="164"/>
                    <a:pt x="748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24245" y="155820"/>
            <a:ext cx="609600" cy="609600"/>
          </a:xfrm>
          <a:prstGeom prst="rect">
            <a:avLst/>
          </a:prstGeom>
        </p:spPr>
      </p:pic>
      <p:pic>
        <p:nvPicPr>
          <p:cNvPr id="3" name="22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7760" y="96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00"/>
    </mc:Choice>
    <mc:Fallback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3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4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504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CF0E3"/>
              </a:clrFrom>
              <a:clrTo>
                <a:srgbClr val="FCF0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49" y="-108323"/>
            <a:ext cx="5813073" cy="5534045"/>
          </a:xfrm>
          <a:prstGeom prst="rect">
            <a:avLst/>
          </a:prstGeom>
        </p:spPr>
      </p:pic>
      <p:pic>
        <p:nvPicPr>
          <p:cNvPr id="8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7572" y="19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7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550"/>
    </mc:Choice>
    <mc:Fallback>
      <p:transition spd="slow" advClick="0" advTm="1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29" y="21100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7062" y="3481685"/>
            <a:ext cx="68483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p</a:t>
            </a:r>
            <a:r>
              <a:rPr lang="en-US" sz="6600" b="1" cap="none" spc="5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hiÕu</a:t>
            </a:r>
            <a:r>
              <a:rPr lang="en-US" sz="6600" b="1" cap="none" spc="5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5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bÐ</a:t>
            </a:r>
            <a:r>
              <a:rPr lang="en-US" sz="6600" b="1" cap="none" spc="5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5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ngoan</a:t>
            </a:r>
            <a:endParaRPr lang="en-US" sz="6600" b="1" cap="none" spc="50" dirty="0">
              <a:ln w="0"/>
              <a:solidFill>
                <a:schemeClr val="bg1">
                  <a:lumMod val="1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69786"/>
          <a:stretch/>
        </p:blipFill>
        <p:spPr>
          <a:xfrm rot="21127166">
            <a:off x="575534" y="397559"/>
            <a:ext cx="2085998" cy="2671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018" r="34296"/>
          <a:stretch/>
        </p:blipFill>
        <p:spPr>
          <a:xfrm rot="826107">
            <a:off x="6449011" y="484860"/>
            <a:ext cx="2146088" cy="2623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9258"/>
          <a:stretch/>
        </p:blipFill>
        <p:spPr>
          <a:xfrm>
            <a:off x="3459615" y="221882"/>
            <a:ext cx="2083244" cy="2622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Đọc pb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6555" y="61700"/>
            <a:ext cx="410936" cy="410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21818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6522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71226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14226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7226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9804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93372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96522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50090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03658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57226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10794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78610" y="159796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p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99145" y="273705"/>
            <a:ext cx="10759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h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24030" y="358932"/>
            <a:ext cx="54534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i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91988" y="358932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Õ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8776" y="278947"/>
            <a:ext cx="10759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u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8886" y="2590504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b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50164" y="2597231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Ð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2070" y="2492237"/>
            <a:ext cx="10759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n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4208" y="2474545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g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47108" y="2473070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o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24695" y="2473070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a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4541" y="2473070"/>
            <a:ext cx="10759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n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Đọc lại pb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9884" y="54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8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540"/>
    </mc:Choice>
    <mc:Fallback>
      <p:transition spd="slow" advClick="0" advTm="1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44"/>
                            </p:stCondLst>
                            <p:childTnLst>
                              <p:par>
                                <p:cTn id="80" presetID="16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8905" y="539775"/>
            <a:ext cx="2517139" cy="3930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49883" y="33867"/>
            <a:ext cx="267518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o</a:t>
            </a:r>
            <a:endParaRPr lang="en-US" sz="287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Đọc 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57" y="0"/>
            <a:ext cx="609600" cy="609600"/>
          </a:xfrm>
          <a:prstGeom prst="rect">
            <a:avLst/>
          </a:prstGeom>
        </p:spPr>
      </p:pic>
      <p:pic>
        <p:nvPicPr>
          <p:cNvPr id="3" name="Vừa đọc 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3143" y="808264"/>
            <a:ext cx="544286" cy="5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810"/>
    </mc:Choice>
    <mc:Fallback>
      <p:transition spd="slow" advClick="0" advTm="22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5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50174" b="1"/>
          <a:stretch/>
        </p:blipFill>
        <p:spPr>
          <a:xfrm>
            <a:off x="2795768" y="2302932"/>
            <a:ext cx="1414987" cy="2174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 t="57723" b="1"/>
          <a:stretch/>
        </p:blipFill>
        <p:spPr>
          <a:xfrm>
            <a:off x="4207563" y="2302932"/>
            <a:ext cx="1436197" cy="2174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47440" b="1"/>
          <a:stretch/>
        </p:blipFill>
        <p:spPr>
          <a:xfrm rot="10800000">
            <a:off x="4179342" y="128411"/>
            <a:ext cx="1492640" cy="2174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6" t="57723" b="1"/>
          <a:stretch/>
        </p:blipFill>
        <p:spPr>
          <a:xfrm rot="10800000">
            <a:off x="2829636" y="128412"/>
            <a:ext cx="1360995" cy="2174521"/>
          </a:xfrm>
          <a:prstGeom prst="rect">
            <a:avLst/>
          </a:prstGeom>
        </p:spPr>
      </p:pic>
      <p:pic>
        <p:nvPicPr>
          <p:cNvPr id="2" name="Ctao 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8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2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480"/>
    </mc:Choice>
    <mc:Fallback>
      <p:transition spd="slow" advClick="0" advTm="1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761209" y="3967419"/>
            <a:ext cx="41440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v</a:t>
            </a:r>
            <a:r>
              <a:rPr lang="en-US" sz="6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ë</a:t>
            </a:r>
            <a:r>
              <a:rPr lang="en-US" sz="6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tËp</a:t>
            </a:r>
            <a:r>
              <a:rPr lang="en-US" sz="6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t« </a:t>
            </a:r>
            <a:endParaRPr lang="en-US" sz="6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29980">
            <a:off x="1466489" y="331216"/>
            <a:ext cx="3033449" cy="3048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7723">
            <a:off x="4823820" y="661824"/>
            <a:ext cx="2118734" cy="3005428"/>
          </a:xfrm>
          <a:prstGeom prst="rect">
            <a:avLst/>
          </a:prstGeom>
        </p:spPr>
      </p:pic>
      <p:pic>
        <p:nvPicPr>
          <p:cNvPr id="2" name="Dẫn dắt ô ơ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850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5172" y="65453"/>
            <a:ext cx="424543" cy="424543"/>
          </a:xfrm>
          <a:prstGeom prst="rect">
            <a:avLst/>
          </a:prstGeom>
        </p:spPr>
      </p:pic>
      <p:pic>
        <p:nvPicPr>
          <p:cNvPr id="3" name="Dẫn dắt ô ơ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2" end="9786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8914" y="840921"/>
            <a:ext cx="421822" cy="421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387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7709364" y="324717"/>
            <a:ext cx="1354419" cy="1595656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ectangle 36"/>
          <p:cNvSpPr/>
          <p:nvPr/>
        </p:nvSpPr>
        <p:spPr>
          <a:xfrm>
            <a:off x="3444486" y="525672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460901" y="467188"/>
            <a:ext cx="101662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v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4460" y="525672"/>
            <a:ext cx="1077686" cy="16748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543314" y="467188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ë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7958" y="2773998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47830" y="2681920"/>
            <a:ext cx="6335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t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54231" y="2777585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920664" y="2579774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Ë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082973" y="2777585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39765" y="2480182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p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129276" y="278476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374714" y="2784769"/>
            <a:ext cx="6335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t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64523" y="278476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21593" y="2713449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«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83928"/>
            <a:ext cx="609600" cy="609600"/>
          </a:xfrm>
          <a:prstGeom prst="rect">
            <a:avLst/>
          </a:prstGeom>
        </p:spPr>
      </p:pic>
      <p:pic>
        <p:nvPicPr>
          <p:cNvPr id="3" name="8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6053" y="6558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946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993"/>
                            </p:stCondLst>
                            <p:childTnLst>
                              <p:par>
                                <p:cTn id="59" presetID="16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493"/>
                            </p:stCondLst>
                            <p:childTnLst>
                              <p:par>
                                <p:cTn id="64" presetID="16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38" grpId="0"/>
      <p:bldP spid="39" grpId="0" animBg="1"/>
      <p:bldP spid="40" grpId="0"/>
      <p:bldP spid="40" grpId="1" build="allAtOnce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0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80550" y="754264"/>
            <a:ext cx="2517139" cy="3930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01527" y="465112"/>
            <a:ext cx="267518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«</a:t>
            </a:r>
            <a:endParaRPr lang="en-US" sz="287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Đọc o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5107" y="0"/>
            <a:ext cx="476250" cy="476250"/>
          </a:xfrm>
          <a:prstGeom prst="rect">
            <a:avLst/>
          </a:prstGeom>
        </p:spPr>
      </p:pic>
      <p:pic>
        <p:nvPicPr>
          <p:cNvPr id="3" name="Vừa đọc o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7982" y="754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5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14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113</Words>
  <Application>Microsoft Office PowerPoint</Application>
  <PresentationFormat>On-screen Show (16:9)</PresentationFormat>
  <Paragraphs>61</Paragraphs>
  <Slides>23</Slides>
  <Notes>9</Notes>
  <HiddenSlides>0</HiddenSlides>
  <MMClips>58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.VnAvantH</vt:lpstr>
      <vt:lpstr>.VnAvant</vt:lpstr>
      <vt:lpstr>Roboto Condensed Light</vt:lpstr>
      <vt:lpstr>Calibri</vt:lpstr>
      <vt:lpstr>Livvic</vt:lpstr>
      <vt:lpstr>HP001 4 hàng</vt:lpstr>
      <vt:lpstr>Delius Unicase</vt:lpstr>
      <vt:lpstr>Times New Roman</vt:lpstr>
      <vt:lpstr>Chewy</vt:lpstr>
      <vt:lpstr>Comfortaa</vt:lpstr>
      <vt:lpstr>Work Sans</vt:lpstr>
      <vt:lpstr>Arial</vt:lpstr>
      <vt:lpstr>Response to Intervention: The Alphabet by Slidesgo</vt:lpstr>
      <vt:lpstr>UBND QUẬN LONG BIÊN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AI TINH MẮT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QUẬN LONG BIÊN</dc:title>
  <dc:creator>Administrator</dc:creator>
  <cp:lastModifiedBy>huy_ctn</cp:lastModifiedBy>
  <cp:revision>59</cp:revision>
  <dcterms:modified xsi:type="dcterms:W3CDTF">2021-09-20T09:37:56Z</dcterms:modified>
</cp:coreProperties>
</file>