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0" r:id="rId3"/>
    <p:sldId id="291" r:id="rId4"/>
    <p:sldId id="292" r:id="rId5"/>
    <p:sldId id="293" r:id="rId6"/>
    <p:sldId id="258" r:id="rId7"/>
    <p:sldId id="271" r:id="rId8"/>
    <p:sldId id="256" r:id="rId9"/>
    <p:sldId id="276" r:id="rId10"/>
    <p:sldId id="272" r:id="rId11"/>
    <p:sldId id="273" r:id="rId12"/>
    <p:sldId id="259" r:id="rId13"/>
    <p:sldId id="278" r:id="rId14"/>
    <p:sldId id="260" r:id="rId15"/>
    <p:sldId id="279" r:id="rId16"/>
    <p:sldId id="280" r:id="rId17"/>
    <p:sldId id="282" r:id="rId18"/>
    <p:sldId id="284" r:id="rId19"/>
    <p:sldId id="285" r:id="rId20"/>
    <p:sldId id="288" r:id="rId21"/>
    <p:sldId id="289" r:id="rId22"/>
    <p:sldId id="286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89CD-C6AB-4EE1-8926-1D0FDAE4AE01}" type="datetimeFigureOut">
              <a:rPr lang="vi-VN" smtClean="0"/>
              <a:pPr/>
              <a:t>16/05/2022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7752-016E-4CFF-A6B2-04FB39B09BC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file:///C:\Documents%20and%20Settings\Admin\Desktop\Em%20yeu%20cay%20xanh%2000_00_00-00_00_44.mp3" TargetMode="External"/><Relationship Id="rId1" Type="http://schemas.openxmlformats.org/officeDocument/2006/relationships/audio" Target="file:///C:\Documents%20and%20Settings\Admin\Desktop\Em%20&#273;i%20qua%20ng&#227;%20t&#432;%20&#273;&#432;&#7901;ng%20ph&#7889;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1.WAV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media" Target="../media/media2.WAV"/><Relationship Id="rId7" Type="http://schemas.openxmlformats.org/officeDocument/2006/relationships/image" Target="../media/image17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2.WAV"/><Relationship Id="rId7" Type="http://schemas.openxmlformats.org/officeDocument/2006/relationships/image" Target="../media/image12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9.png"/><Relationship Id="rId18" Type="http://schemas.openxmlformats.org/officeDocument/2006/relationships/image" Target="../media/image35.png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jpeg"/><Relationship Id="rId20" Type="http://schemas.openxmlformats.org/officeDocument/2006/relationships/image" Target="../media/image37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5" Type="http://schemas.openxmlformats.org/officeDocument/2006/relationships/image" Target="../media/image27.png"/><Relationship Id="rId10" Type="http://schemas.openxmlformats.org/officeDocument/2006/relationships/image" Target="../media/image34.png"/><Relationship Id="rId19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5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46.gif"/><Relationship Id="rId5" Type="http://schemas.openxmlformats.org/officeDocument/2006/relationships/slide" Target="slide13.xml"/><Relationship Id="rId10" Type="http://schemas.openxmlformats.org/officeDocument/2006/relationships/slide" Target="slide19.xml"/><Relationship Id="rId4" Type="http://schemas.openxmlformats.org/officeDocument/2006/relationships/image" Target="../media/image44.png"/><Relationship Id="rId9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lAOMqex8f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963" y="2356100"/>
            <a:ext cx="7823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Gi¸o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 ¸n 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ph¸t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triÓn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ng«n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708" y="3846183"/>
            <a:ext cx="5786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Chñ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®Ò :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Thùc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VËt</a:t>
            </a:r>
            <a:endParaRPr lang="en-US" sz="2400" i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§Ò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tµi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quen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h-k</a:t>
            </a:r>
            <a:endParaRPr lang="en-US" sz="2400" i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Løa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tuæi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: MGL ( 5-6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tuæi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sz="2400" i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Thêi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: 30-35 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phót</a:t>
            </a:r>
            <a:endParaRPr lang="en-US" sz="2000" i="1" dirty="0" smtClean="0">
              <a:solidFill>
                <a:srgbClr val="FF0000"/>
              </a:solidFill>
              <a:latin typeface=".VnAvant" pitchFamily="34" charset="0"/>
            </a:endParaRPr>
          </a:p>
          <a:p>
            <a:endParaRPr lang="vi-VN" dirty="0"/>
          </a:p>
        </p:txBody>
      </p:sp>
      <p:pic>
        <p:nvPicPr>
          <p:cNvPr id="8" name="Em đi qua ngã tư đường phố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  <p:pic>
        <p:nvPicPr>
          <p:cNvPr id="7" name="Em yeu cay xanh 00_00_00-00_00_4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286776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5736" y="405284"/>
            <a:ext cx="4962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UBND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QUẬN LONG BIÊN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NON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BẮC BIÊN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53" y="1127309"/>
            <a:ext cx="1231689" cy="115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857760"/>
            <a:ext cx="82153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khÕ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pic>
        <p:nvPicPr>
          <p:cNvPr id="3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15404" y="428604"/>
            <a:ext cx="304800" cy="304800"/>
          </a:xfrm>
          <a:prstGeom prst="rect">
            <a:avLst/>
          </a:prstGeom>
        </p:spPr>
      </p:pic>
      <p:pic>
        <p:nvPicPr>
          <p:cNvPr id="4" name="COINRT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5" name="Picture 4" descr="tải xuống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g ra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00306"/>
            <a:ext cx="9144000" cy="4357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0726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latin typeface=".VnAvant" pitchFamily="34" charset="0"/>
              </a:rPr>
              <a:t>c©y</a:t>
            </a:r>
            <a:r>
              <a:rPr lang="en-US" sz="16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6600" b="1" dirty="0" err="1" smtClean="0">
                <a:solidFill>
                  <a:srgbClr val="00B050"/>
                </a:solidFill>
                <a:latin typeface=".VnAvant" pitchFamily="34" charset="0"/>
              </a:rPr>
              <a:t>khÕ</a:t>
            </a:r>
            <a:endParaRPr lang="vi-VN" sz="166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k</a:t>
            </a:r>
            <a:endParaRPr lang="vi-VN" sz="1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.VnAvant" pitchFamily="34" charset="0"/>
              </a:rPr>
              <a:t>ª</a:t>
            </a:r>
            <a:endParaRPr lang="vi-VN" sz="16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h</a:t>
            </a:r>
            <a:endParaRPr lang="vi-VN" sz="1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7030A0"/>
                </a:solidFill>
                <a:latin typeface=".VnAvant" pitchFamily="34" charset="0"/>
              </a:rPr>
              <a:t>©</a:t>
            </a:r>
            <a:endParaRPr lang="vi-VN" sz="16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714356"/>
            <a:ext cx="1643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16600" b="1" dirty="0">
              <a:solidFill>
                <a:srgbClr val="FF0000"/>
              </a:solidFill>
            </a:endParaRPr>
          </a:p>
        </p:txBody>
      </p:sp>
      <p:pic>
        <p:nvPicPr>
          <p:cNvPr id="9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0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2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3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5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numSld="999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0006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0"/>
            <a:ext cx="278608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k</a:t>
            </a:r>
            <a:endParaRPr lang="vi-VN" sz="4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1214422"/>
            <a:ext cx="714380" cy="39290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k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2143116"/>
            <a:ext cx="1981200" cy="1612900"/>
          </a:xfrm>
          <a:prstGeom prst="rect">
            <a:avLst/>
          </a:prstGeom>
        </p:spPr>
      </p:pic>
      <p:pic>
        <p:nvPicPr>
          <p:cNvPr id="6" name="Picture 5" descr="k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3714752"/>
            <a:ext cx="2336800" cy="1500198"/>
          </a:xfrm>
          <a:prstGeom prst="rect">
            <a:avLst/>
          </a:prstGeom>
        </p:spPr>
      </p:pic>
      <p:pic>
        <p:nvPicPr>
          <p:cNvPr id="7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17hinh-anh-background-hoa-mau-sac-tren-nen-tr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0"/>
            <a:ext cx="9286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0070C0"/>
                </a:solidFill>
                <a:latin typeface=".VnAvant" pitchFamily="34" charset="0"/>
              </a:rPr>
              <a:t>k</a:t>
            </a:r>
            <a:endParaRPr lang="vi-VN" sz="239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357298"/>
            <a:ext cx="9286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vi-VN" sz="23900" b="1" dirty="0">
              <a:solidFill>
                <a:srgbClr val="FF0000"/>
              </a:solidFill>
            </a:endParaRPr>
          </a:p>
        </p:txBody>
      </p:sp>
      <p:pic>
        <p:nvPicPr>
          <p:cNvPr id="7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2857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556792"/>
            <a:ext cx="2019300" cy="327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335758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C00000"/>
                </a:solidFill>
                <a:latin typeface=".VnAvant" pitchFamily="34" charset="0"/>
              </a:rPr>
              <a:t>h</a:t>
            </a:r>
            <a:endParaRPr lang="vi-VN" sz="413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285728"/>
            <a:ext cx="335758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7030A0"/>
                </a:solidFill>
                <a:latin typeface=".VnAvant" pitchFamily="34" charset="0"/>
              </a:rPr>
              <a:t>k</a:t>
            </a:r>
            <a:endParaRPr lang="vi-VN" sz="413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1500174"/>
            <a:ext cx="785818" cy="40005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h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2357430"/>
            <a:ext cx="2143140" cy="3214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0694" y="1500174"/>
            <a:ext cx="714380" cy="39290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 descr="k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2285992"/>
            <a:ext cx="1981200" cy="1612900"/>
          </a:xfrm>
          <a:prstGeom prst="rect">
            <a:avLst/>
          </a:prstGeom>
        </p:spPr>
      </p:pic>
      <p:pic>
        <p:nvPicPr>
          <p:cNvPr id="9" name="Picture 8" descr="k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3857628"/>
            <a:ext cx="2336800" cy="1571636"/>
          </a:xfrm>
          <a:prstGeom prst="rect">
            <a:avLst/>
          </a:prstGeom>
        </p:spPr>
      </p:pic>
      <p:pic>
        <p:nvPicPr>
          <p:cNvPr id="10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991600" y="152400"/>
            <a:ext cx="304800" cy="304800"/>
          </a:xfrm>
          <a:prstGeom prst="rect">
            <a:avLst/>
          </a:prstGeom>
        </p:spPr>
      </p:pic>
      <p:pic>
        <p:nvPicPr>
          <p:cNvPr id="12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0" y="304800"/>
            <a:ext cx="304800" cy="304800"/>
          </a:xfrm>
          <a:prstGeom prst="rect">
            <a:avLst/>
          </a:prstGeom>
        </p:spPr>
      </p:pic>
      <p:pic>
        <p:nvPicPr>
          <p:cNvPr id="13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296400" y="457200"/>
            <a:ext cx="304800" cy="304800"/>
          </a:xfrm>
          <a:prstGeom prst="rect">
            <a:avLst/>
          </a:prstGeom>
        </p:spPr>
      </p:pic>
      <p:pic>
        <p:nvPicPr>
          <p:cNvPr id="1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448800" y="609600"/>
            <a:ext cx="304800" cy="304800"/>
          </a:xfrm>
          <a:prstGeom prst="rect">
            <a:avLst/>
          </a:prstGeom>
        </p:spPr>
      </p:pic>
      <p:pic>
        <p:nvPicPr>
          <p:cNvPr id="15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601200" y="762000"/>
            <a:ext cx="304800" cy="304800"/>
          </a:xfrm>
          <a:prstGeom prst="rect">
            <a:avLst/>
          </a:prstGeom>
        </p:spPr>
      </p:pic>
      <p:pic>
        <p:nvPicPr>
          <p:cNvPr id="16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753600" y="91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numSld="999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999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5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8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3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379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060848"/>
            <a:ext cx="756084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h, 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 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Trò chơi vòng quay đoán chữ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Arial"/>
              <a:cs typeface="Arial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733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676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19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6150" name="Picture 6" descr="Mick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957775">
            <a:off x="685800" y="0"/>
            <a:ext cx="7100888" cy="6550025"/>
            <a:chOff x="912" y="144"/>
            <a:chExt cx="4272" cy="4032"/>
          </a:xfrm>
        </p:grpSpPr>
        <p:pic>
          <p:nvPicPr>
            <p:cNvPr id="7190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1" name="Group 4"/>
            <p:cNvGrpSpPr>
              <a:grpSpLocks/>
            </p:cNvGrpSpPr>
            <p:nvPr/>
          </p:nvGrpSpPr>
          <p:grpSpPr bwMode="auto">
            <a:xfrm>
              <a:off x="1136" y="539"/>
              <a:ext cx="3369" cy="3328"/>
              <a:chOff x="1136" y="539"/>
              <a:chExt cx="3369" cy="3328"/>
            </a:xfrm>
          </p:grpSpPr>
          <p:sp>
            <p:nvSpPr>
              <p:cNvPr id="7192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46" y="590"/>
                <a:ext cx="719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</a:rPr>
                  <a:t>h</a:t>
                </a:r>
                <a:endParaRPr lang="en-US" sz="9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7193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69" y="1302"/>
                <a:ext cx="651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</a:rPr>
                  <a:t>k</a:t>
                </a:r>
              </a:p>
            </p:txBody>
          </p:sp>
          <p:sp>
            <p:nvSpPr>
              <p:cNvPr id="7194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166" y="2096"/>
                <a:ext cx="884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FFFF00"/>
                    </a:solidFill>
                  </a:rPr>
                  <a:t>h</a:t>
                </a:r>
                <a:endParaRPr lang="en-US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  <p:sp>
            <p:nvSpPr>
              <p:cNvPr id="7195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67" y="2805"/>
                <a:ext cx="884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</a:rPr>
                  <a:t>k</a:t>
                </a:r>
                <a:endParaRPr lang="en-US" sz="9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7196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715" y="1213"/>
                <a:ext cx="71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800" b="1" smtClean="0">
                    <a:solidFill>
                      <a:srgbClr val="0066FF"/>
                    </a:solidFill>
                  </a:rPr>
                  <a:t>k</a:t>
                </a:r>
                <a:endParaRPr lang="en-US" sz="8800" b="1">
                  <a:solidFill>
                    <a:srgbClr val="0066FF"/>
                  </a:solidFill>
                </a:endParaRPr>
              </a:p>
            </p:txBody>
          </p:sp>
          <p:sp>
            <p:nvSpPr>
              <p:cNvPr id="7197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23" y="2427"/>
                <a:ext cx="1007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00CC00"/>
                    </a:solidFill>
                    <a:latin typeface="Century Gothic" pitchFamily="34" charset="0"/>
                  </a:rPr>
                  <a:t>k</a:t>
                </a:r>
                <a:endParaRPr lang="en-US" sz="9600" b="1">
                  <a:solidFill>
                    <a:srgbClr val="00CC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198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20" y="539"/>
                <a:ext cx="652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FF3300"/>
                    </a:solidFill>
                    <a:latin typeface="Century Gothic" pitchFamily="34" charset="0"/>
                  </a:rPr>
                  <a:t>h</a:t>
                </a:r>
                <a:endParaRPr lang="en-US" sz="9600" b="1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199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909"/>
                <a:ext cx="769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smtClean="0">
                    <a:solidFill>
                      <a:srgbClr val="FF3300"/>
                    </a:solidFill>
                  </a:rPr>
                  <a:t>h</a:t>
                </a:r>
                <a:endParaRPr lang="en-US" sz="9600" b="1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7171" name="AutoShape 13"/>
          <p:cNvSpPr>
            <a:spLocks noChangeArrowheads="1"/>
          </p:cNvSpPr>
          <p:nvPr/>
        </p:nvSpPr>
        <p:spPr bwMode="auto">
          <a:xfrm rot="-5400000">
            <a:off x="4171950" y="952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172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1</a:t>
            </a:r>
          </a:p>
        </p:txBody>
      </p:sp>
      <p:sp>
        <p:nvSpPr>
          <p:cNvPr id="7173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2</a:t>
            </a:r>
          </a:p>
        </p:txBody>
      </p:sp>
      <p:sp>
        <p:nvSpPr>
          <p:cNvPr id="7174" name="WordArt 16"/>
          <p:cNvSpPr>
            <a:spLocks noChangeArrowheads="1" noChangeShapeType="1" noTextEdit="1"/>
          </p:cNvSpPr>
          <p:nvPr/>
        </p:nvSpPr>
        <p:spPr bwMode="auto">
          <a:xfrm>
            <a:off x="8001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6</a:t>
            </a:r>
          </a:p>
        </p:txBody>
      </p:sp>
      <p:sp>
        <p:nvSpPr>
          <p:cNvPr id="717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6" name="WordArt 18"/>
          <p:cNvSpPr>
            <a:spLocks noChangeArrowheads="1" noChangeShapeType="1" noTextEdit="1"/>
          </p:cNvSpPr>
          <p:nvPr/>
        </p:nvSpPr>
        <p:spPr bwMode="auto">
          <a:xfrm>
            <a:off x="2133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3</a:t>
            </a:r>
          </a:p>
        </p:txBody>
      </p:sp>
      <p:sp>
        <p:nvSpPr>
          <p:cNvPr id="7177" name="WordArt 19"/>
          <p:cNvSpPr>
            <a:spLocks noChangeArrowheads="1" noChangeShapeType="1" noTextEdit="1"/>
          </p:cNvSpPr>
          <p:nvPr/>
        </p:nvSpPr>
        <p:spPr bwMode="auto">
          <a:xfrm>
            <a:off x="61722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4</a:t>
            </a:r>
          </a:p>
        </p:txBody>
      </p:sp>
      <p:sp>
        <p:nvSpPr>
          <p:cNvPr id="7178" name="WordArt 20"/>
          <p:cNvSpPr>
            <a:spLocks noChangeArrowheads="1" noChangeShapeType="1" noTextEdit="1"/>
          </p:cNvSpPr>
          <p:nvPr/>
        </p:nvSpPr>
        <p:spPr bwMode="auto">
          <a:xfrm>
            <a:off x="7162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5</a:t>
            </a:r>
          </a:p>
        </p:txBody>
      </p:sp>
      <p:pic>
        <p:nvPicPr>
          <p:cNvPr id="22549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1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3" name="AutoShape 2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5" name="AutoShape 2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6" name="AutoShape 28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charset="0"/>
              </a:rPr>
              <a:t>28</a:t>
            </a:r>
          </a:p>
        </p:txBody>
      </p:sp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 descr="Bellcol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779043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74826">
            <a:off x="76200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80373">
            <a:off x="-3048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2982eh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191000"/>
            <a:ext cx="121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s_f_01_589_01_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38100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Chóc bÐ ch¨m ngoan häc giái.</a:t>
            </a:r>
          </a:p>
        </p:txBody>
      </p:sp>
      <p:pic>
        <p:nvPicPr>
          <p:cNvPr id="1127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86800" y="32766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3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556792"/>
            <a:ext cx="7632848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988840"/>
            <a:ext cx="698477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491749"/>
            <a:ext cx="74546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Cô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và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trẻ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hát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và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vận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động</a:t>
            </a:r>
            <a:endParaRPr lang="en-US" sz="5400" b="1" dirty="0">
              <a:ln/>
              <a:solidFill>
                <a:srgbClr val="7030A0"/>
              </a:solidFill>
            </a:endParaRPr>
          </a:p>
          <a:p>
            <a:pPr algn="ctr"/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bài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</a:rPr>
              <a:t>hát</a:t>
            </a:r>
            <a:endParaRPr lang="en-US" sz="5400" b="1" cap="none" spc="0" dirty="0" smtClean="0">
              <a:ln/>
              <a:solidFill>
                <a:srgbClr val="7030A0"/>
              </a:solidFill>
              <a:effectLst/>
            </a:endParaRPr>
          </a:p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</a:rPr>
              <a:t>“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Ngày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Tết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quê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</a:rPr>
              <a:t>em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”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4" name="5-Point Star 3">
            <a:hlinkClick r:id="rId3"/>
          </p:cNvPr>
          <p:cNvSpPr/>
          <p:nvPr/>
        </p:nvSpPr>
        <p:spPr>
          <a:xfrm>
            <a:off x="3635896" y="4077072"/>
            <a:ext cx="1872208" cy="1512168"/>
          </a:xfrm>
          <a:prstGeom prst="star5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18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9955" y="5805264"/>
            <a:ext cx="4164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Hãy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click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vào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ngôi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sao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3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857760"/>
            <a:ext cx="82153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.VnAvant" pitchFamily="34" charset="0"/>
              </a:rPr>
              <a:t>hång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pic>
        <p:nvPicPr>
          <p:cNvPr id="3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357166"/>
            <a:ext cx="304800" cy="304800"/>
          </a:xfrm>
          <a:prstGeom prst="rect">
            <a:avLst/>
          </a:prstGeom>
        </p:spPr>
      </p:pic>
      <p:pic>
        <p:nvPicPr>
          <p:cNvPr id="5" name="Picture 4" descr="ghep-cay-hong-khong-h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42908" y="1643050"/>
            <a:ext cx="9286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c©y</a:t>
            </a:r>
            <a:r>
              <a:rPr lang="en-US" sz="138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138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hång</a:t>
            </a:r>
            <a:endParaRPr lang="vi-VN" sz="13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1643050"/>
            <a:ext cx="1428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.VnAvant" pitchFamily="34" charset="0"/>
              </a:rPr>
              <a:t>n</a:t>
            </a:r>
            <a:endParaRPr lang="vi-VN" sz="13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1643050"/>
            <a:ext cx="18573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FF00"/>
                </a:solidFill>
                <a:latin typeface=".VnAvant" pitchFamily="34" charset="0"/>
              </a:rPr>
              <a:t>«</a:t>
            </a:r>
            <a:endParaRPr lang="vi-VN" sz="13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643050"/>
            <a:ext cx="1357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.VnAvant" pitchFamily="34" charset="0"/>
              </a:rPr>
              <a:t>©</a:t>
            </a:r>
            <a:endParaRPr lang="vi-VN" sz="13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6429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  <a:latin typeface=".VnAvant" pitchFamily="34" charset="0"/>
              </a:rPr>
              <a:t>c</a:t>
            </a:r>
            <a:endParaRPr lang="vi-VN" sz="13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643050"/>
            <a:ext cx="1928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vi-VN" sz="13800" b="1" dirty="0">
              <a:solidFill>
                <a:srgbClr val="0070C0"/>
              </a:solidFill>
            </a:endParaRPr>
          </a:p>
        </p:txBody>
      </p:sp>
      <p:pic>
        <p:nvPicPr>
          <p:cNvPr id="9" name="COINRT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0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2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3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4" name="TOSSCHI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-nen-powerpoint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1736" y="357166"/>
            <a:ext cx="335758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vi-VN" sz="41300" b="1" dirty="0">
              <a:solidFill>
                <a:srgbClr val="0070C0"/>
              </a:solidFill>
            </a:endParaRPr>
          </a:p>
        </p:txBody>
      </p:sp>
      <p:pic>
        <p:nvPicPr>
          <p:cNvPr id="11" name="Picture 10" descr="h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357430"/>
            <a:ext cx="2143140" cy="32147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7488" y="1500174"/>
            <a:ext cx="785818" cy="40005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17hinh-anh-background-hoa-mau-sac-tren-nen-tr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0"/>
            <a:ext cx="9286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vi-VN" sz="199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1000108"/>
            <a:ext cx="9286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19900" b="1" dirty="0">
              <a:solidFill>
                <a:srgbClr val="FF0000"/>
              </a:solidFill>
            </a:endParaRPr>
          </a:p>
        </p:txBody>
      </p:sp>
      <p:pic>
        <p:nvPicPr>
          <p:cNvPr id="8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9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  <p:pic>
        <p:nvPicPr>
          <p:cNvPr id="10" name="TOSSCH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46" y="1577355"/>
            <a:ext cx="1740442" cy="30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327</Words>
  <Application>Microsoft Office PowerPoint</Application>
  <PresentationFormat>On-screen Show (4:3)</PresentationFormat>
  <Paragraphs>101</Paragraphs>
  <Slides>22</Slides>
  <Notes>0</Notes>
  <HiddenSlides>0</HiddenSlides>
  <MMClips>43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.VnAristote</vt:lpstr>
      <vt:lpstr>.VnAvant</vt:lpstr>
      <vt:lpstr>.VnAvantH</vt:lpstr>
      <vt:lpstr>Arial</vt:lpstr>
      <vt:lpstr>Arial Black</vt:lpstr>
      <vt:lpstr>Calibri</vt:lpstr>
      <vt:lpstr>Century Gothic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LHHD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 Loi</dc:creator>
  <cp:lastModifiedBy>Admin</cp:lastModifiedBy>
  <cp:revision>47</cp:revision>
  <dcterms:created xsi:type="dcterms:W3CDTF">2016-01-08T04:32:22Z</dcterms:created>
  <dcterms:modified xsi:type="dcterms:W3CDTF">2022-05-16T01:13:50Z</dcterms:modified>
</cp:coreProperties>
</file>