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74713" y="228599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UBND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QUẬN LONG BIÊN 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</a:rPr>
              <a:t>TRƯỜNG </a:t>
            </a:r>
            <a:r>
              <a:rPr lang="en-US" sz="2200" b="1" dirty="0">
                <a:latin typeface="Times New Roman" pitchFamily="18" charset="0"/>
              </a:rPr>
              <a:t>MẦM NON </a:t>
            </a:r>
            <a:r>
              <a:rPr lang="en-US" sz="2200" b="1" dirty="0" smtClean="0">
                <a:latin typeface="Times New Roman" pitchFamily="18" charset="0"/>
              </a:rPr>
              <a:t>BẮC BIÊN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936308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 dạy: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Nguyễn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Thị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Huyền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Trang</a:t>
            </a:r>
            <a:endParaRPr lang="en-US" sz="3600" b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Năm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học: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201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-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B1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156</Words>
  <Application>Microsoft Office PowerPoint</Application>
  <PresentationFormat>On-screen Show (4:3)</PresentationFormat>
  <Paragraphs>37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</cp:revision>
  <dcterms:created xsi:type="dcterms:W3CDTF">2019-03-19T13:18:02Z</dcterms:created>
  <dcterms:modified xsi:type="dcterms:W3CDTF">2020-05-20T08:42:21Z</dcterms:modified>
</cp:coreProperties>
</file>