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56" r:id="rId7"/>
    <p:sldId id="276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684FB-9BE1-4ABB-A8F0-F5D8BEDB69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7402-0444-4725-9F58-9AB8D32E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8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BCA2C-1AE7-4D2C-AE64-31F79EA8C9F0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2C40-4854-4F1F-9EC8-3D7BEA7671A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2DFF-83DC-45DE-8E93-511AB420FC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o%20Nhan\My%20Documents\gia%20dinh%20gau.mp3" TargetMode="External"/><Relationship Id="rId6" Type="http://schemas.openxmlformats.org/officeDocument/2006/relationships/image" Target="../media/image18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667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8307" y="244101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 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660066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6200" y="305948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vi 3 </a:t>
            </a:r>
            <a:endParaRPr lang="en-US" sz="2800" b="1" dirty="0">
              <a:solidFill>
                <a:srgbClr val="6600CC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307" y="42291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 smtClean="0">
              <a:solidFill>
                <a:srgbClr val="6600FF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" y="4073047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455373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solidFill>
                <a:srgbClr val="00206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0562" y="-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UBND QUẬN LONG BIÊN    </a:t>
            </a:r>
            <a:endParaRPr lang="en-US" sz="2000" b="1" dirty="0">
              <a:latin typeface="Arial Unicode MS" pitchFamily="34" charset="-128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0562" y="148225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BẮC BIÊN    </a:t>
            </a:r>
            <a:endParaRPr lang="en-US" sz="2000" b="1" dirty="0">
              <a:latin typeface="Arial Unicode MS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15" y="982250"/>
            <a:ext cx="1476946" cy="1382703"/>
          </a:xfrm>
          <a:prstGeom prst="rect">
            <a:avLst/>
          </a:prstGeom>
        </p:spPr>
      </p:pic>
    </p:spTree>
  </p:cSld>
  <p:clrMapOvr>
    <a:masterClrMapping/>
  </p:clrMapOvr>
  <p:transition advTm="26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H="1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48000" y="3429000"/>
            <a:ext cx="1752600" cy="1905000"/>
            <a:chOff x="2640" y="1776"/>
            <a:chExt cx="2256" cy="2544"/>
          </a:xfrm>
        </p:grpSpPr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2640" y="1776"/>
              <a:ext cx="2256" cy="2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14" descr="hnhquda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86"/>
            <a:stretch>
              <a:fillRect/>
            </a:stretch>
          </p:blipFill>
          <p:spPr bwMode="auto">
            <a:xfrm>
              <a:off x="3130" y="1872"/>
              <a:ext cx="796" cy="1243"/>
            </a:xfrm>
            <a:prstGeom prst="rect">
              <a:avLst/>
            </a:prstGeom>
            <a:noFill/>
          </p:spPr>
        </p:pic>
        <p:pic>
          <p:nvPicPr>
            <p:cNvPr id="29" name="Picture 30" descr="hnhquda[1]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86"/>
            <a:stretch>
              <a:fillRect/>
            </a:stretch>
          </p:blipFill>
          <p:spPr bwMode="auto">
            <a:xfrm>
              <a:off x="3267" y="2713"/>
              <a:ext cx="917" cy="1433"/>
            </a:xfrm>
            <a:prstGeom prst="rect">
              <a:avLst/>
            </a:prstGeom>
            <a:noFill/>
          </p:spPr>
        </p:pic>
        <p:pic>
          <p:nvPicPr>
            <p:cNvPr id="30" name="Picture 31" descr="hnhquda[1]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86"/>
            <a:stretch>
              <a:fillRect/>
            </a:stretch>
          </p:blipFill>
          <p:spPr bwMode="auto">
            <a:xfrm>
              <a:off x="4019" y="2312"/>
              <a:ext cx="779" cy="1216"/>
            </a:xfrm>
            <a:prstGeom prst="rect">
              <a:avLst/>
            </a:prstGeom>
            <a:noFill/>
          </p:spPr>
        </p:pic>
      </p:grpSp>
      <p:grpSp>
        <p:nvGrpSpPr>
          <p:cNvPr id="5" name="táo"/>
          <p:cNvGrpSpPr>
            <a:grpSpLocks/>
          </p:cNvGrpSpPr>
          <p:nvPr/>
        </p:nvGrpSpPr>
        <p:grpSpPr bwMode="auto">
          <a:xfrm>
            <a:off x="7162800" y="3505200"/>
            <a:ext cx="1981200" cy="1600200"/>
            <a:chOff x="3744" y="2016"/>
            <a:chExt cx="816" cy="864"/>
          </a:xfrm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3744" y="2016"/>
              <a:ext cx="816" cy="8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4" descr="C:\Users\Administrator\Desktop\hinh anh ga\qua tao\1207724570_img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13333"/>
            <a:stretch>
              <a:fillRect/>
            </a:stretch>
          </p:blipFill>
          <p:spPr bwMode="auto">
            <a:xfrm>
              <a:off x="3775" y="2098"/>
              <a:ext cx="35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 descr="C:\Users\Administrator\Desktop\hinh anh ga\qua tao\1207724570_img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13333"/>
            <a:stretch>
              <a:fillRect/>
            </a:stretch>
          </p:blipFill>
          <p:spPr bwMode="auto">
            <a:xfrm>
              <a:off x="4121" y="2057"/>
              <a:ext cx="37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" descr="C:\Users\Administrator\Desktop\hinh anh ga\qua tao\1207724570_img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b="13333"/>
            <a:stretch>
              <a:fillRect/>
            </a:stretch>
          </p:blipFill>
          <p:spPr bwMode="auto">
            <a:xfrm>
              <a:off x="3995" y="2427"/>
              <a:ext cx="37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hoa"/>
          <p:cNvGrpSpPr>
            <a:grpSpLocks/>
          </p:cNvGrpSpPr>
          <p:nvPr/>
        </p:nvGrpSpPr>
        <p:grpSpPr bwMode="auto">
          <a:xfrm>
            <a:off x="381000" y="3505200"/>
            <a:ext cx="1905000" cy="1905000"/>
            <a:chOff x="-1824" y="2496"/>
            <a:chExt cx="1824" cy="1824"/>
          </a:xfrm>
        </p:grpSpPr>
        <p:sp>
          <p:nvSpPr>
            <p:cNvPr id="42" name="Oval 96"/>
            <p:cNvSpPr>
              <a:spLocks noChangeArrowheads="1"/>
            </p:cNvSpPr>
            <p:nvPr/>
          </p:nvSpPr>
          <p:spPr bwMode="auto">
            <a:xfrm>
              <a:off x="-1824" y="2496"/>
              <a:ext cx="1824" cy="1824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8" descr="hoa đào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419" y="2592"/>
              <a:ext cx="68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8" descr="hoa đào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811" y="3072"/>
              <a:ext cx="77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hoa đào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680" y="3360"/>
              <a:ext cx="768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na"/>
          <p:cNvGrpSpPr>
            <a:grpSpLocks/>
          </p:cNvGrpSpPr>
          <p:nvPr/>
        </p:nvGrpSpPr>
        <p:grpSpPr bwMode="auto">
          <a:xfrm>
            <a:off x="4876800" y="3429000"/>
            <a:ext cx="1752600" cy="1676400"/>
            <a:chOff x="-672" y="2976"/>
            <a:chExt cx="1344" cy="1344"/>
          </a:xfrm>
        </p:grpSpPr>
        <p:sp>
          <p:nvSpPr>
            <p:cNvPr id="51" name="Oval 122"/>
            <p:cNvSpPr>
              <a:spLocks noChangeArrowheads="1"/>
            </p:cNvSpPr>
            <p:nvPr/>
          </p:nvSpPr>
          <p:spPr bwMode="auto">
            <a:xfrm>
              <a:off x="-672" y="2976"/>
              <a:ext cx="1344" cy="134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" name="Picture 125" descr="traimangcau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t="7207" r="64799" b="38739"/>
            <a:stretch>
              <a:fillRect/>
            </a:stretch>
          </p:blipFill>
          <p:spPr bwMode="auto">
            <a:xfrm>
              <a:off x="-384" y="3072"/>
              <a:ext cx="817" cy="1114"/>
            </a:xfrm>
            <a:prstGeom prst="rect">
              <a:avLst/>
            </a:prstGeom>
            <a:noFill/>
          </p:spPr>
        </p:pic>
      </p:grpSp>
      <p:grpSp>
        <p:nvGrpSpPr>
          <p:cNvPr id="8" name="khế"/>
          <p:cNvGrpSpPr>
            <a:grpSpLocks/>
          </p:cNvGrpSpPr>
          <p:nvPr/>
        </p:nvGrpSpPr>
        <p:grpSpPr bwMode="auto">
          <a:xfrm>
            <a:off x="1752600" y="5029200"/>
            <a:ext cx="1981200" cy="1828800"/>
            <a:chOff x="2540" y="2016"/>
            <a:chExt cx="2592" cy="2508"/>
          </a:xfrm>
        </p:grpSpPr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2540" y="2016"/>
              <a:ext cx="2592" cy="250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" name="Picture 118" descr="Picture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36" y="2539"/>
              <a:ext cx="980" cy="1358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18" descr="Picture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39" y="2434"/>
              <a:ext cx="1097" cy="151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buoi"/>
          <p:cNvGrpSpPr>
            <a:grpSpLocks/>
          </p:cNvGrpSpPr>
          <p:nvPr/>
        </p:nvGrpSpPr>
        <p:grpSpPr bwMode="auto">
          <a:xfrm>
            <a:off x="5867400" y="4953000"/>
            <a:ext cx="1981200" cy="1905000"/>
            <a:chOff x="2592" y="1920"/>
            <a:chExt cx="912" cy="960"/>
          </a:xfrm>
        </p:grpSpPr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2592" y="1920"/>
              <a:ext cx="912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" name="Picture 5" descr="buoi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08" y="2381"/>
              <a:ext cx="329" cy="4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5" descr="buoi 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83" y="2035"/>
              <a:ext cx="299" cy="37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" descr="buoi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7" y="2035"/>
              <a:ext cx="316" cy="3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8819 L -0.37084 -0.3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3333 L -0.16667 -0.2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4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8912 L 0.00417 -0.561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2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2084 -0.2666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 -0.7666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8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3333 -0.7222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3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23905"/>
          <p:cNvSpPr>
            <a:spLocks noChangeArrowheads="1" noChangeShapeType="1" noTextEdit="1"/>
          </p:cNvSpPr>
          <p:nvPr/>
        </p:nvSpPr>
        <p:spPr bwMode="auto">
          <a:xfrm rot="289707">
            <a:off x="2286000" y="457200"/>
            <a:ext cx="4067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autami"/>
              </a:rPr>
              <a:t>GIỜ HỌC ĐÃ KẾT THÚC</a:t>
            </a:r>
          </a:p>
        </p:txBody>
      </p:sp>
      <p:sp>
        <p:nvSpPr>
          <p:cNvPr id="123907" name="Rectangle 123906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9101138" cy="1771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Chúc các bé chăm ngoan, học giỏi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123911"/>
          <p:cNvGrpSpPr>
            <a:grpSpLocks/>
          </p:cNvGrpSpPr>
          <p:nvPr/>
        </p:nvGrpSpPr>
        <p:grpSpPr bwMode="auto">
          <a:xfrm>
            <a:off x="1524000" y="4267200"/>
            <a:ext cx="5686425" cy="1905000"/>
            <a:chOff x="912" y="3120"/>
            <a:chExt cx="3582" cy="1200"/>
          </a:xfrm>
        </p:grpSpPr>
        <p:sp>
          <p:nvSpPr>
            <p:cNvPr id="19470" name="Rectangle 123912"/>
            <p:cNvSpPr>
              <a:spLocks noChangeArrowheads="1" noChangeShapeType="1" noTextEdit="1"/>
            </p:cNvSpPr>
            <p:nvPr/>
          </p:nvSpPr>
          <p:spPr bwMode="auto">
            <a:xfrm>
              <a:off x="912" y="3120"/>
              <a:ext cx="358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9471" name="Picture 9" descr="4ifwdu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29" descr="4ifwdu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30" descr="4ifwdu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3" name="Picture 20" descr="3d 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53400" y="44958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3922" descr="cheerleader_rah_rah_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953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3923" descr="cheerleader_rah_rah_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53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3928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3929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5650" y="0"/>
            <a:ext cx="2038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3930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8200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23931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2750" y="48006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 wa đỏ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352800"/>
            <a:ext cx="3733800" cy="3309715"/>
          </a:xfrm>
          <a:prstGeom prst="rect">
            <a:avLst/>
          </a:prstGeom>
        </p:spPr>
      </p:pic>
      <p:pic>
        <p:nvPicPr>
          <p:cNvPr id="3" name="Picture 2" descr="hop ưa van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381000"/>
            <a:ext cx="3048000" cy="3048000"/>
          </a:xfrm>
          <a:prstGeom prst="rect">
            <a:avLst/>
          </a:prstGeom>
        </p:spPr>
      </p:pic>
      <p:pic>
        <p:nvPicPr>
          <p:cNvPr id="4" name="Picture 3" descr="hôp ưa xanh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1" y="381000"/>
            <a:ext cx="3733800" cy="2750471"/>
          </a:xfrm>
          <a:prstGeom prst="rect">
            <a:avLst/>
          </a:prstGeom>
        </p:spPr>
      </p:pic>
      <p:sp>
        <p:nvSpPr>
          <p:cNvPr id="5" name="Right Arrow 4">
            <a:hlinkClick r:id="rId8" action="ppaction://hlinksldjump"/>
          </p:cNvPr>
          <p:cNvSpPr/>
          <p:nvPr/>
        </p:nvSpPr>
        <p:spPr>
          <a:xfrm>
            <a:off x="8382000" y="60198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ownloads\ban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at cuoi" descr="tai-icon-thu-v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505200"/>
            <a:ext cx="1381338" cy="1066800"/>
          </a:xfrm>
          <a:prstGeom prst="rect">
            <a:avLst/>
          </a:prstGeom>
        </p:spPr>
      </p:pic>
      <p:pic>
        <p:nvPicPr>
          <p:cNvPr id="18" name="mat meu" descr="hinh-mat-cuoi-buon-2_02002831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1400"/>
            <a:ext cx="1371600" cy="1066800"/>
          </a:xfrm>
          <a:prstGeom prst="rect">
            <a:avLst/>
          </a:prstGeom>
        </p:spPr>
      </p:pic>
      <p:sp>
        <p:nvSpPr>
          <p:cNvPr id="19" name="Left Arrow 18">
            <a:hlinkClick r:id="rId7" action="ppaction://hlinksldjump"/>
          </p:cNvPr>
          <p:cNvSpPr/>
          <p:nvPr/>
        </p:nvSpPr>
        <p:spPr>
          <a:xfrm>
            <a:off x="8229600" y="6172200"/>
            <a:ext cx="762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m m xa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200"/>
            <a:ext cx="2895600" cy="2895600"/>
          </a:xfrm>
          <a:prstGeom prst="rect">
            <a:avLst/>
          </a:prstGeom>
        </p:spPr>
      </p:pic>
      <p:pic>
        <p:nvPicPr>
          <p:cNvPr id="8" name="Picture 7" descr="chim m xa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2895600" cy="2895600"/>
          </a:xfrm>
          <a:prstGeom prst="rect">
            <a:avLst/>
          </a:prstGeom>
        </p:spPr>
      </p:pic>
      <p:pic>
        <p:nvPicPr>
          <p:cNvPr id="16" name="mat meu" descr="hinh-mat-cuoi-buon-2_0200283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429000"/>
            <a:ext cx="1371600" cy="1066800"/>
          </a:xfrm>
          <a:prstGeom prst="rect">
            <a:avLst/>
          </a:prstGeom>
        </p:spPr>
      </p:pic>
      <p:pic>
        <p:nvPicPr>
          <p:cNvPr id="17" name="mat cuoi" descr="tai-icon-thu-v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505200"/>
            <a:ext cx="1381338" cy="1066800"/>
          </a:xfrm>
          <a:prstGeom prst="rect">
            <a:avLst/>
          </a:prstGeom>
        </p:spPr>
      </p:pic>
      <p:sp>
        <p:nvSpPr>
          <p:cNvPr id="18" name="Left Arrow 17">
            <a:hlinkClick r:id="rId7" action="ppaction://hlinksldjump"/>
          </p:cNvPr>
          <p:cNvSpPr/>
          <p:nvPr/>
        </p:nvSpPr>
        <p:spPr>
          <a:xfrm>
            <a:off x="8229600" y="6019800"/>
            <a:ext cx="609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g 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3581401" cy="3276600"/>
          </a:xfrm>
          <a:prstGeom prst="rect">
            <a:avLst/>
          </a:prstGeom>
        </p:spPr>
      </p:pic>
      <p:pic>
        <p:nvPicPr>
          <p:cNvPr id="4" name="Picture 3" descr="hong 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"/>
            <a:ext cx="3581401" cy="3276600"/>
          </a:xfrm>
          <a:prstGeom prst="rect">
            <a:avLst/>
          </a:prstGeom>
        </p:spPr>
      </p:pic>
      <p:sp>
        <p:nvSpPr>
          <p:cNvPr id="14" name="Left Arrow 13">
            <a:hlinkClick r:id="rId5" action="ppaction://hlinksldjump"/>
          </p:cNvPr>
          <p:cNvSpPr/>
          <p:nvPr/>
        </p:nvSpPr>
        <p:spPr>
          <a:xfrm>
            <a:off x="8382000" y="62484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mat cuoi" descr="tai-icon-thu-v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505200"/>
            <a:ext cx="1381338" cy="1066800"/>
          </a:xfrm>
          <a:prstGeom prst="rect">
            <a:avLst/>
          </a:prstGeom>
        </p:spPr>
      </p:pic>
      <p:pic>
        <p:nvPicPr>
          <p:cNvPr id="19" name="mat meu" descr="hinh-mat-cuoi-buon-2_0200283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581400"/>
            <a:ext cx="1371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sArt_11-03-10.56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21437" y="1083566"/>
            <a:ext cx="1676400" cy="1947671"/>
          </a:xfrm>
          <a:prstGeom prst="rect">
            <a:avLst/>
          </a:prstGeom>
        </p:spPr>
      </p:pic>
      <p:pic>
        <p:nvPicPr>
          <p:cNvPr id="5" name="Picture 4" descr="PicsArt_11-03-10.56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72277" y="899689"/>
            <a:ext cx="1770846" cy="2057400"/>
          </a:xfrm>
          <a:prstGeom prst="rect">
            <a:avLst/>
          </a:prstGeom>
        </p:spPr>
      </p:pic>
      <p:pic>
        <p:nvPicPr>
          <p:cNvPr id="6" name="Picture 5" descr="PicsArt_11-03-10.56.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310171" y="1005028"/>
            <a:ext cx="1705260" cy="1981202"/>
          </a:xfrm>
          <a:prstGeom prst="rect">
            <a:avLst/>
          </a:prstGeom>
        </p:spPr>
      </p:pic>
      <p:pic>
        <p:nvPicPr>
          <p:cNvPr id="8" name="Picture 7" descr="PicsArt_11-03-11.00.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0785" y="3396666"/>
            <a:ext cx="1752602" cy="1840232"/>
          </a:xfrm>
          <a:prstGeom prst="rect">
            <a:avLst/>
          </a:prstGeom>
        </p:spPr>
      </p:pic>
      <p:pic>
        <p:nvPicPr>
          <p:cNvPr id="9" name="Picture 8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0143" y="3537857"/>
            <a:ext cx="1741714" cy="1828800"/>
          </a:xfrm>
          <a:prstGeom prst="rect">
            <a:avLst/>
          </a:prstGeom>
        </p:spPr>
      </p:pic>
      <p:pic>
        <p:nvPicPr>
          <p:cNvPr id="10" name="Picture 9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291944" y="3426615"/>
            <a:ext cx="174171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sArt_11-03-10.56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69037" y="969102"/>
            <a:ext cx="1676400" cy="1947671"/>
          </a:xfrm>
          <a:prstGeom prst="rect">
            <a:avLst/>
          </a:prstGeom>
        </p:spPr>
      </p:pic>
      <p:pic>
        <p:nvPicPr>
          <p:cNvPr id="5" name="Picture 4" descr="PicsArt_11-03-10.56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62777" y="914237"/>
            <a:ext cx="1770846" cy="2057400"/>
          </a:xfrm>
          <a:prstGeom prst="rect">
            <a:avLst/>
          </a:prstGeom>
        </p:spPr>
      </p:pic>
      <p:pic>
        <p:nvPicPr>
          <p:cNvPr id="6" name="Picture 5" descr="PicsArt_11-03-10.56.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538771" y="937907"/>
            <a:ext cx="1705260" cy="1981202"/>
          </a:xfrm>
          <a:prstGeom prst="rect">
            <a:avLst/>
          </a:prstGeom>
        </p:spPr>
      </p:pic>
      <p:pic>
        <p:nvPicPr>
          <p:cNvPr id="8" name="Picture 7" descr="PicsArt_11-03-11.00.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5295" y="3291832"/>
            <a:ext cx="1752602" cy="1840232"/>
          </a:xfrm>
          <a:prstGeom prst="rect">
            <a:avLst/>
          </a:prstGeom>
        </p:spPr>
      </p:pic>
      <p:pic>
        <p:nvPicPr>
          <p:cNvPr id="9" name="Picture 8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663043" y="3302992"/>
            <a:ext cx="1741714" cy="1828800"/>
          </a:xfrm>
          <a:prstGeom prst="rect">
            <a:avLst/>
          </a:prstGeom>
        </p:spPr>
      </p:pic>
      <p:pic>
        <p:nvPicPr>
          <p:cNvPr id="10" name="Picture 9" descr="PicsArt_11-03-11.00.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520544" y="3276897"/>
            <a:ext cx="174171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1866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1867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3"/>
            <a:ext cx="9144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1868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201988" y="3201988"/>
            <a:ext cx="6858001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1869" descr="e48b4e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87987" y="3201988"/>
            <a:ext cx="6858001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1870" descr="rose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1608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1871" descr="rose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" y="4724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1872" descr="882708qrd8j1hg8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52400"/>
            <a:ext cx="762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1873" descr="882708qrd8j1hg8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28600"/>
            <a:ext cx="76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1874" descr="882708qrd8j1hg8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0"/>
            <a:ext cx="762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21875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601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luyện tập: Bé nào chọn đúng</a:t>
            </a: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1880" name="gia dinh ga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4" fill="hold"/>
                                        <p:tgtEl>
                                          <p:spTgt spid="1218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8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79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object type=&quot;3&quot; unique_id=&quot;10014&quot;&gt;&lt;property id=&quot;20148&quot; value=&quot;5&quot;/&gt;&lt;property id=&quot;20300&quot; value=&quot;Slide 11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</Words>
  <Application>Microsoft Office PowerPoint</Application>
  <PresentationFormat>On-screen Show (4:3)</PresentationFormat>
  <Paragraphs>10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Admin</cp:lastModifiedBy>
  <cp:revision>9</cp:revision>
  <dcterms:created xsi:type="dcterms:W3CDTF">2018-11-02T08:18:44Z</dcterms:created>
  <dcterms:modified xsi:type="dcterms:W3CDTF">2020-05-20T08:39:20Z</dcterms:modified>
</cp:coreProperties>
</file>