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6" r:id="rId13"/>
    <p:sldId id="282" r:id="rId14"/>
    <p:sldId id="283" r:id="rId15"/>
    <p:sldId id="284" r:id="rId16"/>
    <p:sldId id="285" r:id="rId17"/>
    <p:sldId id="272" r:id="rId18"/>
    <p:sldId id="278" r:id="rId19"/>
    <p:sldId id="279" r:id="rId20"/>
    <p:sldId id="280" r:id="rId21"/>
    <p:sldId id="281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076"/>
    <a:srgbClr val="FFFF99"/>
    <a:srgbClr val="F9FAF8"/>
    <a:srgbClr val="D3EE32"/>
    <a:srgbClr val="6666FF"/>
    <a:srgbClr val="1212AE"/>
    <a:srgbClr val="B6B20E"/>
    <a:srgbClr val="16040B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624" autoAdjust="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9A5F8-2CEE-4853-AB9A-8368FE84C4E4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B8F1-C35B-4FD0-845C-4E6D75CDD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36F1-C7CF-4592-B07D-FDB5742493A3}" type="datetimeFigureOut">
              <a:rPr lang="en-US" smtClean="0"/>
              <a:pPr/>
              <a:t>16/05/2022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8125-B1B9-449F-B5E8-B8219ECE5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1" y="1524000"/>
            <a:ext cx="609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v, r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86" y="0"/>
            <a:ext cx="3828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QUẬN LONG BIÊN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770" y="381000"/>
            <a:ext cx="4730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BẮC BIÊN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9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3" descr="net t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1171575" cy="4314825"/>
          </a:xfrm>
          <a:prstGeom prst="rect">
            <a:avLst/>
          </a:prstGeom>
          <a:noFill/>
        </p:spPr>
      </p:pic>
      <p:pic>
        <p:nvPicPr>
          <p:cNvPr id="6" name="Picture 4" descr="net lu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828800"/>
            <a:ext cx="1171575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52400"/>
            <a:ext cx="2971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Cấu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tạo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chữ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</a:t>
            </a:r>
            <a:endParaRPr lang="en-US" u="sng"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038600" y="3276600"/>
            <a:ext cx="1143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.VnAvant"/>
              </a:rPr>
              <a:t>r</a:t>
            </a:r>
          </a:p>
        </p:txBody>
      </p:sp>
      <p:pic>
        <p:nvPicPr>
          <p:cNvPr id="7" name="Picture 7" descr="chu r v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675062"/>
            <a:ext cx="2362200" cy="22685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685800"/>
            <a:ext cx="33528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00FF00"/>
                </a:solidFill>
                <a:latin typeface="HP-211" panose="02000800000000000000" pitchFamily="2" charset="0"/>
              </a:rPr>
              <a:t>R</a:t>
            </a:r>
            <a:endParaRPr lang="en-US" sz="41300" b="1" dirty="0">
              <a:solidFill>
                <a:srgbClr val="00FF00"/>
              </a:solidFill>
              <a:latin typeface="HP-211" panose="02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FFFF99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914400"/>
            <a:ext cx="1600200" cy="12954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v</a:t>
            </a:r>
            <a:endParaRPr lang="en-US" sz="8800" b="1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038600" y="990600"/>
            <a:ext cx="2514600" cy="1828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dirty="0" smtClean="0">
                <a:solidFill>
                  <a:srgbClr val="FF0000"/>
                </a:solidFill>
              </a:rPr>
              <a:t>v</a:t>
            </a:r>
            <a:endParaRPr lang="en-US" sz="14400" dirty="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828800" y="762000"/>
            <a:ext cx="1600200" cy="838200"/>
          </a:xfrm>
          <a:prstGeom prst="cube">
            <a:avLst/>
          </a:prstGeom>
          <a:solidFill>
            <a:srgbClr val="FF99CC"/>
          </a:solidFill>
          <a:ln>
            <a:solidFill>
              <a:srgbClr val="160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1212AE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en-US" sz="4400" b="1" dirty="0">
              <a:solidFill>
                <a:srgbClr val="1212AE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467600" y="1143000"/>
            <a:ext cx="838200" cy="6858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v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162800" y="2667000"/>
            <a:ext cx="1676400" cy="1371600"/>
          </a:xfrm>
          <a:prstGeom prst="cub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00B050"/>
                </a:solidFill>
              </a:rPr>
              <a:t>d</a:t>
            </a:r>
            <a:endParaRPr lang="en-US" sz="8000" b="1">
              <a:solidFill>
                <a:srgbClr val="00B05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828800" y="2133600"/>
            <a:ext cx="1295400" cy="990600"/>
          </a:xfrm>
          <a:prstGeom prst="cube">
            <a:avLst/>
          </a:prstGeom>
          <a:solidFill>
            <a:srgbClr val="66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e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3.Trò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ube 12"/>
          <p:cNvSpPr/>
          <p:nvPr/>
        </p:nvSpPr>
        <p:spPr>
          <a:xfrm>
            <a:off x="457200" y="2590800"/>
            <a:ext cx="990600" cy="762000"/>
          </a:xfrm>
          <a:prstGeom prst="cub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</a:rPr>
              <a:t>v</a:t>
            </a:r>
            <a:endParaRPr lang="en-US" sz="6000" b="1">
              <a:solidFill>
                <a:srgbClr val="92D05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334000" y="3124200"/>
            <a:ext cx="1524000" cy="990600"/>
          </a:xfrm>
          <a:prstGeom prst="cub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k</a:t>
            </a:r>
            <a:endParaRPr lang="en-US" sz="8000" b="1">
              <a:solidFill>
                <a:srgbClr val="7030A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429000" y="3124200"/>
            <a:ext cx="990600" cy="762000"/>
          </a:xfrm>
          <a:prstGeom prst="cube">
            <a:avLst/>
          </a:prstGeom>
          <a:solidFill>
            <a:srgbClr val="B6B20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c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1981200" y="3581400"/>
            <a:ext cx="990600" cy="7620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n</a:t>
            </a:r>
            <a:endParaRPr lang="en-US"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FFFF99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914400"/>
            <a:ext cx="1600200" cy="12954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v</a:t>
            </a:r>
            <a:endParaRPr lang="en-US" sz="8800" b="1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28600" y="4800600"/>
            <a:ext cx="2514600" cy="1828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dirty="0" smtClean="0">
                <a:solidFill>
                  <a:srgbClr val="FF0000"/>
                </a:solidFill>
              </a:rPr>
              <a:t>v</a:t>
            </a:r>
            <a:endParaRPr lang="en-US" sz="14400" dirty="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828800" y="762000"/>
            <a:ext cx="1600200" cy="838200"/>
          </a:xfrm>
          <a:prstGeom prst="cube">
            <a:avLst/>
          </a:prstGeom>
          <a:solidFill>
            <a:srgbClr val="FF99CC"/>
          </a:solidFill>
          <a:ln>
            <a:solidFill>
              <a:srgbClr val="160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1212AE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en-US" sz="4400" b="1">
              <a:solidFill>
                <a:srgbClr val="1212AE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467600" y="1143000"/>
            <a:ext cx="838200" cy="6858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v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162800" y="2667000"/>
            <a:ext cx="1676400" cy="1371600"/>
          </a:xfrm>
          <a:prstGeom prst="cub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00B050"/>
                </a:solidFill>
              </a:rPr>
              <a:t>d</a:t>
            </a:r>
            <a:endParaRPr lang="en-US" sz="8000" b="1">
              <a:solidFill>
                <a:srgbClr val="00B05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828800" y="2133600"/>
            <a:ext cx="1295400" cy="990600"/>
          </a:xfrm>
          <a:prstGeom prst="cube">
            <a:avLst/>
          </a:prstGeom>
          <a:solidFill>
            <a:srgbClr val="66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e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3.Trò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ube 12"/>
          <p:cNvSpPr/>
          <p:nvPr/>
        </p:nvSpPr>
        <p:spPr>
          <a:xfrm>
            <a:off x="457200" y="2590800"/>
            <a:ext cx="990600" cy="762000"/>
          </a:xfrm>
          <a:prstGeom prst="cub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</a:rPr>
              <a:t>v</a:t>
            </a:r>
            <a:endParaRPr lang="en-US" sz="6000" b="1">
              <a:solidFill>
                <a:srgbClr val="92D05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334000" y="3124200"/>
            <a:ext cx="1524000" cy="990600"/>
          </a:xfrm>
          <a:prstGeom prst="cub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k</a:t>
            </a:r>
            <a:endParaRPr lang="en-US" sz="8000" b="1">
              <a:solidFill>
                <a:srgbClr val="7030A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429000" y="3124200"/>
            <a:ext cx="990600" cy="762000"/>
          </a:xfrm>
          <a:prstGeom prst="cube">
            <a:avLst/>
          </a:prstGeom>
          <a:solidFill>
            <a:srgbClr val="B6B20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c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1981200" y="3581400"/>
            <a:ext cx="990600" cy="7620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n</a:t>
            </a:r>
            <a:endParaRPr lang="en-US"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FFFF99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48000" y="5181600"/>
            <a:ext cx="1600200" cy="12954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v</a:t>
            </a:r>
            <a:endParaRPr lang="en-US" sz="8800" b="1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28600" y="4800600"/>
            <a:ext cx="2514600" cy="1828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smtClean="0">
                <a:solidFill>
                  <a:srgbClr val="FF0000"/>
                </a:solidFill>
              </a:rPr>
              <a:t>v</a:t>
            </a:r>
            <a:endParaRPr lang="en-US" sz="1440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828800" y="762000"/>
            <a:ext cx="1600200" cy="838200"/>
          </a:xfrm>
          <a:prstGeom prst="cube">
            <a:avLst/>
          </a:prstGeom>
          <a:solidFill>
            <a:srgbClr val="FF99CC"/>
          </a:solidFill>
          <a:ln>
            <a:solidFill>
              <a:srgbClr val="160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1212AE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en-US" sz="4400" b="1">
              <a:solidFill>
                <a:srgbClr val="1212AE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467600" y="1143000"/>
            <a:ext cx="838200" cy="6858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v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162800" y="2667000"/>
            <a:ext cx="1676400" cy="1371600"/>
          </a:xfrm>
          <a:prstGeom prst="cub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00B050"/>
                </a:solidFill>
              </a:rPr>
              <a:t>d</a:t>
            </a:r>
            <a:endParaRPr lang="en-US" sz="8000" b="1">
              <a:solidFill>
                <a:srgbClr val="00B05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828800" y="2133600"/>
            <a:ext cx="1295400" cy="990600"/>
          </a:xfrm>
          <a:prstGeom prst="cube">
            <a:avLst/>
          </a:prstGeom>
          <a:solidFill>
            <a:srgbClr val="66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e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3.Trò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ube 12"/>
          <p:cNvSpPr/>
          <p:nvPr/>
        </p:nvSpPr>
        <p:spPr>
          <a:xfrm>
            <a:off x="457200" y="2590800"/>
            <a:ext cx="990600" cy="762000"/>
          </a:xfrm>
          <a:prstGeom prst="cub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</a:rPr>
              <a:t>v</a:t>
            </a:r>
            <a:endParaRPr lang="en-US" sz="6000" b="1">
              <a:solidFill>
                <a:srgbClr val="92D05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334000" y="3124200"/>
            <a:ext cx="1524000" cy="990600"/>
          </a:xfrm>
          <a:prstGeom prst="cub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k</a:t>
            </a:r>
            <a:endParaRPr lang="en-US" sz="8000" b="1">
              <a:solidFill>
                <a:srgbClr val="7030A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429000" y="3124200"/>
            <a:ext cx="990600" cy="762000"/>
          </a:xfrm>
          <a:prstGeom prst="cube">
            <a:avLst/>
          </a:prstGeom>
          <a:solidFill>
            <a:srgbClr val="B6B20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c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1981200" y="3581400"/>
            <a:ext cx="990600" cy="7620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n</a:t>
            </a:r>
            <a:endParaRPr lang="en-US"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FFFF99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48000" y="5181600"/>
            <a:ext cx="1600200" cy="12954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v</a:t>
            </a:r>
            <a:endParaRPr lang="en-US" sz="8800" b="1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28600" y="4800600"/>
            <a:ext cx="2514600" cy="1828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smtClean="0">
                <a:solidFill>
                  <a:srgbClr val="FF0000"/>
                </a:solidFill>
              </a:rPr>
              <a:t>v</a:t>
            </a:r>
            <a:endParaRPr lang="en-US" sz="1440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828800" y="762000"/>
            <a:ext cx="1600200" cy="838200"/>
          </a:xfrm>
          <a:prstGeom prst="cube">
            <a:avLst/>
          </a:prstGeom>
          <a:solidFill>
            <a:srgbClr val="FF99CC"/>
          </a:solidFill>
          <a:ln>
            <a:solidFill>
              <a:srgbClr val="160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1212AE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en-US" sz="4400" b="1">
              <a:solidFill>
                <a:srgbClr val="1212AE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467600" y="1143000"/>
            <a:ext cx="838200" cy="6858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v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162800" y="2667000"/>
            <a:ext cx="1676400" cy="1371600"/>
          </a:xfrm>
          <a:prstGeom prst="cub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00B050"/>
                </a:solidFill>
              </a:rPr>
              <a:t>d</a:t>
            </a:r>
            <a:endParaRPr lang="en-US" sz="8000" b="1">
              <a:solidFill>
                <a:srgbClr val="00B05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828800" y="2133600"/>
            <a:ext cx="1295400" cy="990600"/>
          </a:xfrm>
          <a:prstGeom prst="cube">
            <a:avLst/>
          </a:prstGeom>
          <a:solidFill>
            <a:srgbClr val="66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e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3.Trò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ube 12"/>
          <p:cNvSpPr/>
          <p:nvPr/>
        </p:nvSpPr>
        <p:spPr>
          <a:xfrm>
            <a:off x="5181600" y="5486400"/>
            <a:ext cx="990600" cy="762000"/>
          </a:xfrm>
          <a:prstGeom prst="cub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</a:rPr>
              <a:t>v</a:t>
            </a:r>
            <a:endParaRPr lang="en-US" sz="6000" b="1">
              <a:solidFill>
                <a:srgbClr val="92D05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334000" y="3124200"/>
            <a:ext cx="1524000" cy="990600"/>
          </a:xfrm>
          <a:prstGeom prst="cub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k</a:t>
            </a:r>
            <a:endParaRPr lang="en-US" sz="8000" b="1">
              <a:solidFill>
                <a:srgbClr val="7030A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429000" y="3124200"/>
            <a:ext cx="990600" cy="762000"/>
          </a:xfrm>
          <a:prstGeom prst="cube">
            <a:avLst/>
          </a:prstGeom>
          <a:solidFill>
            <a:srgbClr val="B6B20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c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1981200" y="3581400"/>
            <a:ext cx="990600" cy="7620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n</a:t>
            </a:r>
            <a:endParaRPr lang="en-US"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FFFF99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48000" y="5181600"/>
            <a:ext cx="1600200" cy="12954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v</a:t>
            </a:r>
            <a:endParaRPr lang="en-US" sz="8800" b="1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28600" y="4800600"/>
            <a:ext cx="2514600" cy="1828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smtClean="0">
                <a:solidFill>
                  <a:srgbClr val="FF0000"/>
                </a:solidFill>
              </a:rPr>
              <a:t>v</a:t>
            </a:r>
            <a:endParaRPr lang="en-US" sz="1440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828800" y="762000"/>
            <a:ext cx="1600200" cy="838200"/>
          </a:xfrm>
          <a:prstGeom prst="cube">
            <a:avLst/>
          </a:prstGeom>
          <a:solidFill>
            <a:srgbClr val="FF99CC"/>
          </a:solidFill>
          <a:ln>
            <a:solidFill>
              <a:srgbClr val="160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1212AE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en-US" sz="4400" b="1">
              <a:solidFill>
                <a:srgbClr val="1212AE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6858000" y="5562600"/>
            <a:ext cx="838200" cy="6858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v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162800" y="2667000"/>
            <a:ext cx="1676400" cy="1371600"/>
          </a:xfrm>
          <a:prstGeom prst="cub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00B050"/>
                </a:solidFill>
              </a:rPr>
              <a:t>d</a:t>
            </a:r>
            <a:endParaRPr lang="en-US" sz="8000" b="1">
              <a:solidFill>
                <a:srgbClr val="00B05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828800" y="2133600"/>
            <a:ext cx="1295400" cy="990600"/>
          </a:xfrm>
          <a:prstGeom prst="cube">
            <a:avLst/>
          </a:prstGeom>
          <a:solidFill>
            <a:srgbClr val="66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e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3.Trò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Thử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ube 12"/>
          <p:cNvSpPr/>
          <p:nvPr/>
        </p:nvSpPr>
        <p:spPr>
          <a:xfrm>
            <a:off x="5181600" y="5486400"/>
            <a:ext cx="990600" cy="762000"/>
          </a:xfrm>
          <a:prstGeom prst="cube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</a:rPr>
              <a:t>v</a:t>
            </a:r>
            <a:endParaRPr lang="en-US" sz="6000" b="1">
              <a:solidFill>
                <a:srgbClr val="92D05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5334000" y="3124200"/>
            <a:ext cx="1524000" cy="990600"/>
          </a:xfrm>
          <a:prstGeom prst="cub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k</a:t>
            </a:r>
            <a:endParaRPr lang="en-US" sz="8000" b="1">
              <a:solidFill>
                <a:srgbClr val="7030A0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3429000" y="3124200"/>
            <a:ext cx="990600" cy="762000"/>
          </a:xfrm>
          <a:prstGeom prst="cube">
            <a:avLst/>
          </a:prstGeom>
          <a:solidFill>
            <a:srgbClr val="B6B20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c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1981200" y="3581400"/>
            <a:ext cx="990600" cy="762000"/>
          </a:xfrm>
          <a:prstGeom prst="cube">
            <a:avLst/>
          </a:prstGeom>
          <a:solidFill>
            <a:srgbClr val="1212A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</a:rPr>
              <a:t>n</a:t>
            </a:r>
            <a:endParaRPr lang="en-US"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99F076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01000" y="14478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781800" y="29718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h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828800" y="304800"/>
            <a:ext cx="14478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k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533400" y="4648200"/>
            <a:ext cx="21336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752600" y="33528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t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n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p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19800" y="17526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30" name="Oval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99F076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01000" y="14478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781800" y="29718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h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828800" y="304800"/>
            <a:ext cx="14478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k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3276600" y="4648200"/>
            <a:ext cx="21336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752600" y="33528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t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n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p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19800" y="17526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30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99F076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01000" y="14478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781800" y="29718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h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828800" y="304800"/>
            <a:ext cx="14478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k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3276600" y="4648200"/>
            <a:ext cx="21336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752600" y="33528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t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n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p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19800" y="17526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30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5200" y="28194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nmieuquoctugi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" y="0"/>
            <a:ext cx="9098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8160" y="4724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Arial" panose="020B0604020202020204" pitchFamily="34" charset="0"/>
              </a:rPr>
              <a:t>V</a:t>
            </a:r>
            <a:r>
              <a:rPr lang="en-US" sz="12000" b="1" dirty="0" err="1" smtClean="0">
                <a:solidFill>
                  <a:srgbClr val="1212AE"/>
                </a:solidFill>
                <a:latin typeface="HP-211" panose="02000800000000000000" pitchFamily="2" charset="0"/>
                <a:cs typeface="Arial" panose="020B0604020202020204" pitchFamily="34" charset="0"/>
              </a:rPr>
              <a:t>ăn</a:t>
            </a:r>
            <a:r>
              <a:rPr lang="en-US" sz="12000" b="1" dirty="0">
                <a:solidFill>
                  <a:srgbClr val="1212AE"/>
                </a:solidFill>
                <a:latin typeface="HP-211" panose="02000800000000000000" pitchFamily="2" charset="0"/>
                <a:cs typeface="Arial" panose="020B0604020202020204" pitchFamily="34" charset="0"/>
              </a:rPr>
              <a:t> </a:t>
            </a:r>
            <a:r>
              <a:rPr lang="en-US" sz="12000" b="1" dirty="0" err="1" smtClean="0">
                <a:solidFill>
                  <a:srgbClr val="1212AE"/>
                </a:solidFill>
                <a:latin typeface="HP-211" panose="02000800000000000000" pitchFamily="2" charset="0"/>
                <a:cs typeface="Arial" panose="020B0604020202020204" pitchFamily="34" charset="0"/>
              </a:rPr>
              <a:t>miếu</a:t>
            </a:r>
            <a:r>
              <a:rPr lang="en-US" sz="12000" b="1" dirty="0" smtClean="0">
                <a:solidFill>
                  <a:srgbClr val="1212AE"/>
                </a:solidFill>
                <a:latin typeface="HP-211" panose="02000800000000000000" pitchFamily="2" charset="0"/>
                <a:cs typeface="Arial" panose="020B0604020202020204" pitchFamily="34" charset="0"/>
              </a:rPr>
              <a:t> </a:t>
            </a:r>
            <a:endParaRPr lang="en-US" sz="12000" b="1" dirty="0">
              <a:solidFill>
                <a:srgbClr val="1212AE"/>
              </a:solidFill>
              <a:latin typeface="HP-211" panose="020008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99F076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01000" y="14478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781800" y="29718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h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3657600" y="1295400"/>
            <a:ext cx="14478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k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3276600" y="4648200"/>
            <a:ext cx="21336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752600" y="33528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t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n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p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19800" y="17526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30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5200" y="28194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999">
              <a:srgbClr val="99F076"/>
            </a:gs>
            <a:gs pos="70000">
              <a:srgbClr val="F9FAF8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886200" y="2286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781800" y="29718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h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3657600" y="1295400"/>
            <a:ext cx="14478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k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3276600" y="4648200"/>
            <a:ext cx="21336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752600" y="33528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t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n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p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019800" y="17526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30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5200" y="28194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euHaNoi-V.A-3763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066800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.KẾT THÚC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554" y="4253805"/>
            <a:ext cx="7991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XIN CHÂN THÀNH CẢM ƠN!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6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507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ă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4939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 smtClean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n</a:t>
            </a:r>
            <a:endParaRPr lang="en-US" sz="13000" b="1" dirty="0">
              <a:solidFill>
                <a:srgbClr val="002060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 smtClean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m</a:t>
            </a:r>
            <a:endParaRPr lang="en-US" sz="13000" b="1" dirty="0">
              <a:solidFill>
                <a:srgbClr val="002060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626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 err="1" smtClean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i</a:t>
            </a:r>
            <a:endParaRPr lang="en-US" sz="13000" b="1" dirty="0">
              <a:solidFill>
                <a:srgbClr val="002060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2113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ế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9339" y="1905000"/>
            <a:ext cx="152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rgbClr val="002060"/>
                </a:solidFill>
                <a:latin typeface="HP-211" panose="02000800000000000000" pitchFamily="2" charset="0"/>
                <a:cs typeface="Times New Roman" pitchFamily="18" charset="0"/>
              </a:rPr>
              <a:t>u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1371600"/>
            <a:ext cx="4495800" cy="3657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H" pitchFamily="34" charset="0"/>
              </a:rPr>
              <a:t>v</a:t>
            </a:r>
            <a:endParaRPr lang="en-US" sz="2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net 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3048000" cy="4114800"/>
          </a:xfrm>
          <a:prstGeom prst="rect">
            <a:avLst/>
          </a:prstGeom>
          <a:noFill/>
        </p:spPr>
      </p:pic>
      <p:pic>
        <p:nvPicPr>
          <p:cNvPr id="19" name="Picture 5" descr="net 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97706" flipH="1">
            <a:off x="3259785" y="1417181"/>
            <a:ext cx="3124200" cy="4038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90800" y="152400"/>
            <a:ext cx="2971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Cấu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tạo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chữ</a:t>
            </a:r>
            <a:r>
              <a:rPr lang="en-US" u="sng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v</a:t>
            </a:r>
            <a:endParaRPr lang="en-US" u="sng"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438400"/>
            <a:ext cx="1447800" cy="16312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10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H" pitchFamily="34" charset="0"/>
              </a:rPr>
              <a:t>v</a:t>
            </a:r>
            <a:endParaRPr lang="en-US" sz="1000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752600"/>
            <a:ext cx="2133600" cy="2331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9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H" pitchFamily="34" charset="0"/>
              </a:rPr>
              <a:t>V</a:t>
            </a:r>
            <a:endParaRPr lang="en-US"/>
          </a:p>
        </p:txBody>
      </p:sp>
      <p:pic>
        <p:nvPicPr>
          <p:cNvPr id="7" name="Picture 6" descr="chu r viet t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514600"/>
            <a:ext cx="21336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Tháp</a:t>
            </a:r>
            <a:r>
              <a:rPr lang="en-US" sz="13000" b="1" dirty="0" smtClean="0">
                <a:solidFill>
                  <a:srgbClr val="00B0F0"/>
                </a:solidFill>
                <a:latin typeface="HP-211" panose="02000800000000000000" pitchFamily="2" charset="0"/>
                <a:cs typeface="Times New Roman" pitchFamily="18" charset="0"/>
              </a:rPr>
              <a:t> </a:t>
            </a:r>
            <a:r>
              <a:rPr lang="en-US" sz="130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r</a:t>
            </a:r>
            <a:r>
              <a:rPr lang="en-US" sz="13000" b="1" dirty="0" err="1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ùa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133600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T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33599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h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487" y="2133599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á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133600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p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035" y="2133598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7435" y="2133598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smtClean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ù</a:t>
            </a:r>
            <a:endParaRPr lang="en-US" sz="13000" b="1" dirty="0">
              <a:solidFill>
                <a:srgbClr val="1212AE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133600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1212AE"/>
                </a:solidFill>
                <a:latin typeface="HP-211" panose="02000800000000000000" pitchFamily="2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0" y="1600200"/>
            <a:ext cx="23622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r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210</Words>
  <Application>Microsoft Office PowerPoint</Application>
  <PresentationFormat>On-screen Show (4:3)</PresentationFormat>
  <Paragraphs>145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.VnArialH</vt:lpstr>
      <vt:lpstr>.VnAvant</vt:lpstr>
      <vt:lpstr>Arial</vt:lpstr>
      <vt:lpstr>Calibri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Carcassonno</dc:creator>
  <cp:lastModifiedBy>Admin</cp:lastModifiedBy>
  <cp:revision>61</cp:revision>
  <dcterms:created xsi:type="dcterms:W3CDTF">2017-04-17T12:32:14Z</dcterms:created>
  <dcterms:modified xsi:type="dcterms:W3CDTF">2022-05-16T01:03:22Z</dcterms:modified>
</cp:coreProperties>
</file>