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0" r:id="rId3"/>
    <p:sldId id="292" r:id="rId4"/>
    <p:sldId id="287" r:id="rId5"/>
    <p:sldId id="293" r:id="rId6"/>
    <p:sldId id="288" r:id="rId7"/>
    <p:sldId id="291" r:id="rId8"/>
    <p:sldId id="28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749"/>
    <a:srgbClr val="54C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96" autoAdjust="0"/>
    <p:restoredTop sz="94660"/>
  </p:normalViewPr>
  <p:slideViewPr>
    <p:cSldViewPr>
      <p:cViewPr varScale="1">
        <p:scale>
          <a:sx n="71" d="100"/>
          <a:sy n="71" d="100"/>
        </p:scale>
        <p:origin x="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1C7CB9-3590-4358-91B4-BE50788F63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4" name="Picture 20" descr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5" name="Oval 21"/>
          <p:cNvSpPr>
            <a:spLocks noChangeArrowheads="1"/>
          </p:cNvSpPr>
          <p:nvPr userDrawn="1"/>
        </p:nvSpPr>
        <p:spPr bwMode="ltGray">
          <a:xfrm>
            <a:off x="228600" y="4876800"/>
            <a:ext cx="1447800" cy="1447800"/>
          </a:xfrm>
          <a:prstGeom prst="ellipse">
            <a:avLst/>
          </a:prstGeom>
          <a:gradFill rotWithShape="1"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Oval 22"/>
          <p:cNvSpPr>
            <a:spLocks noChangeArrowheads="1"/>
          </p:cNvSpPr>
          <p:nvPr userDrawn="1"/>
        </p:nvSpPr>
        <p:spPr bwMode="ltGray">
          <a:xfrm>
            <a:off x="1752600" y="34290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Oval 23"/>
          <p:cNvSpPr>
            <a:spLocks noChangeArrowheads="1"/>
          </p:cNvSpPr>
          <p:nvPr userDrawn="1"/>
        </p:nvSpPr>
        <p:spPr bwMode="ltGray">
          <a:xfrm>
            <a:off x="5257800" y="2743200"/>
            <a:ext cx="838200" cy="838200"/>
          </a:xfrm>
          <a:prstGeom prst="ellipse">
            <a:avLst/>
          </a:prstGeom>
          <a:gradFill rotWithShape="1">
            <a:gsLst>
              <a:gs pos="0">
                <a:schemeClr val="hlink">
                  <a:alpha val="3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Freeform 24"/>
          <p:cNvSpPr>
            <a:spLocks/>
          </p:cNvSpPr>
          <p:nvPr userDrawn="1"/>
        </p:nvSpPr>
        <p:spPr bwMode="auto">
          <a:xfrm>
            <a:off x="1470025" y="3260725"/>
            <a:ext cx="7548563" cy="3394075"/>
          </a:xfrm>
          <a:custGeom>
            <a:avLst/>
            <a:gdLst>
              <a:gd name="T0" fmla="*/ 388 w 4755"/>
              <a:gd name="T1" fmla="*/ 1887 h 2138"/>
              <a:gd name="T2" fmla="*/ 84 w 4755"/>
              <a:gd name="T3" fmla="*/ 1525 h 2138"/>
              <a:gd name="T4" fmla="*/ 1145 w 4755"/>
              <a:gd name="T5" fmla="*/ 1007 h 2138"/>
              <a:gd name="T6" fmla="*/ 3235 w 4755"/>
              <a:gd name="T7" fmla="*/ 1033 h 2138"/>
              <a:gd name="T8" fmla="*/ 4517 w 4755"/>
              <a:gd name="T9" fmla="*/ 56 h 2138"/>
              <a:gd name="T10" fmla="*/ 4666 w 4755"/>
              <a:gd name="T11" fmla="*/ 697 h 2138"/>
              <a:gd name="T12" fmla="*/ 4129 w 4755"/>
              <a:gd name="T13" fmla="*/ 1408 h 2138"/>
              <a:gd name="T14" fmla="*/ 2782 w 4755"/>
              <a:gd name="T15" fmla="*/ 1862 h 2138"/>
              <a:gd name="T16" fmla="*/ 1902 w 4755"/>
              <a:gd name="T17" fmla="*/ 2133 h 2138"/>
              <a:gd name="T18" fmla="*/ 388 w 4755"/>
              <a:gd name="T19" fmla="*/ 1887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55" h="2138">
                <a:moveTo>
                  <a:pt x="388" y="1887"/>
                </a:moveTo>
                <a:cubicBezTo>
                  <a:pt x="85" y="1786"/>
                  <a:pt x="0" y="1745"/>
                  <a:pt x="84" y="1525"/>
                </a:cubicBezTo>
                <a:cubicBezTo>
                  <a:pt x="168" y="1305"/>
                  <a:pt x="620" y="1089"/>
                  <a:pt x="1145" y="1007"/>
                </a:cubicBezTo>
                <a:cubicBezTo>
                  <a:pt x="1670" y="925"/>
                  <a:pt x="2711" y="1191"/>
                  <a:pt x="3235" y="1033"/>
                </a:cubicBezTo>
                <a:cubicBezTo>
                  <a:pt x="3759" y="875"/>
                  <a:pt x="4279" y="112"/>
                  <a:pt x="4517" y="56"/>
                </a:cubicBezTo>
                <a:cubicBezTo>
                  <a:pt x="4755" y="0"/>
                  <a:pt x="4731" y="472"/>
                  <a:pt x="4666" y="697"/>
                </a:cubicBezTo>
                <a:cubicBezTo>
                  <a:pt x="4601" y="922"/>
                  <a:pt x="4443" y="1214"/>
                  <a:pt x="4129" y="1408"/>
                </a:cubicBezTo>
                <a:cubicBezTo>
                  <a:pt x="3815" y="1602"/>
                  <a:pt x="3093" y="1743"/>
                  <a:pt x="2782" y="1862"/>
                </a:cubicBezTo>
                <a:cubicBezTo>
                  <a:pt x="2471" y="1981"/>
                  <a:pt x="2328" y="2138"/>
                  <a:pt x="1902" y="2133"/>
                </a:cubicBezTo>
                <a:cubicBezTo>
                  <a:pt x="1476" y="2128"/>
                  <a:pt x="691" y="1988"/>
                  <a:pt x="388" y="1887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49" name="Picture 25" descr="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63888"/>
            <a:ext cx="7439025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0" name="Picture 26" descr="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5524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1" name="Picture 27" descr="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50938"/>
            <a:ext cx="381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2" name="Picture 28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3810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3" name="Picture 29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06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4" name="Picture 30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5" name="Picture 31" descr="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352800"/>
            <a:ext cx="3048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6" name="Picture 32" descr="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51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5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304800" y="1117600"/>
            <a:ext cx="6400800" cy="14700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5000" smtClean="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225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66975"/>
            <a:ext cx="6400800" cy="5715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eaLnBrk="1" hangingPunct="1">
              <a:buFontTx/>
              <a:buNone/>
              <a:defRPr sz="2200" b="1" smtClean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2259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23050"/>
            <a:ext cx="2133600" cy="184150"/>
          </a:xfrm>
        </p:spPr>
        <p:txBody>
          <a:bodyPr/>
          <a:lstStyle>
            <a:lvl1pPr>
              <a:defRPr sz="1200"/>
            </a:lvl1pPr>
          </a:lstStyle>
          <a:p>
            <a:fld id="{99F6E818-62A8-4E64-BD20-6EB9F3F377B3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52260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3050"/>
            <a:ext cx="2895600" cy="18415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2261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23050"/>
            <a:ext cx="2133600" cy="184150"/>
          </a:xfrm>
        </p:spPr>
        <p:txBody>
          <a:bodyPr/>
          <a:lstStyle>
            <a:lvl1pPr>
              <a:defRPr sz="1200"/>
            </a:lvl1pPr>
          </a:lstStyle>
          <a:p>
            <a:fld id="{27FBE8DA-1055-4D28-BC41-2BE61A41023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2263" name="Picture 39" descr="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51150"/>
            <a:ext cx="23622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64" name="Picture 40" descr="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97025"/>
            <a:ext cx="188595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65" name="Picture 41" descr="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25 0.28889 C -0.67136 0.2662 -0.5507 0.17639 -0.4658 0.15278 C -0.38056 0.12917 -0.27934 0.17269 -0.20174 0.14722 C -0.12431 0.12176 -0.04202 0.03056 1.66667E-6 -7.40741E-7 " pathEditMode="relative" rAng="0" ptsTypes="aaaa">
                                      <p:cBhvr>
                                        <p:cTn id="17" dur="3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44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21273 L 3.33333E-6 1.48148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5 -0.40371 C -0.36979 -0.29399 -0.32708 -0.18404 -0.25833 -0.11667 C -0.18976 -0.04931 -0.09479 -0.02478 1.11111E-6 -6.2963E-6 " pathEditMode="relative" ptsTypes="aaA">
                                      <p:cBhvr>
                                        <p:cTn id="28" dur="3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87 0.22986 L -1.66667E-6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1150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8E52D-F3FF-40AB-B384-A3416E66D921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8D76C-F68E-438D-B639-C28367849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19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B6380-F53D-45E9-B49D-E77FD2DD5564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F6630-9E0F-40E6-928C-B80880656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6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5100"/>
            <a:ext cx="4038600" cy="469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69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1DD5E-F691-4ACF-8895-519D28C08B14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E8578-D7CF-4169-82E5-83AF8A150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99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35100"/>
            <a:ext cx="8229600" cy="46910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1F42E-21F7-4C08-9A27-0B0125733011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16543-5519-4A94-B64A-BF251A4A5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225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5100"/>
            <a:ext cx="8229600" cy="22685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56038"/>
            <a:ext cx="8229600" cy="2270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DBDD0-3672-44B8-BC8C-EF6500709806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CC2D7-49B8-4074-B5C7-41B994964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39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13" y="274638"/>
            <a:ext cx="6669087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5100"/>
            <a:ext cx="8229600" cy="46910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195F1-FA78-43EC-919A-7185DAB849A3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A4AA0-ED89-4D51-A8F6-7F3A2AEDA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44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0E29C-1F65-4D98-B7A6-3CC1C93AEC77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2F40A-3F1F-4438-83E1-731D81478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80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B40E-7F30-427A-9B59-C32F125162B4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E4845-0C9F-437D-8870-16754D5B7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34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5100"/>
            <a:ext cx="4038600" cy="469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691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CB7F9-E35C-4CFE-9149-C494A06EA99C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D47FC-C209-4F21-A534-B968CA19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1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3342F-1D50-42F1-8A43-A94749D6AD8B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CC06D-0415-47E8-9C26-3A5D230AF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3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3168B-D973-4D6F-96D3-A9D28D73B587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3B8A0-6FF2-4657-87DA-8C74B19F9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23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EA4BE-2EC8-4FFF-B393-71EBCA03B7BE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9AB8D-F100-446E-9180-62DB33A6D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62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C9A7-EE6C-4B28-B40D-5C2B6A011002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7A115-6149-41B3-8C68-AA28CA112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31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62435-AF39-482F-8182-5007574D7BC7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1DCFE-F613-4A2A-A279-2A06F04F7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04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Oval 21"/>
          <p:cNvSpPr>
            <a:spLocks noChangeArrowheads="1"/>
          </p:cNvSpPr>
          <p:nvPr userDrawn="1"/>
        </p:nvSpPr>
        <p:spPr bwMode="ltGray">
          <a:xfrm>
            <a:off x="381000" y="393700"/>
            <a:ext cx="1143000" cy="1143000"/>
          </a:xfrm>
          <a:prstGeom prst="ellipse">
            <a:avLst/>
          </a:prstGeom>
          <a:gradFill rotWithShape="1">
            <a:gsLst>
              <a:gs pos="0">
                <a:schemeClr val="hlink">
                  <a:alpha val="30000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Oval 22"/>
          <p:cNvSpPr>
            <a:spLocks noChangeArrowheads="1"/>
          </p:cNvSpPr>
          <p:nvPr userDrawn="1"/>
        </p:nvSpPr>
        <p:spPr bwMode="ltGray">
          <a:xfrm>
            <a:off x="7848600" y="10668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Oval 23"/>
          <p:cNvSpPr>
            <a:spLocks noChangeArrowheads="1"/>
          </p:cNvSpPr>
          <p:nvPr userDrawn="1"/>
        </p:nvSpPr>
        <p:spPr bwMode="ltGray">
          <a:xfrm>
            <a:off x="6858000" y="9144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ltGray">
          <a:xfrm>
            <a:off x="0" y="4191000"/>
            <a:ext cx="9144000" cy="2667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9" name="Picture 25" descr="8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52786"/>
          <a:stretch>
            <a:fillRect/>
          </a:stretch>
        </p:blipFill>
        <p:spPr bwMode="auto">
          <a:xfrm>
            <a:off x="2590800" y="3886200"/>
            <a:ext cx="655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"/>
            <a:ext cx="590550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5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81000" cy="2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10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4800"/>
            <a:ext cx="4667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66800"/>
            <a:ext cx="228600" cy="1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9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82563" cy="1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874713" y="274638"/>
            <a:ext cx="6669087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5100"/>
            <a:ext cx="8229600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70E8543-69BD-47A1-B667-2532AD3A3954}" type="datetimeFigureOut">
              <a:rPr lang="en-US" altLang="en-US"/>
              <a:pPr/>
              <a:t>10/20/2015</a:t>
            </a:fld>
            <a:endParaRPr lang="en-US" altLang="en-US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258919-F2FE-410E-A965-31331DB1F9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61" name="Picture 37" descr="4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9906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77 -0.07407 C -0.17083 -0.05093 -0.13941 -0.01157 -0.10972 0.00093 C -0.08003 0.01319 -0.01944 0.00648 -3.33333E-6 7.40741E-7 " pathEditMode="relative" rAng="0" ptsTypes="faf">
                                      <p:cBhvr>
                                        <p:cTn id="13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pPr algn="ctr"/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PHÒNG GD&amp;ĐT QUẬN LONG BIÊN</a:t>
            </a:r>
            <a:r>
              <a:rPr lang="en-US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 MN ĐÔ THỊ VIỆT HƯNG</a:t>
            </a:r>
            <a:endParaRPr lang="en-US" alt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139518" cy="2438400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en-US" altLang="en-US" sz="3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TẠO HÌNH</a:t>
            </a:r>
          </a:p>
          <a:p>
            <a:pPr algn="ctr"/>
            <a:r>
              <a:rPr lang="en-US" altLang="en-US" sz="3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 KHUÔN MẶT NGỘ NGHĨNH</a:t>
            </a:r>
          </a:p>
          <a:p>
            <a:pPr algn="ctr"/>
            <a:r>
              <a:rPr lang="en-US" altLang="en-US" sz="360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LỨA TUỔI 3-4 TUỔI</a:t>
            </a:r>
            <a:endParaRPr lang="en-US" altLang="en-US" sz="36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2" y="5522893"/>
            <a:ext cx="9139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371600" algn="l"/>
              </a:tabLst>
            </a:pPr>
            <a:r>
              <a:rPr lang="en-US" sz="2800" b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j-lt"/>
              </a:rPr>
              <a:t>GIÁO VIÊN: NGUYỄN THỊ HỒNG LƯƠNG</a:t>
            </a:r>
          </a:p>
          <a:p>
            <a:pPr algn="ctr">
              <a:tabLst>
                <a:tab pos="577850" algn="l"/>
              </a:tabLst>
            </a:pPr>
            <a:r>
              <a:rPr lang="en-US" sz="2800" b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+mj-lt"/>
              </a:rPr>
              <a:t>	  TRẦN THỊ THÙY DƯƠNG</a:t>
            </a:r>
            <a:endParaRPr lang="en-US" sz="2800" b="1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 NỘI, THÁNG 10 NĂM 2015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</a:t>
            </a:r>
            <a:endParaRPr lang="en-US"/>
          </a:p>
        </p:txBody>
      </p:sp>
      <p:pic>
        <p:nvPicPr>
          <p:cNvPr id="8" name="MAT VANG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9" name="MAT VA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2" name="MA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091226"/>
            <a:ext cx="2438400" cy="1548384"/>
          </a:xfrm>
          <a:prstGeom prst="rect">
            <a:avLst/>
          </a:prstGeom>
        </p:spPr>
      </p:pic>
      <p:pic>
        <p:nvPicPr>
          <p:cNvPr id="14" name="LONG D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74" y="3691566"/>
            <a:ext cx="1947492" cy="880434"/>
          </a:xfrm>
          <a:prstGeom prst="rect">
            <a:avLst/>
          </a:prstGeom>
        </p:spPr>
      </p:pic>
      <p:pic>
        <p:nvPicPr>
          <p:cNvPr id="15" name="LONG MAY VU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18" y="2624039"/>
            <a:ext cx="2418523" cy="531543"/>
          </a:xfrm>
          <a:prstGeom prst="rect">
            <a:avLst/>
          </a:prstGeom>
        </p:spPr>
      </p:pic>
      <p:pic>
        <p:nvPicPr>
          <p:cNvPr id="3" name="miengvu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2" y="4612717"/>
            <a:ext cx="2956796" cy="14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</a:t>
            </a:r>
            <a:endParaRPr lang="en-US"/>
          </a:p>
        </p:txBody>
      </p:sp>
      <p:pic>
        <p:nvPicPr>
          <p:cNvPr id="8" name="MAT VANG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0" name="MATNH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65" y="3274835"/>
            <a:ext cx="2616965" cy="811083"/>
          </a:xfrm>
          <a:prstGeom prst="rect">
            <a:avLst/>
          </a:prstGeom>
        </p:spPr>
      </p:pic>
      <p:pic>
        <p:nvPicPr>
          <p:cNvPr id="3" name="miengvu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02" y="4612717"/>
            <a:ext cx="2956796" cy="14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4" name="LONGMAYBU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77" y="3532734"/>
            <a:ext cx="2937135" cy="806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3805410" cy="703959"/>
          </a:xfrm>
          <a:prstGeom prst="rect">
            <a:avLst/>
          </a:prstGeom>
        </p:spPr>
      </p:pic>
      <p:pic>
        <p:nvPicPr>
          <p:cNvPr id="10" name="MiengBu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111">
            <a:off x="4133182" y="5183889"/>
            <a:ext cx="1230256" cy="5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SAD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4" name="LONGMAYBU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77" y="3532734"/>
            <a:ext cx="2937135" cy="806378"/>
          </a:xfrm>
          <a:prstGeom prst="rect">
            <a:avLst/>
          </a:prstGeom>
        </p:spPr>
      </p:pic>
      <p:grpSp>
        <p:nvGrpSpPr>
          <p:cNvPr id="6" name="NUOC MAT"/>
          <p:cNvGrpSpPr/>
          <p:nvPr/>
        </p:nvGrpSpPr>
        <p:grpSpPr>
          <a:xfrm>
            <a:off x="3774609" y="4540865"/>
            <a:ext cx="1940391" cy="488335"/>
            <a:chOff x="3471583" y="4735652"/>
            <a:chExt cx="2395817" cy="488335"/>
          </a:xfrm>
        </p:grpSpPr>
        <p:pic>
          <p:nvPicPr>
            <p:cNvPr id="5" name="MUOC MAT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583" y="4735652"/>
              <a:ext cx="304800" cy="488335"/>
            </a:xfrm>
            <a:prstGeom prst="rect">
              <a:avLst/>
            </a:prstGeom>
          </p:spPr>
        </p:pic>
        <p:pic>
          <p:nvPicPr>
            <p:cNvPr id="13" name="NUOC MAT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4735652"/>
              <a:ext cx="304800" cy="48833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3805410" cy="703959"/>
          </a:xfrm>
          <a:prstGeom prst="rect">
            <a:avLst/>
          </a:prstGeom>
        </p:spPr>
      </p:pic>
      <p:grpSp>
        <p:nvGrpSpPr>
          <p:cNvPr id="24" name="NUOC MAT 2"/>
          <p:cNvGrpSpPr/>
          <p:nvPr/>
        </p:nvGrpSpPr>
        <p:grpSpPr>
          <a:xfrm>
            <a:off x="3774609" y="4540865"/>
            <a:ext cx="1940391" cy="488335"/>
            <a:chOff x="3471583" y="4735652"/>
            <a:chExt cx="2395817" cy="488335"/>
          </a:xfrm>
        </p:grpSpPr>
        <p:pic>
          <p:nvPicPr>
            <p:cNvPr id="25" name="MUOC MAT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583" y="4735652"/>
              <a:ext cx="304800" cy="488335"/>
            </a:xfrm>
            <a:prstGeom prst="rect">
              <a:avLst/>
            </a:prstGeom>
          </p:spPr>
        </p:pic>
        <p:pic>
          <p:nvPicPr>
            <p:cNvPr id="26" name="NUOC MAT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4735652"/>
              <a:ext cx="304800" cy="488335"/>
            </a:xfrm>
            <a:prstGeom prst="rect">
              <a:avLst/>
            </a:prstGeom>
          </p:spPr>
        </p:pic>
      </p:grpSp>
      <p:pic>
        <p:nvPicPr>
          <p:cNvPr id="10" name="MiengBu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5111">
            <a:off x="4133182" y="5183889"/>
            <a:ext cx="1230256" cy="5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ANGRY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4470003" cy="42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SURPRISE</a:t>
            </a:r>
            <a:endParaRPr lang="en-US"/>
          </a:p>
        </p:txBody>
      </p:sp>
      <p:pic>
        <p:nvPicPr>
          <p:cNvPr id="9" name="MAT VA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953000" cy="4758765"/>
          </a:xfrm>
          <a:prstGeom prst="rect">
            <a:avLst/>
          </a:prstGeom>
        </p:spPr>
      </p:pic>
      <p:pic>
        <p:nvPicPr>
          <p:cNvPr id="12" name="MAT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39034"/>
            <a:ext cx="2667000" cy="1244592"/>
          </a:xfrm>
          <a:prstGeom prst="rect">
            <a:avLst/>
          </a:prstGeom>
        </p:spPr>
      </p:pic>
      <p:pic>
        <p:nvPicPr>
          <p:cNvPr id="14" name="LONG DEN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15" y="3387495"/>
            <a:ext cx="2255528" cy="869240"/>
          </a:xfrm>
          <a:prstGeom prst="rect">
            <a:avLst/>
          </a:prstGeom>
        </p:spPr>
      </p:pic>
      <p:pic>
        <p:nvPicPr>
          <p:cNvPr id="15" name="LONG MAY NGAC NHI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3" y="2671265"/>
            <a:ext cx="3020027" cy="452935"/>
          </a:xfrm>
          <a:prstGeom prst="rect">
            <a:avLst/>
          </a:prstGeom>
        </p:spPr>
      </p:pic>
      <p:pic>
        <p:nvPicPr>
          <p:cNvPr id="11" name="MIENG NGAC NHIEN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72000"/>
            <a:ext cx="1447800" cy="16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23">
      <a:dk1>
        <a:srgbClr val="000000"/>
      </a:dk1>
      <a:lt1>
        <a:srgbClr val="FFFFFF"/>
      </a:lt1>
      <a:dk2>
        <a:srgbClr val="1771A9"/>
      </a:dk2>
      <a:lt2>
        <a:srgbClr val="C0C0C0"/>
      </a:lt2>
      <a:accent1>
        <a:srgbClr val="58A8EA"/>
      </a:accent1>
      <a:accent2>
        <a:srgbClr val="54CCB8"/>
      </a:accent2>
      <a:accent3>
        <a:srgbClr val="F9A703"/>
      </a:accent3>
      <a:accent4>
        <a:srgbClr val="BC92EA"/>
      </a:accent4>
      <a:accent5>
        <a:srgbClr val="E57171"/>
      </a:accent5>
      <a:accent6>
        <a:srgbClr val="CAA774"/>
      </a:accent6>
      <a:hlink>
        <a:srgbClr val="91C749"/>
      </a:hlink>
      <a:folHlink>
        <a:srgbClr val="7E8AE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35873D"/>
        </a:dk2>
        <a:lt2>
          <a:srgbClr val="C0C0C0"/>
        </a:lt2>
        <a:accent1>
          <a:srgbClr val="8ACA5A"/>
        </a:accent1>
        <a:accent2>
          <a:srgbClr val="CFCC48"/>
        </a:accent2>
        <a:accent3>
          <a:srgbClr val="FFFFFF"/>
        </a:accent3>
        <a:accent4>
          <a:srgbClr val="000000"/>
        </a:accent4>
        <a:accent5>
          <a:srgbClr val="C4E1B5"/>
        </a:accent5>
        <a:accent6>
          <a:srgbClr val="BBB940"/>
        </a:accent6>
        <a:hlink>
          <a:srgbClr val="CA975E"/>
        </a:hlink>
        <a:folHlink>
          <a:srgbClr val="3DC3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771A9"/>
        </a:dk2>
        <a:lt2>
          <a:srgbClr val="C0C0C0"/>
        </a:lt2>
        <a:accent1>
          <a:srgbClr val="58A8EA"/>
        </a:accent1>
        <a:accent2>
          <a:srgbClr val="54CCB8"/>
        </a:accent2>
        <a:accent3>
          <a:srgbClr val="FFFFFF"/>
        </a:accent3>
        <a:accent4>
          <a:srgbClr val="000000"/>
        </a:accent4>
        <a:accent5>
          <a:srgbClr val="B4D1F3"/>
        </a:accent5>
        <a:accent6>
          <a:srgbClr val="4BB9A6"/>
        </a:accent6>
        <a:hlink>
          <a:srgbClr val="91C749"/>
        </a:hlink>
        <a:folHlink>
          <a:srgbClr val="7E8A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A83F2A"/>
        </a:dk2>
        <a:lt2>
          <a:srgbClr val="C0C0C0"/>
        </a:lt2>
        <a:accent1>
          <a:srgbClr val="E26C77"/>
        </a:accent1>
        <a:accent2>
          <a:srgbClr val="F2B91A"/>
        </a:accent2>
        <a:accent3>
          <a:srgbClr val="FFFFFF"/>
        </a:accent3>
        <a:accent4>
          <a:srgbClr val="000000"/>
        </a:accent4>
        <a:accent5>
          <a:srgbClr val="EEBABD"/>
        </a:accent5>
        <a:accent6>
          <a:srgbClr val="DBA716"/>
        </a:accent6>
        <a:hlink>
          <a:srgbClr val="BA70CE"/>
        </a:hlink>
        <a:folHlink>
          <a:srgbClr val="9CC5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1060TGp_flying_L_ani</Template>
  <TotalTime>810</TotalTime>
  <Words>36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PHÒNG GD&amp;ĐT QUẬN LONG BIÊN TRƯỜNG MN ĐÔ THỊ VIỆT HƯNG</vt:lpstr>
      <vt:lpstr>HAPPY</vt:lpstr>
      <vt:lpstr>HAPPY</vt:lpstr>
      <vt:lpstr>SAD</vt:lpstr>
      <vt:lpstr>SAD</vt:lpstr>
      <vt:lpstr>ANGRY</vt:lpstr>
      <vt:lpstr>PowerPoint Presentation</vt:lpstr>
      <vt:lpstr>SURPRISE</vt:lpstr>
    </vt:vector>
  </TitlesOfParts>
  <Company>Guild 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ĐÔ THỊ VIỆT HƯNG</dc:title>
  <dc:creator>Trần Đức Tuấn</dc:creator>
  <cp:lastModifiedBy>Trần Đức Tuấn</cp:lastModifiedBy>
  <cp:revision>37</cp:revision>
  <dcterms:created xsi:type="dcterms:W3CDTF">2015-10-17T10:09:18Z</dcterms:created>
  <dcterms:modified xsi:type="dcterms:W3CDTF">2015-10-20T07:44:02Z</dcterms:modified>
</cp:coreProperties>
</file>