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6" r:id="rId3"/>
    <p:sldId id="258" r:id="rId4"/>
    <p:sldId id="263" r:id="rId5"/>
    <p:sldId id="259" r:id="rId6"/>
    <p:sldId id="260" r:id="rId7"/>
    <p:sldId id="261" r:id="rId8"/>
    <p:sldId id="262" r:id="rId9"/>
    <p:sldId id="25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B036580-8E2A-4FD7-8651-739C97E95A70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AFA6AC0-1192-4232-A7E2-D8F958CF6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221424-05B3-4963-9076-0640715DA6A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D69A-EAFA-4E10-B6B4-EB41CA3068B9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CDDD4-3818-469B-92A0-3E721C270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BB9D6-5146-4188-BE7E-1B0F6072698C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885A8-F04D-4B60-974D-9D2CA7224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3CF0D-0488-42B3-87A7-10EDCCE81E8B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921E1-13E3-4B67-90C7-BFDB3D01F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6F6A0-18E0-480C-A45E-7DAF9518DCBF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78A3E-8EB3-46D1-89AE-4AC844208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64D6-9115-4C05-A03F-E48FEE50A173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83167-FE91-4934-84FA-57518DB46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DAAF-9ED6-4F6E-8FA0-4B75CB1B93D6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4B225-F8A9-4A36-8356-6CB949661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41392-51F3-4404-B4F0-AD53232BA721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518B-5FAE-4FEC-8D0A-F3DDCB4B9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7EA9-5B7E-4A1E-9A43-1AF151DD4801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C8F0C-C593-4114-AA1A-2592B154D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75780-0962-434B-B3C3-33F766C31AC8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6612E-5231-4305-81BC-A9D230111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0C86A-B4E1-4ACB-9EF8-52E5CCD606F2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B87F3-DE36-4E6A-B971-7AD7658DF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9073E-5559-42BE-A30E-D50B6BA98164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B0CF2-3F4C-4E0B-B913-27C6DD9AF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834F54-3042-4078-89EB-27BC2E52CEB5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E99CD3-8485-4678-BDC3-AD4F9CD72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Luu%20tuan\tai%20lieu%20lam%20SKKN\giao%20an\giao%20an%20chuan%201\chuan%202\MGN\C&#272;%20giao%20th&#244;ng\so%205t1\M2U00912.wav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5604" name="Picture 4" descr="6823532-baby-boy-frame-desig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057400"/>
            <a:ext cx="5562600" cy="1828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Làm quen với toán</a:t>
            </a:r>
          </a:p>
          <a:p>
            <a:pPr algn="ctr"/>
            <a:endParaRPr lang="en-US" b="1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en-US" sz="2400" i="1">
                <a:solidFill>
                  <a:srgbClr val="009900"/>
                </a:solidFill>
                <a:latin typeface="Calibri" pitchFamily="34" charset="0"/>
              </a:rPr>
              <a:t>Đề tài: </a:t>
            </a:r>
          </a:p>
          <a:p>
            <a:pPr algn="ctr"/>
            <a:r>
              <a:rPr lang="en-US" sz="2400">
                <a:solidFill>
                  <a:srgbClr val="6600CC"/>
                </a:solidFill>
                <a:latin typeface="Calibri" pitchFamily="34" charset="0"/>
              </a:rPr>
              <a:t>So sánh, thêm bớt tạo sự bằng nhau về </a:t>
            </a:r>
          </a:p>
          <a:p>
            <a:pPr algn="ctr"/>
            <a:r>
              <a:rPr lang="en-US" sz="2400">
                <a:solidFill>
                  <a:srgbClr val="6600CC"/>
                </a:solidFill>
                <a:latin typeface="Calibri" pitchFamily="34" charset="0"/>
              </a:rPr>
              <a:t>số lượng trong phạm vi 5</a:t>
            </a:r>
          </a:p>
          <a:p>
            <a:pPr algn="ctr"/>
            <a:endParaRPr lang="en-US" sz="2400">
              <a:solidFill>
                <a:srgbClr val="6600CC"/>
              </a:solidFill>
              <a:latin typeface="Calibri" pitchFamily="34" charset="0"/>
            </a:endParaRPr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5791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Bài giảng điện tử</a:t>
            </a:r>
            <a:endParaRPr lang="en-US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895600" y="4572000"/>
            <a:ext cx="457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Chủ đề: Phương tiện và luật an toàn giao thông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Đối tượng: MGN 4 – 5 tuổi</a:t>
            </a:r>
          </a:p>
          <a:p>
            <a:pPr algn="ctr"/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5608" name="Picture 8" descr="chopper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609600"/>
            <a:ext cx="12954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9" descr="chopper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1447800"/>
            <a:ext cx="16002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M2U00912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419600" y="8001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5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62"/>
                </p:tgtEl>
              </p:cMediaNode>
            </p:audio>
          </p:childTnLst>
        </p:cTn>
      </p:par>
    </p:tnLst>
    <p:bldLst>
      <p:bldP spid="23557" grpId="0" animBg="1"/>
      <p:bldP spid="23558" grpId="0" animBg="1"/>
      <p:bldP spid="235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94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7635875" y="4206875"/>
            <a:ext cx="1050925" cy="1676400"/>
            <a:chOff x="7483269" y="2286000"/>
            <a:chExt cx="1051131" cy="1676400"/>
          </a:xfrm>
        </p:grpSpPr>
        <p:grpSp>
          <p:nvGrpSpPr>
            <p:cNvPr id="17446" name="Group 22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4" name="Oval 23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635875" y="4206875"/>
            <a:ext cx="1050925" cy="1676400"/>
            <a:chOff x="7483269" y="2286000"/>
            <a:chExt cx="1051131" cy="1676400"/>
          </a:xfrm>
        </p:grpSpPr>
        <p:grpSp>
          <p:nvGrpSpPr>
            <p:cNvPr id="17438" name="Group 30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7483269" y="2286000"/>
            <a:chExt cx="1051131" cy="1676400"/>
          </a:xfrm>
        </p:grpSpPr>
        <p:grpSp>
          <p:nvGrpSpPr>
            <p:cNvPr id="17430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635875" y="2286000"/>
            <a:ext cx="1050925" cy="1676400"/>
            <a:chOff x="7483269" y="2286000"/>
            <a:chExt cx="1051131" cy="1676400"/>
          </a:xfrm>
        </p:grpSpPr>
        <p:grpSp>
          <p:nvGrpSpPr>
            <p:cNvPr id="17423" name="Group 48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0" name="Oval 49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94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7483269" y="2286000"/>
            <a:chExt cx="1051131" cy="1676400"/>
          </a:xfrm>
        </p:grpSpPr>
        <p:grpSp>
          <p:nvGrpSpPr>
            <p:cNvPr id="18467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7635875" y="4219575"/>
            <a:ext cx="1050925" cy="1676400"/>
            <a:chOff x="4114800" y="304800"/>
            <a:chExt cx="1051131" cy="1676400"/>
          </a:xfrm>
        </p:grpSpPr>
        <p:grpSp>
          <p:nvGrpSpPr>
            <p:cNvPr id="18461" name="Group 56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8" name="Oval 57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4541922" y="1465263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4114800" y="304800"/>
            <a:chExt cx="1051131" cy="1676400"/>
          </a:xfrm>
        </p:grpSpPr>
        <p:grpSp>
          <p:nvGrpSpPr>
            <p:cNvPr id="18455" name="Group 63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5" name="Oval 64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4541922" y="1465263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0" name="Group 69"/>
          <p:cNvGrpSpPr>
            <a:grpSpLocks/>
          </p:cNvGrpSpPr>
          <p:nvPr/>
        </p:nvGrpSpPr>
        <p:grpSpPr bwMode="auto">
          <a:xfrm>
            <a:off x="7635875" y="4219575"/>
            <a:ext cx="1050925" cy="1676400"/>
            <a:chOff x="7483269" y="2286000"/>
            <a:chExt cx="1051131" cy="1676400"/>
          </a:xfrm>
        </p:grpSpPr>
        <p:grpSp>
          <p:nvGrpSpPr>
            <p:cNvPr id="18447" name="Group 70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2" name="Oval 71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8100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96200" y="3581400"/>
            <a:ext cx="1050925" cy="1676400"/>
            <a:chOff x="7483269" y="2286000"/>
            <a:chExt cx="1051131" cy="1676400"/>
          </a:xfrm>
        </p:grpSpPr>
        <p:grpSp>
          <p:nvGrpSpPr>
            <p:cNvPr id="19521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772400" y="3505200"/>
            <a:ext cx="1050925" cy="1676400"/>
            <a:chOff x="7483269" y="2286000"/>
            <a:chExt cx="1051131" cy="1676400"/>
          </a:xfrm>
        </p:grpSpPr>
        <p:grpSp>
          <p:nvGrpSpPr>
            <p:cNvPr id="19514" name="Group 48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0" name="Oval 49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84" name="Group 83"/>
          <p:cNvGrpSpPr>
            <a:grpSpLocks/>
          </p:cNvGrpSpPr>
          <p:nvPr/>
        </p:nvGrpSpPr>
        <p:grpSpPr bwMode="auto">
          <a:xfrm>
            <a:off x="7696200" y="3505200"/>
            <a:ext cx="1050925" cy="1676400"/>
            <a:chOff x="4114800" y="304800"/>
            <a:chExt cx="1051131" cy="1676400"/>
          </a:xfrm>
        </p:grpSpPr>
        <p:grpSp>
          <p:nvGrpSpPr>
            <p:cNvPr id="19509" name="Group 84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86" name="Oval 85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9" name="Group 78"/>
          <p:cNvGrpSpPr>
            <a:grpSpLocks/>
          </p:cNvGrpSpPr>
          <p:nvPr/>
        </p:nvGrpSpPr>
        <p:grpSpPr bwMode="auto">
          <a:xfrm>
            <a:off x="7848600" y="3581400"/>
            <a:ext cx="1050925" cy="1676400"/>
            <a:chOff x="4114800" y="304800"/>
            <a:chExt cx="1051131" cy="1676400"/>
          </a:xfrm>
        </p:grpSpPr>
        <p:grpSp>
          <p:nvGrpSpPr>
            <p:cNvPr id="19505" name="Group 79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81" name="Oval 80"/>
            <p:cNvSpPr/>
            <p:nvPr/>
          </p:nvSpPr>
          <p:spPr>
            <a:xfrm>
              <a:off x="4505402" y="1420813"/>
              <a:ext cx="273104" cy="2730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7620000" y="3429000"/>
            <a:ext cx="1295400" cy="1828800"/>
            <a:chOff x="5044869" y="609600"/>
            <a:chExt cx="1051131" cy="1676400"/>
          </a:xfrm>
        </p:grpSpPr>
        <p:sp>
          <p:nvSpPr>
            <p:cNvPr id="91" name="Rectangle 90"/>
            <p:cNvSpPr/>
            <p:nvPr/>
          </p:nvSpPr>
          <p:spPr>
            <a:xfrm>
              <a:off x="5044869" y="6096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0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44869" y="14478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11430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11430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" name="Group 60"/>
          <p:cNvGrpSpPr>
            <a:grpSpLocks/>
          </p:cNvGrpSpPr>
          <p:nvPr/>
        </p:nvGrpSpPr>
        <p:grpSpPr bwMode="auto">
          <a:xfrm>
            <a:off x="7772400" y="1219200"/>
            <a:ext cx="1050925" cy="1676400"/>
            <a:chOff x="7483269" y="2286000"/>
            <a:chExt cx="1051131" cy="1676400"/>
          </a:xfrm>
        </p:grpSpPr>
        <p:grpSp>
          <p:nvGrpSpPr>
            <p:cNvPr id="19495" name="Group 70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3" name="Oval 62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7780338" y="1219200"/>
            <a:ext cx="1050925" cy="1676400"/>
            <a:chOff x="7483269" y="2286000"/>
            <a:chExt cx="1051131" cy="1676400"/>
          </a:xfrm>
        </p:grpSpPr>
        <p:grpSp>
          <p:nvGrpSpPr>
            <p:cNvPr id="19488" name="Group 6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1" name="Oval 7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7" name="Group 76"/>
          <p:cNvGrpSpPr>
            <a:grpSpLocks/>
          </p:cNvGrpSpPr>
          <p:nvPr/>
        </p:nvGrpSpPr>
        <p:grpSpPr bwMode="auto">
          <a:xfrm>
            <a:off x="7772400" y="1223963"/>
            <a:ext cx="1050925" cy="1676400"/>
            <a:chOff x="4114800" y="304800"/>
            <a:chExt cx="1051131" cy="1676400"/>
          </a:xfrm>
        </p:grpSpPr>
        <p:grpSp>
          <p:nvGrpSpPr>
            <p:cNvPr id="19483" name="Group 77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93" name="Oval 92"/>
            <p:cNvSpPr/>
            <p:nvPr/>
          </p:nvSpPr>
          <p:spPr>
            <a:xfrm>
              <a:off x="4541922" y="12192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4541922" y="1722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7764463" y="1238250"/>
            <a:ext cx="1050925" cy="1676400"/>
            <a:chOff x="4114800" y="304800"/>
            <a:chExt cx="1051131" cy="1676400"/>
          </a:xfrm>
        </p:grpSpPr>
        <p:grpSp>
          <p:nvGrpSpPr>
            <p:cNvPr id="19479" name="Group 97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99" name="Oval 98"/>
            <p:cNvSpPr/>
            <p:nvPr/>
          </p:nvSpPr>
          <p:spPr>
            <a:xfrm>
              <a:off x="4505402" y="1420813"/>
              <a:ext cx="273104" cy="2730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02" name="Group 101"/>
          <p:cNvGrpSpPr>
            <a:grpSpLocks/>
          </p:cNvGrpSpPr>
          <p:nvPr/>
        </p:nvGrpSpPr>
        <p:grpSpPr bwMode="auto">
          <a:xfrm>
            <a:off x="7642225" y="1209675"/>
            <a:ext cx="1295400" cy="1828800"/>
            <a:chOff x="5044869" y="609600"/>
            <a:chExt cx="1051131" cy="1676400"/>
          </a:xfrm>
        </p:grpSpPr>
        <p:sp>
          <p:nvSpPr>
            <p:cNvPr id="103" name="Rectangle 102"/>
            <p:cNvSpPr/>
            <p:nvPr/>
          </p:nvSpPr>
          <p:spPr>
            <a:xfrm>
              <a:off x="5044869" y="6096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044869" y="14478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42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67238" y="2743200"/>
            <a:ext cx="16811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27559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0494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  <a:endParaRPr lang="en-US" sz="7200" b="1" dirty="0"/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sp>
        <p:nvSpPr>
          <p:cNvPr id="23" name="Explosion 2 22"/>
          <p:cNvSpPr/>
          <p:nvPr/>
        </p:nvSpPr>
        <p:spPr>
          <a:xfrm>
            <a:off x="1339850" y="381000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CHÍNH XÁC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4" name="Explosion 2 23"/>
          <p:cNvSpPr/>
          <p:nvPr/>
        </p:nvSpPr>
        <p:spPr>
          <a:xfrm>
            <a:off x="1374775" y="395288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SAI RỒI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repeatCount="200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repeatCount="200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2576513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43100" y="2576513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2590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2605088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2605088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  <a:endParaRPr lang="en-US" sz="7200" b="1" dirty="0"/>
          </a:p>
        </p:txBody>
      </p:sp>
      <p:sp>
        <p:nvSpPr>
          <p:cNvPr id="10" name="Oval 9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13" name="Oval 12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sp>
        <p:nvSpPr>
          <p:cNvPr id="9" name="Explosion 2 8"/>
          <p:cNvSpPr/>
          <p:nvPr/>
        </p:nvSpPr>
        <p:spPr>
          <a:xfrm>
            <a:off x="1339850" y="381000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CHÍNH XÁC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1518" name="Group 15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4" name="Explosion 2 23"/>
          <p:cNvSpPr/>
          <p:nvPr/>
        </p:nvSpPr>
        <p:spPr>
          <a:xfrm>
            <a:off x="1374775" y="395288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SAI RỒI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repeatCount="200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repeatCount="200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9" grpId="0" animBg="1"/>
      <p:bldP spid="9" grpId="1" animBg="1"/>
      <p:bldP spid="24" grpId="0" animBg="1"/>
      <p:bldP spid="24" grpId="1" animBg="1"/>
      <p:bldP spid="24" grpId="2" animBg="1"/>
      <p:bldP spid="24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46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224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702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13300" y="2743200"/>
            <a:ext cx="118903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65863" y="27559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2542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  <a:endParaRPr lang="en-US" sz="7200" b="1" dirty="0"/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sp>
        <p:nvSpPr>
          <p:cNvPr id="23" name="Explosion 2 22"/>
          <p:cNvSpPr/>
          <p:nvPr/>
        </p:nvSpPr>
        <p:spPr>
          <a:xfrm>
            <a:off x="1339850" y="381000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CHÍNH XÁC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4" name="Explosion 2 23"/>
          <p:cNvSpPr/>
          <p:nvPr/>
        </p:nvSpPr>
        <p:spPr>
          <a:xfrm>
            <a:off x="1374775" y="395288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SAI RỒI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repeatCount="200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repeatCount="200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26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3438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9543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4590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  <a:endParaRPr lang="en-US" sz="7200" b="1" dirty="0"/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sp>
        <p:nvSpPr>
          <p:cNvPr id="23" name="Explosion 2 22"/>
          <p:cNvSpPr/>
          <p:nvPr/>
        </p:nvSpPr>
        <p:spPr>
          <a:xfrm>
            <a:off x="1339850" y="381000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CHÍNH XÁC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4" name="Explosion 2 23"/>
          <p:cNvSpPr/>
          <p:nvPr/>
        </p:nvSpPr>
        <p:spPr>
          <a:xfrm>
            <a:off x="1374775" y="395288"/>
            <a:ext cx="6470650" cy="167640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SAI RỒI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repeatCount="200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5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repeatCount="200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3"/>
          <p:cNvGrpSpPr>
            <a:grpSpLocks/>
          </p:cNvGrpSpPr>
          <p:nvPr/>
        </p:nvGrpSpPr>
        <p:grpSpPr bwMode="auto">
          <a:xfrm>
            <a:off x="5410200" y="331788"/>
            <a:ext cx="1050925" cy="1676400"/>
            <a:chOff x="7483269" y="2286000"/>
            <a:chExt cx="1051131" cy="1676400"/>
          </a:xfrm>
        </p:grpSpPr>
        <p:grpSp>
          <p:nvGrpSpPr>
            <p:cNvPr id="14363" name="Group 4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Oval 5"/>
            <p:cNvSpPr/>
            <p:nvPr/>
          </p:nvSpPr>
          <p:spPr>
            <a:xfrm>
              <a:off x="7619821" y="3246437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199372" y="3246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619821" y="3657600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8199372" y="36576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38" name="Group 11"/>
          <p:cNvGrpSpPr>
            <a:grpSpLocks/>
          </p:cNvGrpSpPr>
          <p:nvPr/>
        </p:nvGrpSpPr>
        <p:grpSpPr bwMode="auto">
          <a:xfrm>
            <a:off x="6721475" y="331788"/>
            <a:ext cx="1050925" cy="1676400"/>
            <a:chOff x="7483269" y="2286000"/>
            <a:chExt cx="1051131" cy="1676400"/>
          </a:xfrm>
        </p:grpSpPr>
        <p:grpSp>
          <p:nvGrpSpPr>
            <p:cNvPr id="14355" name="Group 12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7619821" y="3246437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199372" y="3246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619821" y="3657600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99372" y="36576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894513" y="34290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39" name="Group 21"/>
          <p:cNvGrpSpPr>
            <a:grpSpLocks/>
          </p:cNvGrpSpPr>
          <p:nvPr/>
        </p:nvGrpSpPr>
        <p:grpSpPr bwMode="auto">
          <a:xfrm>
            <a:off x="1312863" y="2286000"/>
            <a:ext cx="1050925" cy="1676400"/>
            <a:chOff x="5044869" y="609600"/>
            <a:chExt cx="1051131" cy="1676400"/>
          </a:xfrm>
        </p:grpSpPr>
        <p:sp>
          <p:nvSpPr>
            <p:cNvPr id="27" name="Rectangle 26"/>
            <p:cNvSpPr/>
            <p:nvPr/>
          </p:nvSpPr>
          <p:spPr>
            <a:xfrm>
              <a:off x="5044869" y="6096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044869" y="14478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40" name="Group 30"/>
          <p:cNvGrpSpPr>
            <a:grpSpLocks/>
          </p:cNvGrpSpPr>
          <p:nvPr/>
        </p:nvGrpSpPr>
        <p:grpSpPr bwMode="auto">
          <a:xfrm>
            <a:off x="2743200" y="331788"/>
            <a:ext cx="1050925" cy="1676400"/>
            <a:chOff x="4114800" y="304800"/>
            <a:chExt cx="1051131" cy="1676400"/>
          </a:xfrm>
        </p:grpSpPr>
        <p:grpSp>
          <p:nvGrpSpPr>
            <p:cNvPr id="14348" name="Group 31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3" name="Oval 32"/>
            <p:cNvSpPr/>
            <p:nvPr/>
          </p:nvSpPr>
          <p:spPr>
            <a:xfrm>
              <a:off x="4541922" y="12192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541922" y="1722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41" name="Group 37"/>
          <p:cNvGrpSpPr>
            <a:grpSpLocks/>
          </p:cNvGrpSpPr>
          <p:nvPr/>
        </p:nvGrpSpPr>
        <p:grpSpPr bwMode="auto">
          <a:xfrm>
            <a:off x="4108450" y="331788"/>
            <a:ext cx="1050925" cy="1676400"/>
            <a:chOff x="4114800" y="304800"/>
            <a:chExt cx="1051131" cy="1676400"/>
          </a:xfrm>
        </p:grpSpPr>
        <p:grpSp>
          <p:nvGrpSpPr>
            <p:cNvPr id="14342" name="Group 38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  <a:endPara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4541922" y="12192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4541922" y="1722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541922" y="1465262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Try again&quot;/&gt;&lt;property id=&quot;10068&quot; value=&quot;Correct - Click anywhere or press Control Y to continue&quot;/&gt;&lt;property id=&quot;10069&quot; value=&quot;Incorrect - Click anywhere or press Control Y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1&quot;/&gt;&lt;property id=&quot;10183&quot; value=&quot;You must answer the question before continuing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Calibri&amp;quot; IsBold=&amp;quot;0&amp;quot; IsItalic=&amp;quot;0&amp;quot; IsUnderline=&amp;quot;0&amp;quot; FontSize=&amp;quot;44&amp;quot;/&amp;gt;&amp;lt;Answer FontName=&amp;quot;Calibri&amp;quot; IsBold=&amp;quot;0&amp;quot; IsItalic=&amp;quot;0&amp;quot; IsUnderline=&amp;quot;0&amp;quot; FontSize=&amp;quot;28&amp;quot;/&amp;gt;&amp;lt;Button FontName=&amp;quot;Calibri&amp;quot; IsBold=&amp;quot;0&amp;quot; IsItalic=&amp;quot;0&amp;quot; IsUnderline=&amp;quot;0&amp;quot; FontSize=&amp;quot;14&amp;quot;/&amp;gt;&amp;lt;Message FontName=&amp;quot;Calibri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1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/&gt;&lt;/object&gt;"/>
  <p:tag name="MMPROD_NEXTUNIQUEID" val="10039"/>
  <p:tag name="MMPROD_UIDATA" val="&lt;database version=&quot;9.0&quot;&gt;&lt;object type=&quot;1&quot; unique_id=&quot;10001&quot;&gt;&lt;object type=&quot;8&quot; unique_id=&quot;10045&quot;&gt;&lt;/object&gt;&lt;object type=&quot;2&quot; unique_id=&quot;10046&quot;&gt;&lt;object type=&quot;3&quot; unique_id=&quot;10047&quot;&gt;&lt;property id=&quot;20148&quot; value=&quot;5&quot;/&gt;&lt;property id=&quot;20300&quot; value=&quot;Slide 4&quot;/&gt;&lt;property id=&quot;20307&quot; value=&quot;256&quot;/&gt;&lt;/object&gt;&lt;object type=&quot;3&quot; unique_id=&quot;10048&quot;&gt;&lt;property id=&quot;20148&quot; value=&quot;5&quot;/&gt;&lt;property id=&quot;20300&quot; value=&quot;Slide 5&quot;/&gt;&lt;property id=&quot;20307&quot; value=&quot;258&quot;/&gt;&lt;/object&gt;&lt;object type=&quot;3&quot; unique_id=&quot;10049&quot;&gt;&lt;property id=&quot;20148&quot; value=&quot;5&quot;/&gt;&lt;property id=&quot;20300&quot; value=&quot;Slide 1&quot;/&gt;&lt;property id=&quot;20307&quot; value=&quot;257&quot;/&gt;&lt;/object&gt;&lt;object type=&quot;3&quot; unique_id=&quot;10110&quot;&gt;&lt;property id=&quot;20148&quot; value=&quot;5&quot;/&gt;&lt;property id=&quot;20300&quot; value=&quot;Slide 7&quot;/&gt;&lt;property id=&quot;20307&quot; value=&quot;259&quot;/&gt;&lt;/object&gt;&lt;object type=&quot;3&quot; unique_id=&quot;10111&quot;&gt;&lt;property id=&quot;20148&quot; value=&quot;5&quot;/&gt;&lt;property id=&quot;20300&quot; value=&quot;Slide 8&quot;/&gt;&lt;property id=&quot;20307&quot; value=&quot;260&quot;/&gt;&lt;/object&gt;&lt;object type=&quot;3&quot; unique_id=&quot;10140&quot;&gt;&lt;property id=&quot;20148&quot; value=&quot;5&quot;/&gt;&lt;property id=&quot;20300&quot; value=&quot;Slide 9&quot;/&gt;&lt;property id=&quot;20307&quot; value=&quot;261&quot;/&gt;&lt;/object&gt;&lt;object type=&quot;3&quot; unique_id=&quot;10165&quot;&gt;&lt;property id=&quot;20148&quot; value=&quot;5&quot;/&gt;&lt;property id=&quot;20300&quot; value=&quot;Slide 10&quot;/&gt;&lt;property id=&quot;20307&quot; value=&quot;262&quot;/&gt;&lt;/object&gt;&lt;object type=&quot;3&quot; unique_id=&quot;10220&quot;&gt;&lt;property id=&quot;20148&quot; value=&quot;5&quot;/&gt;&lt;property id=&quot;20300&quot; value=&quot;Slide 6&quot;/&gt;&lt;property id=&quot;20307&quot; value=&quot;263&quot;/&gt;&lt;/object&gt;&lt;object type=&quot;3&quot; unique_id=&quot;10261&quot;&gt;&lt;property id=&quot;20148&quot; value=&quot;5&quot;/&gt;&lt;property id=&quot;20300&quot; value=&quot;Slide 2&quot;/&gt;&lt;property id=&quot;20307&quot; value=&quot;264&quot;/&gt;&lt;/object&gt;&lt;object type=&quot;3&quot; unique_id=&quot;10262&quot;&gt;&lt;property id=&quot;20148&quot; value=&quot;5&quot;/&gt;&lt;property id=&quot;20300&quot; value=&quot;Slide 3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74</Words>
  <Application>Microsoft Office PowerPoint</Application>
  <PresentationFormat>On-screen Show (4:3)</PresentationFormat>
  <Paragraphs>39</Paragraphs>
  <Slides>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Admin</cp:lastModifiedBy>
  <cp:revision>31</cp:revision>
  <dcterms:created xsi:type="dcterms:W3CDTF">2016-03-29T06:06:59Z</dcterms:created>
  <dcterms:modified xsi:type="dcterms:W3CDTF">2016-04-03T14:58:48Z</dcterms:modified>
</cp:coreProperties>
</file>