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6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A98"/>
    <a:srgbClr val="E4E40C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0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17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30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99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99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95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796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51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451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30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09051-D12B-465F-AF9B-4A97AB230837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AC47-1CAB-4D0F-8DB7-44DA85A8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2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hyperlink" Target="http://www.glitter-graphics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FA9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1905000" y="685800"/>
            <a:ext cx="5238750" cy="1047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spc="720" dirty="0">
              <a:solidFill>
                <a:srgbClr val="FF0000"/>
              </a:soli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2057400" y="4953000"/>
            <a:ext cx="5133975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viên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Trần</a:t>
            </a:r>
            <a:r>
              <a:rPr lang="en-US" sz="3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Thị</a:t>
            </a:r>
            <a:r>
              <a:rPr lang="en-US" sz="3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Thu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Phương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B0F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Mẫu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</a:t>
            </a:r>
            <a:r>
              <a:rPr lang="en-US" sz="3600" kern="10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B0F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bé</a:t>
            </a:r>
            <a:endParaRPr lang="en-US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B0F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2297" name="Picture 9" descr="comicbird-animated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1600200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300" name="WordArt 12"/>
          <p:cNvSpPr>
            <a:spLocks noChangeArrowheads="1" noChangeShapeType="1" noTextEdit="1"/>
          </p:cNvSpPr>
          <p:nvPr/>
        </p:nvSpPr>
        <p:spPr bwMode="auto">
          <a:xfrm>
            <a:off x="1081087" y="3120545"/>
            <a:ext cx="6981825" cy="137890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vant"/>
              </a:rPr>
              <a:t>Gi¸o ¸n LQVT</a:t>
            </a:r>
          </a:p>
          <a:p>
            <a:pPr algn="ctr"/>
            <a:r>
              <a:rPr lang="pt-BR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Avant"/>
              </a:rPr>
              <a:t>XÕp tương ứng 1 :1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Avant"/>
            </a:endParaRPr>
          </a:p>
        </p:txBody>
      </p:sp>
      <p:pic>
        <p:nvPicPr>
          <p:cNvPr id="12301" name="Picture 13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00"/>
            <a:ext cx="914400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2" name="Picture 14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557963"/>
            <a:ext cx="9144000" cy="45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3" name="Picture 15" descr="882708qrd8j1hg8v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609600"/>
            <a:ext cx="762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4" name="Picture 16" descr="882708qrd8j1hg8v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-609600"/>
            <a:ext cx="762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5" name="Picture 17" descr="882708qrd8j1hg8v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0575"/>
            <a:ext cx="762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6" name="Picture 18" descr="882708qrd8j1hg8v">
            <a:hlinkClick r:id="rId4"/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4600575"/>
            <a:ext cx="762000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7" name="Picture 19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355181" y="3202781"/>
            <a:ext cx="685800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08" name="Picture 20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564982" y="3355181"/>
            <a:ext cx="6858000" cy="45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3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914400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3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914400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3" descr="e48b4e7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8546" y="198510"/>
            <a:ext cx="9144000" cy="45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969123" y="674667"/>
            <a:ext cx="331052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UBND QUẬN LONG BIÊN </a:t>
            </a:r>
            <a:endParaRPr lang="en-US" sz="2000" b="1" cap="none" spc="0" dirty="0">
              <a:ln w="50800"/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85166" y="1086898"/>
            <a:ext cx="412645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2000" b="1" dirty="0" smtClean="0">
                <a:ln w="50800"/>
                <a:latin typeface="Times New Roman" pitchFamily="18" charset="0"/>
                <a:cs typeface="Times New Roman" pitchFamily="18" charset="0"/>
              </a:rPr>
              <a:t>TRƯỜNG MẦM NON BẮC BIÊN  </a:t>
            </a:r>
            <a:endParaRPr lang="en-US" sz="2000" b="1" cap="none" spc="0" dirty="0">
              <a:ln w="50800"/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6672" y="1487009"/>
            <a:ext cx="1190656" cy="1114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00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3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:\My Documents\Downloads\be gai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6" r="44000"/>
          <a:stretch/>
        </p:blipFill>
        <p:spPr bwMode="auto">
          <a:xfrm>
            <a:off x="574964" y="3560616"/>
            <a:ext cx="1409700" cy="27431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 descr="D:\My Documents\Downloads\be gai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6" r="44000"/>
          <a:stretch/>
        </p:blipFill>
        <p:spPr bwMode="auto">
          <a:xfrm>
            <a:off x="3829050" y="3505200"/>
            <a:ext cx="1409700" cy="27431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D:\My Documents\Downloads\be gai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86" r="44000"/>
          <a:stretch/>
        </p:blipFill>
        <p:spPr bwMode="auto">
          <a:xfrm>
            <a:off x="7036378" y="3657599"/>
            <a:ext cx="1409700" cy="27431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D:\My Documents\Downloads\ô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9" t="17500" r="15000" b="11666"/>
          <a:stretch/>
        </p:blipFill>
        <p:spPr bwMode="auto">
          <a:xfrm>
            <a:off x="561109" y="457200"/>
            <a:ext cx="1423555" cy="2057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D:\My Documents\Downloads\ô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9" t="17500" r="15000" b="11666"/>
          <a:stretch/>
        </p:blipFill>
        <p:spPr bwMode="auto">
          <a:xfrm>
            <a:off x="7036378" y="495291"/>
            <a:ext cx="1423555" cy="2057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D:\My Documents\Downloads\ô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59" t="17500" r="15000" b="11666"/>
          <a:stretch/>
        </p:blipFill>
        <p:spPr bwMode="auto">
          <a:xfrm>
            <a:off x="3773631" y="481436"/>
            <a:ext cx="1423555" cy="20574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33647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560618"/>
            <a:ext cx="1676400" cy="2514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3560618"/>
            <a:ext cx="1676400" cy="2514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0501" y="3560618"/>
            <a:ext cx="1676400" cy="2514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70164"/>
            <a:ext cx="1676400" cy="2057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848" y="290946"/>
            <a:ext cx="1827276" cy="2057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5357" y="270164"/>
            <a:ext cx="1676400" cy="2057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878" y="290946"/>
            <a:ext cx="1827276" cy="2057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878" y="3581400"/>
            <a:ext cx="167640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4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3&quot;/&gt;&lt;property id=&quot;20307&quot; value=&quot;256&quot;/&gt;&lt;/object&gt;&lt;object type=&quot;3&quot; unique_id=&quot;10018&quot;&gt;&lt;property id=&quot;20148&quot; value=&quot;5&quot;/&gt;&lt;property id=&quot;20300&quot; value=&quot;Slide 1&quot;/&gt;&lt;property id=&quot;20307&quot; value=&quot;260&quot;/&gt;&lt;/object&gt;&lt;object type=&quot;3&quot; unique_id=&quot;10045&quot;&gt;&lt;property id=&quot;20148&quot; value=&quot;5&quot;/&gt;&lt;property id=&quot;20300&quot; value=&quot;Slide 2&quot;/&gt;&lt;property id=&quot;20307&quot; value=&quot;26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31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Customers home or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Bien Cuong</dc:creator>
  <cp:lastModifiedBy>Admin</cp:lastModifiedBy>
  <cp:revision>22</cp:revision>
  <dcterms:created xsi:type="dcterms:W3CDTF">2016-10-13T02:55:07Z</dcterms:created>
  <dcterms:modified xsi:type="dcterms:W3CDTF">2020-05-20T08:11:24Z</dcterms:modified>
</cp:coreProperties>
</file>