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5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2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2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8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136-94B8-4507-BB3E-2052192C381C}" type="datetimeFigureOut">
              <a:rPr lang="en-US" smtClean="0"/>
              <a:t>07/01/2015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3D7B-A51A-44B1-8C4B-F2A6899A8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3"/>
          <p:cNvSpPr>
            <a:spLocks noChangeArrowheads="1" noChangeShapeType="1" noTextEdit="1"/>
          </p:cNvSpPr>
          <p:nvPr/>
        </p:nvSpPr>
        <p:spPr bwMode="auto">
          <a:xfrm>
            <a:off x="671315" y="1808812"/>
            <a:ext cx="77057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vi-VN" sz="4400" b="1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VNI-Thufap3"/>
            </a:endParaRPr>
          </a:p>
          <a:p>
            <a:pPr algn="ctr" rtl="0">
              <a:buNone/>
            </a:pPr>
            <a:r>
              <a:rPr lang="vi-VN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Chủ đ</a:t>
            </a: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ề</a:t>
            </a:r>
            <a:r>
              <a:rPr lang="vi-VN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: </a:t>
            </a:r>
            <a:r>
              <a:rPr lang="en-US" sz="4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Lớn</a:t>
            </a:r>
            <a:r>
              <a:rPr lang="en-US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lên</a:t>
            </a:r>
            <a:r>
              <a:rPr lang="en-US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bé</a:t>
            </a:r>
            <a:r>
              <a:rPr lang="en-US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thích</a:t>
            </a:r>
            <a:r>
              <a:rPr lang="en-US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làm</a:t>
            </a:r>
            <a:r>
              <a:rPr lang="en-US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 </a:t>
            </a:r>
            <a:r>
              <a:rPr lang="en-US" sz="44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gì</a:t>
            </a:r>
            <a:r>
              <a:rPr lang="en-US" sz="44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VNI-Thufap3"/>
              </a:rPr>
              <a:t>?</a:t>
            </a:r>
            <a:endParaRPr lang="en-US" sz="4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VNI-Thufap3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1171156" y="4305591"/>
            <a:ext cx="6705600" cy="12348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85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HÁT 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“</a:t>
            </a:r>
            <a:r>
              <a:rPr lang="vi-VN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LỚN LÊN CHÁU LÁI MÁY CÀY</a:t>
            </a:r>
            <a:r>
              <a:rPr lang="en-US" sz="36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”</a:t>
            </a:r>
            <a:endParaRPr lang="en-US" sz="3600" b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85347" y="3281520"/>
            <a:ext cx="70414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LĨNH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cs typeface="Arial" pitchFamily="34" charset="0"/>
              </a:rPr>
              <a:t> VỰC PHÁT TRIỂN THẨM MỸ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ctrTitle"/>
          </p:nvPr>
        </p:nvSpPr>
        <p:spPr>
          <a:xfrm>
            <a:off x="319087" y="152400"/>
            <a:ext cx="8420100" cy="101053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n-lt"/>
                <a:cs typeface="Times New Roman" pitchFamily="18" charset="0"/>
              </a:rPr>
              <a:t>PHÒNG GIÁO DỤC VÀ ĐÀO TẠO THÀNH PHỐ CAO LÃNH</a:t>
            </a:r>
            <a:br>
              <a:rPr lang="en-US" sz="2400" b="1" dirty="0" smtClean="0">
                <a:latin typeface="+mn-lt"/>
                <a:cs typeface="Times New Roman" pitchFamily="18" charset="0"/>
              </a:rPr>
            </a:br>
            <a:r>
              <a:rPr lang="en-US" sz="2400" b="1" dirty="0" smtClean="0">
                <a:latin typeface="+mn-lt"/>
                <a:cs typeface="Times New Roman" pitchFamily="18" charset="0"/>
              </a:rPr>
              <a:t>TRƯỜNG MẦM NON HÒA AN</a:t>
            </a:r>
            <a:endParaRPr lang="en-US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556" y="1253739"/>
            <a:ext cx="7924800" cy="1228131"/>
          </a:xfrm>
          <a:prstGeom prst="rect">
            <a:avLst/>
          </a:prstGeom>
          <a:noFill/>
        </p:spPr>
        <p:txBody>
          <a:bodyPr wrap="none" numCol="1">
            <a:prstTxWarp prst="textWave1">
              <a:avLst>
                <a:gd name="adj1" fmla="val 19856"/>
                <a:gd name="adj2" fmla="val 0"/>
              </a:avLst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HỘI THI </a:t>
            </a:r>
            <a:r>
              <a:rPr kumimoji="0" lang="en-US" sz="5400" b="1" i="0" u="none" strike="noStrike" kern="1200" cap="all" spc="0" normalizeH="0" baseline="0" noProof="0" dirty="0" smtClean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GIÁO VIÊN DẠY </a:t>
            </a:r>
            <a:r>
              <a:rPr kumimoji="0" lang="en-US" sz="5400" b="1" i="0" u="none" strike="noStrike" kern="1200" cap="all" spc="0" normalizeH="0" baseline="0" noProof="0" dirty="0" err="1" smtClean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GiỎI</a:t>
            </a:r>
            <a:r>
              <a:rPr kumimoji="0" lang="en-US" sz="5400" b="1" i="0" u="none" strike="noStrike" kern="1200" cap="all" spc="0" normalizeH="0" baseline="0" noProof="0" dirty="0" smtClean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CẤP </a:t>
            </a:r>
            <a:r>
              <a:rPr kumimoji="0" lang="en-US" sz="5400" b="1" i="0" u="none" strike="noStrike" kern="1200" cap="all" spc="0" normalizeH="0" baseline="0" noProof="0" dirty="0" err="1" smtClean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cơ</a:t>
            </a:r>
            <a:r>
              <a:rPr kumimoji="0" lang="en-US" sz="5400" b="1" i="0" u="none" strike="noStrike" kern="1200" cap="all" spc="0" normalizeH="0" noProof="0" dirty="0" smtClean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all" spc="0" normalizeH="0" noProof="0" dirty="0" err="1" smtClean="0">
                <a:ln w="9000" cmpd="sng">
                  <a:solidFill>
                    <a:sysClr val="windowText" lastClr="000000"/>
                  </a:solidFill>
                  <a:prstDash val="sysDot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sở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ysClr val="windowText" lastClr="000000"/>
                </a:solidFill>
                <a:prstDash val="sysDot"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9056" y="3865732"/>
            <a:ext cx="2209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cs typeface="+mn-cs"/>
              </a:rPr>
              <a:t>ĐỀ TÀI</a:t>
            </a:r>
          </a:p>
        </p:txBody>
      </p:sp>
      <p:sp>
        <p:nvSpPr>
          <p:cNvPr id="15" name="Subtitle 2"/>
          <p:cNvSpPr>
            <a:spLocks/>
          </p:cNvSpPr>
          <p:nvPr/>
        </p:nvSpPr>
        <p:spPr bwMode="auto">
          <a:xfrm>
            <a:off x="1971256" y="5540484"/>
            <a:ext cx="5105400" cy="11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4 – 5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Lam</a:t>
            </a:r>
          </a:p>
          <a:p>
            <a:pPr algn="ctr">
              <a:buFont typeface="Arial" charset="0"/>
              <a:buNone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17/12/2014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52" y="5334000"/>
            <a:ext cx="1538748" cy="15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2548"/>
            <a:ext cx="16001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8820" y="-58866"/>
            <a:ext cx="1506068" cy="16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766" y="-93407"/>
            <a:ext cx="1459418" cy="17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21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lam\LE BICH LAM\pictures\nghe nghiep\cayruong01a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515"/>
            <a:ext cx="9134293" cy="610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gb" descr="may-cay30903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7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0">
        <p:checker/>
      </p:transition>
    </mc:Choice>
    <mc:Fallback xmlns="">
      <p:transition spd="slow" advClick="0" advTm="30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lam\LE BICH LAM\pictures\thien nhien\sweet_couples_cute_lover_996553_topa_wallcoo_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" y="0"/>
            <a:ext cx="9133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DẠY HÁT “LỚN LÊN CHÁU LÁI MÁY CÀY”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Lớn lên cháu lái máy cày beat - acb _ 320 lyrics, upload bởi nhingiyeuem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lam\LE BICH LAM\pictures\thien nhien\sweet_couples_cute_lover_1101986_top_wallcoo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368" y="2819400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 CHƠI ÂM NHẠC “TAI AI THÍNH”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1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 Bich Lam\Pictures\gat_lu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7986"/>
            <a:ext cx="4572001" cy="33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 Bich Lam\Pictures\1000034301_top_10_que_8_48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6092" cy="34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3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lam\LE BICH LAM\pictures\thien nhien\thumb_flex-1255623221868563_f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175" y="367864"/>
            <a:ext cx="8229600" cy="15284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NGHE HÁT “NGÀY MÙA VUI”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Ngày mùa vui - Nhạc beat _ 320 lyrics, upload bởi chinh78t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0" y="5867400"/>
            <a:ext cx="609600" cy="609600"/>
          </a:xfrm>
          <a:prstGeom prst="rect">
            <a:avLst/>
          </a:prstGeom>
        </p:spPr>
      </p:pic>
      <p:pic>
        <p:nvPicPr>
          <p:cNvPr id="5" name="ngay mua vui-c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5175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9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hecker/>
      </p:transition>
    </mc:Choice>
    <mc:Fallback xmlns=""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E:\lam\LE BICH LAM\pictures\anh suu tam\thumb_flex-1290110176032367_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1275"/>
            <a:ext cx="5980112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E:\lam\LE BICH LAM\pictures\anh suu tam\hellokitty2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5351463"/>
            <a:ext cx="1219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 descr="E:\lam\LE BICH LAM\pictures\anh suu tam\hellokitty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2884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23" descr="49AF38FFEB6845B3B114AB5BA0AB9D0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1717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8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7467600" cy="16494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TRÂN TRỌNG KÍNH CHÀO !</a:t>
            </a:r>
          </a:p>
        </p:txBody>
      </p:sp>
      <p:sp>
        <p:nvSpPr>
          <p:cNvPr id="46091" name="WordArt 11"/>
          <p:cNvSpPr>
            <a:spLocks noChangeArrowheads="1" noChangeShapeType="1" noTextEdit="1"/>
          </p:cNvSpPr>
          <p:nvPr/>
        </p:nvSpPr>
        <p:spPr bwMode="auto">
          <a:xfrm>
            <a:off x="723900" y="304800"/>
            <a:ext cx="7696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21996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cs typeface="Arial"/>
              </a:rPr>
              <a:t>CHÚC CÁC CÔ SỨC KHỎE VÀ THÀNH ĐẠT !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35731" y="2954337"/>
            <a:ext cx="8872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5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CHÚC HỘI THI THÀNH CÔNG TỐT ĐẸP 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5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253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113</Words>
  <Application>Microsoft Office PowerPoint</Application>
  <PresentationFormat>On-screen Show (4:3)</PresentationFormat>
  <Paragraphs>16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PHÒNG GIÁO DỤC VÀ ĐÀO TẠO THÀNH PHỐ CAO LÃNH TRƯỜNG MẦM NON HÒA 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THÀNH PHỐ CAO LÃNH TRƯỜNG MẦM NON HÒA AN</dc:title>
  <dc:creator>Le Bich Lam</dc:creator>
  <cp:lastModifiedBy>Le Bich Lam</cp:lastModifiedBy>
  <cp:revision>8</cp:revision>
  <dcterms:created xsi:type="dcterms:W3CDTF">2014-12-21T09:32:33Z</dcterms:created>
  <dcterms:modified xsi:type="dcterms:W3CDTF">2015-01-06T18:19:37Z</dcterms:modified>
</cp:coreProperties>
</file>