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7" r:id="rId3"/>
    <p:sldId id="258" r:id="rId4"/>
    <p:sldId id="266" r:id="rId5"/>
    <p:sldId id="295" r:id="rId6"/>
    <p:sldId id="267" r:id="rId7"/>
    <p:sldId id="270" r:id="rId8"/>
    <p:sldId id="273" r:id="rId9"/>
    <p:sldId id="306" r:id="rId10"/>
    <p:sldId id="274" r:id="rId11"/>
    <p:sldId id="275" r:id="rId12"/>
    <p:sldId id="307" r:id="rId13"/>
    <p:sldId id="290" r:id="rId14"/>
    <p:sldId id="292" r:id="rId15"/>
    <p:sldId id="276" r:id="rId16"/>
    <p:sldId id="278" r:id="rId17"/>
    <p:sldId id="277" r:id="rId18"/>
    <p:sldId id="281" r:id="rId19"/>
    <p:sldId id="308" r:id="rId20"/>
    <p:sldId id="286" r:id="rId21"/>
    <p:sldId id="298" r:id="rId22"/>
    <p:sldId id="297" r:id="rId23"/>
    <p:sldId id="296" r:id="rId24"/>
    <p:sldId id="300" r:id="rId25"/>
    <p:sldId id="282" r:id="rId26"/>
    <p:sldId id="289" r:id="rId27"/>
    <p:sldId id="302" r:id="rId28"/>
    <p:sldId id="304" r:id="rId29"/>
    <p:sldId id="30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880"/>
    <a:srgbClr val="58AD0B"/>
    <a:srgbClr val="EA5310"/>
    <a:srgbClr val="A28FE9"/>
    <a:srgbClr val="C5AA47"/>
    <a:srgbClr val="FFFFCC"/>
    <a:srgbClr val="FFFF99"/>
    <a:srgbClr val="FFCCFF"/>
    <a:srgbClr val="FE8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5374" autoAdjust="0"/>
  </p:normalViewPr>
  <p:slideViewPr>
    <p:cSldViewPr>
      <p:cViewPr>
        <p:scale>
          <a:sx n="60" d="100"/>
          <a:sy n="60" d="100"/>
        </p:scale>
        <p:origin x="-154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4438A-8783-4D13-9E1A-16D87736457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41767-D184-4AE1-91C2-364C7D29CD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audio" Target="../media/audio9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9.wav"/><Relationship Id="rId5" Type="http://schemas.openxmlformats.org/officeDocument/2006/relationships/audio" Target="../media/audio1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9.wav"/><Relationship Id="rId5" Type="http://schemas.openxmlformats.org/officeDocument/2006/relationships/audio" Target="../media/audio1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12.wav"/><Relationship Id="rId5" Type="http://schemas.openxmlformats.org/officeDocument/2006/relationships/audio" Target="../media/audio9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12.wav"/><Relationship Id="rId5" Type="http://schemas.openxmlformats.org/officeDocument/2006/relationships/audio" Target="../media/audio9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video" Target="../media/media8.mp4"/><Relationship Id="rId11" Type="http://schemas.openxmlformats.org/officeDocument/2006/relationships/image" Target="../media/image42.png"/><Relationship Id="rId5" Type="http://schemas.microsoft.com/office/2007/relationships/media" Target="../media/media8.mp4"/><Relationship Id="rId10" Type="http://schemas.openxmlformats.org/officeDocument/2006/relationships/image" Target="../media/image7.png"/><Relationship Id="rId4" Type="http://schemas.openxmlformats.org/officeDocument/2006/relationships/audio" Target="../media/media7.mp3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openxmlformats.org/officeDocument/2006/relationships/image" Target="../media/image52.png"/><Relationship Id="rId5" Type="http://schemas.openxmlformats.org/officeDocument/2006/relationships/image" Target="../media/image46.wm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wmf"/><Relationship Id="rId10" Type="http://schemas.openxmlformats.org/officeDocument/2006/relationships/image" Target="../media/image52.png"/><Relationship Id="rId4" Type="http://schemas.openxmlformats.org/officeDocument/2006/relationships/image" Target="../media/image46.wmf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6" y="0"/>
            <a:ext cx="91730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63747" y="1891863"/>
            <a:ext cx="7391399" cy="3886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970151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15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HỘI GIẢNG 20-11</a:t>
            </a:r>
            <a:endParaRPr lang="en-US" sz="115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1954" y="152400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7878" y="137011"/>
            <a:ext cx="55483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3200" b="1" cap="none" spc="1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cap="none" spc="1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cap="none" spc="1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1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cap="none" spc="1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1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cap="none" spc="1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cap="none" spc="1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1818" y="2262740"/>
            <a:ext cx="6125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dirty="0" err="1" smtClean="0">
                <a:ln w="5080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n w="5080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 smtClean="0">
                <a:ln w="5080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cap="none" spc="0" dirty="0" err="1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cap="none" spc="0" dirty="0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cap="none" spc="0" dirty="0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cap="none" spc="0" dirty="0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cap="none" spc="0" dirty="0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cap="none" spc="0" dirty="0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cap="none" spc="0" dirty="0" smtClean="0">
                <a:ln w="50800"/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none" spc="0" dirty="0">
              <a:ln w="50800"/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1380" y="3834963"/>
            <a:ext cx="6858000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i-t-c</a:t>
            </a:r>
          </a:p>
          <a:p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(5-6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       </a:t>
            </a:r>
          </a:p>
          <a:p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20-25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i="1" spc="150" dirty="0" smtClean="0">
              <a:ln w="11430"/>
              <a:solidFill>
                <a:srgbClr val="EA531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i="1" cap="none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sz="2400" i="1" cap="none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i="1" cap="none" spc="150" dirty="0" smtClean="0">
              <a:ln w="11430"/>
              <a:solidFill>
                <a:srgbClr val="EA531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150" dirty="0" err="1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spc="150" dirty="0" smtClean="0">
                <a:ln w="11430"/>
                <a:solidFill>
                  <a:srgbClr val="EA531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cap="none" spc="150" dirty="0" smtClean="0">
              <a:ln w="11430"/>
              <a:solidFill>
                <a:srgbClr val="EA531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400" i="1" cap="none" spc="150" dirty="0">
              <a:ln w="11430"/>
              <a:solidFill>
                <a:srgbClr val="EA531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9" y="0"/>
            <a:ext cx="91557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6421" y="685800"/>
            <a:ext cx="121920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1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6" t="19483" r="55585" b="-8704"/>
          <a:stretch/>
        </p:blipFill>
        <p:spPr bwMode="auto">
          <a:xfrm>
            <a:off x="4603533" y="1334815"/>
            <a:ext cx="771760" cy="1005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6" t="34380" r="15795" b="60135"/>
          <a:stretch/>
        </p:blipFill>
        <p:spPr bwMode="auto">
          <a:xfrm>
            <a:off x="-578069" y="2837796"/>
            <a:ext cx="9954728" cy="59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3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4167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6560"/>
            <a:ext cx="4572000" cy="3252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5607" y="2963917"/>
            <a:ext cx="1103586" cy="45089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713561"/>
            <a:ext cx="4091152" cy="400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0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758" y="-34159"/>
            <a:ext cx="9371013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353001"/>
            <a:ext cx="2305439" cy="2317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HP001 5 hàng 1 ô ly"/>
                <a:ea typeface="Calibri"/>
                <a:cs typeface="Times New Roman"/>
              </a:rPr>
              <a:t>T 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3791" y="2514600"/>
            <a:ext cx="1265790" cy="2317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HP001 5 hàng 1 ô ly"/>
                <a:ea typeface="Calibri"/>
                <a:cs typeface="Times New Roman"/>
              </a:rPr>
              <a:t>t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6483" y="1066800"/>
            <a:ext cx="684803" cy="224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.VnAvant"/>
                <a:ea typeface="Calibri"/>
                <a:cs typeface="Times New Roman"/>
              </a:rPr>
              <a:t>t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0" y="1944454"/>
            <a:ext cx="885179" cy="224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.VnAvant"/>
                <a:ea typeface="Calibri"/>
                <a:cs typeface="Times New Roman"/>
              </a:rPr>
              <a:t>T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494794"/>
            <a:ext cx="2667000" cy="4592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.VnAvant" pitchFamily="34" charset="0"/>
              </a:rPr>
              <a:t>Chữ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viết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hoa</a:t>
            </a:r>
            <a:r>
              <a:rPr lang="en-US" sz="2400" b="1" dirty="0" smtClean="0">
                <a:latin typeface=".VnAvant" pitchFamily="34" charset="0"/>
              </a:rPr>
              <a:t> 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62199" y="4572001"/>
            <a:ext cx="2444283" cy="5333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.VnAvant" pitchFamily="34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.VnAvant" pitchFamily="34" charset="0"/>
              </a:rPr>
              <a:t>viết</a:t>
            </a:r>
            <a:r>
              <a:rPr lang="en-US" sz="2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.VnAvant" pitchFamily="34" charset="0"/>
              </a:rPr>
              <a:t>thường</a:t>
            </a:r>
            <a:endParaRPr lang="en-US" sz="2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1" y="2928882"/>
            <a:ext cx="2263794" cy="3823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Chữ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thường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222686" y="3954078"/>
            <a:ext cx="2155805" cy="4655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.VnAvant" pitchFamily="34" charset="0"/>
              </a:rPr>
              <a:t>Chữ</a:t>
            </a:r>
            <a:r>
              <a:rPr lang="en-US" sz="2400" b="1" dirty="0" smtClean="0">
                <a:latin typeface=".VnAvant" pitchFamily="34" charset="0"/>
              </a:rPr>
              <a:t> in </a:t>
            </a:r>
            <a:r>
              <a:rPr lang="en-US" sz="2400" b="1" dirty="0" err="1" smtClean="0">
                <a:latin typeface=".VnAvant" pitchFamily="34" charset="0"/>
              </a:rPr>
              <a:t>hoa</a:t>
            </a:r>
            <a:endParaRPr lang="en-US" sz="2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762000"/>
            <a:ext cx="1457451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i</a:t>
            </a:r>
            <a:endParaRPr lang="en-US" sz="413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876823"/>
            <a:ext cx="1773242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</a:t>
            </a:r>
            <a:endParaRPr lang="en-US" sz="413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4" t="-2257" r="54094" b="29238"/>
          <a:stretch/>
        </p:blipFill>
        <p:spPr bwMode="auto">
          <a:xfrm>
            <a:off x="6612131" y="-896098"/>
            <a:ext cx="740979" cy="81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1" r="38240"/>
          <a:stretch/>
        </p:blipFill>
        <p:spPr bwMode="auto">
          <a:xfrm>
            <a:off x="-685800" y="2895600"/>
            <a:ext cx="5673780" cy="745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9" b="60659"/>
          <a:stretch/>
        </p:blipFill>
        <p:spPr bwMode="auto">
          <a:xfrm>
            <a:off x="2946648" y="3106807"/>
            <a:ext cx="9498013" cy="61485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5" b="68726"/>
          <a:stretch/>
        </p:blipFill>
        <p:spPr bwMode="auto">
          <a:xfrm>
            <a:off x="-685800" y="-762000"/>
            <a:ext cx="4273278" cy="349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7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06011" y="-596705"/>
            <a:ext cx="2092239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</a:t>
            </a:r>
            <a:endParaRPr lang="en-US" sz="4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-596705"/>
            <a:ext cx="1712328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i</a:t>
            </a:r>
            <a:endParaRPr lang="en-US" sz="4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658" y="4898252"/>
            <a:ext cx="44646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.VnAvant" pitchFamily="34" charset="0"/>
              </a:rPr>
              <a:t>con </a:t>
            </a:r>
            <a:r>
              <a:rPr lang="en-US" sz="8000" dirty="0" err="1" smtClean="0">
                <a:latin typeface=".VnAvant" pitchFamily="34" charset="0"/>
              </a:rPr>
              <a:t>c¸o</a:t>
            </a:r>
            <a:endParaRPr lang="en-US" sz="8000" dirty="0"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9697"/>
            <a:ext cx="7696199" cy="444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0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6" y="-15766"/>
            <a:ext cx="9753600" cy="780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9789" y="4875745"/>
            <a:ext cx="1365106" cy="26468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4876800"/>
            <a:ext cx="1321189" cy="2648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4895" y="4875745"/>
            <a:ext cx="1388126" cy="26468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4878672"/>
            <a:ext cx="1300430" cy="26468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720" y="4875745"/>
            <a:ext cx="1295400" cy="26468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atin typeface=".VnAvant" pitchFamily="34" charset="0"/>
              </a:rPr>
              <a:t>¸</a:t>
            </a:r>
            <a:endParaRPr lang="en-US" sz="16600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2120" y="4875745"/>
            <a:ext cx="1311008" cy="26468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o</a:t>
            </a:r>
          </a:p>
        </p:txBody>
      </p:sp>
      <p:pic>
        <p:nvPicPr>
          <p:cNvPr id="10" name="Dung roi (2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00" y="1676400"/>
            <a:ext cx="609600" cy="609600"/>
          </a:xfrm>
          <a:prstGeom prst="rect">
            <a:avLst/>
          </a:prstGeom>
        </p:spPr>
      </p:pic>
      <p:pic>
        <p:nvPicPr>
          <p:cNvPr id="11" name="Dung roi (2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00" y="3886200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9196"/>
            <a:ext cx="7086599" cy="4336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3.59852E-6 L -0.00312 -0.4481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241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5" presetClass="emph" presetSubtype="0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111E-6 -4.86586E-6 L -0.00139 -0.4373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187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5" grpId="3" animBg="1"/>
      <p:bldP spid="6" grpId="0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9245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0"/>
            <a:ext cx="3150681" cy="6447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3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413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32645" r="42834" b="56833"/>
          <a:stretch/>
        </p:blipFill>
        <p:spPr bwMode="auto">
          <a:xfrm>
            <a:off x="4915074" y="2123090"/>
            <a:ext cx="3277697" cy="13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9" r="28300"/>
          <a:stretch/>
        </p:blipFill>
        <p:spPr bwMode="auto">
          <a:xfrm>
            <a:off x="1316573" y="4304854"/>
            <a:ext cx="8519310" cy="528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43749" r="23256" b="48764"/>
          <a:stretch/>
        </p:blipFill>
        <p:spPr bwMode="auto">
          <a:xfrm>
            <a:off x="4816607" y="3493079"/>
            <a:ext cx="5984830" cy="86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0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28056 -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1850" y="838200"/>
            <a:ext cx="2541080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14" y="185243"/>
            <a:ext cx="3323587" cy="23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1" y="4363579"/>
            <a:ext cx="3624290" cy="235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3" y="128094"/>
            <a:ext cx="342900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5" y="4326136"/>
            <a:ext cx="3604520" cy="2395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9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758" y="-34159"/>
            <a:ext cx="9371013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8400" y="2819400"/>
            <a:ext cx="1951175" cy="224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.VnAvant"/>
                <a:ea typeface="Calibri"/>
                <a:cs typeface="Times New Roman"/>
              </a:rPr>
              <a:t>C 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5134" y="833764"/>
            <a:ext cx="1252266" cy="224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.VnAvant"/>
                <a:ea typeface="Calibri"/>
                <a:cs typeface="Times New Roman"/>
              </a:rPr>
              <a:t>c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1957" y="2438400"/>
            <a:ext cx="720069" cy="2317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HP001 5 hàng 1 ô ly"/>
                <a:ea typeface="Calibri"/>
                <a:cs typeface="Times New Roman"/>
              </a:rPr>
              <a:t>c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954797"/>
            <a:ext cx="169950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latin typeface="HP001 5 hàng 1 ô ly"/>
                <a:ea typeface="Calibri"/>
                <a:cs typeface="Times New Roman"/>
              </a:rPr>
              <a:t>C</a:t>
            </a:r>
            <a:endParaRPr lang="en-US" sz="1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7" y="2715481"/>
            <a:ext cx="27622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362199" y="4495801"/>
            <a:ext cx="2444283" cy="3429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.VnAvant" pitchFamily="34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.VnAvant" pitchFamily="34" charset="0"/>
              </a:rPr>
              <a:t>viết</a:t>
            </a:r>
            <a:r>
              <a:rPr lang="en-US" sz="2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.VnAvant" pitchFamily="34" charset="0"/>
              </a:rPr>
              <a:t>thường</a:t>
            </a:r>
            <a:endParaRPr lang="en-US" sz="2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1" y="2928882"/>
            <a:ext cx="2263794" cy="3823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Chữ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thường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146084" y="4667251"/>
            <a:ext cx="2155805" cy="4655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.VnAvant" pitchFamily="34" charset="0"/>
              </a:rPr>
              <a:t>Chữ</a:t>
            </a:r>
            <a:r>
              <a:rPr lang="en-US" sz="2400" b="1" dirty="0" smtClean="0">
                <a:latin typeface=".VnAvant" pitchFamily="34" charset="0"/>
              </a:rPr>
              <a:t> in </a:t>
            </a:r>
            <a:r>
              <a:rPr lang="en-US" sz="2400" b="1" dirty="0" err="1" smtClean="0">
                <a:latin typeface=".VnAvant" pitchFamily="34" charset="0"/>
              </a:rPr>
              <a:t>hoa</a:t>
            </a:r>
            <a:endParaRPr lang="en-US" sz="2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Kết quả hình ảnh cho phông nền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Kết quả hình ảnh cho phông nền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Kết quả hình ảnh cho phông nền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AutoShape 8" descr="Kết quả hình ảnh cho phông nền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AutoShape 10" descr="Kết quả hình ảnh cho phông nền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8" name="AutoShape 12" descr="Kết quả hình ảnh cho phông nền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76200" y="160338"/>
            <a:ext cx="9296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Đố Bạn Nhạc thiếu nhi 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63" y="-15765"/>
            <a:ext cx="609600" cy="609600"/>
          </a:xfrm>
          <a:prstGeom prst="rect">
            <a:avLst/>
          </a:prstGeom>
        </p:spPr>
      </p:pic>
      <p:pic>
        <p:nvPicPr>
          <p:cNvPr id="6" name="Đố Bạn --- Nhạc không lời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6276" y="970134"/>
            <a:ext cx="9144000" cy="5887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1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49891" cy="685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58" y="228600"/>
            <a:ext cx="914545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>
                <a:solidFill>
                  <a:srgbClr val="002060"/>
                </a:solidFill>
              </a:rPr>
              <a:t> </a:t>
            </a:r>
            <a:r>
              <a:rPr lang="en-US" sz="8800" i="1" dirty="0" err="1">
                <a:solidFill>
                  <a:srgbClr val="002060"/>
                </a:solidFill>
              </a:rPr>
              <a:t>Trò</a:t>
            </a:r>
            <a:r>
              <a:rPr lang="en-US" sz="8800" i="1" dirty="0">
                <a:solidFill>
                  <a:srgbClr val="002060"/>
                </a:solidFill>
              </a:rPr>
              <a:t> </a:t>
            </a:r>
            <a:r>
              <a:rPr lang="en-US" sz="8800" i="1" dirty="0" err="1">
                <a:solidFill>
                  <a:srgbClr val="002060"/>
                </a:solidFill>
              </a:rPr>
              <a:t>chơi</a:t>
            </a:r>
            <a:r>
              <a:rPr lang="en-US" sz="8800" i="1" dirty="0">
                <a:solidFill>
                  <a:srgbClr val="002060"/>
                </a:solidFill>
              </a:rPr>
              <a:t> </a:t>
            </a:r>
            <a:r>
              <a:rPr lang="en-US" sz="8800" i="1" dirty="0" smtClean="0">
                <a:solidFill>
                  <a:srgbClr val="002060"/>
                </a:solidFill>
              </a:rPr>
              <a:t>1: </a:t>
            </a:r>
          </a:p>
          <a:p>
            <a:r>
              <a:rPr lang="en-US" sz="8800" i="1" dirty="0" err="1" smtClean="0">
                <a:solidFill>
                  <a:srgbClr val="002060"/>
                </a:solidFill>
              </a:rPr>
              <a:t>Những</a:t>
            </a:r>
            <a:r>
              <a:rPr lang="en-US" sz="8800" i="1" dirty="0" smtClean="0">
                <a:solidFill>
                  <a:srgbClr val="002060"/>
                </a:solidFill>
              </a:rPr>
              <a:t> ô </a:t>
            </a:r>
            <a:r>
              <a:rPr lang="en-US" sz="8800" i="1" dirty="0" err="1" smtClean="0">
                <a:solidFill>
                  <a:srgbClr val="002060"/>
                </a:solidFill>
              </a:rPr>
              <a:t>chữ</a:t>
            </a:r>
            <a:r>
              <a:rPr lang="en-US" sz="8800" i="1" dirty="0" smtClean="0">
                <a:solidFill>
                  <a:srgbClr val="002060"/>
                </a:solidFill>
              </a:rPr>
              <a:t> </a:t>
            </a:r>
            <a:r>
              <a:rPr lang="en-US" sz="8800" i="1" dirty="0" err="1" smtClean="0">
                <a:solidFill>
                  <a:srgbClr val="002060"/>
                </a:solidFill>
              </a:rPr>
              <a:t>bí</a:t>
            </a:r>
            <a:r>
              <a:rPr lang="en-US" sz="8800" i="1" dirty="0" smtClean="0">
                <a:solidFill>
                  <a:srgbClr val="002060"/>
                </a:solidFill>
              </a:rPr>
              <a:t> </a:t>
            </a:r>
            <a:r>
              <a:rPr lang="en-US" sz="8800" i="1" dirty="0" err="1" smtClean="0">
                <a:solidFill>
                  <a:srgbClr val="002060"/>
                </a:solidFill>
              </a:rPr>
              <a:t>ẩn</a:t>
            </a:r>
            <a:r>
              <a:rPr lang="en-US" sz="8800" i="1" dirty="0" smtClean="0">
                <a:solidFill>
                  <a:srgbClr val="002060"/>
                </a:solidFill>
              </a:rPr>
              <a:t>  </a:t>
            </a:r>
            <a:endParaRPr lang="en-US" sz="6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143999" cy="684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roup 68"/>
          <p:cNvGrpSpPr/>
          <p:nvPr/>
        </p:nvGrpSpPr>
        <p:grpSpPr>
          <a:xfrm>
            <a:off x="2256715" y="267288"/>
            <a:ext cx="758481" cy="1446550"/>
            <a:chOff x="2254342" y="4424722"/>
            <a:chExt cx="758481" cy="1446550"/>
          </a:xfrm>
        </p:grpSpPr>
        <p:sp>
          <p:nvSpPr>
            <p:cNvPr id="70" name="Rectangle 69"/>
            <p:cNvSpPr/>
            <p:nvPr/>
          </p:nvSpPr>
          <p:spPr>
            <a:xfrm>
              <a:off x="2254342" y="4564106"/>
              <a:ext cx="758481" cy="11288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35326" y="4424722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-18728" y="256884"/>
            <a:ext cx="758481" cy="1446550"/>
            <a:chOff x="-21101" y="4414318"/>
            <a:chExt cx="758481" cy="1446550"/>
          </a:xfrm>
        </p:grpSpPr>
        <p:sp>
          <p:nvSpPr>
            <p:cNvPr id="73" name="Rectangle 72"/>
            <p:cNvSpPr/>
            <p:nvPr/>
          </p:nvSpPr>
          <p:spPr>
            <a:xfrm>
              <a:off x="-21101" y="4561758"/>
              <a:ext cx="758481" cy="11309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5573" y="4414318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498234" y="248364"/>
            <a:ext cx="758481" cy="1446550"/>
            <a:chOff x="1495861" y="4405798"/>
            <a:chExt cx="758481" cy="1446550"/>
          </a:xfrm>
        </p:grpSpPr>
        <p:sp>
          <p:nvSpPr>
            <p:cNvPr id="76" name="Rectangle 75"/>
            <p:cNvSpPr/>
            <p:nvPr/>
          </p:nvSpPr>
          <p:spPr>
            <a:xfrm>
              <a:off x="1495861" y="4561758"/>
              <a:ext cx="758481" cy="11312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600575" y="4405798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39753" y="235262"/>
            <a:ext cx="758481" cy="1446550"/>
            <a:chOff x="737380" y="4392696"/>
            <a:chExt cx="758481" cy="1446550"/>
          </a:xfrm>
        </p:grpSpPr>
        <p:sp>
          <p:nvSpPr>
            <p:cNvPr id="79" name="Rectangle 78"/>
            <p:cNvSpPr/>
            <p:nvPr/>
          </p:nvSpPr>
          <p:spPr>
            <a:xfrm>
              <a:off x="737380" y="4561758"/>
              <a:ext cx="758481" cy="11312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88833" y="4392696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773677" y="282098"/>
            <a:ext cx="758481" cy="1446550"/>
            <a:chOff x="3771304" y="4439532"/>
            <a:chExt cx="758481" cy="1446550"/>
          </a:xfrm>
        </p:grpSpPr>
        <p:sp>
          <p:nvSpPr>
            <p:cNvPr id="82" name="Rectangle 81"/>
            <p:cNvSpPr/>
            <p:nvPr/>
          </p:nvSpPr>
          <p:spPr>
            <a:xfrm>
              <a:off x="3771304" y="4564965"/>
              <a:ext cx="758481" cy="11279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873810" y="4439532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49120" y="377387"/>
            <a:ext cx="758481" cy="1158172"/>
            <a:chOff x="6046747" y="4534821"/>
            <a:chExt cx="758481" cy="1158172"/>
          </a:xfrm>
        </p:grpSpPr>
        <p:sp>
          <p:nvSpPr>
            <p:cNvPr id="85" name="Rectangle 84"/>
            <p:cNvSpPr/>
            <p:nvPr/>
          </p:nvSpPr>
          <p:spPr>
            <a:xfrm>
              <a:off x="6046747" y="4561758"/>
              <a:ext cx="758481" cy="11312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137368" y="4534821"/>
              <a:ext cx="65915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?</a:t>
              </a:r>
              <a:endParaRPr lang="en-US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324563" y="208110"/>
            <a:ext cx="821810" cy="1446550"/>
            <a:chOff x="8322190" y="4367038"/>
            <a:chExt cx="821810" cy="1424101"/>
          </a:xfrm>
        </p:grpSpPr>
        <p:sp>
          <p:nvSpPr>
            <p:cNvPr id="88" name="Rectangle 87"/>
            <p:cNvSpPr/>
            <p:nvPr/>
          </p:nvSpPr>
          <p:spPr>
            <a:xfrm>
              <a:off x="8322190" y="4561758"/>
              <a:ext cx="821810" cy="11312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505310" y="4367038"/>
              <a:ext cx="455574" cy="142410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solidFill>
                    <a:schemeClr val="accent6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015196" y="258944"/>
            <a:ext cx="758481" cy="1446550"/>
            <a:chOff x="3012823" y="4416378"/>
            <a:chExt cx="758481" cy="1446550"/>
          </a:xfrm>
        </p:grpSpPr>
        <p:sp>
          <p:nvSpPr>
            <p:cNvPr id="91" name="Rectangle 90"/>
            <p:cNvSpPr/>
            <p:nvPr/>
          </p:nvSpPr>
          <p:spPr>
            <a:xfrm>
              <a:off x="3012823" y="4564106"/>
              <a:ext cx="758481" cy="11288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112970" y="4416378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solidFill>
                    <a:schemeClr val="accent6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290639" y="230917"/>
            <a:ext cx="758481" cy="1446550"/>
            <a:chOff x="5288266" y="4388351"/>
            <a:chExt cx="758481" cy="1446550"/>
          </a:xfrm>
        </p:grpSpPr>
        <p:sp>
          <p:nvSpPr>
            <p:cNvPr id="94" name="Rectangle 93"/>
            <p:cNvSpPr/>
            <p:nvPr/>
          </p:nvSpPr>
          <p:spPr>
            <a:xfrm>
              <a:off x="5288266" y="4564965"/>
              <a:ext cx="758481" cy="11279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ccc</a:t>
              </a:r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28504" y="4388351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solidFill>
                    <a:schemeClr val="accent6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825888" y="220388"/>
            <a:ext cx="758481" cy="3931885"/>
            <a:chOff x="6046747" y="4365544"/>
            <a:chExt cx="758481" cy="3931885"/>
          </a:xfrm>
        </p:grpSpPr>
        <p:sp>
          <p:nvSpPr>
            <p:cNvPr id="99" name="Rectangle 98"/>
            <p:cNvSpPr/>
            <p:nvPr/>
          </p:nvSpPr>
          <p:spPr>
            <a:xfrm>
              <a:off x="6046747" y="4561758"/>
              <a:ext cx="758481" cy="11312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227955" y="4365544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515777" y="6850879"/>
              <a:ext cx="18473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584369" y="250562"/>
            <a:ext cx="799882" cy="1459731"/>
            <a:chOff x="8322190" y="4398954"/>
            <a:chExt cx="821810" cy="1446550"/>
          </a:xfrm>
        </p:grpSpPr>
        <p:sp>
          <p:nvSpPr>
            <p:cNvPr id="103" name="Rectangle 102"/>
            <p:cNvSpPr/>
            <p:nvPr/>
          </p:nvSpPr>
          <p:spPr>
            <a:xfrm>
              <a:off x="8322190" y="4561758"/>
              <a:ext cx="821810" cy="11312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471645" y="4398954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532158" y="263743"/>
            <a:ext cx="758481" cy="1446550"/>
            <a:chOff x="4532158" y="263743"/>
            <a:chExt cx="758481" cy="1446550"/>
          </a:xfrm>
        </p:grpSpPr>
        <p:sp>
          <p:nvSpPr>
            <p:cNvPr id="96" name="Rectangle 95"/>
            <p:cNvSpPr/>
            <p:nvPr/>
          </p:nvSpPr>
          <p:spPr>
            <a:xfrm>
              <a:off x="4532158" y="404324"/>
              <a:ext cx="758481" cy="11312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????t</a:t>
              </a:r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649948" y="263743"/>
              <a:ext cx="522900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1147412" y="5410200"/>
            <a:ext cx="120898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1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194083" y="5410200"/>
            <a:ext cx="113364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 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076677" y="5391806"/>
            <a:ext cx="117051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t 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pic>
        <p:nvPicPr>
          <p:cNvPr id="3" name="Đồng hồ đếm ngược 10 giây Tiểu học Đinh Tiên Hoang Mạnh 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5764" y="2337272"/>
            <a:ext cx="2911267" cy="2183451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9448800" y="390398"/>
            <a:ext cx="74977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</a:t>
            </a:r>
            <a:endParaRPr lang="en-US" sz="7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37431 -4.44444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9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21102" y="305749"/>
            <a:ext cx="758481" cy="1859941"/>
            <a:chOff x="-21102" y="1086541"/>
            <a:chExt cx="758481" cy="1446550"/>
          </a:xfrm>
        </p:grpSpPr>
        <p:sp>
          <p:nvSpPr>
            <p:cNvPr id="35" name="Rectangle 34"/>
            <p:cNvSpPr/>
            <p:nvPr/>
          </p:nvSpPr>
          <p:spPr>
            <a:xfrm>
              <a:off x="-21102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6689" y="1086541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2809" y="305749"/>
            <a:ext cx="907621" cy="1859941"/>
            <a:chOff x="662809" y="1086541"/>
            <a:chExt cx="907621" cy="1446550"/>
          </a:xfrm>
        </p:grpSpPr>
        <p:sp>
          <p:nvSpPr>
            <p:cNvPr id="38" name="Rectangle 37"/>
            <p:cNvSpPr/>
            <p:nvPr/>
          </p:nvSpPr>
          <p:spPr>
            <a:xfrm>
              <a:off x="737379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2809" y="1086541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82785" y="278717"/>
            <a:ext cx="758481" cy="1859941"/>
            <a:chOff x="1495860" y="1058335"/>
            <a:chExt cx="758481" cy="1446550"/>
          </a:xfrm>
        </p:grpSpPr>
        <p:sp>
          <p:nvSpPr>
            <p:cNvPr id="41" name="Rectangle 40"/>
            <p:cNvSpPr/>
            <p:nvPr/>
          </p:nvSpPr>
          <p:spPr>
            <a:xfrm>
              <a:off x="1495860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26726" y="1058335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79771" y="305749"/>
            <a:ext cx="907621" cy="1859941"/>
            <a:chOff x="2179771" y="1086541"/>
            <a:chExt cx="907621" cy="1446550"/>
          </a:xfrm>
        </p:grpSpPr>
        <p:sp>
          <p:nvSpPr>
            <p:cNvPr id="44" name="Rectangle 43"/>
            <p:cNvSpPr/>
            <p:nvPr/>
          </p:nvSpPr>
          <p:spPr>
            <a:xfrm>
              <a:off x="2254341" y="1218341"/>
              <a:ext cx="758481" cy="11288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79771" y="1086541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12822" y="305749"/>
            <a:ext cx="758481" cy="1859941"/>
            <a:chOff x="3012822" y="1086541"/>
            <a:chExt cx="758481" cy="1446550"/>
          </a:xfrm>
        </p:grpSpPr>
        <p:sp>
          <p:nvSpPr>
            <p:cNvPr id="47" name="Rectangle 46"/>
            <p:cNvSpPr/>
            <p:nvPr/>
          </p:nvSpPr>
          <p:spPr>
            <a:xfrm>
              <a:off x="3012822" y="1218341"/>
              <a:ext cx="758481" cy="11288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30612" y="1086541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669702" y="252425"/>
            <a:ext cx="907621" cy="1859941"/>
            <a:chOff x="3669702" y="1031999"/>
            <a:chExt cx="907621" cy="1446550"/>
          </a:xfrm>
        </p:grpSpPr>
        <p:sp>
          <p:nvSpPr>
            <p:cNvPr id="50" name="Rectangle 49"/>
            <p:cNvSpPr/>
            <p:nvPr/>
          </p:nvSpPr>
          <p:spPr>
            <a:xfrm>
              <a:off x="3771303" y="1219200"/>
              <a:ext cx="758481" cy="11279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69702" y="1031999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solidFill>
                    <a:schemeClr val="accent6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529784" y="341006"/>
            <a:ext cx="758481" cy="2021194"/>
            <a:chOff x="4529784" y="1118394"/>
            <a:chExt cx="758481" cy="1446550"/>
          </a:xfrm>
        </p:grpSpPr>
        <p:sp>
          <p:nvSpPr>
            <p:cNvPr id="53" name="Rectangle 52"/>
            <p:cNvSpPr/>
            <p:nvPr/>
          </p:nvSpPr>
          <p:spPr>
            <a:xfrm>
              <a:off x="4529784" y="1226235"/>
              <a:ext cx="758481" cy="10390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39833" y="1118394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046746" y="309194"/>
            <a:ext cx="758481" cy="1859941"/>
            <a:chOff x="6046746" y="1089986"/>
            <a:chExt cx="758481" cy="1446550"/>
          </a:xfrm>
        </p:grpSpPr>
        <p:sp>
          <p:nvSpPr>
            <p:cNvPr id="56" name="Rectangle 55"/>
            <p:cNvSpPr/>
            <p:nvPr/>
          </p:nvSpPr>
          <p:spPr>
            <a:xfrm>
              <a:off x="6046746" y="1222717"/>
              <a:ext cx="758481" cy="11245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191472" y="1089986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solidFill>
                    <a:schemeClr val="accent6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730656" y="341006"/>
            <a:ext cx="907621" cy="1859941"/>
            <a:chOff x="6730656" y="1121798"/>
            <a:chExt cx="907621" cy="1446550"/>
          </a:xfrm>
        </p:grpSpPr>
        <p:sp>
          <p:nvSpPr>
            <p:cNvPr id="59" name="Rectangle 58"/>
            <p:cNvSpPr/>
            <p:nvPr/>
          </p:nvSpPr>
          <p:spPr>
            <a:xfrm>
              <a:off x="6805226" y="1226493"/>
              <a:ext cx="758481" cy="11207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30656" y="1121798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563708" y="341006"/>
            <a:ext cx="758481" cy="1859941"/>
            <a:chOff x="7563708" y="1121798"/>
            <a:chExt cx="758481" cy="1446550"/>
          </a:xfrm>
        </p:grpSpPr>
        <p:sp>
          <p:nvSpPr>
            <p:cNvPr id="62" name="Rectangle 61"/>
            <p:cNvSpPr/>
            <p:nvPr/>
          </p:nvSpPr>
          <p:spPr>
            <a:xfrm>
              <a:off x="7563708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81499" y="1121798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5547087" y="1319945"/>
            <a:ext cx="18473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8322189" y="456195"/>
            <a:ext cx="821810" cy="1487265"/>
            <a:chOff x="8322189" y="1229639"/>
            <a:chExt cx="821810" cy="1112983"/>
          </a:xfrm>
        </p:grpSpPr>
        <p:sp>
          <p:nvSpPr>
            <p:cNvPr id="68" name="Rectangle 67"/>
            <p:cNvSpPr/>
            <p:nvPr/>
          </p:nvSpPr>
          <p:spPr>
            <a:xfrm>
              <a:off x="8322189" y="1229639"/>
              <a:ext cx="821810" cy="1112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494080" y="1275143"/>
              <a:ext cx="562668" cy="1061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0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Avant" pitchFamily="34" charset="0"/>
                </a:rPr>
                <a:t>?</a:t>
              </a:r>
              <a:endParaRPr lang="en-US" sz="6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5213695" y="252425"/>
            <a:ext cx="907621" cy="1859941"/>
            <a:chOff x="5213695" y="1033217"/>
            <a:chExt cx="907621" cy="1446550"/>
          </a:xfrm>
        </p:grpSpPr>
        <p:sp>
          <p:nvSpPr>
            <p:cNvPr id="65" name="Rectangle 64"/>
            <p:cNvSpPr/>
            <p:nvPr/>
          </p:nvSpPr>
          <p:spPr>
            <a:xfrm>
              <a:off x="5288266" y="1226494"/>
              <a:ext cx="758481" cy="11161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213695" y="1033217"/>
              <a:ext cx="907621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</a:p>
          </p:txBody>
        </p:sp>
      </p:grpSp>
      <p:sp>
        <p:nvSpPr>
          <p:cNvPr id="73" name="Rectangle 72"/>
          <p:cNvSpPr/>
          <p:nvPr/>
        </p:nvSpPr>
        <p:spPr>
          <a:xfrm>
            <a:off x="729072" y="5199992"/>
            <a:ext cx="120898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1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340597" y="5181600"/>
            <a:ext cx="117051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t 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920649" y="5199991"/>
            <a:ext cx="113364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 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pic>
        <p:nvPicPr>
          <p:cNvPr id="3" name="Đồng hồ đếm ngược 10 giây Tiểu học Đinh Tiên Hoang Mạnh 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 flipV="1">
            <a:off x="3340597" y="2514415"/>
            <a:ext cx="2199685" cy="16497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0" y="2971800"/>
            <a:ext cx="930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9510860" y="452634"/>
            <a:ext cx="790279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8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13333 0.0064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8266" y="495073"/>
            <a:ext cx="758481" cy="1116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22189" y="498218"/>
            <a:ext cx="821810" cy="1112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1102" y="355120"/>
            <a:ext cx="758481" cy="1446550"/>
            <a:chOff x="-21102" y="1086541"/>
            <a:chExt cx="758481" cy="1446550"/>
          </a:xfrm>
        </p:grpSpPr>
        <p:sp>
          <p:nvSpPr>
            <p:cNvPr id="6" name="Rectangle 5"/>
            <p:cNvSpPr/>
            <p:nvPr/>
          </p:nvSpPr>
          <p:spPr>
            <a:xfrm>
              <a:off x="-21102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0352" y="1086541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7379" y="355120"/>
            <a:ext cx="758481" cy="1446550"/>
            <a:chOff x="737379" y="1086541"/>
            <a:chExt cx="758481" cy="1446550"/>
          </a:xfrm>
        </p:grpSpPr>
        <p:sp>
          <p:nvSpPr>
            <p:cNvPr id="9" name="Rectangle 8"/>
            <p:cNvSpPr/>
            <p:nvPr/>
          </p:nvSpPr>
          <p:spPr>
            <a:xfrm>
              <a:off x="737379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5169" y="1086541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21290" y="328088"/>
            <a:ext cx="907621" cy="1446550"/>
            <a:chOff x="1434365" y="1058335"/>
            <a:chExt cx="907621" cy="1446550"/>
          </a:xfrm>
        </p:grpSpPr>
        <p:sp>
          <p:nvSpPr>
            <p:cNvPr id="12" name="Rectangle 11"/>
            <p:cNvSpPr/>
            <p:nvPr/>
          </p:nvSpPr>
          <p:spPr>
            <a:xfrm>
              <a:off x="1495860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34365" y="1058335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54341" y="355120"/>
            <a:ext cx="758481" cy="1446550"/>
            <a:chOff x="2254341" y="1086541"/>
            <a:chExt cx="758481" cy="1446550"/>
          </a:xfrm>
        </p:grpSpPr>
        <p:sp>
          <p:nvSpPr>
            <p:cNvPr id="15" name="Rectangle 14"/>
            <p:cNvSpPr/>
            <p:nvPr/>
          </p:nvSpPr>
          <p:spPr>
            <a:xfrm>
              <a:off x="2254341" y="1218341"/>
              <a:ext cx="758481" cy="11288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05794" y="1086541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12822" y="355120"/>
            <a:ext cx="758481" cy="1446550"/>
            <a:chOff x="3012822" y="1086541"/>
            <a:chExt cx="758481" cy="1446550"/>
          </a:xfrm>
        </p:grpSpPr>
        <p:sp>
          <p:nvSpPr>
            <p:cNvPr id="18" name="Rectangle 17"/>
            <p:cNvSpPr/>
            <p:nvPr/>
          </p:nvSpPr>
          <p:spPr>
            <a:xfrm>
              <a:off x="3012822" y="1218341"/>
              <a:ext cx="758481" cy="11288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30612" y="1086541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97580" y="326914"/>
            <a:ext cx="907621" cy="1446550"/>
            <a:chOff x="3697580" y="1058335"/>
            <a:chExt cx="907621" cy="1446550"/>
          </a:xfrm>
        </p:grpSpPr>
        <p:sp>
          <p:nvSpPr>
            <p:cNvPr id="21" name="Rectangle 20"/>
            <p:cNvSpPr/>
            <p:nvPr/>
          </p:nvSpPr>
          <p:spPr>
            <a:xfrm>
              <a:off x="3771303" y="1219200"/>
              <a:ext cx="758481" cy="11279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97580" y="1058335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29784" y="390377"/>
            <a:ext cx="758481" cy="1446550"/>
            <a:chOff x="4529784" y="1118394"/>
            <a:chExt cx="758481" cy="1446550"/>
          </a:xfrm>
        </p:grpSpPr>
        <p:sp>
          <p:nvSpPr>
            <p:cNvPr id="24" name="Rectangle 23"/>
            <p:cNvSpPr/>
            <p:nvPr/>
          </p:nvSpPr>
          <p:spPr>
            <a:xfrm>
              <a:off x="4529784" y="1226235"/>
              <a:ext cx="758481" cy="11163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73496" y="1118394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72175" y="355120"/>
            <a:ext cx="907621" cy="1446550"/>
            <a:chOff x="5972175" y="1086541"/>
            <a:chExt cx="907621" cy="1446550"/>
          </a:xfrm>
        </p:grpSpPr>
        <p:sp>
          <p:nvSpPr>
            <p:cNvPr id="27" name="Rectangle 26"/>
            <p:cNvSpPr/>
            <p:nvPr/>
          </p:nvSpPr>
          <p:spPr>
            <a:xfrm>
              <a:off x="6046746" y="1222717"/>
              <a:ext cx="758481" cy="11245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72175" y="1086541"/>
              <a:ext cx="90762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c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05226" y="390377"/>
            <a:ext cx="758481" cy="1446550"/>
            <a:chOff x="6805226" y="1121798"/>
            <a:chExt cx="758481" cy="1446550"/>
          </a:xfrm>
        </p:grpSpPr>
        <p:sp>
          <p:nvSpPr>
            <p:cNvPr id="30" name="Rectangle 29"/>
            <p:cNvSpPr/>
            <p:nvPr/>
          </p:nvSpPr>
          <p:spPr>
            <a:xfrm>
              <a:off x="6805226" y="1226493"/>
              <a:ext cx="758481" cy="11207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956679" y="1121798"/>
              <a:ext cx="45557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i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63708" y="390377"/>
            <a:ext cx="758481" cy="1446550"/>
            <a:chOff x="7563708" y="1121798"/>
            <a:chExt cx="758481" cy="1446550"/>
          </a:xfrm>
        </p:grpSpPr>
        <p:sp>
          <p:nvSpPr>
            <p:cNvPr id="33" name="Rectangle 32"/>
            <p:cNvSpPr/>
            <p:nvPr/>
          </p:nvSpPr>
          <p:spPr>
            <a:xfrm>
              <a:off x="7563708" y="1226493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81498" y="1121798"/>
              <a:ext cx="5229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</a:rPr>
                <a:t>t</a:t>
              </a:r>
              <a:endPara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383613" y="588524"/>
            <a:ext cx="51168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49202" y="584636"/>
            <a:ext cx="51168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517" y="5410200"/>
            <a:ext cx="1959191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1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00272" y="5410200"/>
            <a:ext cx="2000869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38021" y="5410200"/>
            <a:ext cx="1874232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t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pic>
        <p:nvPicPr>
          <p:cNvPr id="40" name="Đồng hồ đếm ngược 10 giây Tiểu học Đinh Tiên Hoang Mạnh 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5552" y="2313042"/>
            <a:ext cx="2975888" cy="223191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9880289" y="384581"/>
            <a:ext cx="498855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t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0874273" y="361329"/>
            <a:ext cx="848309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6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114 0.0030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6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7726 0.0011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5" grpId="0" animBg="1"/>
      <p:bldP spid="35" grpId="1" animBg="1"/>
      <p:bldP spid="36" grpId="0" animBg="1"/>
      <p:bldP spid="36" grpId="1" animBg="1"/>
      <p:bldP spid="2" grpId="0" animBg="1"/>
      <p:bldP spid="2" grpId="1" animBg="1"/>
      <p:bldP spid="38" grpId="0" animBg="1"/>
      <p:bldP spid="38" grpId="1" animBg="1"/>
      <p:bldP spid="39" grpId="0" animBg="1"/>
      <p:bldP spid="39" grpId="1" animBg="1"/>
      <p:bldP spid="77" grpId="0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22190" y="484160"/>
            <a:ext cx="821810" cy="1124281"/>
            <a:chOff x="8254402" y="462383"/>
            <a:chExt cx="821810" cy="1124281"/>
          </a:xfrm>
        </p:grpSpPr>
        <p:sp>
          <p:nvSpPr>
            <p:cNvPr id="4" name="Rectangle 3"/>
            <p:cNvSpPr/>
            <p:nvPr/>
          </p:nvSpPr>
          <p:spPr>
            <a:xfrm>
              <a:off x="8254402" y="462383"/>
              <a:ext cx="821810" cy="11242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322189" y="526968"/>
              <a:ext cx="57259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.VnAvant" pitchFamily="34" charset="0"/>
                </a:rPr>
                <a:t>?</a:t>
              </a:r>
              <a:endPara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36486" y="373867"/>
            <a:ext cx="758481" cy="1323439"/>
            <a:chOff x="-24244" y="373867"/>
            <a:chExt cx="758481" cy="1323439"/>
          </a:xfrm>
        </p:grpSpPr>
        <p:sp>
          <p:nvSpPr>
            <p:cNvPr id="7" name="Rectangle 6"/>
            <p:cNvSpPr/>
            <p:nvPr/>
          </p:nvSpPr>
          <p:spPr>
            <a:xfrm>
              <a:off x="-24244" y="495072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8774" y="373867"/>
              <a:ext cx="49244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t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15966" y="326914"/>
            <a:ext cx="841897" cy="1323439"/>
            <a:chOff x="1428208" y="326914"/>
            <a:chExt cx="841897" cy="1323439"/>
          </a:xfrm>
        </p:grpSpPr>
        <p:sp>
          <p:nvSpPr>
            <p:cNvPr id="10" name="Rectangle 9"/>
            <p:cNvSpPr/>
            <p:nvPr/>
          </p:nvSpPr>
          <p:spPr>
            <a:xfrm>
              <a:off x="1482785" y="496246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28208" y="326914"/>
              <a:ext cx="84189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c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5137" y="389643"/>
            <a:ext cx="758481" cy="1323439"/>
            <a:chOff x="737379" y="389643"/>
            <a:chExt cx="758481" cy="1323439"/>
          </a:xfrm>
        </p:grpSpPr>
        <p:sp>
          <p:nvSpPr>
            <p:cNvPr id="13" name="Rectangle 12"/>
            <p:cNvSpPr/>
            <p:nvPr/>
          </p:nvSpPr>
          <p:spPr>
            <a:xfrm>
              <a:off x="737379" y="495072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0855" y="389643"/>
              <a:ext cx="43152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i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17542" y="394894"/>
            <a:ext cx="758481" cy="1323439"/>
            <a:chOff x="4529784" y="394894"/>
            <a:chExt cx="758481" cy="1323439"/>
          </a:xfrm>
        </p:grpSpPr>
        <p:sp>
          <p:nvSpPr>
            <p:cNvPr id="16" name="Rectangle 15"/>
            <p:cNvSpPr/>
            <p:nvPr/>
          </p:nvSpPr>
          <p:spPr>
            <a:xfrm>
              <a:off x="4529784" y="486920"/>
              <a:ext cx="758481" cy="11276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87025" y="394894"/>
              <a:ext cx="49244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t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00580" y="416675"/>
            <a:ext cx="758481" cy="1323439"/>
            <a:chOff x="3012822" y="416675"/>
            <a:chExt cx="758481" cy="1323439"/>
          </a:xfrm>
        </p:grpSpPr>
        <p:sp>
          <p:nvSpPr>
            <p:cNvPr id="19" name="Rectangle 18"/>
            <p:cNvSpPr/>
            <p:nvPr/>
          </p:nvSpPr>
          <p:spPr>
            <a:xfrm>
              <a:off x="3012822" y="486920"/>
              <a:ext cx="758481" cy="11288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17938" y="416675"/>
              <a:ext cx="18473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i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42099" y="389644"/>
            <a:ext cx="758481" cy="1323439"/>
            <a:chOff x="2254341" y="389644"/>
            <a:chExt cx="758481" cy="1323439"/>
          </a:xfrm>
        </p:grpSpPr>
        <p:sp>
          <p:nvSpPr>
            <p:cNvPr id="22" name="Rectangle 21"/>
            <p:cNvSpPr/>
            <p:nvPr/>
          </p:nvSpPr>
          <p:spPr>
            <a:xfrm>
              <a:off x="2254341" y="486920"/>
              <a:ext cx="758481" cy="11288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87359" y="389644"/>
              <a:ext cx="49244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t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18199" y="347632"/>
            <a:ext cx="841897" cy="1349674"/>
            <a:chOff x="3730441" y="347632"/>
            <a:chExt cx="841897" cy="1323439"/>
          </a:xfrm>
        </p:grpSpPr>
        <p:sp>
          <p:nvSpPr>
            <p:cNvPr id="25" name="Rectangle 24"/>
            <p:cNvSpPr/>
            <p:nvPr/>
          </p:nvSpPr>
          <p:spPr>
            <a:xfrm>
              <a:off x="3771303" y="471596"/>
              <a:ext cx="758481" cy="11279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30441" y="347632"/>
              <a:ext cx="84189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c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80230" y="347631"/>
            <a:ext cx="841897" cy="1323439"/>
            <a:chOff x="5992472" y="347631"/>
            <a:chExt cx="841897" cy="1323439"/>
          </a:xfrm>
        </p:grpSpPr>
        <p:sp>
          <p:nvSpPr>
            <p:cNvPr id="28" name="Rectangle 27"/>
            <p:cNvSpPr/>
            <p:nvPr/>
          </p:nvSpPr>
          <p:spPr>
            <a:xfrm>
              <a:off x="6046746" y="491296"/>
              <a:ext cx="758481" cy="11245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92472" y="347631"/>
              <a:ext cx="84189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.VnAvant" pitchFamily="34" charset="0"/>
                </a:rPr>
                <a:t>c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1466" y="495072"/>
            <a:ext cx="758481" cy="1120736"/>
            <a:chOff x="7563708" y="495072"/>
            <a:chExt cx="758481" cy="1120736"/>
          </a:xfrm>
        </p:grpSpPr>
        <p:sp>
          <p:nvSpPr>
            <p:cNvPr id="31" name="Rectangle 30"/>
            <p:cNvSpPr/>
            <p:nvPr/>
          </p:nvSpPr>
          <p:spPr>
            <a:xfrm>
              <a:off x="7563708" y="495072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56650" y="573921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.VnAvant" pitchFamily="34" charset="0"/>
                </a:rPr>
                <a:t>?</a:t>
              </a:r>
              <a:endPara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92984" y="495072"/>
            <a:ext cx="758481" cy="1120735"/>
            <a:chOff x="6805226" y="495072"/>
            <a:chExt cx="758481" cy="1120735"/>
          </a:xfrm>
        </p:grpSpPr>
        <p:sp>
          <p:nvSpPr>
            <p:cNvPr id="34" name="Rectangle 33"/>
            <p:cNvSpPr/>
            <p:nvPr/>
          </p:nvSpPr>
          <p:spPr>
            <a:xfrm>
              <a:off x="6805226" y="495072"/>
              <a:ext cx="758481" cy="11207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27316" y="584636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.VnAvant" pitchFamily="34" charset="0"/>
                </a:rPr>
                <a:t>?</a:t>
              </a:r>
              <a:endPara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76024" y="369705"/>
            <a:ext cx="758481" cy="1446550"/>
            <a:chOff x="5288266" y="369705"/>
            <a:chExt cx="758481" cy="1446550"/>
          </a:xfrm>
        </p:grpSpPr>
        <p:sp>
          <p:nvSpPr>
            <p:cNvPr id="37" name="Rectangle 36"/>
            <p:cNvSpPr/>
            <p:nvPr/>
          </p:nvSpPr>
          <p:spPr>
            <a:xfrm>
              <a:off x="5288266" y="495073"/>
              <a:ext cx="758481" cy="11161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12343" y="369705"/>
              <a:ext cx="45557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latin typeface=".VnAvant" pitchFamily="34" charset="0"/>
                </a:rPr>
                <a:t>i</a:t>
              </a:r>
              <a:endParaRPr lang="en-US" sz="8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23205" y="5486400"/>
            <a:ext cx="222689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1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76049" y="5486399"/>
            <a:ext cx="247375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c, c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01179" y="5483770"/>
            <a:ext cx="2514221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, i,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rPr>
              <a:t> 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.VnAvant" pitchFamily="34" charset="0"/>
            </a:endParaRPr>
          </a:p>
        </p:txBody>
      </p:sp>
      <p:pic>
        <p:nvPicPr>
          <p:cNvPr id="2" name="Đồng hồ đếm ngược 10 giây Tiểu học Đinh Tiên Hoang Mạnh 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8477" y="2286000"/>
            <a:ext cx="2768897" cy="2076673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6807057" y="437556"/>
            <a:ext cx="758481" cy="1323439"/>
            <a:chOff x="6805226" y="425991"/>
            <a:chExt cx="758481" cy="1323439"/>
          </a:xfrm>
        </p:grpSpPr>
        <p:sp>
          <p:nvSpPr>
            <p:cNvPr id="80" name="Rectangle 79"/>
            <p:cNvSpPr/>
            <p:nvPr/>
          </p:nvSpPr>
          <p:spPr>
            <a:xfrm>
              <a:off x="6805226" y="495072"/>
              <a:ext cx="758481" cy="11207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938244" y="425991"/>
              <a:ext cx="4924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.VnAvant" pitchFamily="34" charset="0"/>
                </a:rPr>
                <a:t>t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565538" y="401807"/>
            <a:ext cx="758481" cy="1323439"/>
            <a:chOff x="7563708" y="383426"/>
            <a:chExt cx="758481" cy="1330801"/>
          </a:xfrm>
        </p:grpSpPr>
        <p:sp>
          <p:nvSpPr>
            <p:cNvPr id="83" name="Rectangle 82"/>
            <p:cNvSpPr/>
            <p:nvPr/>
          </p:nvSpPr>
          <p:spPr>
            <a:xfrm>
              <a:off x="7563708" y="495072"/>
              <a:ext cx="758481" cy="1120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727183" y="383426"/>
              <a:ext cx="431529" cy="133080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09947" y="331520"/>
            <a:ext cx="821810" cy="1323439"/>
            <a:chOff x="8322189" y="22686"/>
            <a:chExt cx="821810" cy="1479603"/>
          </a:xfrm>
        </p:grpSpPr>
        <p:sp>
          <p:nvSpPr>
            <p:cNvPr id="86" name="Rectangle 85"/>
            <p:cNvSpPr/>
            <p:nvPr/>
          </p:nvSpPr>
          <p:spPr>
            <a:xfrm>
              <a:off x="8322189" y="193726"/>
              <a:ext cx="821810" cy="12777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329225" y="22686"/>
              <a:ext cx="807738" cy="14796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.VnAvant" pitchFamily="34" charset="0"/>
                </a:rPr>
                <a:t>c</a:t>
              </a:r>
              <a:endParaRPr lang="en-US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2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6" y="1"/>
            <a:ext cx="91702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79631" y="2967335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1597729"/>
            <a:ext cx="76966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6000" b="1" i="1" dirty="0" smtClean="0">
                <a:solidFill>
                  <a:srgbClr val="FF0000"/>
                </a:solidFill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6000" b="1" i="1" dirty="0" smtClean="0">
                <a:solidFill>
                  <a:srgbClr val="FF0000"/>
                </a:solidFill>
              </a:rPr>
              <a:t> 2: </a:t>
            </a:r>
          </a:p>
          <a:p>
            <a:r>
              <a:rPr lang="en-US" sz="8000" b="1" i="1" dirty="0" err="1" smtClean="0">
                <a:solidFill>
                  <a:srgbClr val="FF0000"/>
                </a:solidFill>
              </a:rPr>
              <a:t>Thi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xem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ai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nhanh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pic>
        <p:nvPicPr>
          <p:cNvPr id="3" name="Chicken Da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228600"/>
            <a:ext cx="50225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i="1" dirty="0" err="1" smtClean="0">
                <a:solidFill>
                  <a:srgbClr val="FF0000"/>
                </a:solidFill>
              </a:rPr>
              <a:t>T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rò</a:t>
            </a:r>
            <a:r>
              <a:rPr lang="en-US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r>
              <a:rPr lang="en-US" sz="8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0" i="1" dirty="0">
              <a:solidFill>
                <a:srgbClr val="FF0000"/>
              </a:solidFill>
            </a:endParaRPr>
          </a:p>
        </p:txBody>
      </p:sp>
      <p:pic>
        <p:nvPicPr>
          <p:cNvPr id="3" name="Nhà của tô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6800" y="2501462"/>
            <a:ext cx="609600" cy="609600"/>
          </a:xfrm>
          <a:prstGeom prst="rect">
            <a:avLst/>
          </a:prstGeom>
        </p:spPr>
      </p:pic>
      <p:pic>
        <p:nvPicPr>
          <p:cNvPr id="4" name="Chú Ếch Con - Xuân Mai [Official] - Nhạc Thiếu Nhi Hay Cho Bé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6800" y="4372303"/>
            <a:ext cx="609600" cy="609600"/>
          </a:xfrm>
          <a:prstGeom prst="rect">
            <a:avLst/>
          </a:prstGeom>
        </p:spPr>
      </p:pic>
      <p:pic>
        <p:nvPicPr>
          <p:cNvPr id="5" name="Đồng hồ đếm ngược 60 giây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" y="2795753"/>
            <a:ext cx="2455917" cy="18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45356"/>
            <a:ext cx="6118225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8" name="Group 8"/>
          <p:cNvGrpSpPr>
            <a:grpSpLocks/>
          </p:cNvGrpSpPr>
          <p:nvPr/>
        </p:nvGrpSpPr>
        <p:grpSpPr bwMode="auto">
          <a:xfrm>
            <a:off x="-15968" y="-88130"/>
            <a:ext cx="2576441" cy="1249363"/>
            <a:chOff x="1295400" y="0"/>
            <a:chExt cx="1295400" cy="1097280"/>
          </a:xfrm>
        </p:grpSpPr>
        <p:pic>
          <p:nvPicPr>
            <p:cNvPr id="26629" name="Picture 2" descr="C:\Temp\Temporary Internet Files\Content.IE5\308EUFOL\MC900433856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93520" y="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9" descr="C:\Temp\Temporary Internet Files\Content.IE5\308EUFOL\MC900417466[1]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5400" y="457200"/>
              <a:ext cx="448494" cy="55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3" name="Elbow Connector 22"/>
          <p:cNvCxnSpPr/>
          <p:nvPr/>
        </p:nvCxnSpPr>
        <p:spPr>
          <a:xfrm flipV="1">
            <a:off x="1752600" y="3010499"/>
            <a:ext cx="1905000" cy="381000"/>
          </a:xfrm>
          <a:prstGeom prst="bentConnector3">
            <a:avLst>
              <a:gd name="adj1" fmla="val 22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>
            <a:off x="1828800" y="2324699"/>
            <a:ext cx="1828800" cy="685800"/>
          </a:xfrm>
          <a:prstGeom prst="bentConnector3">
            <a:avLst>
              <a:gd name="adj1" fmla="val 100000"/>
            </a:avLst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367632" y="1882580"/>
            <a:ext cx="91440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1772" y="2784883"/>
            <a:ext cx="3476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4582" y="2846141"/>
            <a:ext cx="349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82975" y="2503488"/>
            <a:ext cx="349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0009" y="2031205"/>
            <a:ext cx="3492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4175" y="1817688"/>
            <a:ext cx="349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0347" y="3138347"/>
            <a:ext cx="349250" cy="519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58ED5"/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1950" y="969963"/>
            <a:ext cx="349250" cy="519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58ED5"/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2" name="Action Button: Home 21">
            <a:hlinkClick r:id="" action="ppaction://noaction" highlightClick="1"/>
          </p:cNvPr>
          <p:cNvSpPr/>
          <p:nvPr/>
        </p:nvSpPr>
        <p:spPr>
          <a:xfrm>
            <a:off x="8153400" y="6019800"/>
            <a:ext cx="533400" cy="457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9"/>
          <p:cNvSpPr txBox="1"/>
          <p:nvPr/>
        </p:nvSpPr>
        <p:spPr>
          <a:xfrm>
            <a:off x="3549650" y="1060388"/>
            <a:ext cx="34925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3" name="TextBox 19"/>
          <p:cNvSpPr txBox="1"/>
          <p:nvPr/>
        </p:nvSpPr>
        <p:spPr>
          <a:xfrm>
            <a:off x="3886200" y="14478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4" name="TextBox 19"/>
          <p:cNvSpPr txBox="1"/>
          <p:nvPr/>
        </p:nvSpPr>
        <p:spPr>
          <a:xfrm>
            <a:off x="3886200" y="28956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5" name="TextBox 19"/>
          <p:cNvSpPr txBox="1"/>
          <p:nvPr/>
        </p:nvSpPr>
        <p:spPr>
          <a:xfrm>
            <a:off x="3010009" y="3126581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6" name="TextBox 19"/>
          <p:cNvSpPr txBox="1"/>
          <p:nvPr/>
        </p:nvSpPr>
        <p:spPr>
          <a:xfrm>
            <a:off x="1981200" y="335280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2012950" y="4774668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8" name="TextBox 19"/>
          <p:cNvSpPr txBox="1"/>
          <p:nvPr/>
        </p:nvSpPr>
        <p:spPr>
          <a:xfrm>
            <a:off x="1351781" y="4372123"/>
            <a:ext cx="392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7162800" y="3505200"/>
            <a:ext cx="34925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5334000" y="36576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3" name="TextBox 19"/>
          <p:cNvSpPr txBox="1"/>
          <p:nvPr/>
        </p:nvSpPr>
        <p:spPr>
          <a:xfrm>
            <a:off x="5334000" y="44196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4267200" y="44958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5" name="TextBox 19"/>
          <p:cNvSpPr txBox="1"/>
          <p:nvPr/>
        </p:nvSpPr>
        <p:spPr>
          <a:xfrm>
            <a:off x="4191000" y="51816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2330450" y="5364956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2362200" y="5791200"/>
            <a:ext cx="34925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49618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6868291" y="12192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6" name="TextBox 19"/>
          <p:cNvSpPr txBox="1"/>
          <p:nvPr/>
        </p:nvSpPr>
        <p:spPr>
          <a:xfrm>
            <a:off x="7326696" y="969963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7" name="TextBox 19"/>
          <p:cNvSpPr txBox="1"/>
          <p:nvPr/>
        </p:nvSpPr>
        <p:spPr>
          <a:xfrm>
            <a:off x="5332967" y="945356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5334000" y="14478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9" name="TextBox 19"/>
          <p:cNvSpPr txBox="1"/>
          <p:nvPr/>
        </p:nvSpPr>
        <p:spPr>
          <a:xfrm>
            <a:off x="6585115" y="1698952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31" name="TextBox 19"/>
          <p:cNvSpPr txBox="1"/>
          <p:nvPr/>
        </p:nvSpPr>
        <p:spPr>
          <a:xfrm>
            <a:off x="6411913" y="245745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6656" name="TextBox 19"/>
          <p:cNvSpPr txBox="1"/>
          <p:nvPr/>
        </p:nvSpPr>
        <p:spPr>
          <a:xfrm>
            <a:off x="7557148" y="2247050"/>
            <a:ext cx="34925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6657" name="TextBox 19"/>
          <p:cNvSpPr txBox="1"/>
          <p:nvPr/>
        </p:nvSpPr>
        <p:spPr>
          <a:xfrm>
            <a:off x="3200400" y="3886200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a</a:t>
            </a:r>
          </a:p>
        </p:txBody>
      </p:sp>
      <p:sp>
        <p:nvSpPr>
          <p:cNvPr id="26658" name="TextBox 17"/>
          <p:cNvSpPr txBox="1"/>
          <p:nvPr/>
        </p:nvSpPr>
        <p:spPr>
          <a:xfrm>
            <a:off x="4330043" y="2089150"/>
            <a:ext cx="3492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e</a:t>
            </a:r>
          </a:p>
        </p:txBody>
      </p:sp>
      <p:pic>
        <p:nvPicPr>
          <p:cNvPr id="26666" name="Picture 32" descr="C:\Temp\Temporary Internet Files\Content.IE5\308EUFOL\MC900120819[1].wmf"/>
          <p:cNvPicPr>
            <a:picLocks noChangeAspect="1" noChangeArrowheads="1"/>
          </p:cNvPicPr>
          <p:nvPr/>
        </p:nvPicPr>
        <p:blipFill>
          <a:blip r:embed="rId6"/>
          <a:srcRect t="66942"/>
          <a:stretch>
            <a:fillRect/>
          </a:stretch>
        </p:blipFill>
        <p:spPr bwMode="auto">
          <a:xfrm flipH="1">
            <a:off x="3010009" y="-80413"/>
            <a:ext cx="2538420" cy="118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67" name="Group 14"/>
          <p:cNvGrpSpPr>
            <a:grpSpLocks/>
          </p:cNvGrpSpPr>
          <p:nvPr/>
        </p:nvGrpSpPr>
        <p:grpSpPr bwMode="auto">
          <a:xfrm>
            <a:off x="7217541" y="4045580"/>
            <a:ext cx="2101083" cy="1947505"/>
            <a:chOff x="6324600" y="4924565"/>
            <a:chExt cx="990600" cy="1133335"/>
          </a:xfrm>
        </p:grpSpPr>
        <p:pic>
          <p:nvPicPr>
            <p:cNvPr id="26668" name="Picture 8" descr="C:\Temp\Temporary Internet Files\Content.IE5\308EUFOL\MC900431627[1]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24600" y="5067300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9" name="Picture 34" descr="C:\Temp\Temporary Internet Files\Content.IE5\XSVSYO1O\MC900343819[1].wm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39401">
              <a:off x="6503539" y="4924565"/>
              <a:ext cx="642025" cy="39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71" name="Picture 2" descr="C:\Temp\Temporary Internet Files\Content.IE5\308EUFOL\MC900433856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7662" y="13823"/>
            <a:ext cx="144633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3" name="Picture 3"/>
          <p:cNvPicPr>
            <a:picLocks noChangeAspect="1" noChangeArrowheads="1"/>
          </p:cNvPicPr>
          <p:nvPr/>
        </p:nvPicPr>
        <p:blipFill>
          <a:blip r:embed="rId9"/>
          <a:srcRect b="39999"/>
          <a:stretch>
            <a:fillRect/>
          </a:stretch>
        </p:blipFill>
        <p:spPr bwMode="auto">
          <a:xfrm rot="-3092250">
            <a:off x="-554322" y="4754596"/>
            <a:ext cx="2368345" cy="118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5" name="Picture 34" descr="C:\Temp\Temporary Internet Files\Content.IE5\XSVSYO1O\MC900343819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729561" flipH="1">
            <a:off x="1066800" y="5986902"/>
            <a:ext cx="1455738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9" name="TextBox 19"/>
          <p:cNvSpPr txBox="1"/>
          <p:nvPr/>
        </p:nvSpPr>
        <p:spPr>
          <a:xfrm>
            <a:off x="7620000" y="1512092"/>
            <a:ext cx="34925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>
            <a:off x="-569099" y="18907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 flipV="1">
            <a:off x="1828800" y="838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80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0" y="6248400"/>
            <a:ext cx="914400" cy="6096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9" y="2725355"/>
            <a:ext cx="1594737" cy="116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662" name="Elbow Connector 26661"/>
          <p:cNvCxnSpPr/>
          <p:nvPr/>
        </p:nvCxnSpPr>
        <p:spPr>
          <a:xfrm flipV="1">
            <a:off x="2635250" y="5636499"/>
            <a:ext cx="1730375" cy="654846"/>
          </a:xfrm>
          <a:prstGeom prst="bentConnector3">
            <a:avLst>
              <a:gd name="adj1" fmla="val 800"/>
            </a:avLst>
          </a:prstGeom>
          <a:ln w="28575" cmpd="sng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5400000" flipH="1" flipV="1">
            <a:off x="4180669" y="4308543"/>
            <a:ext cx="1512913" cy="1143000"/>
          </a:xfrm>
          <a:prstGeom prst="bentConnector3">
            <a:avLst/>
          </a:prstGeom>
          <a:ln w="28575" cmpd="sng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flipV="1">
            <a:off x="5508626" y="4121144"/>
            <a:ext cx="2155824" cy="2442"/>
          </a:xfrm>
          <a:prstGeom prst="bentConnector3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9"/>
          <p:cNvSpPr txBox="1"/>
          <p:nvPr/>
        </p:nvSpPr>
        <p:spPr>
          <a:xfrm>
            <a:off x="6235865" y="873508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94" name="TextBox 19"/>
          <p:cNvSpPr txBox="1"/>
          <p:nvPr/>
        </p:nvSpPr>
        <p:spPr>
          <a:xfrm>
            <a:off x="7319032" y="1616462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95" name="TextBox 19"/>
          <p:cNvSpPr txBox="1"/>
          <p:nvPr/>
        </p:nvSpPr>
        <p:spPr>
          <a:xfrm>
            <a:off x="6040383" y="3155262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ª</a:t>
            </a:r>
          </a:p>
        </p:txBody>
      </p:sp>
      <p:sp>
        <p:nvSpPr>
          <p:cNvPr id="96" name="TextBox 17"/>
          <p:cNvSpPr txBox="1"/>
          <p:nvPr/>
        </p:nvSpPr>
        <p:spPr>
          <a:xfrm>
            <a:off x="4932362" y="4216341"/>
            <a:ext cx="3492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«</a:t>
            </a:r>
          </a:p>
        </p:txBody>
      </p:sp>
      <p:cxnSp>
        <p:nvCxnSpPr>
          <p:cNvPr id="52" name="Elbow Connector 51"/>
          <p:cNvCxnSpPr/>
          <p:nvPr/>
        </p:nvCxnSpPr>
        <p:spPr>
          <a:xfrm rot="10800000">
            <a:off x="5573713" y="1891210"/>
            <a:ext cx="2155824" cy="852489"/>
          </a:xfrm>
          <a:prstGeom prst="bentConnector3">
            <a:avLst/>
          </a:prstGeom>
          <a:ln w="28575">
            <a:solidFill>
              <a:srgbClr val="58AD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H="1">
            <a:off x="5573713" y="1159263"/>
            <a:ext cx="1828800" cy="685800"/>
          </a:xfrm>
          <a:prstGeom prst="bentConnector3">
            <a:avLst>
              <a:gd name="adj1" fmla="val -2155"/>
            </a:avLst>
          </a:prstGeom>
          <a:ln w="28575">
            <a:solidFill>
              <a:srgbClr val="58AD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Elbow Connector 2074"/>
          <p:cNvCxnSpPr/>
          <p:nvPr/>
        </p:nvCxnSpPr>
        <p:spPr>
          <a:xfrm flipV="1">
            <a:off x="1295401" y="3701598"/>
            <a:ext cx="1981200" cy="1195061"/>
          </a:xfrm>
          <a:prstGeom prst="bentConnector3">
            <a:avLst>
              <a:gd name="adj1" fmla="val 39655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93" name="Elbow Connector 26692"/>
          <p:cNvCxnSpPr/>
          <p:nvPr/>
        </p:nvCxnSpPr>
        <p:spPr>
          <a:xfrm rot="5400000" flipH="1" flipV="1">
            <a:off x="2314574" y="2012155"/>
            <a:ext cx="2686055" cy="762001"/>
          </a:xfrm>
          <a:prstGeom prst="bentConnector3">
            <a:avLst>
              <a:gd name="adj1" fmla="val 11849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70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84" y="2672554"/>
            <a:ext cx="989138" cy="12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27" y="974078"/>
            <a:ext cx="439355" cy="73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" name="TextBox 19"/>
          <p:cNvSpPr txBox="1"/>
          <p:nvPr/>
        </p:nvSpPr>
        <p:spPr>
          <a:xfrm>
            <a:off x="3648293" y="1698953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C2110"/>
                </a:solidFill>
                <a:latin typeface=".VnAvant" pitchFamily="34" charset="0"/>
                <a:cs typeface="Arial" charset="0"/>
              </a:rPr>
              <a:t>c</a:t>
            </a:r>
          </a:p>
        </p:txBody>
      </p:sp>
      <p:cxnSp>
        <p:nvCxnSpPr>
          <p:cNvPr id="26716" name="Elbow Connector 26715"/>
          <p:cNvCxnSpPr/>
          <p:nvPr/>
        </p:nvCxnSpPr>
        <p:spPr>
          <a:xfrm>
            <a:off x="7402513" y="1136102"/>
            <a:ext cx="914400" cy="866529"/>
          </a:xfrm>
          <a:prstGeom prst="bentConnector3">
            <a:avLst>
              <a:gd name="adj1" fmla="val -3448"/>
            </a:avLst>
          </a:prstGeom>
          <a:ln w="28575">
            <a:solidFill>
              <a:srgbClr val="7EC8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9"/>
          <p:cNvSpPr txBox="1"/>
          <p:nvPr/>
        </p:nvSpPr>
        <p:spPr>
          <a:xfrm>
            <a:off x="5886615" y="2063694"/>
            <a:ext cx="349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5F740"/>
                </a:solidFill>
                <a:latin typeface=".VnAvant" pitchFamily="34" charset="0"/>
                <a:cs typeface="Arial" charset="0"/>
              </a:rPr>
              <a:t>o</a:t>
            </a:r>
          </a:p>
        </p:txBody>
      </p:sp>
      <p:sp>
        <p:nvSpPr>
          <p:cNvPr id="175" name="TextBox 17"/>
          <p:cNvSpPr txBox="1"/>
          <p:nvPr/>
        </p:nvSpPr>
        <p:spPr>
          <a:xfrm>
            <a:off x="4583112" y="2800648"/>
            <a:ext cx="3492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Arial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35063803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39568"/>
            <a:ext cx="6118225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8" name="Group 8"/>
          <p:cNvGrpSpPr>
            <a:grpSpLocks/>
          </p:cNvGrpSpPr>
          <p:nvPr/>
        </p:nvGrpSpPr>
        <p:grpSpPr bwMode="auto">
          <a:xfrm>
            <a:off x="-148319" y="-88130"/>
            <a:ext cx="2576441" cy="1535930"/>
            <a:chOff x="1295400" y="0"/>
            <a:chExt cx="1295400" cy="1097280"/>
          </a:xfrm>
        </p:grpSpPr>
        <p:pic>
          <p:nvPicPr>
            <p:cNvPr id="26629" name="Picture 2" descr="C:\Temp\Temporary Internet Files\Content.IE5\308EUFOL\MC900433856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93520" y="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9" descr="C:\Temp\Temporary Internet Files\Content.IE5\308EUFOL\MC900417466[1]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5400" y="457200"/>
              <a:ext cx="448494" cy="55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901772" y="2784883"/>
            <a:ext cx="34766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4582" y="2846141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82975" y="2503488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0009" y="2031205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4175" y="1817688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3217" y="3247260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4175" y="990418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2" name="Action Button: Home 21">
            <a:hlinkClick r:id="" action="ppaction://noaction" highlightClick="1"/>
          </p:cNvPr>
          <p:cNvSpPr/>
          <p:nvPr/>
        </p:nvSpPr>
        <p:spPr>
          <a:xfrm>
            <a:off x="8153400" y="6019800"/>
            <a:ext cx="533400" cy="457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9"/>
          <p:cNvSpPr txBox="1"/>
          <p:nvPr/>
        </p:nvSpPr>
        <p:spPr>
          <a:xfrm>
            <a:off x="3549650" y="1060388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3" name="TextBox 19"/>
          <p:cNvSpPr txBox="1"/>
          <p:nvPr/>
        </p:nvSpPr>
        <p:spPr>
          <a:xfrm>
            <a:off x="3886200" y="1336676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4" name="TextBox 19"/>
          <p:cNvSpPr txBox="1"/>
          <p:nvPr/>
        </p:nvSpPr>
        <p:spPr>
          <a:xfrm>
            <a:off x="3886200" y="2582806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5" name="TextBox 19"/>
          <p:cNvSpPr txBox="1"/>
          <p:nvPr/>
        </p:nvSpPr>
        <p:spPr>
          <a:xfrm>
            <a:off x="3010009" y="3126581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6" name="TextBox 19"/>
          <p:cNvSpPr txBox="1"/>
          <p:nvPr/>
        </p:nvSpPr>
        <p:spPr>
          <a:xfrm>
            <a:off x="1981200" y="3352800"/>
            <a:ext cx="3492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4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2012950" y="4774668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8" name="TextBox 19"/>
          <p:cNvSpPr txBox="1"/>
          <p:nvPr/>
        </p:nvSpPr>
        <p:spPr>
          <a:xfrm>
            <a:off x="1273217" y="4879771"/>
            <a:ext cx="392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7557148" y="3583632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5373804" y="3321843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3" name="TextBox 19"/>
          <p:cNvSpPr txBox="1"/>
          <p:nvPr/>
        </p:nvSpPr>
        <p:spPr>
          <a:xfrm>
            <a:off x="5334000" y="441960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4267200" y="449580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5" name="TextBox 19"/>
          <p:cNvSpPr txBox="1"/>
          <p:nvPr/>
        </p:nvSpPr>
        <p:spPr>
          <a:xfrm>
            <a:off x="4191000" y="518160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2330450" y="5364956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2694042" y="5968425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6903873" y="1328735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6" name="TextBox 19"/>
          <p:cNvSpPr txBox="1"/>
          <p:nvPr/>
        </p:nvSpPr>
        <p:spPr>
          <a:xfrm>
            <a:off x="7326696" y="969963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7" name="TextBox 19"/>
          <p:cNvSpPr txBox="1"/>
          <p:nvPr/>
        </p:nvSpPr>
        <p:spPr>
          <a:xfrm>
            <a:off x="5332967" y="945356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5559761" y="1631156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9" name="TextBox 19"/>
          <p:cNvSpPr txBox="1"/>
          <p:nvPr/>
        </p:nvSpPr>
        <p:spPr>
          <a:xfrm>
            <a:off x="6519041" y="1698952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31" name="TextBox 19"/>
          <p:cNvSpPr txBox="1"/>
          <p:nvPr/>
        </p:nvSpPr>
        <p:spPr>
          <a:xfrm>
            <a:off x="6411913" y="245745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t</a:t>
            </a:r>
          </a:p>
        </p:txBody>
      </p:sp>
      <p:sp>
        <p:nvSpPr>
          <p:cNvPr id="26656" name="TextBox 19"/>
          <p:cNvSpPr txBox="1"/>
          <p:nvPr/>
        </p:nvSpPr>
        <p:spPr>
          <a:xfrm>
            <a:off x="7557148" y="2247050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6657" name="TextBox 19"/>
          <p:cNvSpPr txBox="1"/>
          <p:nvPr/>
        </p:nvSpPr>
        <p:spPr>
          <a:xfrm>
            <a:off x="3200400" y="388620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a</a:t>
            </a:r>
          </a:p>
        </p:txBody>
      </p:sp>
      <p:sp>
        <p:nvSpPr>
          <p:cNvPr id="26658" name="TextBox 17"/>
          <p:cNvSpPr txBox="1"/>
          <p:nvPr/>
        </p:nvSpPr>
        <p:spPr>
          <a:xfrm>
            <a:off x="4330043" y="2089150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.VnAvant" pitchFamily="34" charset="0"/>
                <a:cs typeface="Arial" charset="0"/>
              </a:rPr>
              <a:t>e</a:t>
            </a:r>
          </a:p>
        </p:txBody>
      </p:sp>
      <p:pic>
        <p:nvPicPr>
          <p:cNvPr id="26666" name="Picture 32" descr="C:\Temp\Temporary Internet Files\Content.IE5\308EUFOL\MC900120819[1].wmf"/>
          <p:cNvPicPr>
            <a:picLocks noChangeAspect="1" noChangeArrowheads="1"/>
          </p:cNvPicPr>
          <p:nvPr/>
        </p:nvPicPr>
        <p:blipFill>
          <a:blip r:embed="rId5"/>
          <a:srcRect t="66942"/>
          <a:stretch>
            <a:fillRect/>
          </a:stretch>
        </p:blipFill>
        <p:spPr bwMode="auto">
          <a:xfrm flipH="1">
            <a:off x="2653849" y="-325055"/>
            <a:ext cx="2746857" cy="159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67" name="Group 14"/>
          <p:cNvGrpSpPr>
            <a:grpSpLocks/>
          </p:cNvGrpSpPr>
          <p:nvPr/>
        </p:nvGrpSpPr>
        <p:grpSpPr bwMode="auto">
          <a:xfrm>
            <a:off x="7201065" y="4086256"/>
            <a:ext cx="2101083" cy="2452508"/>
            <a:chOff x="6324600" y="4924565"/>
            <a:chExt cx="990600" cy="1133335"/>
          </a:xfrm>
        </p:grpSpPr>
        <p:pic>
          <p:nvPicPr>
            <p:cNvPr id="26668" name="Picture 8" descr="C:\Temp\Temporary Internet Files\Content.IE5\308EUFOL\MC900431627[1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24600" y="5067300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9" name="Picture 34" descr="C:\Temp\Temporary Internet Files\Content.IE5\XSVSYO1O\MC900343819[1].wm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39401">
              <a:off x="6503539" y="4924565"/>
              <a:ext cx="642025" cy="39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71" name="Picture 2" descr="C:\Temp\Temporary Internet Files\Content.IE5\308EUFOL\MC900433856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7373" y="0"/>
            <a:ext cx="1456627" cy="19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3" name="Picture 3"/>
          <p:cNvPicPr>
            <a:picLocks noChangeAspect="1" noChangeArrowheads="1"/>
          </p:cNvPicPr>
          <p:nvPr/>
        </p:nvPicPr>
        <p:blipFill>
          <a:blip r:embed="rId8"/>
          <a:srcRect b="39999"/>
          <a:stretch>
            <a:fillRect/>
          </a:stretch>
        </p:blipFill>
        <p:spPr bwMode="auto">
          <a:xfrm rot="18818269">
            <a:off x="-447541" y="4172551"/>
            <a:ext cx="2368345" cy="118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5" name="Picture 34" descr="C:\Temp\Temporary Internet Files\Content.IE5\XSVSYO1O\MC900343819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613450" flipH="1">
            <a:off x="539344" y="5556438"/>
            <a:ext cx="1969311" cy="131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9" name="TextBox 19"/>
          <p:cNvSpPr txBox="1"/>
          <p:nvPr/>
        </p:nvSpPr>
        <p:spPr>
          <a:xfrm>
            <a:off x="7762654" y="1616462"/>
            <a:ext cx="34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200" b="1" dirty="0">
                <a:latin typeface=".VnAvant" pitchFamily="34" charset="0"/>
                <a:cs typeface="Arial" charset="0"/>
              </a:rPr>
              <a:t>i</a:t>
            </a:r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>
            <a:off x="-569099" y="18907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80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0" y="6248400"/>
            <a:ext cx="914400" cy="6096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11" flipH="1">
            <a:off x="-77717" y="2111214"/>
            <a:ext cx="1723933" cy="11926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3" name="TextBox 19"/>
          <p:cNvSpPr txBox="1"/>
          <p:nvPr/>
        </p:nvSpPr>
        <p:spPr>
          <a:xfrm>
            <a:off x="6235865" y="873508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94" name="TextBox 19"/>
          <p:cNvSpPr txBox="1"/>
          <p:nvPr/>
        </p:nvSpPr>
        <p:spPr>
          <a:xfrm>
            <a:off x="7319032" y="1616462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95" name="TextBox 19"/>
          <p:cNvSpPr txBox="1"/>
          <p:nvPr/>
        </p:nvSpPr>
        <p:spPr>
          <a:xfrm>
            <a:off x="5959702" y="3155262"/>
            <a:ext cx="349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 dirty="0">
                <a:latin typeface=".VnAvant" pitchFamily="34" charset="0"/>
                <a:cs typeface="Arial" charset="0"/>
              </a:rPr>
              <a:t>ª</a:t>
            </a:r>
          </a:p>
        </p:txBody>
      </p:sp>
      <p:sp>
        <p:nvSpPr>
          <p:cNvPr id="96" name="TextBox 17"/>
          <p:cNvSpPr txBox="1"/>
          <p:nvPr/>
        </p:nvSpPr>
        <p:spPr>
          <a:xfrm>
            <a:off x="4932362" y="4216341"/>
            <a:ext cx="349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.VnAvant" pitchFamily="34" charset="0"/>
                <a:cs typeface="Arial" charset="0"/>
              </a:rPr>
              <a:t>«</a:t>
            </a:r>
          </a:p>
        </p:txBody>
      </p:sp>
      <p:pic>
        <p:nvPicPr>
          <p:cNvPr id="2670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247050"/>
            <a:ext cx="989138" cy="12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881774"/>
            <a:ext cx="439355" cy="73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" name="TextBox 19"/>
          <p:cNvSpPr txBox="1"/>
          <p:nvPr/>
        </p:nvSpPr>
        <p:spPr>
          <a:xfrm>
            <a:off x="2989207" y="1688795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  <p:sp>
        <p:nvSpPr>
          <p:cNvPr id="174" name="TextBox 19"/>
          <p:cNvSpPr txBox="1"/>
          <p:nvPr/>
        </p:nvSpPr>
        <p:spPr>
          <a:xfrm>
            <a:off x="5909662" y="2031615"/>
            <a:ext cx="349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  <a:cs typeface="Arial" charset="0"/>
              </a:rPr>
              <a:t>o</a:t>
            </a:r>
          </a:p>
        </p:txBody>
      </p:sp>
      <p:sp>
        <p:nvSpPr>
          <p:cNvPr id="175" name="TextBox 17"/>
          <p:cNvSpPr txBox="1"/>
          <p:nvPr/>
        </p:nvSpPr>
        <p:spPr>
          <a:xfrm>
            <a:off x="4583112" y="2800648"/>
            <a:ext cx="349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.VnAvant" pitchFamily="34" charset="0"/>
                <a:cs typeface="Arial" charset="0"/>
              </a:rPr>
              <a:t>©</a:t>
            </a:r>
          </a:p>
        </p:txBody>
      </p:sp>
      <p:sp>
        <p:nvSpPr>
          <p:cNvPr id="69" name="TextBox 19"/>
          <p:cNvSpPr txBox="1"/>
          <p:nvPr/>
        </p:nvSpPr>
        <p:spPr>
          <a:xfrm>
            <a:off x="6519041" y="3924141"/>
            <a:ext cx="34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 dirty="0">
                <a:latin typeface=".VnAvant" pitchFamily="34" charset="0"/>
                <a:cs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4799688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9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lephan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ết quả hình ảnh cho elephant cart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509289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.VnAvant" pitchFamily="34" charset="0"/>
              </a:rPr>
              <a:t> </a:t>
            </a:r>
            <a:r>
              <a:rPr lang="en-US" sz="8800" dirty="0" smtClean="0">
                <a:latin typeface=".VnAvant" pitchFamily="34" charset="0"/>
              </a:rPr>
              <a:t>tª </a:t>
            </a:r>
            <a:r>
              <a:rPr lang="en-US" sz="8800" dirty="0" err="1" smtClean="0">
                <a:latin typeface=".VnAvant" pitchFamily="34" charset="0"/>
              </a:rPr>
              <a:t>gi¸c</a:t>
            </a:r>
            <a:r>
              <a:rPr lang="en-US" sz="8800" dirty="0" smtClean="0">
                <a:latin typeface=".VnAvant" pitchFamily="34" charset="0"/>
              </a:rPr>
              <a:t> </a:t>
            </a:r>
            <a:endParaRPr lang="en-US" sz="8000" dirty="0">
              <a:latin typeface=".VnAvant" pitchFamily="34" charset="0"/>
            </a:endParaRPr>
          </a:p>
        </p:txBody>
      </p:sp>
      <p:sp>
        <p:nvSpPr>
          <p:cNvPr id="5" name="AutoShape 7" descr="Kết quả hình ảnh cho tê giá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:\Users\VanAnh-PC\Desktop\downloa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0395"/>
            <a:ext cx="7006751" cy="4390671"/>
          </a:xfrm>
          <a:prstGeom prst="rect">
            <a:avLst/>
          </a:prstGeom>
          <a:noFill/>
          <a:ln cmpd="sng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"/>
            <a:ext cx="9143999" cy="685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2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3892" y="3896034"/>
            <a:ext cx="1365106" cy="277295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atin typeface=".VnAvant" pitchFamily="34" charset="0"/>
              </a:rPr>
              <a:t>ª</a:t>
            </a:r>
            <a:endParaRPr lang="en-US" sz="16600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19" y="3886200"/>
            <a:ext cx="1210870" cy="279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atin typeface=".VnAvant" pitchFamily="34" charset="0"/>
              </a:rPr>
              <a:t>t</a:t>
            </a:r>
            <a:endParaRPr lang="en-US" sz="166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1681" y="3910665"/>
            <a:ext cx="1388126" cy="27742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atin typeface=".VnAvant" pitchFamily="34" charset="0"/>
              </a:rPr>
              <a:t>g</a:t>
            </a:r>
            <a:endParaRPr lang="en-US" sz="16600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1456" y="3883643"/>
            <a:ext cx="995630" cy="279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3697" y="3864300"/>
            <a:ext cx="1388126" cy="279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atin typeface=".VnAvant" pitchFamily="34" charset="0"/>
              </a:rPr>
              <a:t>¸</a:t>
            </a:r>
            <a:endParaRPr lang="en-US" sz="16600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6060" y="3898897"/>
            <a:ext cx="1311008" cy="279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.VnAvant" pitchFamily="34" charset="0"/>
              </a:rPr>
              <a:t>c</a:t>
            </a:r>
          </a:p>
        </p:txBody>
      </p:sp>
      <p:pic>
        <p:nvPicPr>
          <p:cNvPr id="3" name="Dung roi (2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1676400"/>
            <a:ext cx="609600" cy="609600"/>
          </a:xfrm>
          <a:prstGeom prst="rect">
            <a:avLst/>
          </a:prstGeom>
        </p:spPr>
      </p:pic>
      <p:pic>
        <p:nvPicPr>
          <p:cNvPr id="10" name="Dung roi (2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3886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93" y="143662"/>
            <a:ext cx="5675108" cy="3513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31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3.59852E-6 L -0.00312 -0.448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24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5" presetClass="emph" presetSubtype="0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111E-6 -4.86586E-6 L -0.00139 -0.437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187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6" grpId="0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Đồng hồ đếm ngược 10 giây Tiểu học Đinh Tiên Hoang Mạnh 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757" y="838200"/>
            <a:ext cx="7902363" cy="51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7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06011" y="-596705"/>
            <a:ext cx="2092239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</a:t>
            </a:r>
            <a:endParaRPr lang="en-US" sz="4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-596705"/>
            <a:ext cx="1712328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i</a:t>
            </a:r>
            <a:endParaRPr lang="en-US" sz="4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69" y="-8884"/>
            <a:ext cx="91730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441968"/>
            <a:ext cx="1066799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1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i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0" y="2667000"/>
            <a:ext cx="609602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05200" y="1752600"/>
            <a:ext cx="60960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0" b="100000" l="0" r="10000">
                        <a14:backgroundMark x1="87895" y1="8421" x2="87895" y2="8421"/>
                        <a14:backgroundMark x1="87368" y1="7105" x2="80000" y2="3684"/>
                        <a14:backgroundMark x1="80000" y1="3684" x2="80000" y2="3684"/>
                        <a14:backgroundMark x1="66579" y1="1842" x2="66579" y2="1842"/>
                        <a14:backgroundMark x1="70526" y1="3158" x2="70526" y2="3158"/>
                        <a14:backgroundMark x1="75263" y1="3947" x2="75263" y2="3947"/>
                        <a14:backgroundMark x1="78684" y1="7632" x2="78684" y2="7632"/>
                        <a14:backgroundMark x1="82632" y1="9737" x2="82632" y2="9737"/>
                        <a14:backgroundMark x1="86579" y1="12632" x2="86579" y2="12632"/>
                        <a14:backgroundMark x1="91316" y1="14474" x2="91316" y2="14474"/>
                        <a14:backgroundMark x1="91316" y1="18421" x2="91316" y2="18421"/>
                        <a14:backgroundMark x1="93684" y1="21579" x2="93684" y2="21579"/>
                        <a14:backgroundMark x1="93947" y1="22895" x2="93947" y2="22895"/>
                        <a14:backgroundMark x1="96579" y1="27632" x2="96579" y2="27632"/>
                        <a14:backgroundMark x1="97368" y1="16579" x2="96053" y2="13158"/>
                        <a14:backgroundMark x1="94737" y1="9737" x2="94737" y2="9737"/>
                        <a14:backgroundMark x1="93947" y1="7895" x2="93947" y2="7895"/>
                        <a14:backgroundMark x1="93947" y1="7895" x2="93947" y2="7895"/>
                        <a14:backgroundMark x1="92632" y1="6579" x2="92632" y2="6579"/>
                        <a14:backgroundMark x1="91316" y1="6579" x2="91316" y2="6579"/>
                        <a14:backgroundMark x1="91316" y1="6316" x2="91316" y2="6316"/>
                        <a14:backgroundMark x1="91053" y1="6316" x2="91053" y2="6316"/>
                        <a14:backgroundMark x1="89737" y1="5789" x2="89737" y2="5789"/>
                        <a14:backgroundMark x1="87368" y1="5000" x2="86053" y2="4474"/>
                        <a14:backgroundMark x1="83421" y1="3158" x2="83421" y2="3158"/>
                        <a14:backgroundMark x1="95789" y1="70263" x2="84737" y2="87368"/>
                        <a14:backgroundMark x1="81842" y1="93421" x2="81842" y2="93421"/>
                        <a14:backgroundMark x1="85789" y1="87368" x2="60000" y2="99474"/>
                        <a14:backgroundMark x1="39474" y1="2368" x2="39474" y2="2368"/>
                        <a14:backgroundMark x1="37368" y1="2632" x2="14211" y2="7105"/>
                        <a14:backgroundMark x1="38158" y1="1316" x2="26579" y2="3947"/>
                        <a14:backgroundMark x1="25263" y1="6579" x2="15526" y2="12632"/>
                        <a14:backgroundMark x1="19474" y1="9737" x2="5526" y2="24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619250"/>
            <a:ext cx="36195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3 -0.001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 animBg="1"/>
      <p:bldP spid="3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1"/>
            <a:ext cx="9186041" cy="688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8946" y="2890731"/>
            <a:ext cx="894845" cy="45089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2302" y="139473"/>
            <a:ext cx="3142085" cy="2789075"/>
            <a:chOff x="5139028" y="1184501"/>
            <a:chExt cx="2569021" cy="2025460"/>
          </a:xfrm>
        </p:grpSpPr>
        <p:sp>
          <p:nvSpPr>
            <p:cNvPr id="5" name="Cloud Callout 4"/>
            <p:cNvSpPr/>
            <p:nvPr/>
          </p:nvSpPr>
          <p:spPr>
            <a:xfrm rot="1311580">
              <a:off x="5139028" y="1184501"/>
              <a:ext cx="2569021" cy="2025460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3992">
              <a:off x="5589729" y="1568792"/>
              <a:ext cx="1656965" cy="113725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343400" y="304800"/>
            <a:ext cx="4038600" cy="2819399"/>
            <a:chOff x="7620000" y="3418936"/>
            <a:chExt cx="2514600" cy="1952568"/>
          </a:xfrm>
        </p:grpSpPr>
        <p:sp>
          <p:nvSpPr>
            <p:cNvPr id="11" name="Rectangular Callout 10"/>
            <p:cNvSpPr/>
            <p:nvPr/>
          </p:nvSpPr>
          <p:spPr>
            <a:xfrm>
              <a:off x="7620000" y="3428999"/>
              <a:ext cx="2514600" cy="1942505"/>
            </a:xfrm>
            <a:prstGeom prst="wedge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255" y="3418936"/>
              <a:ext cx="2407811" cy="1805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4343400" y="3706681"/>
            <a:ext cx="3827270" cy="2877026"/>
            <a:chOff x="8603879" y="441968"/>
            <a:chExt cx="2749921" cy="2083577"/>
          </a:xfrm>
        </p:grpSpPr>
        <p:sp>
          <p:nvSpPr>
            <p:cNvPr id="23" name="Rectangular Callout 22"/>
            <p:cNvSpPr/>
            <p:nvPr/>
          </p:nvSpPr>
          <p:spPr>
            <a:xfrm>
              <a:off x="8603879" y="441968"/>
              <a:ext cx="2749921" cy="2083577"/>
            </a:xfrm>
            <a:prstGeom prst="wedge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00" y="622004"/>
              <a:ext cx="2304525" cy="1578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55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4" y="2628"/>
            <a:ext cx="93726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1524000"/>
            <a:ext cx="1534465" cy="2317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HP001 5 hàng 1 ô ly"/>
                <a:ea typeface="Calibri"/>
                <a:cs typeface="Times New Roman"/>
              </a:rPr>
              <a:t>I</a:t>
            </a:r>
            <a:endParaRPr lang="en-US" sz="13000" b="1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9854" y="2891641"/>
            <a:ext cx="1350005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Times New Roman"/>
                <a:ea typeface="Calibri"/>
                <a:cs typeface="Times New Roman"/>
              </a:rPr>
              <a:t>I</a:t>
            </a:r>
            <a:endParaRPr lang="en-US" sz="13000" b="1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1483078"/>
            <a:ext cx="3092186" cy="224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.VnAvant"/>
                <a:ea typeface="Calibri"/>
                <a:cs typeface="Times New Roman"/>
              </a:rPr>
              <a:t>i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7681986" y="2605308"/>
            <a:ext cx="479293" cy="2317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0" b="1" dirty="0">
                <a:latin typeface="HP001 5 hàng 1 ô ly"/>
                <a:ea typeface="Calibri"/>
                <a:cs typeface="Times New Roman"/>
              </a:rPr>
              <a:t>i</a:t>
            </a:r>
            <a:endParaRPr lang="en-US" sz="130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853" y="3514725"/>
            <a:ext cx="1991665" cy="380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25065" y="4825102"/>
            <a:ext cx="2025340" cy="4247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 in 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0379" y="3370640"/>
            <a:ext cx="2363514" cy="3807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.VnAvant" pitchFamily="34" charset="0"/>
              </a:rPr>
              <a:t>Chữ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.VnAvant" pitchFamily="34" charset="0"/>
              </a:rPr>
              <a:t>  in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.VnAvant" pitchFamily="34" charset="0"/>
              </a:rPr>
              <a:t>thường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.VnAvant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10400" y="4825102"/>
            <a:ext cx="1981200" cy="4247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2"/>
                </a:solidFill>
              </a:rPr>
              <a:t>Chữ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viết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thường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9530</TotalTime>
  <Words>357</Words>
  <Application>Microsoft Office PowerPoint</Application>
  <PresentationFormat>On-screen Show (4:3)</PresentationFormat>
  <Paragraphs>214</Paragraphs>
  <Slides>29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VanAnh-PC</dc:creator>
  <cp:lastModifiedBy>Admin</cp:lastModifiedBy>
  <cp:revision>202</cp:revision>
  <dcterms:created xsi:type="dcterms:W3CDTF">2017-10-26T18:41:04Z</dcterms:created>
  <dcterms:modified xsi:type="dcterms:W3CDTF">2020-05-20T07:58:35Z</dcterms:modified>
</cp:coreProperties>
</file>