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7" r:id="rId10"/>
    <p:sldId id="263" r:id="rId11"/>
    <p:sldId id="266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3399"/>
    <a:srgbClr val="DEF1F2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1" autoAdjust="0"/>
    <p:restoredTop sz="94660"/>
  </p:normalViewPr>
  <p:slideViewPr>
    <p:cSldViewPr>
      <p:cViewPr varScale="1">
        <p:scale>
          <a:sx n="66" d="100"/>
          <a:sy n="66" d="100"/>
        </p:scale>
        <p:origin x="11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CC16A2-6100-43DD-831A-F55B2BE3D0A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BE0C3EB-14C7-4113-B812-2D80EA65CA6B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5CCE-271D-4A34-8C6D-612CE81DD6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42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D57E8-926B-4433-B297-747352383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38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40088-057F-401E-9F83-243FE44FA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14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98AA4-7C21-4DD1-A446-29C15B2C6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75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0C865-6666-4F6C-A329-795E919D7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89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1586A-75E3-4747-AA00-401E622BD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82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3F740-9BCD-4D23-AE31-CAC2A21D7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28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55A54-365C-4D45-9CFD-D4F5385CF4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78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A90BE-7B02-432D-A7AD-22602094B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05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8C585-D2A9-4725-9F15-E73E54E5FE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42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7F731-038A-408F-8CB6-C8FBECA39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93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42BC50-8698-4C10-A138-BAF539D03F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audio" Target="../media/audio4.wav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6.wav"/><Relationship Id="rId7" Type="http://schemas.openxmlformats.org/officeDocument/2006/relationships/image" Target="../media/image1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gif"/><Relationship Id="rId5" Type="http://schemas.openxmlformats.org/officeDocument/2006/relationships/audio" Target="../media/audio8.wav"/><Relationship Id="rId10" Type="http://schemas.openxmlformats.org/officeDocument/2006/relationships/image" Target="../media/image13.gif"/><Relationship Id="rId4" Type="http://schemas.openxmlformats.org/officeDocument/2006/relationships/audio" Target="../media/audio7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0.wav"/><Relationship Id="rId7" Type="http://schemas.openxmlformats.org/officeDocument/2006/relationships/image" Target="../media/image19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audio" Target="../media/audio11.wav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3.wav"/><Relationship Id="rId7" Type="http://schemas.openxmlformats.org/officeDocument/2006/relationships/image" Target="../media/image13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5.wav"/><Relationship Id="rId7" Type="http://schemas.openxmlformats.org/officeDocument/2006/relationships/image" Target="../media/image25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9.png"/><Relationship Id="rId4" Type="http://schemas.openxmlformats.org/officeDocument/2006/relationships/audio" Target="../media/audio16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8.wav"/><Relationship Id="rId7" Type="http://schemas.openxmlformats.org/officeDocument/2006/relationships/image" Target="../media/image27.gif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9.png"/><Relationship Id="rId4" Type="http://schemas.openxmlformats.org/officeDocument/2006/relationships/audio" Target="../media/audio19.wav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C742D6-EF2C-4A17-8192-E23F1D1FD053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  <p:pic>
        <p:nvPicPr>
          <p:cNvPr id="2051" name="Picture 31" descr="16533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000" b="1" smtClean="0">
                <a:solidFill>
                  <a:schemeClr val="accent2"/>
                </a:solidFill>
                <a:latin typeface="VNI-Avo" pitchFamily="2" charset="0"/>
              </a:rPr>
              <a:t/>
            </a:r>
            <a:br>
              <a:rPr lang="en-US" altLang="en-US" sz="6000" b="1" smtClean="0">
                <a:solidFill>
                  <a:schemeClr val="accent2"/>
                </a:solidFill>
                <a:latin typeface="VNI-Avo" pitchFamily="2" charset="0"/>
              </a:rPr>
            </a:br>
            <a:r>
              <a:rPr lang="en-US" altLang="en-US" smtClean="0">
                <a:solidFill>
                  <a:srgbClr val="FF3399"/>
                </a:solidFill>
                <a:latin typeface="VNI-Hobo" pitchFamily="2" charset="0"/>
              </a:rPr>
              <a:t>Truyeän:</a:t>
            </a:r>
            <a:r>
              <a:rPr lang="en-US" altLang="en-US" sz="6600" smtClean="0">
                <a:solidFill>
                  <a:srgbClr val="FF3399"/>
                </a:solidFill>
                <a:latin typeface="VNI-Hobo" pitchFamily="2" charset="0"/>
              </a:rPr>
              <a:t> </a:t>
            </a:r>
            <a:br>
              <a:rPr lang="en-US" altLang="en-US" sz="6600" smtClean="0">
                <a:solidFill>
                  <a:srgbClr val="FF3399"/>
                </a:solidFill>
                <a:latin typeface="VNI-Hobo" pitchFamily="2" charset="0"/>
              </a:rPr>
            </a:br>
            <a:r>
              <a:rPr lang="en-US" altLang="en-US" sz="6600" smtClean="0">
                <a:solidFill>
                  <a:srgbClr val="FF3300"/>
                </a:solidFill>
                <a:latin typeface="VNI-Lithos" pitchFamily="2" charset="0"/>
              </a:rPr>
              <a:t>Nhoå cuû caûi</a:t>
            </a:r>
            <a:r>
              <a:rPr lang="en-US" altLang="en-US" sz="6600" smtClean="0">
                <a:latin typeface="VNI-Lithos" pitchFamily="2" charset="0"/>
              </a:rPr>
              <a:t/>
            </a:r>
            <a:br>
              <a:rPr lang="en-US" altLang="en-US" sz="6600" smtClean="0">
                <a:latin typeface="VNI-Lithos" pitchFamily="2" charset="0"/>
              </a:rPr>
            </a:br>
            <a:endParaRPr lang="en-US" altLang="en-US" sz="2400" b="1" smtClean="0">
              <a:solidFill>
                <a:schemeClr val="accent2"/>
              </a:solidFill>
              <a:latin typeface="VNI-Lithos" pitchFamily="2" charset="0"/>
            </a:endParaRP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3810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en-US" sz="4800" b="1" smtClean="0">
                <a:solidFill>
                  <a:schemeClr val="accent2"/>
                </a:solidFill>
                <a:latin typeface="VNI-Avo" pitchFamily="2" charset="0"/>
              </a:rPr>
              <a:t>Bài giảng:Làm quen với văn học</a:t>
            </a:r>
          </a:p>
          <a:p>
            <a:pPr marL="0" indent="0" algn="ctr" eaLnBrk="1" hangingPunct="1">
              <a:buFontTx/>
              <a:buNone/>
            </a:pPr>
            <a:endParaRPr lang="en-US" altLang="en-US" sz="4800" b="1" smtClean="0">
              <a:solidFill>
                <a:schemeClr val="accent2"/>
              </a:solidFill>
              <a:latin typeface="VNI-Avo" pitchFamily="2" charset="0"/>
            </a:endParaRPr>
          </a:p>
        </p:txBody>
      </p:sp>
      <p:sp>
        <p:nvSpPr>
          <p:cNvPr id="2054" name="AutoShape 15" descr="sce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5" name="AutoShape 17" descr="sce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6" name="AutoShape 19" descr="sce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7" name="AutoShape 21" descr="backgroun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AutoShape 25" descr="sce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59" name="Picture 32" descr="nho-cu-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57575"/>
            <a:ext cx="55626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58350B-70FD-4F24-AB60-8652B3D3A2EB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pic>
        <p:nvPicPr>
          <p:cNvPr id="6149" name="Picture 5" descr="Nho_du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8096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buom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ke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EF1F2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83297F3-FA0F-4170-A451-B08219535CCC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pic>
        <p:nvPicPr>
          <p:cNvPr id="12291" name="Picture 4" descr="ca-nha-nha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86868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uoicung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6730A2-33C7-4AA9-8BC0-CEAF2D142260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pic>
        <p:nvPicPr>
          <p:cNvPr id="3075" name="Picture 12" descr="Meo_ch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2241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Ba_d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0067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ong_ng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447800"/>
            <a:ext cx="46005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b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62300"/>
            <a:ext cx="235743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chuot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12954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nen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CD1BC1-7ADA-4163-AEB0-F129D8D3459E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pic>
        <p:nvPicPr>
          <p:cNvPr id="12296" name="Picture 8" descr="on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55626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ong_t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57600"/>
            <a:ext cx="27432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Cai_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39147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buomba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5" descr="nature%20(6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nature%20(6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8077200" y="1295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5" descr="nature%20(6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 descr="nature%20(6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d"/>
    <p:sndAc>
      <p:stSnd>
        <p:snd r:embed="rId2" name="tro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çngid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 t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BCA2EA-8B47-4F02-B664-B1F39D40145B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pic>
        <p:nvPicPr>
          <p:cNvPr id="11270" name="Picture 6" descr="ong_Nho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360521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ong_-go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4097338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Ba_ra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33600"/>
            <a:ext cx="2952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Oval 10"/>
          <p:cNvSpPr>
            <a:spLocks noChangeArrowheads="1"/>
          </p:cNvSpPr>
          <p:nvPr/>
        </p:nvSpPr>
        <p:spPr bwMode="auto">
          <a:xfrm>
            <a:off x="7924800" y="0"/>
            <a:ext cx="12192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27" name="Picture 11" descr="buomba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1828800" y="9906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886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Nho_m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g_goiB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g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92372E-6 L -0.4948 0.06658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3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20B685E-DB9A-41EE-9B7D-3EEFFAC32A2E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pic>
        <p:nvPicPr>
          <p:cNvPr id="10247" name="Picture 7" descr="Cai_do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162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ong_ba_N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029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Ong_ba_go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41386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Chau_La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905125"/>
            <a:ext cx="32861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buomba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¶mo t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69209E-6 L -0.43802 0.05478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2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chay_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DDB1AE-3F3A-42FC-A80D-3C70C8C0E7AC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pic>
        <p:nvPicPr>
          <p:cNvPr id="7171" name="Picture 5" descr="ong-ba-chau-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5036">
            <a:off x="0" y="1447800"/>
            <a:ext cx="63246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ho_ch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267200"/>
            <a:ext cx="16954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buomb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5" descr="nature%20(6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1981200" y="762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5" descr="nature%20(6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2703">
            <a:off x="533400" y="10668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5" descr="nature%20(6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44958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  <p:sndAc>
      <p:stSnd>
        <p:snd r:embed="rId2" name="caba_nh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694 L -0.80104 0.15256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85" y="79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ug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51EAA2-1FF6-47B8-A7DC-6798A006253B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pic>
        <p:nvPicPr>
          <p:cNvPr id="8195" name="Picture 3" descr="Nho_co_cho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858">
            <a:off x="-304800" y="2514600"/>
            <a:ext cx="73914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meo_de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114800"/>
            <a:ext cx="23907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6019800" y="0"/>
            <a:ext cx="1066800" cy="762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198" name="Picture 6" descr="buomba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4ngu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g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104E-6 L -0.63907 0.06588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2" y="3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o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B315FA-CD77-477F-8C10-6014ACE36EC3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pic>
        <p:nvPicPr>
          <p:cNvPr id="9219" name="Picture 4" descr="co-meo-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286000"/>
            <a:ext cx="67818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huo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125" flipH="1">
            <a:off x="9753600" y="4724400"/>
            <a:ext cx="146367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7696200" y="0"/>
            <a:ext cx="14478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2" name="Picture 8" descr="buomba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lus/>
    <p:sndAc>
      <p:stSnd>
        <p:snd r:embed="rId2" name="meoca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og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C -0.02899 0.01064 -0.05781 0.02152 -0.08125 0.02916 C -0.10469 0.0368 -0.11667 0.05139 -0.14062 0.04583 C -0.16458 0.04027 -0.19792 0.00208 -0.225 -0.00417 C -0.25208 -0.01042 -0.26979 0.00486 -0.30312 0.00833 C -0.33646 0.0118 -0.39635 0.02083 -0.425 0.01666 C -0.45365 0.0125 -0.4474 -0.025 -0.475 -0.01667 C -0.5026 -0.00834 -0.55208 0.06805 -0.59062 0.06666 C -0.62917 0.06527 -0.67031 -0.01736 -0.70625 -0.025 C -0.74219 -0.03264 -0.7599 0.00833 -0.80625 0.02083 C -0.8526 0.03333 -0.94687 0.06389 -0.98437 0.05 C -1.02187 0.03611 -1.02292 -0.04028 -1.03125 -0.0625 " pathEditMode="relative" ptsTypes="aaaaaaaaaaaA">
                                      <p:cBhvr>
                                        <p:cTn id="10" dur="1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t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D9C2F59-EC88-46A8-9E2D-BDF411A3E3A6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pic>
        <p:nvPicPr>
          <p:cNvPr id="10243" name="Picture 3" descr="co-chuot-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6055">
            <a:off x="0" y="2743200"/>
            <a:ext cx="69342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buom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495800" y="533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924800" y="1295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7010400" y="10668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nho cuoi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 Truyeän:  Nhoå cuû caûi &amp;quot;&quot;/&gt;&lt;property id=&quot;20307&quot; value=&quot;268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0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7&quot;/&gt;&lt;/object&gt;&lt;object type=&quot;3&quot; unique_id=&quot;10012&quot;&gt;&lt;property id=&quot;20148&quot; value=&quot;5&quot;/&gt;&lt;property id=&quot;20300&quot; value=&quot;Slide 10&quot;/&gt;&lt;property id=&quot;20307&quot; value=&quot;263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/object&gt;&lt;object type=&quot;8&quot; unique_id=&quot;1002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18</Words>
  <Application>Microsoft Office PowerPoint</Application>
  <PresentationFormat>On-screen Show (4:3)</PresentationFormat>
  <Paragraphs>14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VNI-Avo</vt:lpstr>
      <vt:lpstr>VNI-Hobo</vt:lpstr>
      <vt:lpstr>VNI-Lithos</vt:lpstr>
      <vt:lpstr>Default Design</vt:lpstr>
      <vt:lpstr> Truyeän:  Nhoå cuû caûi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Long Son</dc:creator>
  <cp:lastModifiedBy>Admin</cp:lastModifiedBy>
  <cp:revision>23</cp:revision>
  <dcterms:created xsi:type="dcterms:W3CDTF">2006-12-21T03:07:05Z</dcterms:created>
  <dcterms:modified xsi:type="dcterms:W3CDTF">2017-08-28T03:55:55Z</dcterms:modified>
</cp:coreProperties>
</file>