
<file path=[Content_Types].xml><?xml version="1.0" encoding="utf-8"?>
<Types xmlns="http://schemas.openxmlformats.org/package/2006/content-types">
  <Default Extension="png" ContentType="image/png"/>
  <Default Extension="m4a" ContentType="audio/mp4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6" r:id="rId1"/>
  </p:sldMasterIdLst>
  <p:notesMasterIdLst>
    <p:notesMasterId r:id="rId25"/>
  </p:notesMasterIdLst>
  <p:sldIdLst>
    <p:sldId id="256" r:id="rId2"/>
    <p:sldId id="264" r:id="rId3"/>
    <p:sldId id="257" r:id="rId4"/>
    <p:sldId id="262" r:id="rId5"/>
    <p:sldId id="288" r:id="rId6"/>
    <p:sldId id="286" r:id="rId7"/>
    <p:sldId id="290" r:id="rId8"/>
    <p:sldId id="291" r:id="rId9"/>
    <p:sldId id="289" r:id="rId10"/>
    <p:sldId id="292" r:id="rId11"/>
    <p:sldId id="293" r:id="rId12"/>
    <p:sldId id="295" r:id="rId13"/>
    <p:sldId id="287" r:id="rId14"/>
    <p:sldId id="296" r:id="rId15"/>
    <p:sldId id="297" r:id="rId16"/>
    <p:sldId id="298" r:id="rId17"/>
    <p:sldId id="299" r:id="rId18"/>
    <p:sldId id="300" r:id="rId19"/>
    <p:sldId id="294" r:id="rId20"/>
    <p:sldId id="283" r:id="rId21"/>
    <p:sldId id="302" r:id="rId22"/>
    <p:sldId id="284" r:id="rId23"/>
    <p:sldId id="301" r:id="rId24"/>
  </p:sldIdLst>
  <p:sldSz cx="9144000" cy="5143500" type="screen16x9"/>
  <p:notesSz cx="6858000" cy="9144000"/>
  <p:embeddedFontLst>
    <p:embeddedFont>
      <p:font typeface="Barlow Medium" panose="020B0604020202020204" charset="0"/>
      <p:regular r:id="rId26"/>
      <p:bold r:id="rId27"/>
      <p:italic r:id="rId28"/>
      <p:boldItalic r:id="rId29"/>
    </p:embeddedFont>
    <p:embeddedFont>
      <p:font typeface="Aclonica" panose="020B0604020202020204" charset="0"/>
      <p:regular r:id="rId30"/>
    </p:embeddedFont>
    <p:embeddedFont>
      <p:font typeface="Barlow" panose="020B0604020202020204" charset="0"/>
      <p:regular r:id="rId31"/>
      <p:bold r:id="rId32"/>
      <p:italic r:id="rId33"/>
      <p:boldItalic r:id="rId34"/>
    </p:embeddedFont>
    <p:embeddedFont>
      <p:font typeface=".VnAvant" panose="020B7200000000000000" pitchFamily="34" charset="0"/>
      <p:regular r:id="rId35"/>
      <p:bold r:id="rId36"/>
      <p:italic r:id="rId37"/>
      <p:boldItalic r:id="rId38"/>
    </p:embeddedFont>
    <p:embeddedFont>
      <p:font typeface="Anaheim" panose="020B0604020202020204" charset="0"/>
      <p:regular r:id="rId39"/>
    </p:embeddedFont>
  </p:embeddedFontLst>
  <p:custDataLst>
    <p:tags r:id="rId40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E037CD9-8905-4E51-BD19-1556B7BFBB37}">
  <a:tblStyle styleId="{9E037CD9-8905-4E51-BD19-1556B7BFBB3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16" autoAdjust="0"/>
    <p:restoredTop sz="94660"/>
  </p:normalViewPr>
  <p:slideViewPr>
    <p:cSldViewPr snapToGrid="0">
      <p:cViewPr varScale="1">
        <p:scale>
          <a:sx n="141" d="100"/>
          <a:sy n="141" d="100"/>
        </p:scale>
        <p:origin x="102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2338990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" name="Google Shape;11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6" name="Google Shape;11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42221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" name="Google Shape;1245;g6dd927a06960bc8f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6" name="Google Shape;1246;g6dd927a06960bc8f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95968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" name="Google Shape;1161;g6dd927a06960bc8f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2" name="Google Shape;1162;g6dd927a06960bc8f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13571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" name="Google Shape;1208;g6dd927a06960bc8f_2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9" name="Google Shape;1209;g6dd927a06960bc8f_2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890315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3" name="Google Shape;1673;gcf9641b504_0_192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4" name="Google Shape;1674;gcf9641b504_0_192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778049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3" name="Google Shape;1673;gcf9641b504_0_192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4" name="Google Shape;1674;gcf9641b504_0_192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157254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5" name="Google Shape;2025;gcf9641b504_0_187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6" name="Google Shape;2026;gcf9641b504_0_187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99903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931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123350" y="1415143"/>
            <a:ext cx="6897300" cy="173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000">
                <a:latin typeface="Aclonica"/>
                <a:ea typeface="Aclonica"/>
                <a:cs typeface="Aclonica"/>
                <a:sym typeface="Aclonic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1630950" y="3086093"/>
            <a:ext cx="5882100" cy="48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latin typeface="Barlow"/>
                <a:ea typeface="Barlow"/>
                <a:cs typeface="Barlow"/>
                <a:sym typeface="Barlow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7886641" y="1778876"/>
            <a:ext cx="571557" cy="540178"/>
            <a:chOff x="8078976" y="1716063"/>
            <a:chExt cx="517433" cy="489026"/>
          </a:xfrm>
        </p:grpSpPr>
        <p:sp>
          <p:nvSpPr>
            <p:cNvPr id="12" name="Google Shape;12;p2"/>
            <p:cNvSpPr/>
            <p:nvPr/>
          </p:nvSpPr>
          <p:spPr>
            <a:xfrm>
              <a:off x="8078976" y="2003230"/>
              <a:ext cx="201860" cy="201860"/>
            </a:xfrm>
            <a:custGeom>
              <a:avLst/>
              <a:gdLst/>
              <a:ahLst/>
              <a:cxnLst/>
              <a:rect l="l" t="t" r="r" b="b"/>
              <a:pathLst>
                <a:path w="4826" h="4826" extrusionOk="0">
                  <a:moveTo>
                    <a:pt x="2429" y="0"/>
                  </a:moveTo>
                  <a:cubicBezTo>
                    <a:pt x="1846" y="1036"/>
                    <a:pt x="1036" y="1846"/>
                    <a:pt x="0" y="2396"/>
                  </a:cubicBezTo>
                  <a:cubicBezTo>
                    <a:pt x="1036" y="2979"/>
                    <a:pt x="1846" y="3789"/>
                    <a:pt x="2429" y="4825"/>
                  </a:cubicBezTo>
                  <a:cubicBezTo>
                    <a:pt x="2979" y="3789"/>
                    <a:pt x="3789" y="2979"/>
                    <a:pt x="4825" y="2396"/>
                  </a:cubicBezTo>
                  <a:cubicBezTo>
                    <a:pt x="3789" y="1846"/>
                    <a:pt x="2979" y="1036"/>
                    <a:pt x="24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8284836" y="1716063"/>
              <a:ext cx="311573" cy="310235"/>
            </a:xfrm>
            <a:custGeom>
              <a:avLst/>
              <a:gdLst/>
              <a:ahLst/>
              <a:cxnLst/>
              <a:rect l="l" t="t" r="r" b="b"/>
              <a:pathLst>
                <a:path w="7449" h="7417" extrusionOk="0">
                  <a:moveTo>
                    <a:pt x="3724" y="1"/>
                  </a:moveTo>
                  <a:cubicBezTo>
                    <a:pt x="2850" y="1555"/>
                    <a:pt x="1587" y="2851"/>
                    <a:pt x="0" y="3725"/>
                  </a:cubicBezTo>
                  <a:cubicBezTo>
                    <a:pt x="1587" y="4567"/>
                    <a:pt x="2850" y="5862"/>
                    <a:pt x="3724" y="7417"/>
                  </a:cubicBezTo>
                  <a:cubicBezTo>
                    <a:pt x="4566" y="5862"/>
                    <a:pt x="5862" y="4567"/>
                    <a:pt x="7448" y="3725"/>
                  </a:cubicBezTo>
                  <a:cubicBezTo>
                    <a:pt x="5862" y="2851"/>
                    <a:pt x="4566" y="1555"/>
                    <a:pt x="37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14;p2"/>
          <p:cNvGrpSpPr/>
          <p:nvPr/>
        </p:nvGrpSpPr>
        <p:grpSpPr>
          <a:xfrm flipH="1">
            <a:off x="551789" y="1415141"/>
            <a:ext cx="571557" cy="541611"/>
            <a:chOff x="605925" y="1677875"/>
            <a:chExt cx="517433" cy="490323"/>
          </a:xfrm>
        </p:grpSpPr>
        <p:sp>
          <p:nvSpPr>
            <p:cNvPr id="15" name="Google Shape;15;p2"/>
            <p:cNvSpPr/>
            <p:nvPr/>
          </p:nvSpPr>
          <p:spPr>
            <a:xfrm>
              <a:off x="605925" y="1966338"/>
              <a:ext cx="201860" cy="201860"/>
            </a:xfrm>
            <a:custGeom>
              <a:avLst/>
              <a:gdLst/>
              <a:ahLst/>
              <a:cxnLst/>
              <a:rect l="l" t="t" r="r" b="b"/>
              <a:pathLst>
                <a:path w="4826" h="4826" extrusionOk="0">
                  <a:moveTo>
                    <a:pt x="2429" y="1"/>
                  </a:moveTo>
                  <a:cubicBezTo>
                    <a:pt x="1878" y="1005"/>
                    <a:pt x="1036" y="1846"/>
                    <a:pt x="0" y="2397"/>
                  </a:cubicBezTo>
                  <a:cubicBezTo>
                    <a:pt x="1036" y="2947"/>
                    <a:pt x="1878" y="3789"/>
                    <a:pt x="2429" y="4826"/>
                  </a:cubicBezTo>
                  <a:cubicBezTo>
                    <a:pt x="2979" y="3789"/>
                    <a:pt x="3821" y="2947"/>
                    <a:pt x="4825" y="2397"/>
                  </a:cubicBezTo>
                  <a:cubicBezTo>
                    <a:pt x="3821" y="1846"/>
                    <a:pt x="2979" y="1005"/>
                    <a:pt x="24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13124" y="1677875"/>
              <a:ext cx="310235" cy="311573"/>
            </a:xfrm>
            <a:custGeom>
              <a:avLst/>
              <a:gdLst/>
              <a:ahLst/>
              <a:cxnLst/>
              <a:rect l="l" t="t" r="r" b="b"/>
              <a:pathLst>
                <a:path w="7417" h="7449" extrusionOk="0">
                  <a:moveTo>
                    <a:pt x="3692" y="0"/>
                  </a:moveTo>
                  <a:cubicBezTo>
                    <a:pt x="2850" y="1587"/>
                    <a:pt x="1555" y="2882"/>
                    <a:pt x="1" y="3724"/>
                  </a:cubicBezTo>
                  <a:cubicBezTo>
                    <a:pt x="1555" y="4598"/>
                    <a:pt x="2850" y="5861"/>
                    <a:pt x="3692" y="7448"/>
                  </a:cubicBezTo>
                  <a:cubicBezTo>
                    <a:pt x="4567" y="5861"/>
                    <a:pt x="5862" y="4566"/>
                    <a:pt x="7416" y="3724"/>
                  </a:cubicBezTo>
                  <a:cubicBezTo>
                    <a:pt x="5862" y="2882"/>
                    <a:pt x="4567" y="1587"/>
                    <a:pt x="36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" name="Google Shape;17;p2"/>
          <p:cNvGrpSpPr/>
          <p:nvPr/>
        </p:nvGrpSpPr>
        <p:grpSpPr>
          <a:xfrm flipH="1">
            <a:off x="-537357" y="-1805304"/>
            <a:ext cx="10218717" cy="3067549"/>
            <a:chOff x="-683081" y="-1702930"/>
            <a:chExt cx="10824912" cy="3249523"/>
          </a:xfrm>
        </p:grpSpPr>
        <p:sp>
          <p:nvSpPr>
            <p:cNvPr id="18" name="Google Shape;18;p2"/>
            <p:cNvSpPr/>
            <p:nvPr/>
          </p:nvSpPr>
          <p:spPr>
            <a:xfrm rot="-2700000">
              <a:off x="835500" y="-514739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 rot="-2700000">
              <a:off x="3250500" y="-514739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 rot="-2700000">
              <a:off x="5665500" y="-514739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 rot="-2700000">
              <a:off x="8080500" y="-514739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 rot="-2700000">
              <a:off x="-329412" y="-772869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 rot="-2700000">
              <a:off x="2085588" y="-772869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 rot="-2700000">
              <a:off x="4500588" y="-772869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 rot="-2700000">
              <a:off x="6915588" y="-772869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 rot="-2700000">
              <a:off x="835500" y="-101041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 rot="-2700000">
              <a:off x="3250500" y="-101041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 rot="-2700000">
              <a:off x="5665500" y="-101041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 rot="-2700000">
              <a:off x="8080500" y="-101041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 rot="-2700000">
              <a:off x="-329412" y="-134926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 rot="-2700000">
              <a:off x="2085588" y="-134926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 rot="-2700000">
              <a:off x="4500588" y="-134926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 rot="-2700000">
              <a:off x="6915588" y="-134926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" name="Google Shape;34;p2"/>
          <p:cNvGrpSpPr/>
          <p:nvPr/>
        </p:nvGrpSpPr>
        <p:grpSpPr>
          <a:xfrm rot="10800000" flipH="1">
            <a:off x="-537357" y="3751505"/>
            <a:ext cx="10218717" cy="3067549"/>
            <a:chOff x="-683081" y="-1702930"/>
            <a:chExt cx="10824912" cy="3249523"/>
          </a:xfrm>
        </p:grpSpPr>
        <p:sp>
          <p:nvSpPr>
            <p:cNvPr id="35" name="Google Shape;35;p2"/>
            <p:cNvSpPr/>
            <p:nvPr/>
          </p:nvSpPr>
          <p:spPr>
            <a:xfrm rot="-2700000">
              <a:off x="835500" y="-514739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 rot="-2700000">
              <a:off x="3250500" y="-514739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 rot="-2700000">
              <a:off x="5665500" y="-514739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 rot="-2700000">
              <a:off x="8080500" y="-514739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 rot="-2700000">
              <a:off x="-329412" y="-772869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 rot="-2700000">
              <a:off x="2085588" y="-772869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 rot="-2700000">
              <a:off x="4500588" y="-772869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 rot="-2700000">
              <a:off x="6915588" y="-772869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 rot="-2700000">
              <a:off x="835500" y="-101041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 rot="-2700000">
              <a:off x="3250500" y="-101041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 rot="-2700000">
              <a:off x="5665500" y="-101041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 rot="-2700000">
              <a:off x="8080500" y="-101041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 rot="-2700000">
              <a:off x="-329412" y="-134926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 rot="-2700000">
              <a:off x="2085588" y="-134926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 rot="-2700000">
              <a:off x="4500588" y="-134926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 rot="-2700000">
              <a:off x="6915588" y="-134926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" name="Google Shape;51;p2"/>
          <p:cNvGrpSpPr/>
          <p:nvPr/>
        </p:nvGrpSpPr>
        <p:grpSpPr>
          <a:xfrm>
            <a:off x="1329107" y="3051773"/>
            <a:ext cx="405150" cy="382875"/>
            <a:chOff x="4857777" y="4077447"/>
            <a:chExt cx="517433" cy="488984"/>
          </a:xfrm>
        </p:grpSpPr>
        <p:sp>
          <p:nvSpPr>
            <p:cNvPr id="52" name="Google Shape;52;p2"/>
            <p:cNvSpPr/>
            <p:nvPr/>
          </p:nvSpPr>
          <p:spPr>
            <a:xfrm>
              <a:off x="4857777" y="4365910"/>
              <a:ext cx="201860" cy="200521"/>
            </a:xfrm>
            <a:custGeom>
              <a:avLst/>
              <a:gdLst/>
              <a:ahLst/>
              <a:cxnLst/>
              <a:rect l="l" t="t" r="r" b="b"/>
              <a:pathLst>
                <a:path w="4826" h="4794" extrusionOk="0">
                  <a:moveTo>
                    <a:pt x="2397" y="1"/>
                  </a:moveTo>
                  <a:cubicBezTo>
                    <a:pt x="1847" y="1005"/>
                    <a:pt x="1005" y="1847"/>
                    <a:pt x="1" y="2397"/>
                  </a:cubicBezTo>
                  <a:cubicBezTo>
                    <a:pt x="1005" y="2948"/>
                    <a:pt x="1847" y="3790"/>
                    <a:pt x="2397" y="4794"/>
                  </a:cubicBezTo>
                  <a:cubicBezTo>
                    <a:pt x="2948" y="3790"/>
                    <a:pt x="3789" y="2948"/>
                    <a:pt x="4826" y="2397"/>
                  </a:cubicBezTo>
                  <a:cubicBezTo>
                    <a:pt x="3789" y="1847"/>
                    <a:pt x="2948" y="1005"/>
                    <a:pt x="2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5063637" y="4077447"/>
              <a:ext cx="311573" cy="310235"/>
            </a:xfrm>
            <a:custGeom>
              <a:avLst/>
              <a:gdLst/>
              <a:ahLst/>
              <a:cxnLst/>
              <a:rect l="l" t="t" r="r" b="b"/>
              <a:pathLst>
                <a:path w="7449" h="7417" extrusionOk="0">
                  <a:moveTo>
                    <a:pt x="3725" y="0"/>
                  </a:moveTo>
                  <a:cubicBezTo>
                    <a:pt x="2883" y="1555"/>
                    <a:pt x="1588" y="2850"/>
                    <a:pt x="1" y="3724"/>
                  </a:cubicBezTo>
                  <a:cubicBezTo>
                    <a:pt x="1588" y="4566"/>
                    <a:pt x="2883" y="5862"/>
                    <a:pt x="3725" y="7416"/>
                  </a:cubicBezTo>
                  <a:cubicBezTo>
                    <a:pt x="4567" y="5862"/>
                    <a:pt x="5862" y="4566"/>
                    <a:pt x="7449" y="3724"/>
                  </a:cubicBezTo>
                  <a:cubicBezTo>
                    <a:pt x="5862" y="2850"/>
                    <a:pt x="4599" y="1555"/>
                    <a:pt x="37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" name="Google Shape;54;p2"/>
          <p:cNvGrpSpPr/>
          <p:nvPr/>
        </p:nvGrpSpPr>
        <p:grpSpPr>
          <a:xfrm flipH="1">
            <a:off x="7356782" y="3434661"/>
            <a:ext cx="405150" cy="382875"/>
            <a:chOff x="4857777" y="4077447"/>
            <a:chExt cx="517433" cy="488984"/>
          </a:xfrm>
        </p:grpSpPr>
        <p:sp>
          <p:nvSpPr>
            <p:cNvPr id="55" name="Google Shape;55;p2"/>
            <p:cNvSpPr/>
            <p:nvPr/>
          </p:nvSpPr>
          <p:spPr>
            <a:xfrm>
              <a:off x="4857777" y="4365910"/>
              <a:ext cx="201860" cy="200521"/>
            </a:xfrm>
            <a:custGeom>
              <a:avLst/>
              <a:gdLst/>
              <a:ahLst/>
              <a:cxnLst/>
              <a:rect l="l" t="t" r="r" b="b"/>
              <a:pathLst>
                <a:path w="4826" h="4794" extrusionOk="0">
                  <a:moveTo>
                    <a:pt x="2397" y="1"/>
                  </a:moveTo>
                  <a:cubicBezTo>
                    <a:pt x="1847" y="1005"/>
                    <a:pt x="1005" y="1847"/>
                    <a:pt x="1" y="2397"/>
                  </a:cubicBezTo>
                  <a:cubicBezTo>
                    <a:pt x="1005" y="2948"/>
                    <a:pt x="1847" y="3790"/>
                    <a:pt x="2397" y="4794"/>
                  </a:cubicBezTo>
                  <a:cubicBezTo>
                    <a:pt x="2948" y="3790"/>
                    <a:pt x="3789" y="2948"/>
                    <a:pt x="4826" y="2397"/>
                  </a:cubicBezTo>
                  <a:cubicBezTo>
                    <a:pt x="3789" y="1847"/>
                    <a:pt x="2948" y="1005"/>
                    <a:pt x="2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5063637" y="4077447"/>
              <a:ext cx="311573" cy="310235"/>
            </a:xfrm>
            <a:custGeom>
              <a:avLst/>
              <a:gdLst/>
              <a:ahLst/>
              <a:cxnLst/>
              <a:rect l="l" t="t" r="r" b="b"/>
              <a:pathLst>
                <a:path w="7449" h="7417" extrusionOk="0">
                  <a:moveTo>
                    <a:pt x="3725" y="0"/>
                  </a:moveTo>
                  <a:cubicBezTo>
                    <a:pt x="2883" y="1555"/>
                    <a:pt x="1588" y="2850"/>
                    <a:pt x="1" y="3724"/>
                  </a:cubicBezTo>
                  <a:cubicBezTo>
                    <a:pt x="1588" y="4566"/>
                    <a:pt x="2883" y="5862"/>
                    <a:pt x="3725" y="7416"/>
                  </a:cubicBezTo>
                  <a:cubicBezTo>
                    <a:pt x="4567" y="5862"/>
                    <a:pt x="5862" y="4566"/>
                    <a:pt x="7449" y="3724"/>
                  </a:cubicBezTo>
                  <a:cubicBezTo>
                    <a:pt x="5862" y="2850"/>
                    <a:pt x="4599" y="1555"/>
                    <a:pt x="37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7_1_1">
    <p:spTree>
      <p:nvGrpSpPr>
        <p:cNvPr id="1" name="Shape 1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9" name="Google Shape;1119;p36"/>
          <p:cNvGrpSpPr/>
          <p:nvPr/>
        </p:nvGrpSpPr>
        <p:grpSpPr>
          <a:xfrm flipH="1">
            <a:off x="-537357" y="-1805304"/>
            <a:ext cx="6839280" cy="3067549"/>
            <a:chOff x="2896831" y="-1702930"/>
            <a:chExt cx="7245000" cy="3249523"/>
          </a:xfrm>
        </p:grpSpPr>
        <p:sp>
          <p:nvSpPr>
            <p:cNvPr id="1120" name="Google Shape;1120;p36"/>
            <p:cNvSpPr/>
            <p:nvPr/>
          </p:nvSpPr>
          <p:spPr>
            <a:xfrm rot="-2700000">
              <a:off x="3250500" y="-514739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36"/>
            <p:cNvSpPr/>
            <p:nvPr/>
          </p:nvSpPr>
          <p:spPr>
            <a:xfrm rot="-2700000">
              <a:off x="5665500" y="-514739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36"/>
            <p:cNvSpPr/>
            <p:nvPr/>
          </p:nvSpPr>
          <p:spPr>
            <a:xfrm rot="-2700000">
              <a:off x="8080500" y="-514739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36"/>
            <p:cNvSpPr/>
            <p:nvPr/>
          </p:nvSpPr>
          <p:spPr>
            <a:xfrm rot="-2700000">
              <a:off x="4500588" y="-772869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36"/>
            <p:cNvSpPr/>
            <p:nvPr/>
          </p:nvSpPr>
          <p:spPr>
            <a:xfrm rot="-2700000">
              <a:off x="6915588" y="-772869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36"/>
            <p:cNvSpPr/>
            <p:nvPr/>
          </p:nvSpPr>
          <p:spPr>
            <a:xfrm rot="-2700000">
              <a:off x="3250500" y="-101041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36"/>
            <p:cNvSpPr/>
            <p:nvPr/>
          </p:nvSpPr>
          <p:spPr>
            <a:xfrm rot="-2700000">
              <a:off x="5665500" y="-101041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36"/>
            <p:cNvSpPr/>
            <p:nvPr/>
          </p:nvSpPr>
          <p:spPr>
            <a:xfrm rot="-2700000">
              <a:off x="8080500" y="-101041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36"/>
            <p:cNvSpPr/>
            <p:nvPr/>
          </p:nvSpPr>
          <p:spPr>
            <a:xfrm rot="-2700000">
              <a:off x="4500588" y="-134926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36"/>
            <p:cNvSpPr/>
            <p:nvPr/>
          </p:nvSpPr>
          <p:spPr>
            <a:xfrm rot="-2700000">
              <a:off x="6915588" y="-134926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7_1_1_1">
    <p:spTree>
      <p:nvGrpSpPr>
        <p:cNvPr id="1" name="Shape 1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1" name="Google Shape;1131;p37"/>
          <p:cNvGrpSpPr/>
          <p:nvPr/>
        </p:nvGrpSpPr>
        <p:grpSpPr>
          <a:xfrm>
            <a:off x="-454481" y="3678657"/>
            <a:ext cx="10824912" cy="3330243"/>
            <a:chOff x="-454481" y="3461803"/>
            <a:chExt cx="10824912" cy="3330243"/>
          </a:xfrm>
        </p:grpSpPr>
        <p:sp>
          <p:nvSpPr>
            <p:cNvPr id="1132" name="Google Shape;1132;p37"/>
            <p:cNvSpPr/>
            <p:nvPr/>
          </p:nvSpPr>
          <p:spPr>
            <a:xfrm rot="8100000">
              <a:off x="7144188" y="381547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37"/>
            <p:cNvSpPr/>
            <p:nvPr/>
          </p:nvSpPr>
          <p:spPr>
            <a:xfrm rot="8100000">
              <a:off x="4729188" y="381547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37"/>
            <p:cNvSpPr/>
            <p:nvPr/>
          </p:nvSpPr>
          <p:spPr>
            <a:xfrm rot="8100000">
              <a:off x="2314188" y="381547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37"/>
            <p:cNvSpPr/>
            <p:nvPr/>
          </p:nvSpPr>
          <p:spPr>
            <a:xfrm rot="8100000">
              <a:off x="-100812" y="381547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37"/>
            <p:cNvSpPr/>
            <p:nvPr/>
          </p:nvSpPr>
          <p:spPr>
            <a:xfrm rot="8100000">
              <a:off x="8309100" y="415432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37"/>
            <p:cNvSpPr/>
            <p:nvPr/>
          </p:nvSpPr>
          <p:spPr>
            <a:xfrm rot="8100000">
              <a:off x="5894100" y="415432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37"/>
            <p:cNvSpPr/>
            <p:nvPr/>
          </p:nvSpPr>
          <p:spPr>
            <a:xfrm rot="8100000">
              <a:off x="3479100" y="415432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37"/>
            <p:cNvSpPr/>
            <p:nvPr/>
          </p:nvSpPr>
          <p:spPr>
            <a:xfrm rot="8100000">
              <a:off x="1064100" y="415432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37"/>
            <p:cNvSpPr/>
            <p:nvPr/>
          </p:nvSpPr>
          <p:spPr>
            <a:xfrm rot="8100000">
              <a:off x="7144188" y="439186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37"/>
            <p:cNvSpPr/>
            <p:nvPr/>
          </p:nvSpPr>
          <p:spPr>
            <a:xfrm rot="8100000">
              <a:off x="4729188" y="439186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37"/>
            <p:cNvSpPr/>
            <p:nvPr/>
          </p:nvSpPr>
          <p:spPr>
            <a:xfrm rot="8100000">
              <a:off x="2314188" y="439186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37"/>
            <p:cNvSpPr/>
            <p:nvPr/>
          </p:nvSpPr>
          <p:spPr>
            <a:xfrm rot="8100000">
              <a:off x="-100812" y="439186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37"/>
            <p:cNvSpPr/>
            <p:nvPr/>
          </p:nvSpPr>
          <p:spPr>
            <a:xfrm rot="8100000">
              <a:off x="8309100" y="473071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37"/>
            <p:cNvSpPr/>
            <p:nvPr/>
          </p:nvSpPr>
          <p:spPr>
            <a:xfrm rot="8100000">
              <a:off x="5894100" y="473071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37"/>
            <p:cNvSpPr/>
            <p:nvPr/>
          </p:nvSpPr>
          <p:spPr>
            <a:xfrm rot="8100000">
              <a:off x="3479100" y="473071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37"/>
            <p:cNvSpPr/>
            <p:nvPr/>
          </p:nvSpPr>
          <p:spPr>
            <a:xfrm rot="8100000">
              <a:off x="1064100" y="473071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4203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"/>
          <p:cNvSpPr txBox="1">
            <a:spLocks noGrp="1"/>
          </p:cNvSpPr>
          <p:nvPr>
            <p:ph type="body" idx="1"/>
          </p:nvPr>
        </p:nvSpPr>
        <p:spPr>
          <a:xfrm>
            <a:off x="685800" y="1252525"/>
            <a:ext cx="7772400" cy="335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Barlow"/>
              <a:buAutoNum type="arabicPeriod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09" name="Google Shape;109;p4"/>
          <p:cNvSpPr txBox="1">
            <a:spLocks noGrp="1"/>
          </p:cNvSpPr>
          <p:nvPr>
            <p:ph type="title"/>
          </p:nvPr>
        </p:nvSpPr>
        <p:spPr>
          <a:xfrm>
            <a:off x="685800" y="533230"/>
            <a:ext cx="7772400" cy="46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9pPr>
          </a:lstStyle>
          <a:p>
            <a:endParaRPr/>
          </a:p>
        </p:txBody>
      </p:sp>
      <p:grpSp>
        <p:nvGrpSpPr>
          <p:cNvPr id="110" name="Google Shape;110;p4"/>
          <p:cNvGrpSpPr/>
          <p:nvPr/>
        </p:nvGrpSpPr>
        <p:grpSpPr>
          <a:xfrm flipH="1">
            <a:off x="427088" y="422551"/>
            <a:ext cx="517433" cy="489026"/>
            <a:chOff x="8078976" y="1716063"/>
            <a:chExt cx="517433" cy="489026"/>
          </a:xfrm>
        </p:grpSpPr>
        <p:sp>
          <p:nvSpPr>
            <p:cNvPr id="111" name="Google Shape;111;p4"/>
            <p:cNvSpPr/>
            <p:nvPr/>
          </p:nvSpPr>
          <p:spPr>
            <a:xfrm>
              <a:off x="8078976" y="2003230"/>
              <a:ext cx="201860" cy="201860"/>
            </a:xfrm>
            <a:custGeom>
              <a:avLst/>
              <a:gdLst/>
              <a:ahLst/>
              <a:cxnLst/>
              <a:rect l="l" t="t" r="r" b="b"/>
              <a:pathLst>
                <a:path w="4826" h="4826" extrusionOk="0">
                  <a:moveTo>
                    <a:pt x="2429" y="0"/>
                  </a:moveTo>
                  <a:cubicBezTo>
                    <a:pt x="1846" y="1036"/>
                    <a:pt x="1036" y="1846"/>
                    <a:pt x="0" y="2396"/>
                  </a:cubicBezTo>
                  <a:cubicBezTo>
                    <a:pt x="1036" y="2979"/>
                    <a:pt x="1846" y="3789"/>
                    <a:pt x="2429" y="4825"/>
                  </a:cubicBezTo>
                  <a:cubicBezTo>
                    <a:pt x="2979" y="3789"/>
                    <a:pt x="3789" y="2979"/>
                    <a:pt x="4825" y="2396"/>
                  </a:cubicBezTo>
                  <a:cubicBezTo>
                    <a:pt x="3789" y="1846"/>
                    <a:pt x="2979" y="1036"/>
                    <a:pt x="24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4"/>
            <p:cNvSpPr/>
            <p:nvPr/>
          </p:nvSpPr>
          <p:spPr>
            <a:xfrm>
              <a:off x="8284836" y="1716063"/>
              <a:ext cx="311573" cy="310235"/>
            </a:xfrm>
            <a:custGeom>
              <a:avLst/>
              <a:gdLst/>
              <a:ahLst/>
              <a:cxnLst/>
              <a:rect l="l" t="t" r="r" b="b"/>
              <a:pathLst>
                <a:path w="7449" h="7417" extrusionOk="0">
                  <a:moveTo>
                    <a:pt x="3724" y="1"/>
                  </a:moveTo>
                  <a:cubicBezTo>
                    <a:pt x="2850" y="1555"/>
                    <a:pt x="1587" y="2851"/>
                    <a:pt x="0" y="3725"/>
                  </a:cubicBezTo>
                  <a:cubicBezTo>
                    <a:pt x="1587" y="4567"/>
                    <a:pt x="2850" y="5862"/>
                    <a:pt x="3724" y="7417"/>
                  </a:cubicBezTo>
                  <a:cubicBezTo>
                    <a:pt x="4566" y="5862"/>
                    <a:pt x="5862" y="4567"/>
                    <a:pt x="7448" y="3725"/>
                  </a:cubicBezTo>
                  <a:cubicBezTo>
                    <a:pt x="5862" y="2851"/>
                    <a:pt x="4566" y="1555"/>
                    <a:pt x="37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" name="Google Shape;113;p4"/>
          <p:cNvGrpSpPr/>
          <p:nvPr/>
        </p:nvGrpSpPr>
        <p:grpSpPr>
          <a:xfrm>
            <a:off x="481814" y="3429147"/>
            <a:ext cx="517433" cy="488984"/>
            <a:chOff x="4857777" y="4077447"/>
            <a:chExt cx="517433" cy="488984"/>
          </a:xfrm>
        </p:grpSpPr>
        <p:sp>
          <p:nvSpPr>
            <p:cNvPr id="114" name="Google Shape;114;p4"/>
            <p:cNvSpPr/>
            <p:nvPr/>
          </p:nvSpPr>
          <p:spPr>
            <a:xfrm>
              <a:off x="4857777" y="4365910"/>
              <a:ext cx="201860" cy="200521"/>
            </a:xfrm>
            <a:custGeom>
              <a:avLst/>
              <a:gdLst/>
              <a:ahLst/>
              <a:cxnLst/>
              <a:rect l="l" t="t" r="r" b="b"/>
              <a:pathLst>
                <a:path w="4826" h="4794" extrusionOk="0">
                  <a:moveTo>
                    <a:pt x="2397" y="1"/>
                  </a:moveTo>
                  <a:cubicBezTo>
                    <a:pt x="1847" y="1005"/>
                    <a:pt x="1005" y="1847"/>
                    <a:pt x="1" y="2397"/>
                  </a:cubicBezTo>
                  <a:cubicBezTo>
                    <a:pt x="1005" y="2948"/>
                    <a:pt x="1847" y="3790"/>
                    <a:pt x="2397" y="4794"/>
                  </a:cubicBezTo>
                  <a:cubicBezTo>
                    <a:pt x="2948" y="3790"/>
                    <a:pt x="3789" y="2948"/>
                    <a:pt x="4826" y="2397"/>
                  </a:cubicBezTo>
                  <a:cubicBezTo>
                    <a:pt x="3789" y="1847"/>
                    <a:pt x="2948" y="1005"/>
                    <a:pt x="2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4"/>
            <p:cNvSpPr/>
            <p:nvPr/>
          </p:nvSpPr>
          <p:spPr>
            <a:xfrm>
              <a:off x="5063637" y="4077447"/>
              <a:ext cx="311573" cy="310235"/>
            </a:xfrm>
            <a:custGeom>
              <a:avLst/>
              <a:gdLst/>
              <a:ahLst/>
              <a:cxnLst/>
              <a:rect l="l" t="t" r="r" b="b"/>
              <a:pathLst>
                <a:path w="7449" h="7417" extrusionOk="0">
                  <a:moveTo>
                    <a:pt x="3725" y="0"/>
                  </a:moveTo>
                  <a:cubicBezTo>
                    <a:pt x="2883" y="1555"/>
                    <a:pt x="1588" y="2850"/>
                    <a:pt x="1" y="3724"/>
                  </a:cubicBezTo>
                  <a:cubicBezTo>
                    <a:pt x="1588" y="4566"/>
                    <a:pt x="2883" y="5862"/>
                    <a:pt x="3725" y="7416"/>
                  </a:cubicBezTo>
                  <a:cubicBezTo>
                    <a:pt x="4567" y="5862"/>
                    <a:pt x="5862" y="4566"/>
                    <a:pt x="7449" y="3724"/>
                  </a:cubicBezTo>
                  <a:cubicBezTo>
                    <a:pt x="5862" y="2850"/>
                    <a:pt x="4599" y="1555"/>
                    <a:pt x="37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" name="Google Shape;116;p4"/>
          <p:cNvGrpSpPr/>
          <p:nvPr/>
        </p:nvGrpSpPr>
        <p:grpSpPr>
          <a:xfrm flipH="1">
            <a:off x="7511125" y="2482450"/>
            <a:ext cx="517433" cy="490323"/>
            <a:chOff x="605925" y="1677875"/>
            <a:chExt cx="517433" cy="490323"/>
          </a:xfrm>
        </p:grpSpPr>
        <p:sp>
          <p:nvSpPr>
            <p:cNvPr id="117" name="Google Shape;117;p4"/>
            <p:cNvSpPr/>
            <p:nvPr/>
          </p:nvSpPr>
          <p:spPr>
            <a:xfrm>
              <a:off x="605925" y="1966338"/>
              <a:ext cx="201860" cy="201860"/>
            </a:xfrm>
            <a:custGeom>
              <a:avLst/>
              <a:gdLst/>
              <a:ahLst/>
              <a:cxnLst/>
              <a:rect l="l" t="t" r="r" b="b"/>
              <a:pathLst>
                <a:path w="4826" h="4826" extrusionOk="0">
                  <a:moveTo>
                    <a:pt x="2429" y="1"/>
                  </a:moveTo>
                  <a:cubicBezTo>
                    <a:pt x="1878" y="1005"/>
                    <a:pt x="1036" y="1846"/>
                    <a:pt x="0" y="2397"/>
                  </a:cubicBezTo>
                  <a:cubicBezTo>
                    <a:pt x="1036" y="2947"/>
                    <a:pt x="1878" y="3789"/>
                    <a:pt x="2429" y="4826"/>
                  </a:cubicBezTo>
                  <a:cubicBezTo>
                    <a:pt x="2979" y="3789"/>
                    <a:pt x="3821" y="2947"/>
                    <a:pt x="4825" y="2397"/>
                  </a:cubicBezTo>
                  <a:cubicBezTo>
                    <a:pt x="3821" y="1846"/>
                    <a:pt x="2979" y="1005"/>
                    <a:pt x="24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4"/>
            <p:cNvSpPr/>
            <p:nvPr/>
          </p:nvSpPr>
          <p:spPr>
            <a:xfrm>
              <a:off x="813124" y="1677875"/>
              <a:ext cx="310235" cy="311573"/>
            </a:xfrm>
            <a:custGeom>
              <a:avLst/>
              <a:gdLst/>
              <a:ahLst/>
              <a:cxnLst/>
              <a:rect l="l" t="t" r="r" b="b"/>
              <a:pathLst>
                <a:path w="7417" h="7449" extrusionOk="0">
                  <a:moveTo>
                    <a:pt x="3692" y="0"/>
                  </a:moveTo>
                  <a:cubicBezTo>
                    <a:pt x="2850" y="1587"/>
                    <a:pt x="1555" y="2882"/>
                    <a:pt x="1" y="3724"/>
                  </a:cubicBezTo>
                  <a:cubicBezTo>
                    <a:pt x="1555" y="4598"/>
                    <a:pt x="2850" y="5861"/>
                    <a:pt x="3692" y="7448"/>
                  </a:cubicBezTo>
                  <a:cubicBezTo>
                    <a:pt x="4567" y="5861"/>
                    <a:pt x="5862" y="4566"/>
                    <a:pt x="7416" y="3724"/>
                  </a:cubicBezTo>
                  <a:cubicBezTo>
                    <a:pt x="5862" y="2882"/>
                    <a:pt x="4567" y="1587"/>
                    <a:pt x="36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119;p4"/>
          <p:cNvGrpSpPr/>
          <p:nvPr/>
        </p:nvGrpSpPr>
        <p:grpSpPr>
          <a:xfrm>
            <a:off x="5121838" y="4223660"/>
            <a:ext cx="4559760" cy="2671715"/>
            <a:chOff x="5121838" y="4223660"/>
            <a:chExt cx="4559760" cy="2671715"/>
          </a:xfrm>
        </p:grpSpPr>
        <p:sp>
          <p:nvSpPr>
            <p:cNvPr id="120" name="Google Shape;120;p4"/>
            <p:cNvSpPr/>
            <p:nvPr/>
          </p:nvSpPr>
          <p:spPr>
            <a:xfrm rot="-8100000" flipH="1">
              <a:off x="6635820" y="4557558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4"/>
            <p:cNvSpPr/>
            <p:nvPr/>
          </p:nvSpPr>
          <p:spPr>
            <a:xfrm rot="-8100000" flipH="1">
              <a:off x="5455737" y="4777235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4"/>
            <p:cNvSpPr/>
            <p:nvPr/>
          </p:nvSpPr>
          <p:spPr>
            <a:xfrm rot="-8100000" flipH="1">
              <a:off x="7735497" y="4777235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4"/>
            <p:cNvSpPr/>
            <p:nvPr/>
          </p:nvSpPr>
          <p:spPr>
            <a:xfrm rot="-8100000" flipH="1">
              <a:off x="6635820" y="4949273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4" name="Google Shape;124;p4"/>
          <p:cNvGrpSpPr/>
          <p:nvPr/>
        </p:nvGrpSpPr>
        <p:grpSpPr>
          <a:xfrm>
            <a:off x="8176532" y="856773"/>
            <a:ext cx="405150" cy="382875"/>
            <a:chOff x="4857777" y="4077447"/>
            <a:chExt cx="517433" cy="488984"/>
          </a:xfrm>
        </p:grpSpPr>
        <p:sp>
          <p:nvSpPr>
            <p:cNvPr id="125" name="Google Shape;125;p4"/>
            <p:cNvSpPr/>
            <p:nvPr/>
          </p:nvSpPr>
          <p:spPr>
            <a:xfrm>
              <a:off x="4857777" y="4365910"/>
              <a:ext cx="201860" cy="200521"/>
            </a:xfrm>
            <a:custGeom>
              <a:avLst/>
              <a:gdLst/>
              <a:ahLst/>
              <a:cxnLst/>
              <a:rect l="l" t="t" r="r" b="b"/>
              <a:pathLst>
                <a:path w="4826" h="4794" extrusionOk="0">
                  <a:moveTo>
                    <a:pt x="2397" y="1"/>
                  </a:moveTo>
                  <a:cubicBezTo>
                    <a:pt x="1847" y="1005"/>
                    <a:pt x="1005" y="1847"/>
                    <a:pt x="1" y="2397"/>
                  </a:cubicBezTo>
                  <a:cubicBezTo>
                    <a:pt x="1005" y="2948"/>
                    <a:pt x="1847" y="3790"/>
                    <a:pt x="2397" y="4794"/>
                  </a:cubicBezTo>
                  <a:cubicBezTo>
                    <a:pt x="2948" y="3790"/>
                    <a:pt x="3789" y="2948"/>
                    <a:pt x="4826" y="2397"/>
                  </a:cubicBezTo>
                  <a:cubicBezTo>
                    <a:pt x="3789" y="1847"/>
                    <a:pt x="2948" y="1005"/>
                    <a:pt x="2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4"/>
            <p:cNvSpPr/>
            <p:nvPr/>
          </p:nvSpPr>
          <p:spPr>
            <a:xfrm>
              <a:off x="5063637" y="4077447"/>
              <a:ext cx="311573" cy="310235"/>
            </a:xfrm>
            <a:custGeom>
              <a:avLst/>
              <a:gdLst/>
              <a:ahLst/>
              <a:cxnLst/>
              <a:rect l="l" t="t" r="r" b="b"/>
              <a:pathLst>
                <a:path w="7449" h="7417" extrusionOk="0">
                  <a:moveTo>
                    <a:pt x="3725" y="0"/>
                  </a:moveTo>
                  <a:cubicBezTo>
                    <a:pt x="2883" y="1555"/>
                    <a:pt x="1588" y="2850"/>
                    <a:pt x="1" y="3724"/>
                  </a:cubicBezTo>
                  <a:cubicBezTo>
                    <a:pt x="1588" y="4566"/>
                    <a:pt x="2883" y="5862"/>
                    <a:pt x="3725" y="7416"/>
                  </a:cubicBezTo>
                  <a:cubicBezTo>
                    <a:pt x="4567" y="5862"/>
                    <a:pt x="5862" y="4566"/>
                    <a:pt x="7449" y="3724"/>
                  </a:cubicBezTo>
                  <a:cubicBezTo>
                    <a:pt x="5862" y="2850"/>
                    <a:pt x="4599" y="1555"/>
                    <a:pt x="37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6"/>
          <p:cNvSpPr txBox="1">
            <a:spLocks noGrp="1"/>
          </p:cNvSpPr>
          <p:nvPr>
            <p:ph type="title"/>
          </p:nvPr>
        </p:nvSpPr>
        <p:spPr>
          <a:xfrm>
            <a:off x="685800" y="533230"/>
            <a:ext cx="7772400" cy="46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9pPr>
          </a:lstStyle>
          <a:p>
            <a:endParaRPr/>
          </a:p>
        </p:txBody>
      </p:sp>
      <p:grpSp>
        <p:nvGrpSpPr>
          <p:cNvPr id="164" name="Google Shape;164;p6"/>
          <p:cNvGrpSpPr/>
          <p:nvPr/>
        </p:nvGrpSpPr>
        <p:grpSpPr>
          <a:xfrm>
            <a:off x="-1400576" y="-1712071"/>
            <a:ext cx="3379677" cy="3067789"/>
            <a:chOff x="-537597" y="-1805424"/>
            <a:chExt cx="3379677" cy="3067789"/>
          </a:xfrm>
        </p:grpSpPr>
        <p:sp>
          <p:nvSpPr>
            <p:cNvPr id="165" name="Google Shape;165;p6"/>
            <p:cNvSpPr/>
            <p:nvPr/>
          </p:nvSpPr>
          <p:spPr>
            <a:xfrm rot="2700000" flipH="1">
              <a:off x="-203699" y="-683737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6"/>
            <p:cNvSpPr/>
            <p:nvPr/>
          </p:nvSpPr>
          <p:spPr>
            <a:xfrm rot="2700000" flipH="1">
              <a:off x="895978" y="-927411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6"/>
            <p:cNvSpPr/>
            <p:nvPr/>
          </p:nvSpPr>
          <p:spPr>
            <a:xfrm rot="2700000" flipH="1">
              <a:off x="-203699" y="-1151652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6"/>
            <p:cNvSpPr/>
            <p:nvPr/>
          </p:nvSpPr>
          <p:spPr>
            <a:xfrm rot="2700000" flipH="1">
              <a:off x="895978" y="-1471526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9" name="Google Shape;169;p6"/>
          <p:cNvGrpSpPr/>
          <p:nvPr/>
        </p:nvGrpSpPr>
        <p:grpSpPr>
          <a:xfrm>
            <a:off x="7164899" y="-1712071"/>
            <a:ext cx="3379677" cy="3067789"/>
            <a:chOff x="6580078" y="-1879449"/>
            <a:chExt cx="3379677" cy="3067789"/>
          </a:xfrm>
        </p:grpSpPr>
        <p:sp>
          <p:nvSpPr>
            <p:cNvPr id="170" name="Google Shape;170;p6"/>
            <p:cNvSpPr/>
            <p:nvPr/>
          </p:nvSpPr>
          <p:spPr>
            <a:xfrm rot="-2700000">
              <a:off x="8013653" y="-757762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6"/>
            <p:cNvSpPr/>
            <p:nvPr/>
          </p:nvSpPr>
          <p:spPr>
            <a:xfrm rot="-2700000">
              <a:off x="6913976" y="-1001436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6"/>
            <p:cNvSpPr/>
            <p:nvPr/>
          </p:nvSpPr>
          <p:spPr>
            <a:xfrm rot="-2700000">
              <a:off x="8013653" y="-1225677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6"/>
            <p:cNvSpPr/>
            <p:nvPr/>
          </p:nvSpPr>
          <p:spPr>
            <a:xfrm rot="-2700000">
              <a:off x="6913976" y="-1545551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4" name="Google Shape;174;p6"/>
          <p:cNvGrpSpPr/>
          <p:nvPr/>
        </p:nvGrpSpPr>
        <p:grpSpPr>
          <a:xfrm>
            <a:off x="200332" y="2907911"/>
            <a:ext cx="405150" cy="382875"/>
            <a:chOff x="4857777" y="4077447"/>
            <a:chExt cx="517433" cy="488984"/>
          </a:xfrm>
        </p:grpSpPr>
        <p:sp>
          <p:nvSpPr>
            <p:cNvPr id="175" name="Google Shape;175;p6"/>
            <p:cNvSpPr/>
            <p:nvPr/>
          </p:nvSpPr>
          <p:spPr>
            <a:xfrm>
              <a:off x="4857777" y="4365910"/>
              <a:ext cx="201860" cy="200521"/>
            </a:xfrm>
            <a:custGeom>
              <a:avLst/>
              <a:gdLst/>
              <a:ahLst/>
              <a:cxnLst/>
              <a:rect l="l" t="t" r="r" b="b"/>
              <a:pathLst>
                <a:path w="4826" h="4794" extrusionOk="0">
                  <a:moveTo>
                    <a:pt x="2397" y="1"/>
                  </a:moveTo>
                  <a:cubicBezTo>
                    <a:pt x="1847" y="1005"/>
                    <a:pt x="1005" y="1847"/>
                    <a:pt x="1" y="2397"/>
                  </a:cubicBezTo>
                  <a:cubicBezTo>
                    <a:pt x="1005" y="2948"/>
                    <a:pt x="1847" y="3790"/>
                    <a:pt x="2397" y="4794"/>
                  </a:cubicBezTo>
                  <a:cubicBezTo>
                    <a:pt x="2948" y="3790"/>
                    <a:pt x="3789" y="2948"/>
                    <a:pt x="4826" y="2397"/>
                  </a:cubicBezTo>
                  <a:cubicBezTo>
                    <a:pt x="3789" y="1847"/>
                    <a:pt x="2948" y="1005"/>
                    <a:pt x="2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6"/>
            <p:cNvSpPr/>
            <p:nvPr/>
          </p:nvSpPr>
          <p:spPr>
            <a:xfrm>
              <a:off x="5063637" y="4077447"/>
              <a:ext cx="311573" cy="310235"/>
            </a:xfrm>
            <a:custGeom>
              <a:avLst/>
              <a:gdLst/>
              <a:ahLst/>
              <a:cxnLst/>
              <a:rect l="l" t="t" r="r" b="b"/>
              <a:pathLst>
                <a:path w="7449" h="7417" extrusionOk="0">
                  <a:moveTo>
                    <a:pt x="3725" y="0"/>
                  </a:moveTo>
                  <a:cubicBezTo>
                    <a:pt x="2883" y="1555"/>
                    <a:pt x="1588" y="2850"/>
                    <a:pt x="1" y="3724"/>
                  </a:cubicBezTo>
                  <a:cubicBezTo>
                    <a:pt x="1588" y="4566"/>
                    <a:pt x="2883" y="5862"/>
                    <a:pt x="3725" y="7416"/>
                  </a:cubicBezTo>
                  <a:cubicBezTo>
                    <a:pt x="4567" y="5862"/>
                    <a:pt x="5862" y="4566"/>
                    <a:pt x="7449" y="3724"/>
                  </a:cubicBezTo>
                  <a:cubicBezTo>
                    <a:pt x="5862" y="2850"/>
                    <a:pt x="4599" y="1555"/>
                    <a:pt x="37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7" name="Google Shape;177;p6"/>
          <p:cNvGrpSpPr/>
          <p:nvPr/>
        </p:nvGrpSpPr>
        <p:grpSpPr>
          <a:xfrm>
            <a:off x="8458207" y="4486273"/>
            <a:ext cx="405150" cy="382875"/>
            <a:chOff x="4857777" y="4077447"/>
            <a:chExt cx="517433" cy="488984"/>
          </a:xfrm>
        </p:grpSpPr>
        <p:sp>
          <p:nvSpPr>
            <p:cNvPr id="178" name="Google Shape;178;p6"/>
            <p:cNvSpPr/>
            <p:nvPr/>
          </p:nvSpPr>
          <p:spPr>
            <a:xfrm>
              <a:off x="4857777" y="4365910"/>
              <a:ext cx="201860" cy="200521"/>
            </a:xfrm>
            <a:custGeom>
              <a:avLst/>
              <a:gdLst/>
              <a:ahLst/>
              <a:cxnLst/>
              <a:rect l="l" t="t" r="r" b="b"/>
              <a:pathLst>
                <a:path w="4826" h="4794" extrusionOk="0">
                  <a:moveTo>
                    <a:pt x="2397" y="1"/>
                  </a:moveTo>
                  <a:cubicBezTo>
                    <a:pt x="1847" y="1005"/>
                    <a:pt x="1005" y="1847"/>
                    <a:pt x="1" y="2397"/>
                  </a:cubicBezTo>
                  <a:cubicBezTo>
                    <a:pt x="1005" y="2948"/>
                    <a:pt x="1847" y="3790"/>
                    <a:pt x="2397" y="4794"/>
                  </a:cubicBezTo>
                  <a:cubicBezTo>
                    <a:pt x="2948" y="3790"/>
                    <a:pt x="3789" y="2948"/>
                    <a:pt x="4826" y="2397"/>
                  </a:cubicBezTo>
                  <a:cubicBezTo>
                    <a:pt x="3789" y="1847"/>
                    <a:pt x="2948" y="1005"/>
                    <a:pt x="2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6"/>
            <p:cNvSpPr/>
            <p:nvPr/>
          </p:nvSpPr>
          <p:spPr>
            <a:xfrm>
              <a:off x="5063637" y="4077447"/>
              <a:ext cx="311573" cy="310235"/>
            </a:xfrm>
            <a:custGeom>
              <a:avLst/>
              <a:gdLst/>
              <a:ahLst/>
              <a:cxnLst/>
              <a:rect l="l" t="t" r="r" b="b"/>
              <a:pathLst>
                <a:path w="7449" h="7417" extrusionOk="0">
                  <a:moveTo>
                    <a:pt x="3725" y="0"/>
                  </a:moveTo>
                  <a:cubicBezTo>
                    <a:pt x="2883" y="1555"/>
                    <a:pt x="1588" y="2850"/>
                    <a:pt x="1" y="3724"/>
                  </a:cubicBezTo>
                  <a:cubicBezTo>
                    <a:pt x="1588" y="4566"/>
                    <a:pt x="2883" y="5862"/>
                    <a:pt x="3725" y="7416"/>
                  </a:cubicBezTo>
                  <a:cubicBezTo>
                    <a:pt x="4567" y="5862"/>
                    <a:pt x="5862" y="4566"/>
                    <a:pt x="7449" y="3724"/>
                  </a:cubicBezTo>
                  <a:cubicBezTo>
                    <a:pt x="5862" y="2850"/>
                    <a:pt x="4599" y="1555"/>
                    <a:pt x="37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0" name="Google Shape;180;p6"/>
          <p:cNvGrpSpPr/>
          <p:nvPr/>
        </p:nvGrpSpPr>
        <p:grpSpPr>
          <a:xfrm flipH="1">
            <a:off x="8458195" y="1690723"/>
            <a:ext cx="405150" cy="382875"/>
            <a:chOff x="4857777" y="4077447"/>
            <a:chExt cx="517433" cy="488984"/>
          </a:xfrm>
        </p:grpSpPr>
        <p:sp>
          <p:nvSpPr>
            <p:cNvPr id="181" name="Google Shape;181;p6"/>
            <p:cNvSpPr/>
            <p:nvPr/>
          </p:nvSpPr>
          <p:spPr>
            <a:xfrm>
              <a:off x="4857777" y="4365910"/>
              <a:ext cx="201860" cy="200521"/>
            </a:xfrm>
            <a:custGeom>
              <a:avLst/>
              <a:gdLst/>
              <a:ahLst/>
              <a:cxnLst/>
              <a:rect l="l" t="t" r="r" b="b"/>
              <a:pathLst>
                <a:path w="4826" h="4794" extrusionOk="0">
                  <a:moveTo>
                    <a:pt x="2397" y="1"/>
                  </a:moveTo>
                  <a:cubicBezTo>
                    <a:pt x="1847" y="1005"/>
                    <a:pt x="1005" y="1847"/>
                    <a:pt x="1" y="2397"/>
                  </a:cubicBezTo>
                  <a:cubicBezTo>
                    <a:pt x="1005" y="2948"/>
                    <a:pt x="1847" y="3790"/>
                    <a:pt x="2397" y="4794"/>
                  </a:cubicBezTo>
                  <a:cubicBezTo>
                    <a:pt x="2948" y="3790"/>
                    <a:pt x="3789" y="2948"/>
                    <a:pt x="4826" y="2397"/>
                  </a:cubicBezTo>
                  <a:cubicBezTo>
                    <a:pt x="3789" y="1847"/>
                    <a:pt x="2948" y="1005"/>
                    <a:pt x="2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6"/>
            <p:cNvSpPr/>
            <p:nvPr/>
          </p:nvSpPr>
          <p:spPr>
            <a:xfrm>
              <a:off x="5063637" y="4077447"/>
              <a:ext cx="311573" cy="310235"/>
            </a:xfrm>
            <a:custGeom>
              <a:avLst/>
              <a:gdLst/>
              <a:ahLst/>
              <a:cxnLst/>
              <a:rect l="l" t="t" r="r" b="b"/>
              <a:pathLst>
                <a:path w="7449" h="7417" extrusionOk="0">
                  <a:moveTo>
                    <a:pt x="3725" y="0"/>
                  </a:moveTo>
                  <a:cubicBezTo>
                    <a:pt x="2883" y="1555"/>
                    <a:pt x="1588" y="2850"/>
                    <a:pt x="1" y="3724"/>
                  </a:cubicBezTo>
                  <a:cubicBezTo>
                    <a:pt x="1588" y="4566"/>
                    <a:pt x="2883" y="5862"/>
                    <a:pt x="3725" y="7416"/>
                  </a:cubicBezTo>
                  <a:cubicBezTo>
                    <a:pt x="4567" y="5862"/>
                    <a:pt x="5862" y="4566"/>
                    <a:pt x="7449" y="3724"/>
                  </a:cubicBezTo>
                  <a:cubicBezTo>
                    <a:pt x="5862" y="2850"/>
                    <a:pt x="4599" y="1555"/>
                    <a:pt x="37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7"/>
          <p:cNvSpPr txBox="1">
            <a:spLocks noGrp="1"/>
          </p:cNvSpPr>
          <p:nvPr>
            <p:ph type="body" idx="1"/>
          </p:nvPr>
        </p:nvSpPr>
        <p:spPr>
          <a:xfrm>
            <a:off x="1337700" y="1364975"/>
            <a:ext cx="6468600" cy="247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Barlow Medium"/>
              <a:buChar char="●"/>
              <a:defRPr sz="1400">
                <a:latin typeface="Barlow"/>
                <a:ea typeface="Barlow"/>
                <a:cs typeface="Barlow"/>
                <a:sym typeface="Barlow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 sz="12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 sz="12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●"/>
              <a:defRPr sz="12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 sz="12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 sz="12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●"/>
              <a:defRPr sz="12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 sz="12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 sz="1200"/>
            </a:lvl9pPr>
          </a:lstStyle>
          <a:p>
            <a:endParaRPr/>
          </a:p>
        </p:txBody>
      </p:sp>
      <p:sp>
        <p:nvSpPr>
          <p:cNvPr id="185" name="Google Shape;185;p7"/>
          <p:cNvSpPr txBox="1">
            <a:spLocks noGrp="1"/>
          </p:cNvSpPr>
          <p:nvPr>
            <p:ph type="title"/>
          </p:nvPr>
        </p:nvSpPr>
        <p:spPr>
          <a:xfrm>
            <a:off x="685800" y="533230"/>
            <a:ext cx="7772400" cy="46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9pPr>
          </a:lstStyle>
          <a:p>
            <a:endParaRPr/>
          </a:p>
        </p:txBody>
      </p:sp>
      <p:grpSp>
        <p:nvGrpSpPr>
          <p:cNvPr id="186" name="Google Shape;186;p7"/>
          <p:cNvGrpSpPr/>
          <p:nvPr/>
        </p:nvGrpSpPr>
        <p:grpSpPr>
          <a:xfrm rot="10800000" flipH="1">
            <a:off x="-537358" y="4056305"/>
            <a:ext cx="10218717" cy="2838949"/>
            <a:chOff x="-683081" y="-1702930"/>
            <a:chExt cx="10824912" cy="3007361"/>
          </a:xfrm>
        </p:grpSpPr>
        <p:sp>
          <p:nvSpPr>
            <p:cNvPr id="187" name="Google Shape;187;p7"/>
            <p:cNvSpPr/>
            <p:nvPr/>
          </p:nvSpPr>
          <p:spPr>
            <a:xfrm rot="-2700000">
              <a:off x="835500" y="-756900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7"/>
            <p:cNvSpPr/>
            <p:nvPr/>
          </p:nvSpPr>
          <p:spPr>
            <a:xfrm rot="-2700000">
              <a:off x="3250500" y="-756900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7"/>
            <p:cNvSpPr/>
            <p:nvPr/>
          </p:nvSpPr>
          <p:spPr>
            <a:xfrm rot="-2700000">
              <a:off x="5665500" y="-756900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7"/>
            <p:cNvSpPr/>
            <p:nvPr/>
          </p:nvSpPr>
          <p:spPr>
            <a:xfrm rot="-2700000">
              <a:off x="8080500" y="-756900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7"/>
            <p:cNvSpPr/>
            <p:nvPr/>
          </p:nvSpPr>
          <p:spPr>
            <a:xfrm rot="-2700000">
              <a:off x="-329412" y="-934310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7"/>
            <p:cNvSpPr/>
            <p:nvPr/>
          </p:nvSpPr>
          <p:spPr>
            <a:xfrm rot="-2700000">
              <a:off x="2085588" y="-934310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7"/>
            <p:cNvSpPr/>
            <p:nvPr/>
          </p:nvSpPr>
          <p:spPr>
            <a:xfrm rot="-2700000">
              <a:off x="4500588" y="-934310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7"/>
            <p:cNvSpPr/>
            <p:nvPr/>
          </p:nvSpPr>
          <p:spPr>
            <a:xfrm rot="-2700000">
              <a:off x="6915588" y="-934310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7"/>
            <p:cNvSpPr/>
            <p:nvPr/>
          </p:nvSpPr>
          <p:spPr>
            <a:xfrm rot="-2700000">
              <a:off x="835500" y="-1167018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7"/>
            <p:cNvSpPr/>
            <p:nvPr/>
          </p:nvSpPr>
          <p:spPr>
            <a:xfrm rot="-2700000">
              <a:off x="3250500" y="-1167018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7"/>
            <p:cNvSpPr/>
            <p:nvPr/>
          </p:nvSpPr>
          <p:spPr>
            <a:xfrm rot="-2700000">
              <a:off x="5665500" y="-1167018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7"/>
            <p:cNvSpPr/>
            <p:nvPr/>
          </p:nvSpPr>
          <p:spPr>
            <a:xfrm rot="-2700000">
              <a:off x="8080500" y="-1167018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7"/>
            <p:cNvSpPr/>
            <p:nvPr/>
          </p:nvSpPr>
          <p:spPr>
            <a:xfrm rot="-2700000">
              <a:off x="-329412" y="-134926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7"/>
            <p:cNvSpPr/>
            <p:nvPr/>
          </p:nvSpPr>
          <p:spPr>
            <a:xfrm rot="-2700000">
              <a:off x="2085588" y="-134926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7"/>
            <p:cNvSpPr/>
            <p:nvPr/>
          </p:nvSpPr>
          <p:spPr>
            <a:xfrm rot="-2700000">
              <a:off x="4500588" y="-134926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7"/>
            <p:cNvSpPr/>
            <p:nvPr/>
          </p:nvSpPr>
          <p:spPr>
            <a:xfrm rot="-2700000">
              <a:off x="6915588" y="-134926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3" name="Google Shape;203;p7"/>
          <p:cNvGrpSpPr/>
          <p:nvPr/>
        </p:nvGrpSpPr>
        <p:grpSpPr>
          <a:xfrm>
            <a:off x="7940776" y="2705063"/>
            <a:ext cx="517433" cy="489026"/>
            <a:chOff x="8078976" y="1716063"/>
            <a:chExt cx="517433" cy="489026"/>
          </a:xfrm>
        </p:grpSpPr>
        <p:sp>
          <p:nvSpPr>
            <p:cNvPr id="204" name="Google Shape;204;p7"/>
            <p:cNvSpPr/>
            <p:nvPr/>
          </p:nvSpPr>
          <p:spPr>
            <a:xfrm>
              <a:off x="8078976" y="2003230"/>
              <a:ext cx="201860" cy="201860"/>
            </a:xfrm>
            <a:custGeom>
              <a:avLst/>
              <a:gdLst/>
              <a:ahLst/>
              <a:cxnLst/>
              <a:rect l="l" t="t" r="r" b="b"/>
              <a:pathLst>
                <a:path w="4826" h="4826" extrusionOk="0">
                  <a:moveTo>
                    <a:pt x="2429" y="0"/>
                  </a:moveTo>
                  <a:cubicBezTo>
                    <a:pt x="1846" y="1036"/>
                    <a:pt x="1036" y="1846"/>
                    <a:pt x="0" y="2396"/>
                  </a:cubicBezTo>
                  <a:cubicBezTo>
                    <a:pt x="1036" y="2979"/>
                    <a:pt x="1846" y="3789"/>
                    <a:pt x="2429" y="4825"/>
                  </a:cubicBezTo>
                  <a:cubicBezTo>
                    <a:pt x="2979" y="3789"/>
                    <a:pt x="3789" y="2979"/>
                    <a:pt x="4825" y="2396"/>
                  </a:cubicBezTo>
                  <a:cubicBezTo>
                    <a:pt x="3789" y="1846"/>
                    <a:pt x="2979" y="1036"/>
                    <a:pt x="24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7"/>
            <p:cNvSpPr/>
            <p:nvPr/>
          </p:nvSpPr>
          <p:spPr>
            <a:xfrm>
              <a:off x="8284836" y="1716063"/>
              <a:ext cx="311573" cy="310235"/>
            </a:xfrm>
            <a:custGeom>
              <a:avLst/>
              <a:gdLst/>
              <a:ahLst/>
              <a:cxnLst/>
              <a:rect l="l" t="t" r="r" b="b"/>
              <a:pathLst>
                <a:path w="7449" h="7417" extrusionOk="0">
                  <a:moveTo>
                    <a:pt x="3724" y="1"/>
                  </a:moveTo>
                  <a:cubicBezTo>
                    <a:pt x="2850" y="1555"/>
                    <a:pt x="1587" y="2851"/>
                    <a:pt x="0" y="3725"/>
                  </a:cubicBezTo>
                  <a:cubicBezTo>
                    <a:pt x="1587" y="4567"/>
                    <a:pt x="2850" y="5862"/>
                    <a:pt x="3724" y="7417"/>
                  </a:cubicBezTo>
                  <a:cubicBezTo>
                    <a:pt x="4566" y="5862"/>
                    <a:pt x="5862" y="4567"/>
                    <a:pt x="7448" y="3725"/>
                  </a:cubicBezTo>
                  <a:cubicBezTo>
                    <a:pt x="5862" y="2851"/>
                    <a:pt x="4566" y="1555"/>
                    <a:pt x="37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6" name="Google Shape;206;p7"/>
          <p:cNvGrpSpPr/>
          <p:nvPr/>
        </p:nvGrpSpPr>
        <p:grpSpPr>
          <a:xfrm flipH="1">
            <a:off x="574926" y="3553297"/>
            <a:ext cx="517433" cy="488984"/>
            <a:chOff x="4857777" y="4077447"/>
            <a:chExt cx="517433" cy="488984"/>
          </a:xfrm>
        </p:grpSpPr>
        <p:sp>
          <p:nvSpPr>
            <p:cNvPr id="207" name="Google Shape;207;p7"/>
            <p:cNvSpPr/>
            <p:nvPr/>
          </p:nvSpPr>
          <p:spPr>
            <a:xfrm>
              <a:off x="4857777" y="4365910"/>
              <a:ext cx="201860" cy="200521"/>
            </a:xfrm>
            <a:custGeom>
              <a:avLst/>
              <a:gdLst/>
              <a:ahLst/>
              <a:cxnLst/>
              <a:rect l="l" t="t" r="r" b="b"/>
              <a:pathLst>
                <a:path w="4826" h="4794" extrusionOk="0">
                  <a:moveTo>
                    <a:pt x="2397" y="1"/>
                  </a:moveTo>
                  <a:cubicBezTo>
                    <a:pt x="1847" y="1005"/>
                    <a:pt x="1005" y="1847"/>
                    <a:pt x="1" y="2397"/>
                  </a:cubicBezTo>
                  <a:cubicBezTo>
                    <a:pt x="1005" y="2948"/>
                    <a:pt x="1847" y="3790"/>
                    <a:pt x="2397" y="4794"/>
                  </a:cubicBezTo>
                  <a:cubicBezTo>
                    <a:pt x="2948" y="3790"/>
                    <a:pt x="3789" y="2948"/>
                    <a:pt x="4826" y="2397"/>
                  </a:cubicBezTo>
                  <a:cubicBezTo>
                    <a:pt x="3789" y="1847"/>
                    <a:pt x="2948" y="1005"/>
                    <a:pt x="2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7"/>
            <p:cNvSpPr/>
            <p:nvPr/>
          </p:nvSpPr>
          <p:spPr>
            <a:xfrm>
              <a:off x="5063637" y="4077447"/>
              <a:ext cx="311573" cy="310235"/>
            </a:xfrm>
            <a:custGeom>
              <a:avLst/>
              <a:gdLst/>
              <a:ahLst/>
              <a:cxnLst/>
              <a:rect l="l" t="t" r="r" b="b"/>
              <a:pathLst>
                <a:path w="7449" h="7417" extrusionOk="0">
                  <a:moveTo>
                    <a:pt x="3725" y="0"/>
                  </a:moveTo>
                  <a:cubicBezTo>
                    <a:pt x="2883" y="1555"/>
                    <a:pt x="1588" y="2850"/>
                    <a:pt x="1" y="3724"/>
                  </a:cubicBezTo>
                  <a:cubicBezTo>
                    <a:pt x="1588" y="4566"/>
                    <a:pt x="2883" y="5862"/>
                    <a:pt x="3725" y="7416"/>
                  </a:cubicBezTo>
                  <a:cubicBezTo>
                    <a:pt x="4567" y="5862"/>
                    <a:pt x="5862" y="4566"/>
                    <a:pt x="7449" y="3724"/>
                  </a:cubicBezTo>
                  <a:cubicBezTo>
                    <a:pt x="5862" y="2850"/>
                    <a:pt x="4599" y="1555"/>
                    <a:pt x="37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9" name="Google Shape;209;p7"/>
          <p:cNvGrpSpPr/>
          <p:nvPr/>
        </p:nvGrpSpPr>
        <p:grpSpPr>
          <a:xfrm>
            <a:off x="574926" y="1455475"/>
            <a:ext cx="517433" cy="490323"/>
            <a:chOff x="605925" y="1677875"/>
            <a:chExt cx="517433" cy="490323"/>
          </a:xfrm>
        </p:grpSpPr>
        <p:sp>
          <p:nvSpPr>
            <p:cNvPr id="210" name="Google Shape;210;p7"/>
            <p:cNvSpPr/>
            <p:nvPr/>
          </p:nvSpPr>
          <p:spPr>
            <a:xfrm>
              <a:off x="605925" y="1966338"/>
              <a:ext cx="201860" cy="201860"/>
            </a:xfrm>
            <a:custGeom>
              <a:avLst/>
              <a:gdLst/>
              <a:ahLst/>
              <a:cxnLst/>
              <a:rect l="l" t="t" r="r" b="b"/>
              <a:pathLst>
                <a:path w="4826" h="4826" extrusionOk="0">
                  <a:moveTo>
                    <a:pt x="2429" y="1"/>
                  </a:moveTo>
                  <a:cubicBezTo>
                    <a:pt x="1878" y="1005"/>
                    <a:pt x="1036" y="1846"/>
                    <a:pt x="0" y="2397"/>
                  </a:cubicBezTo>
                  <a:cubicBezTo>
                    <a:pt x="1036" y="2947"/>
                    <a:pt x="1878" y="3789"/>
                    <a:pt x="2429" y="4826"/>
                  </a:cubicBezTo>
                  <a:cubicBezTo>
                    <a:pt x="2979" y="3789"/>
                    <a:pt x="3821" y="2947"/>
                    <a:pt x="4825" y="2397"/>
                  </a:cubicBezTo>
                  <a:cubicBezTo>
                    <a:pt x="3821" y="1846"/>
                    <a:pt x="2979" y="1005"/>
                    <a:pt x="24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7"/>
            <p:cNvSpPr/>
            <p:nvPr/>
          </p:nvSpPr>
          <p:spPr>
            <a:xfrm>
              <a:off x="813124" y="1677875"/>
              <a:ext cx="310235" cy="311573"/>
            </a:xfrm>
            <a:custGeom>
              <a:avLst/>
              <a:gdLst/>
              <a:ahLst/>
              <a:cxnLst/>
              <a:rect l="l" t="t" r="r" b="b"/>
              <a:pathLst>
                <a:path w="7417" h="7449" extrusionOk="0">
                  <a:moveTo>
                    <a:pt x="3692" y="0"/>
                  </a:moveTo>
                  <a:cubicBezTo>
                    <a:pt x="2850" y="1587"/>
                    <a:pt x="1555" y="2882"/>
                    <a:pt x="1" y="3724"/>
                  </a:cubicBezTo>
                  <a:cubicBezTo>
                    <a:pt x="1555" y="4598"/>
                    <a:pt x="2850" y="5861"/>
                    <a:pt x="3692" y="7448"/>
                  </a:cubicBezTo>
                  <a:cubicBezTo>
                    <a:pt x="4567" y="5861"/>
                    <a:pt x="5862" y="4566"/>
                    <a:pt x="7416" y="3724"/>
                  </a:cubicBezTo>
                  <a:cubicBezTo>
                    <a:pt x="5862" y="2882"/>
                    <a:pt x="4567" y="1587"/>
                    <a:pt x="36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2" name="Google Shape;212;p7"/>
          <p:cNvGrpSpPr/>
          <p:nvPr/>
        </p:nvGrpSpPr>
        <p:grpSpPr>
          <a:xfrm flipH="1">
            <a:off x="5309275" y="2081425"/>
            <a:ext cx="517433" cy="490323"/>
            <a:chOff x="605925" y="1677875"/>
            <a:chExt cx="517433" cy="490323"/>
          </a:xfrm>
        </p:grpSpPr>
        <p:sp>
          <p:nvSpPr>
            <p:cNvPr id="213" name="Google Shape;213;p7"/>
            <p:cNvSpPr/>
            <p:nvPr/>
          </p:nvSpPr>
          <p:spPr>
            <a:xfrm>
              <a:off x="605925" y="1966338"/>
              <a:ext cx="201860" cy="201860"/>
            </a:xfrm>
            <a:custGeom>
              <a:avLst/>
              <a:gdLst/>
              <a:ahLst/>
              <a:cxnLst/>
              <a:rect l="l" t="t" r="r" b="b"/>
              <a:pathLst>
                <a:path w="4826" h="4826" extrusionOk="0">
                  <a:moveTo>
                    <a:pt x="2429" y="1"/>
                  </a:moveTo>
                  <a:cubicBezTo>
                    <a:pt x="1878" y="1005"/>
                    <a:pt x="1036" y="1846"/>
                    <a:pt x="0" y="2397"/>
                  </a:cubicBezTo>
                  <a:cubicBezTo>
                    <a:pt x="1036" y="2947"/>
                    <a:pt x="1878" y="3789"/>
                    <a:pt x="2429" y="4826"/>
                  </a:cubicBezTo>
                  <a:cubicBezTo>
                    <a:pt x="2979" y="3789"/>
                    <a:pt x="3821" y="2947"/>
                    <a:pt x="4825" y="2397"/>
                  </a:cubicBezTo>
                  <a:cubicBezTo>
                    <a:pt x="3821" y="1846"/>
                    <a:pt x="2979" y="1005"/>
                    <a:pt x="24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7"/>
            <p:cNvSpPr/>
            <p:nvPr/>
          </p:nvSpPr>
          <p:spPr>
            <a:xfrm>
              <a:off x="813124" y="1677875"/>
              <a:ext cx="310235" cy="311573"/>
            </a:xfrm>
            <a:custGeom>
              <a:avLst/>
              <a:gdLst/>
              <a:ahLst/>
              <a:cxnLst/>
              <a:rect l="l" t="t" r="r" b="b"/>
              <a:pathLst>
                <a:path w="7417" h="7449" extrusionOk="0">
                  <a:moveTo>
                    <a:pt x="3692" y="0"/>
                  </a:moveTo>
                  <a:cubicBezTo>
                    <a:pt x="2850" y="1587"/>
                    <a:pt x="1555" y="2882"/>
                    <a:pt x="1" y="3724"/>
                  </a:cubicBezTo>
                  <a:cubicBezTo>
                    <a:pt x="1555" y="4598"/>
                    <a:pt x="2850" y="5861"/>
                    <a:pt x="3692" y="7448"/>
                  </a:cubicBezTo>
                  <a:cubicBezTo>
                    <a:pt x="4567" y="5861"/>
                    <a:pt x="5862" y="4566"/>
                    <a:pt x="7416" y="3724"/>
                  </a:cubicBezTo>
                  <a:cubicBezTo>
                    <a:pt x="5862" y="2882"/>
                    <a:pt x="4567" y="1587"/>
                    <a:pt x="36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3"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15"/>
          <p:cNvSpPr txBox="1">
            <a:spLocks noGrp="1"/>
          </p:cNvSpPr>
          <p:nvPr>
            <p:ph type="title"/>
          </p:nvPr>
        </p:nvSpPr>
        <p:spPr>
          <a:xfrm>
            <a:off x="1069500" y="2955132"/>
            <a:ext cx="1848000" cy="39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200">
                <a:solidFill>
                  <a:schemeClr val="accent6"/>
                </a:solidFill>
                <a:latin typeface="Aclonica"/>
                <a:ea typeface="Aclonica"/>
                <a:cs typeface="Aclonica"/>
                <a:sym typeface="Aclon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46" name="Google Shape;446;p15"/>
          <p:cNvSpPr txBox="1">
            <a:spLocks noGrp="1"/>
          </p:cNvSpPr>
          <p:nvPr>
            <p:ph type="subTitle" idx="1"/>
          </p:nvPr>
        </p:nvSpPr>
        <p:spPr>
          <a:xfrm>
            <a:off x="811800" y="3381839"/>
            <a:ext cx="2363400" cy="71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latin typeface="Barlow"/>
                <a:ea typeface="Barlow"/>
                <a:cs typeface="Barlow"/>
                <a:sym typeface="Barlow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7" name="Google Shape;447;p15"/>
          <p:cNvSpPr txBox="1">
            <a:spLocks noGrp="1"/>
          </p:cNvSpPr>
          <p:nvPr>
            <p:ph type="title" idx="2"/>
          </p:nvPr>
        </p:nvSpPr>
        <p:spPr>
          <a:xfrm>
            <a:off x="3648000" y="2955132"/>
            <a:ext cx="1848000" cy="39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200">
                <a:solidFill>
                  <a:schemeClr val="accent6"/>
                </a:solidFill>
                <a:latin typeface="Aclonica"/>
                <a:ea typeface="Aclonica"/>
                <a:cs typeface="Aclonica"/>
                <a:sym typeface="Aclon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48" name="Google Shape;448;p15"/>
          <p:cNvSpPr txBox="1">
            <a:spLocks noGrp="1"/>
          </p:cNvSpPr>
          <p:nvPr>
            <p:ph type="subTitle" idx="3"/>
          </p:nvPr>
        </p:nvSpPr>
        <p:spPr>
          <a:xfrm>
            <a:off x="3390300" y="3381839"/>
            <a:ext cx="2363400" cy="71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latin typeface="Barlow"/>
                <a:ea typeface="Barlow"/>
                <a:cs typeface="Barlow"/>
                <a:sym typeface="Barlow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9" name="Google Shape;449;p15"/>
          <p:cNvSpPr txBox="1">
            <a:spLocks noGrp="1"/>
          </p:cNvSpPr>
          <p:nvPr>
            <p:ph type="title" idx="4"/>
          </p:nvPr>
        </p:nvSpPr>
        <p:spPr>
          <a:xfrm>
            <a:off x="6226500" y="2955132"/>
            <a:ext cx="1848000" cy="39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200">
                <a:solidFill>
                  <a:schemeClr val="accent6"/>
                </a:solidFill>
                <a:latin typeface="Aclonica"/>
                <a:ea typeface="Aclonica"/>
                <a:cs typeface="Aclonica"/>
                <a:sym typeface="Aclon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50" name="Google Shape;450;p15"/>
          <p:cNvSpPr txBox="1">
            <a:spLocks noGrp="1"/>
          </p:cNvSpPr>
          <p:nvPr>
            <p:ph type="subTitle" idx="5"/>
          </p:nvPr>
        </p:nvSpPr>
        <p:spPr>
          <a:xfrm>
            <a:off x="5968800" y="3381839"/>
            <a:ext cx="2363400" cy="71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latin typeface="Barlow"/>
                <a:ea typeface="Barlow"/>
                <a:cs typeface="Barlow"/>
                <a:sym typeface="Barlow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1" name="Google Shape;451;p15"/>
          <p:cNvSpPr txBox="1">
            <a:spLocks noGrp="1"/>
          </p:cNvSpPr>
          <p:nvPr>
            <p:ph type="title" idx="6"/>
          </p:nvPr>
        </p:nvSpPr>
        <p:spPr>
          <a:xfrm>
            <a:off x="685800" y="533230"/>
            <a:ext cx="7772400" cy="46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9pPr>
          </a:lstStyle>
          <a:p>
            <a:endParaRPr/>
          </a:p>
        </p:txBody>
      </p:sp>
      <p:grpSp>
        <p:nvGrpSpPr>
          <p:cNvPr id="452" name="Google Shape;452;p15"/>
          <p:cNvGrpSpPr/>
          <p:nvPr/>
        </p:nvGrpSpPr>
        <p:grpSpPr>
          <a:xfrm>
            <a:off x="5541876" y="1413013"/>
            <a:ext cx="517433" cy="489026"/>
            <a:chOff x="8078976" y="1716063"/>
            <a:chExt cx="517433" cy="489026"/>
          </a:xfrm>
        </p:grpSpPr>
        <p:sp>
          <p:nvSpPr>
            <p:cNvPr id="453" name="Google Shape;453;p15"/>
            <p:cNvSpPr/>
            <p:nvPr/>
          </p:nvSpPr>
          <p:spPr>
            <a:xfrm>
              <a:off x="8078976" y="2003230"/>
              <a:ext cx="201860" cy="201860"/>
            </a:xfrm>
            <a:custGeom>
              <a:avLst/>
              <a:gdLst/>
              <a:ahLst/>
              <a:cxnLst/>
              <a:rect l="l" t="t" r="r" b="b"/>
              <a:pathLst>
                <a:path w="4826" h="4826" extrusionOk="0">
                  <a:moveTo>
                    <a:pt x="2429" y="0"/>
                  </a:moveTo>
                  <a:cubicBezTo>
                    <a:pt x="1846" y="1036"/>
                    <a:pt x="1036" y="1846"/>
                    <a:pt x="0" y="2396"/>
                  </a:cubicBezTo>
                  <a:cubicBezTo>
                    <a:pt x="1036" y="2979"/>
                    <a:pt x="1846" y="3789"/>
                    <a:pt x="2429" y="4825"/>
                  </a:cubicBezTo>
                  <a:cubicBezTo>
                    <a:pt x="2979" y="3789"/>
                    <a:pt x="3789" y="2979"/>
                    <a:pt x="4825" y="2396"/>
                  </a:cubicBezTo>
                  <a:cubicBezTo>
                    <a:pt x="3789" y="1846"/>
                    <a:pt x="2979" y="1036"/>
                    <a:pt x="24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15"/>
            <p:cNvSpPr/>
            <p:nvPr/>
          </p:nvSpPr>
          <p:spPr>
            <a:xfrm>
              <a:off x="8284836" y="1716063"/>
              <a:ext cx="311573" cy="310235"/>
            </a:xfrm>
            <a:custGeom>
              <a:avLst/>
              <a:gdLst/>
              <a:ahLst/>
              <a:cxnLst/>
              <a:rect l="l" t="t" r="r" b="b"/>
              <a:pathLst>
                <a:path w="7449" h="7417" extrusionOk="0">
                  <a:moveTo>
                    <a:pt x="3724" y="1"/>
                  </a:moveTo>
                  <a:cubicBezTo>
                    <a:pt x="2850" y="1555"/>
                    <a:pt x="1587" y="2851"/>
                    <a:pt x="0" y="3725"/>
                  </a:cubicBezTo>
                  <a:cubicBezTo>
                    <a:pt x="1587" y="4567"/>
                    <a:pt x="2850" y="5862"/>
                    <a:pt x="3724" y="7417"/>
                  </a:cubicBezTo>
                  <a:cubicBezTo>
                    <a:pt x="4566" y="5862"/>
                    <a:pt x="5862" y="4567"/>
                    <a:pt x="7448" y="3725"/>
                  </a:cubicBezTo>
                  <a:cubicBezTo>
                    <a:pt x="5862" y="2851"/>
                    <a:pt x="4566" y="1555"/>
                    <a:pt x="37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5" name="Google Shape;455;p15"/>
          <p:cNvGrpSpPr/>
          <p:nvPr/>
        </p:nvGrpSpPr>
        <p:grpSpPr>
          <a:xfrm>
            <a:off x="8199489" y="2406409"/>
            <a:ext cx="517433" cy="488984"/>
            <a:chOff x="4857777" y="4077447"/>
            <a:chExt cx="517433" cy="488984"/>
          </a:xfrm>
        </p:grpSpPr>
        <p:sp>
          <p:nvSpPr>
            <p:cNvPr id="456" name="Google Shape;456;p15"/>
            <p:cNvSpPr/>
            <p:nvPr/>
          </p:nvSpPr>
          <p:spPr>
            <a:xfrm>
              <a:off x="4857777" y="4365910"/>
              <a:ext cx="201860" cy="200521"/>
            </a:xfrm>
            <a:custGeom>
              <a:avLst/>
              <a:gdLst/>
              <a:ahLst/>
              <a:cxnLst/>
              <a:rect l="l" t="t" r="r" b="b"/>
              <a:pathLst>
                <a:path w="4826" h="4794" extrusionOk="0">
                  <a:moveTo>
                    <a:pt x="2397" y="1"/>
                  </a:moveTo>
                  <a:cubicBezTo>
                    <a:pt x="1847" y="1005"/>
                    <a:pt x="1005" y="1847"/>
                    <a:pt x="1" y="2397"/>
                  </a:cubicBezTo>
                  <a:cubicBezTo>
                    <a:pt x="1005" y="2948"/>
                    <a:pt x="1847" y="3790"/>
                    <a:pt x="2397" y="4794"/>
                  </a:cubicBezTo>
                  <a:cubicBezTo>
                    <a:pt x="2948" y="3790"/>
                    <a:pt x="3789" y="2948"/>
                    <a:pt x="4826" y="2397"/>
                  </a:cubicBezTo>
                  <a:cubicBezTo>
                    <a:pt x="3789" y="1847"/>
                    <a:pt x="2948" y="1005"/>
                    <a:pt x="2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15"/>
            <p:cNvSpPr/>
            <p:nvPr/>
          </p:nvSpPr>
          <p:spPr>
            <a:xfrm>
              <a:off x="5063637" y="4077447"/>
              <a:ext cx="311573" cy="310235"/>
            </a:xfrm>
            <a:custGeom>
              <a:avLst/>
              <a:gdLst/>
              <a:ahLst/>
              <a:cxnLst/>
              <a:rect l="l" t="t" r="r" b="b"/>
              <a:pathLst>
                <a:path w="7449" h="7417" extrusionOk="0">
                  <a:moveTo>
                    <a:pt x="3725" y="0"/>
                  </a:moveTo>
                  <a:cubicBezTo>
                    <a:pt x="2883" y="1555"/>
                    <a:pt x="1588" y="2850"/>
                    <a:pt x="1" y="3724"/>
                  </a:cubicBezTo>
                  <a:cubicBezTo>
                    <a:pt x="1588" y="4566"/>
                    <a:pt x="2883" y="5862"/>
                    <a:pt x="3725" y="7416"/>
                  </a:cubicBezTo>
                  <a:cubicBezTo>
                    <a:pt x="4567" y="5862"/>
                    <a:pt x="5862" y="4566"/>
                    <a:pt x="7449" y="3724"/>
                  </a:cubicBezTo>
                  <a:cubicBezTo>
                    <a:pt x="5862" y="2850"/>
                    <a:pt x="4599" y="1555"/>
                    <a:pt x="37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8" name="Google Shape;458;p15"/>
          <p:cNvGrpSpPr/>
          <p:nvPr/>
        </p:nvGrpSpPr>
        <p:grpSpPr>
          <a:xfrm>
            <a:off x="427088" y="1916075"/>
            <a:ext cx="517433" cy="490323"/>
            <a:chOff x="605925" y="1677875"/>
            <a:chExt cx="517433" cy="490323"/>
          </a:xfrm>
        </p:grpSpPr>
        <p:sp>
          <p:nvSpPr>
            <p:cNvPr id="459" name="Google Shape;459;p15"/>
            <p:cNvSpPr/>
            <p:nvPr/>
          </p:nvSpPr>
          <p:spPr>
            <a:xfrm>
              <a:off x="605925" y="1966338"/>
              <a:ext cx="201860" cy="201860"/>
            </a:xfrm>
            <a:custGeom>
              <a:avLst/>
              <a:gdLst/>
              <a:ahLst/>
              <a:cxnLst/>
              <a:rect l="l" t="t" r="r" b="b"/>
              <a:pathLst>
                <a:path w="4826" h="4826" extrusionOk="0">
                  <a:moveTo>
                    <a:pt x="2429" y="1"/>
                  </a:moveTo>
                  <a:cubicBezTo>
                    <a:pt x="1878" y="1005"/>
                    <a:pt x="1036" y="1846"/>
                    <a:pt x="0" y="2397"/>
                  </a:cubicBezTo>
                  <a:cubicBezTo>
                    <a:pt x="1036" y="2947"/>
                    <a:pt x="1878" y="3789"/>
                    <a:pt x="2429" y="4826"/>
                  </a:cubicBezTo>
                  <a:cubicBezTo>
                    <a:pt x="2979" y="3789"/>
                    <a:pt x="3821" y="2947"/>
                    <a:pt x="4825" y="2397"/>
                  </a:cubicBezTo>
                  <a:cubicBezTo>
                    <a:pt x="3821" y="1846"/>
                    <a:pt x="2979" y="1005"/>
                    <a:pt x="24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15"/>
            <p:cNvSpPr/>
            <p:nvPr/>
          </p:nvSpPr>
          <p:spPr>
            <a:xfrm>
              <a:off x="813124" y="1677875"/>
              <a:ext cx="310235" cy="311573"/>
            </a:xfrm>
            <a:custGeom>
              <a:avLst/>
              <a:gdLst/>
              <a:ahLst/>
              <a:cxnLst/>
              <a:rect l="l" t="t" r="r" b="b"/>
              <a:pathLst>
                <a:path w="7417" h="7449" extrusionOk="0">
                  <a:moveTo>
                    <a:pt x="3692" y="0"/>
                  </a:moveTo>
                  <a:cubicBezTo>
                    <a:pt x="2850" y="1587"/>
                    <a:pt x="1555" y="2882"/>
                    <a:pt x="1" y="3724"/>
                  </a:cubicBezTo>
                  <a:cubicBezTo>
                    <a:pt x="1555" y="4598"/>
                    <a:pt x="2850" y="5861"/>
                    <a:pt x="3692" y="7448"/>
                  </a:cubicBezTo>
                  <a:cubicBezTo>
                    <a:pt x="4567" y="5861"/>
                    <a:pt x="5862" y="4566"/>
                    <a:pt x="7416" y="3724"/>
                  </a:cubicBezTo>
                  <a:cubicBezTo>
                    <a:pt x="5862" y="2882"/>
                    <a:pt x="4567" y="1587"/>
                    <a:pt x="36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1" name="Google Shape;461;p15"/>
          <p:cNvGrpSpPr/>
          <p:nvPr/>
        </p:nvGrpSpPr>
        <p:grpSpPr>
          <a:xfrm>
            <a:off x="-676796" y="-1805424"/>
            <a:ext cx="3379677" cy="3067789"/>
            <a:chOff x="-537597" y="-1805424"/>
            <a:chExt cx="3379677" cy="3067789"/>
          </a:xfrm>
        </p:grpSpPr>
        <p:sp>
          <p:nvSpPr>
            <p:cNvPr id="462" name="Google Shape;462;p15"/>
            <p:cNvSpPr/>
            <p:nvPr/>
          </p:nvSpPr>
          <p:spPr>
            <a:xfrm rot="2700000" flipH="1">
              <a:off x="-203699" y="-683737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15"/>
            <p:cNvSpPr/>
            <p:nvPr/>
          </p:nvSpPr>
          <p:spPr>
            <a:xfrm rot="2700000" flipH="1">
              <a:off x="895978" y="-927411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15"/>
            <p:cNvSpPr/>
            <p:nvPr/>
          </p:nvSpPr>
          <p:spPr>
            <a:xfrm rot="2700000" flipH="1">
              <a:off x="-203699" y="-1151652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15"/>
            <p:cNvSpPr/>
            <p:nvPr/>
          </p:nvSpPr>
          <p:spPr>
            <a:xfrm rot="2700000" flipH="1">
              <a:off x="895978" y="-1471526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6" name="Google Shape;466;p15"/>
          <p:cNvGrpSpPr/>
          <p:nvPr/>
        </p:nvGrpSpPr>
        <p:grpSpPr>
          <a:xfrm>
            <a:off x="6440879" y="-1879449"/>
            <a:ext cx="3379677" cy="3067789"/>
            <a:chOff x="6580078" y="-1879449"/>
            <a:chExt cx="3379677" cy="3067789"/>
          </a:xfrm>
        </p:grpSpPr>
        <p:sp>
          <p:nvSpPr>
            <p:cNvPr id="467" name="Google Shape;467;p15"/>
            <p:cNvSpPr/>
            <p:nvPr/>
          </p:nvSpPr>
          <p:spPr>
            <a:xfrm rot="-2700000">
              <a:off x="8013653" y="-757762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15"/>
            <p:cNvSpPr/>
            <p:nvPr/>
          </p:nvSpPr>
          <p:spPr>
            <a:xfrm rot="-2700000">
              <a:off x="6913976" y="-1001436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15"/>
            <p:cNvSpPr/>
            <p:nvPr/>
          </p:nvSpPr>
          <p:spPr>
            <a:xfrm rot="-2700000">
              <a:off x="8013653" y="-1225677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15"/>
            <p:cNvSpPr/>
            <p:nvPr/>
          </p:nvSpPr>
          <p:spPr>
            <a:xfrm rot="-2700000">
              <a:off x="6913976" y="-1545551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1" name="Google Shape;471;p15"/>
          <p:cNvGrpSpPr/>
          <p:nvPr/>
        </p:nvGrpSpPr>
        <p:grpSpPr>
          <a:xfrm flipH="1">
            <a:off x="3328401" y="4415113"/>
            <a:ext cx="517433" cy="489026"/>
            <a:chOff x="8078976" y="1716063"/>
            <a:chExt cx="517433" cy="489026"/>
          </a:xfrm>
        </p:grpSpPr>
        <p:sp>
          <p:nvSpPr>
            <p:cNvPr id="472" name="Google Shape;472;p15"/>
            <p:cNvSpPr/>
            <p:nvPr/>
          </p:nvSpPr>
          <p:spPr>
            <a:xfrm>
              <a:off x="8078976" y="2003230"/>
              <a:ext cx="201860" cy="201860"/>
            </a:xfrm>
            <a:custGeom>
              <a:avLst/>
              <a:gdLst/>
              <a:ahLst/>
              <a:cxnLst/>
              <a:rect l="l" t="t" r="r" b="b"/>
              <a:pathLst>
                <a:path w="4826" h="4826" extrusionOk="0">
                  <a:moveTo>
                    <a:pt x="2429" y="0"/>
                  </a:moveTo>
                  <a:cubicBezTo>
                    <a:pt x="1846" y="1036"/>
                    <a:pt x="1036" y="1846"/>
                    <a:pt x="0" y="2396"/>
                  </a:cubicBezTo>
                  <a:cubicBezTo>
                    <a:pt x="1036" y="2979"/>
                    <a:pt x="1846" y="3789"/>
                    <a:pt x="2429" y="4825"/>
                  </a:cubicBezTo>
                  <a:cubicBezTo>
                    <a:pt x="2979" y="3789"/>
                    <a:pt x="3789" y="2979"/>
                    <a:pt x="4825" y="2396"/>
                  </a:cubicBezTo>
                  <a:cubicBezTo>
                    <a:pt x="3789" y="1846"/>
                    <a:pt x="2979" y="1036"/>
                    <a:pt x="24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15"/>
            <p:cNvSpPr/>
            <p:nvPr/>
          </p:nvSpPr>
          <p:spPr>
            <a:xfrm>
              <a:off x="8284836" y="1716063"/>
              <a:ext cx="311573" cy="310235"/>
            </a:xfrm>
            <a:custGeom>
              <a:avLst/>
              <a:gdLst/>
              <a:ahLst/>
              <a:cxnLst/>
              <a:rect l="l" t="t" r="r" b="b"/>
              <a:pathLst>
                <a:path w="7449" h="7417" extrusionOk="0">
                  <a:moveTo>
                    <a:pt x="3724" y="1"/>
                  </a:moveTo>
                  <a:cubicBezTo>
                    <a:pt x="2850" y="1555"/>
                    <a:pt x="1587" y="2851"/>
                    <a:pt x="0" y="3725"/>
                  </a:cubicBezTo>
                  <a:cubicBezTo>
                    <a:pt x="1587" y="4567"/>
                    <a:pt x="2850" y="5862"/>
                    <a:pt x="3724" y="7417"/>
                  </a:cubicBezTo>
                  <a:cubicBezTo>
                    <a:pt x="4566" y="5862"/>
                    <a:pt x="5862" y="4567"/>
                    <a:pt x="7448" y="3725"/>
                  </a:cubicBezTo>
                  <a:cubicBezTo>
                    <a:pt x="5862" y="2851"/>
                    <a:pt x="4566" y="1555"/>
                    <a:pt x="37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4_1">
    <p:spTree>
      <p:nvGrpSpPr>
        <p:cNvPr id="1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23"/>
          <p:cNvSpPr txBox="1">
            <a:spLocks noGrp="1"/>
          </p:cNvSpPr>
          <p:nvPr>
            <p:ph type="body" idx="1"/>
          </p:nvPr>
        </p:nvSpPr>
        <p:spPr>
          <a:xfrm>
            <a:off x="838200" y="2045050"/>
            <a:ext cx="3822300" cy="248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Barlow"/>
              <a:buChar char="●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Char char="■"/>
              <a:defRPr/>
            </a:lvl9pPr>
          </a:lstStyle>
          <a:p>
            <a:endParaRPr/>
          </a:p>
        </p:txBody>
      </p:sp>
      <p:sp>
        <p:nvSpPr>
          <p:cNvPr id="721" name="Google Shape;721;p23"/>
          <p:cNvSpPr txBox="1">
            <a:spLocks noGrp="1"/>
          </p:cNvSpPr>
          <p:nvPr>
            <p:ph type="title"/>
          </p:nvPr>
        </p:nvSpPr>
        <p:spPr>
          <a:xfrm>
            <a:off x="685800" y="533230"/>
            <a:ext cx="7772400" cy="46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9pPr>
          </a:lstStyle>
          <a:p>
            <a:endParaRPr/>
          </a:p>
        </p:txBody>
      </p:sp>
      <p:grpSp>
        <p:nvGrpSpPr>
          <p:cNvPr id="722" name="Google Shape;722;p23"/>
          <p:cNvGrpSpPr/>
          <p:nvPr/>
        </p:nvGrpSpPr>
        <p:grpSpPr>
          <a:xfrm>
            <a:off x="1726051" y="1275013"/>
            <a:ext cx="517433" cy="489026"/>
            <a:chOff x="8078976" y="1716063"/>
            <a:chExt cx="517433" cy="489026"/>
          </a:xfrm>
        </p:grpSpPr>
        <p:sp>
          <p:nvSpPr>
            <p:cNvPr id="723" name="Google Shape;723;p23"/>
            <p:cNvSpPr/>
            <p:nvPr/>
          </p:nvSpPr>
          <p:spPr>
            <a:xfrm>
              <a:off x="8078976" y="2003230"/>
              <a:ext cx="201860" cy="201860"/>
            </a:xfrm>
            <a:custGeom>
              <a:avLst/>
              <a:gdLst/>
              <a:ahLst/>
              <a:cxnLst/>
              <a:rect l="l" t="t" r="r" b="b"/>
              <a:pathLst>
                <a:path w="4826" h="4826" extrusionOk="0">
                  <a:moveTo>
                    <a:pt x="2429" y="0"/>
                  </a:moveTo>
                  <a:cubicBezTo>
                    <a:pt x="1846" y="1036"/>
                    <a:pt x="1036" y="1846"/>
                    <a:pt x="0" y="2396"/>
                  </a:cubicBezTo>
                  <a:cubicBezTo>
                    <a:pt x="1036" y="2979"/>
                    <a:pt x="1846" y="3789"/>
                    <a:pt x="2429" y="4825"/>
                  </a:cubicBezTo>
                  <a:cubicBezTo>
                    <a:pt x="2979" y="3789"/>
                    <a:pt x="3789" y="2979"/>
                    <a:pt x="4825" y="2396"/>
                  </a:cubicBezTo>
                  <a:cubicBezTo>
                    <a:pt x="3789" y="1846"/>
                    <a:pt x="2979" y="1036"/>
                    <a:pt x="24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23"/>
            <p:cNvSpPr/>
            <p:nvPr/>
          </p:nvSpPr>
          <p:spPr>
            <a:xfrm>
              <a:off x="8284836" y="1716063"/>
              <a:ext cx="311573" cy="310235"/>
            </a:xfrm>
            <a:custGeom>
              <a:avLst/>
              <a:gdLst/>
              <a:ahLst/>
              <a:cxnLst/>
              <a:rect l="l" t="t" r="r" b="b"/>
              <a:pathLst>
                <a:path w="7449" h="7417" extrusionOk="0">
                  <a:moveTo>
                    <a:pt x="3724" y="1"/>
                  </a:moveTo>
                  <a:cubicBezTo>
                    <a:pt x="2850" y="1555"/>
                    <a:pt x="1587" y="2851"/>
                    <a:pt x="0" y="3725"/>
                  </a:cubicBezTo>
                  <a:cubicBezTo>
                    <a:pt x="1587" y="4567"/>
                    <a:pt x="2850" y="5862"/>
                    <a:pt x="3724" y="7417"/>
                  </a:cubicBezTo>
                  <a:cubicBezTo>
                    <a:pt x="4566" y="5862"/>
                    <a:pt x="5862" y="4567"/>
                    <a:pt x="7448" y="3725"/>
                  </a:cubicBezTo>
                  <a:cubicBezTo>
                    <a:pt x="5862" y="2851"/>
                    <a:pt x="4566" y="1555"/>
                    <a:pt x="37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5" name="Google Shape;725;p23"/>
          <p:cNvGrpSpPr/>
          <p:nvPr/>
        </p:nvGrpSpPr>
        <p:grpSpPr>
          <a:xfrm>
            <a:off x="7871989" y="1068059"/>
            <a:ext cx="517433" cy="488984"/>
            <a:chOff x="4857777" y="4077447"/>
            <a:chExt cx="517433" cy="488984"/>
          </a:xfrm>
        </p:grpSpPr>
        <p:sp>
          <p:nvSpPr>
            <p:cNvPr id="726" name="Google Shape;726;p23"/>
            <p:cNvSpPr/>
            <p:nvPr/>
          </p:nvSpPr>
          <p:spPr>
            <a:xfrm>
              <a:off x="4857777" y="4365910"/>
              <a:ext cx="201860" cy="200521"/>
            </a:xfrm>
            <a:custGeom>
              <a:avLst/>
              <a:gdLst/>
              <a:ahLst/>
              <a:cxnLst/>
              <a:rect l="l" t="t" r="r" b="b"/>
              <a:pathLst>
                <a:path w="4826" h="4794" extrusionOk="0">
                  <a:moveTo>
                    <a:pt x="2397" y="1"/>
                  </a:moveTo>
                  <a:cubicBezTo>
                    <a:pt x="1847" y="1005"/>
                    <a:pt x="1005" y="1847"/>
                    <a:pt x="1" y="2397"/>
                  </a:cubicBezTo>
                  <a:cubicBezTo>
                    <a:pt x="1005" y="2948"/>
                    <a:pt x="1847" y="3790"/>
                    <a:pt x="2397" y="4794"/>
                  </a:cubicBezTo>
                  <a:cubicBezTo>
                    <a:pt x="2948" y="3790"/>
                    <a:pt x="3789" y="2948"/>
                    <a:pt x="4826" y="2397"/>
                  </a:cubicBezTo>
                  <a:cubicBezTo>
                    <a:pt x="3789" y="1847"/>
                    <a:pt x="2948" y="1005"/>
                    <a:pt x="2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23"/>
            <p:cNvSpPr/>
            <p:nvPr/>
          </p:nvSpPr>
          <p:spPr>
            <a:xfrm>
              <a:off x="5063637" y="4077447"/>
              <a:ext cx="311573" cy="310235"/>
            </a:xfrm>
            <a:custGeom>
              <a:avLst/>
              <a:gdLst/>
              <a:ahLst/>
              <a:cxnLst/>
              <a:rect l="l" t="t" r="r" b="b"/>
              <a:pathLst>
                <a:path w="7449" h="7417" extrusionOk="0">
                  <a:moveTo>
                    <a:pt x="3725" y="0"/>
                  </a:moveTo>
                  <a:cubicBezTo>
                    <a:pt x="2883" y="1555"/>
                    <a:pt x="1588" y="2850"/>
                    <a:pt x="1" y="3724"/>
                  </a:cubicBezTo>
                  <a:cubicBezTo>
                    <a:pt x="1588" y="4566"/>
                    <a:pt x="2883" y="5862"/>
                    <a:pt x="3725" y="7416"/>
                  </a:cubicBezTo>
                  <a:cubicBezTo>
                    <a:pt x="4567" y="5862"/>
                    <a:pt x="5862" y="4566"/>
                    <a:pt x="7449" y="3724"/>
                  </a:cubicBezTo>
                  <a:cubicBezTo>
                    <a:pt x="5862" y="2850"/>
                    <a:pt x="4599" y="1555"/>
                    <a:pt x="37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8" name="Google Shape;728;p23"/>
          <p:cNvGrpSpPr/>
          <p:nvPr/>
        </p:nvGrpSpPr>
        <p:grpSpPr>
          <a:xfrm>
            <a:off x="2702863" y="4112238"/>
            <a:ext cx="517433" cy="490323"/>
            <a:chOff x="605925" y="1677875"/>
            <a:chExt cx="517433" cy="490323"/>
          </a:xfrm>
        </p:grpSpPr>
        <p:sp>
          <p:nvSpPr>
            <p:cNvPr id="729" name="Google Shape;729;p23"/>
            <p:cNvSpPr/>
            <p:nvPr/>
          </p:nvSpPr>
          <p:spPr>
            <a:xfrm>
              <a:off x="605925" y="1966338"/>
              <a:ext cx="201860" cy="201860"/>
            </a:xfrm>
            <a:custGeom>
              <a:avLst/>
              <a:gdLst/>
              <a:ahLst/>
              <a:cxnLst/>
              <a:rect l="l" t="t" r="r" b="b"/>
              <a:pathLst>
                <a:path w="4826" h="4826" extrusionOk="0">
                  <a:moveTo>
                    <a:pt x="2429" y="1"/>
                  </a:moveTo>
                  <a:cubicBezTo>
                    <a:pt x="1878" y="1005"/>
                    <a:pt x="1036" y="1846"/>
                    <a:pt x="0" y="2397"/>
                  </a:cubicBezTo>
                  <a:cubicBezTo>
                    <a:pt x="1036" y="2947"/>
                    <a:pt x="1878" y="3789"/>
                    <a:pt x="2429" y="4826"/>
                  </a:cubicBezTo>
                  <a:cubicBezTo>
                    <a:pt x="2979" y="3789"/>
                    <a:pt x="3821" y="2947"/>
                    <a:pt x="4825" y="2397"/>
                  </a:cubicBezTo>
                  <a:cubicBezTo>
                    <a:pt x="3821" y="1846"/>
                    <a:pt x="2979" y="1005"/>
                    <a:pt x="24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23"/>
            <p:cNvSpPr/>
            <p:nvPr/>
          </p:nvSpPr>
          <p:spPr>
            <a:xfrm>
              <a:off x="813124" y="1677875"/>
              <a:ext cx="310235" cy="311573"/>
            </a:xfrm>
            <a:custGeom>
              <a:avLst/>
              <a:gdLst/>
              <a:ahLst/>
              <a:cxnLst/>
              <a:rect l="l" t="t" r="r" b="b"/>
              <a:pathLst>
                <a:path w="7417" h="7449" extrusionOk="0">
                  <a:moveTo>
                    <a:pt x="3692" y="0"/>
                  </a:moveTo>
                  <a:cubicBezTo>
                    <a:pt x="2850" y="1587"/>
                    <a:pt x="1555" y="2882"/>
                    <a:pt x="1" y="3724"/>
                  </a:cubicBezTo>
                  <a:cubicBezTo>
                    <a:pt x="1555" y="4598"/>
                    <a:pt x="2850" y="5861"/>
                    <a:pt x="3692" y="7448"/>
                  </a:cubicBezTo>
                  <a:cubicBezTo>
                    <a:pt x="4567" y="5861"/>
                    <a:pt x="5862" y="4566"/>
                    <a:pt x="7416" y="3724"/>
                  </a:cubicBezTo>
                  <a:cubicBezTo>
                    <a:pt x="5862" y="2882"/>
                    <a:pt x="4567" y="1587"/>
                    <a:pt x="36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1" name="Google Shape;731;p23"/>
          <p:cNvGrpSpPr/>
          <p:nvPr/>
        </p:nvGrpSpPr>
        <p:grpSpPr>
          <a:xfrm>
            <a:off x="-676796" y="-1805424"/>
            <a:ext cx="3379677" cy="3067789"/>
            <a:chOff x="-537597" y="-1805424"/>
            <a:chExt cx="3379677" cy="3067789"/>
          </a:xfrm>
        </p:grpSpPr>
        <p:sp>
          <p:nvSpPr>
            <p:cNvPr id="732" name="Google Shape;732;p23"/>
            <p:cNvSpPr/>
            <p:nvPr/>
          </p:nvSpPr>
          <p:spPr>
            <a:xfrm rot="2700000" flipH="1">
              <a:off x="-203699" y="-683737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23"/>
            <p:cNvSpPr/>
            <p:nvPr/>
          </p:nvSpPr>
          <p:spPr>
            <a:xfrm rot="2700000" flipH="1">
              <a:off x="895978" y="-927411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23"/>
            <p:cNvSpPr/>
            <p:nvPr/>
          </p:nvSpPr>
          <p:spPr>
            <a:xfrm rot="2700000" flipH="1">
              <a:off x="-203699" y="-1151652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23"/>
            <p:cNvSpPr/>
            <p:nvPr/>
          </p:nvSpPr>
          <p:spPr>
            <a:xfrm rot="2700000" flipH="1">
              <a:off x="895978" y="-1471526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6" name="Google Shape;736;p23"/>
          <p:cNvGrpSpPr/>
          <p:nvPr/>
        </p:nvGrpSpPr>
        <p:grpSpPr>
          <a:xfrm>
            <a:off x="6440879" y="-1879449"/>
            <a:ext cx="3379677" cy="3067789"/>
            <a:chOff x="6580078" y="-1879449"/>
            <a:chExt cx="3379677" cy="3067789"/>
          </a:xfrm>
        </p:grpSpPr>
        <p:sp>
          <p:nvSpPr>
            <p:cNvPr id="737" name="Google Shape;737;p23"/>
            <p:cNvSpPr/>
            <p:nvPr/>
          </p:nvSpPr>
          <p:spPr>
            <a:xfrm rot="-2700000">
              <a:off x="8013653" y="-757762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23"/>
            <p:cNvSpPr/>
            <p:nvPr/>
          </p:nvSpPr>
          <p:spPr>
            <a:xfrm rot="-2700000">
              <a:off x="6913976" y="-1001436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23"/>
            <p:cNvSpPr/>
            <p:nvPr/>
          </p:nvSpPr>
          <p:spPr>
            <a:xfrm rot="-2700000">
              <a:off x="8013653" y="-1225677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23"/>
            <p:cNvSpPr/>
            <p:nvPr/>
          </p:nvSpPr>
          <p:spPr>
            <a:xfrm rot="-2700000">
              <a:off x="6913976" y="-1545551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1" name="Google Shape;741;p23"/>
          <p:cNvGrpSpPr/>
          <p:nvPr/>
        </p:nvGrpSpPr>
        <p:grpSpPr>
          <a:xfrm flipH="1">
            <a:off x="6530950" y="4440013"/>
            <a:ext cx="517433" cy="490323"/>
            <a:chOff x="605925" y="1677875"/>
            <a:chExt cx="517433" cy="490323"/>
          </a:xfrm>
        </p:grpSpPr>
        <p:sp>
          <p:nvSpPr>
            <p:cNvPr id="742" name="Google Shape;742;p23"/>
            <p:cNvSpPr/>
            <p:nvPr/>
          </p:nvSpPr>
          <p:spPr>
            <a:xfrm>
              <a:off x="605925" y="1966338"/>
              <a:ext cx="201860" cy="201860"/>
            </a:xfrm>
            <a:custGeom>
              <a:avLst/>
              <a:gdLst/>
              <a:ahLst/>
              <a:cxnLst/>
              <a:rect l="l" t="t" r="r" b="b"/>
              <a:pathLst>
                <a:path w="4826" h="4826" extrusionOk="0">
                  <a:moveTo>
                    <a:pt x="2429" y="1"/>
                  </a:moveTo>
                  <a:cubicBezTo>
                    <a:pt x="1878" y="1005"/>
                    <a:pt x="1036" y="1846"/>
                    <a:pt x="0" y="2397"/>
                  </a:cubicBezTo>
                  <a:cubicBezTo>
                    <a:pt x="1036" y="2947"/>
                    <a:pt x="1878" y="3789"/>
                    <a:pt x="2429" y="4826"/>
                  </a:cubicBezTo>
                  <a:cubicBezTo>
                    <a:pt x="2979" y="3789"/>
                    <a:pt x="3821" y="2947"/>
                    <a:pt x="4825" y="2397"/>
                  </a:cubicBezTo>
                  <a:cubicBezTo>
                    <a:pt x="3821" y="1846"/>
                    <a:pt x="2979" y="1005"/>
                    <a:pt x="24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23"/>
            <p:cNvSpPr/>
            <p:nvPr/>
          </p:nvSpPr>
          <p:spPr>
            <a:xfrm>
              <a:off x="813124" y="1677875"/>
              <a:ext cx="310235" cy="311573"/>
            </a:xfrm>
            <a:custGeom>
              <a:avLst/>
              <a:gdLst/>
              <a:ahLst/>
              <a:cxnLst/>
              <a:rect l="l" t="t" r="r" b="b"/>
              <a:pathLst>
                <a:path w="7417" h="7449" extrusionOk="0">
                  <a:moveTo>
                    <a:pt x="3692" y="0"/>
                  </a:moveTo>
                  <a:cubicBezTo>
                    <a:pt x="2850" y="1587"/>
                    <a:pt x="1555" y="2882"/>
                    <a:pt x="1" y="3724"/>
                  </a:cubicBezTo>
                  <a:cubicBezTo>
                    <a:pt x="1555" y="4598"/>
                    <a:pt x="2850" y="5861"/>
                    <a:pt x="3692" y="7448"/>
                  </a:cubicBezTo>
                  <a:cubicBezTo>
                    <a:pt x="4567" y="5861"/>
                    <a:pt x="5862" y="4566"/>
                    <a:pt x="7416" y="3724"/>
                  </a:cubicBezTo>
                  <a:cubicBezTo>
                    <a:pt x="5862" y="2882"/>
                    <a:pt x="4567" y="1587"/>
                    <a:pt x="36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7">
  <p:cSld name="CUSTOM_5_1_1_1_1_1_1">
    <p:spTree>
      <p:nvGrpSpPr>
        <p:cNvPr id="1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31"/>
          <p:cNvSpPr txBox="1">
            <a:spLocks noGrp="1"/>
          </p:cNvSpPr>
          <p:nvPr>
            <p:ph type="title"/>
          </p:nvPr>
        </p:nvSpPr>
        <p:spPr>
          <a:xfrm>
            <a:off x="685800" y="533230"/>
            <a:ext cx="7772400" cy="46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Font typeface="Aclonica"/>
              <a:buNone/>
              <a:defRPr sz="3500">
                <a:latin typeface="Aclonica"/>
                <a:ea typeface="Aclonica"/>
                <a:cs typeface="Aclonica"/>
                <a:sym typeface="Aclonica"/>
              </a:defRPr>
            </a:lvl9pPr>
          </a:lstStyle>
          <a:p>
            <a:endParaRPr/>
          </a:p>
        </p:txBody>
      </p:sp>
      <p:grpSp>
        <p:nvGrpSpPr>
          <p:cNvPr id="966" name="Google Shape;966;p31"/>
          <p:cNvGrpSpPr/>
          <p:nvPr/>
        </p:nvGrpSpPr>
        <p:grpSpPr>
          <a:xfrm>
            <a:off x="4820888" y="3531060"/>
            <a:ext cx="5659437" cy="3067789"/>
            <a:chOff x="4022163" y="3751385"/>
            <a:chExt cx="5659437" cy="3067789"/>
          </a:xfrm>
        </p:grpSpPr>
        <p:sp>
          <p:nvSpPr>
            <p:cNvPr id="967" name="Google Shape;967;p31"/>
            <p:cNvSpPr/>
            <p:nvPr/>
          </p:nvSpPr>
          <p:spPr>
            <a:xfrm rot="-8100000" flipH="1">
              <a:off x="5455738" y="4085284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31"/>
            <p:cNvSpPr/>
            <p:nvPr/>
          </p:nvSpPr>
          <p:spPr>
            <a:xfrm rot="-8100000" flipH="1">
              <a:off x="7735498" y="4085284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31"/>
            <p:cNvSpPr/>
            <p:nvPr/>
          </p:nvSpPr>
          <p:spPr>
            <a:xfrm rot="-8100000" flipH="1">
              <a:off x="4356061" y="4328958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31"/>
            <p:cNvSpPr/>
            <p:nvPr/>
          </p:nvSpPr>
          <p:spPr>
            <a:xfrm rot="-8100000" flipH="1">
              <a:off x="6635821" y="4328958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31"/>
            <p:cNvSpPr/>
            <p:nvPr/>
          </p:nvSpPr>
          <p:spPr>
            <a:xfrm rot="-8100000" flipH="1">
              <a:off x="5455738" y="4553199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31"/>
            <p:cNvSpPr/>
            <p:nvPr/>
          </p:nvSpPr>
          <p:spPr>
            <a:xfrm rot="-8100000" flipH="1">
              <a:off x="7735498" y="4553199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31"/>
            <p:cNvSpPr/>
            <p:nvPr/>
          </p:nvSpPr>
          <p:spPr>
            <a:xfrm rot="-8100000" flipH="1">
              <a:off x="4356061" y="4873073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31"/>
            <p:cNvSpPr/>
            <p:nvPr/>
          </p:nvSpPr>
          <p:spPr>
            <a:xfrm rot="-8100000" flipH="1">
              <a:off x="6635821" y="4873073"/>
              <a:ext cx="1612203" cy="161220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5" name="Google Shape;975;p31"/>
          <p:cNvGrpSpPr/>
          <p:nvPr/>
        </p:nvGrpSpPr>
        <p:grpSpPr>
          <a:xfrm>
            <a:off x="5790845" y="2071111"/>
            <a:ext cx="405150" cy="382875"/>
            <a:chOff x="4857777" y="4077447"/>
            <a:chExt cx="517433" cy="488984"/>
          </a:xfrm>
        </p:grpSpPr>
        <p:sp>
          <p:nvSpPr>
            <p:cNvPr id="976" name="Google Shape;976;p31"/>
            <p:cNvSpPr/>
            <p:nvPr/>
          </p:nvSpPr>
          <p:spPr>
            <a:xfrm>
              <a:off x="4857777" y="4365910"/>
              <a:ext cx="201860" cy="200521"/>
            </a:xfrm>
            <a:custGeom>
              <a:avLst/>
              <a:gdLst/>
              <a:ahLst/>
              <a:cxnLst/>
              <a:rect l="l" t="t" r="r" b="b"/>
              <a:pathLst>
                <a:path w="4826" h="4794" extrusionOk="0">
                  <a:moveTo>
                    <a:pt x="2397" y="1"/>
                  </a:moveTo>
                  <a:cubicBezTo>
                    <a:pt x="1847" y="1005"/>
                    <a:pt x="1005" y="1847"/>
                    <a:pt x="1" y="2397"/>
                  </a:cubicBezTo>
                  <a:cubicBezTo>
                    <a:pt x="1005" y="2948"/>
                    <a:pt x="1847" y="3790"/>
                    <a:pt x="2397" y="4794"/>
                  </a:cubicBezTo>
                  <a:cubicBezTo>
                    <a:pt x="2948" y="3790"/>
                    <a:pt x="3789" y="2948"/>
                    <a:pt x="4826" y="2397"/>
                  </a:cubicBezTo>
                  <a:cubicBezTo>
                    <a:pt x="3789" y="1847"/>
                    <a:pt x="2948" y="1005"/>
                    <a:pt x="2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31"/>
            <p:cNvSpPr/>
            <p:nvPr/>
          </p:nvSpPr>
          <p:spPr>
            <a:xfrm>
              <a:off x="5063637" y="4077447"/>
              <a:ext cx="311573" cy="310235"/>
            </a:xfrm>
            <a:custGeom>
              <a:avLst/>
              <a:gdLst/>
              <a:ahLst/>
              <a:cxnLst/>
              <a:rect l="l" t="t" r="r" b="b"/>
              <a:pathLst>
                <a:path w="7449" h="7417" extrusionOk="0">
                  <a:moveTo>
                    <a:pt x="3725" y="0"/>
                  </a:moveTo>
                  <a:cubicBezTo>
                    <a:pt x="2883" y="1555"/>
                    <a:pt x="1588" y="2850"/>
                    <a:pt x="1" y="3724"/>
                  </a:cubicBezTo>
                  <a:cubicBezTo>
                    <a:pt x="1588" y="4566"/>
                    <a:pt x="2883" y="5862"/>
                    <a:pt x="3725" y="7416"/>
                  </a:cubicBezTo>
                  <a:cubicBezTo>
                    <a:pt x="4567" y="5862"/>
                    <a:pt x="5862" y="4566"/>
                    <a:pt x="7449" y="3724"/>
                  </a:cubicBezTo>
                  <a:cubicBezTo>
                    <a:pt x="5862" y="2850"/>
                    <a:pt x="4599" y="1555"/>
                    <a:pt x="37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8" name="Google Shape;978;p31"/>
          <p:cNvGrpSpPr/>
          <p:nvPr/>
        </p:nvGrpSpPr>
        <p:grpSpPr>
          <a:xfrm flipH="1">
            <a:off x="2197857" y="4535036"/>
            <a:ext cx="405150" cy="382875"/>
            <a:chOff x="4857777" y="4077447"/>
            <a:chExt cx="517433" cy="488984"/>
          </a:xfrm>
        </p:grpSpPr>
        <p:sp>
          <p:nvSpPr>
            <p:cNvPr id="979" name="Google Shape;979;p31"/>
            <p:cNvSpPr/>
            <p:nvPr/>
          </p:nvSpPr>
          <p:spPr>
            <a:xfrm>
              <a:off x="4857777" y="4365910"/>
              <a:ext cx="201860" cy="200521"/>
            </a:xfrm>
            <a:custGeom>
              <a:avLst/>
              <a:gdLst/>
              <a:ahLst/>
              <a:cxnLst/>
              <a:rect l="l" t="t" r="r" b="b"/>
              <a:pathLst>
                <a:path w="4826" h="4794" extrusionOk="0">
                  <a:moveTo>
                    <a:pt x="2397" y="1"/>
                  </a:moveTo>
                  <a:cubicBezTo>
                    <a:pt x="1847" y="1005"/>
                    <a:pt x="1005" y="1847"/>
                    <a:pt x="1" y="2397"/>
                  </a:cubicBezTo>
                  <a:cubicBezTo>
                    <a:pt x="1005" y="2948"/>
                    <a:pt x="1847" y="3790"/>
                    <a:pt x="2397" y="4794"/>
                  </a:cubicBezTo>
                  <a:cubicBezTo>
                    <a:pt x="2948" y="3790"/>
                    <a:pt x="3789" y="2948"/>
                    <a:pt x="4826" y="2397"/>
                  </a:cubicBezTo>
                  <a:cubicBezTo>
                    <a:pt x="3789" y="1847"/>
                    <a:pt x="2948" y="1005"/>
                    <a:pt x="2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31"/>
            <p:cNvSpPr/>
            <p:nvPr/>
          </p:nvSpPr>
          <p:spPr>
            <a:xfrm>
              <a:off x="5063637" y="4077447"/>
              <a:ext cx="311573" cy="310235"/>
            </a:xfrm>
            <a:custGeom>
              <a:avLst/>
              <a:gdLst/>
              <a:ahLst/>
              <a:cxnLst/>
              <a:rect l="l" t="t" r="r" b="b"/>
              <a:pathLst>
                <a:path w="7449" h="7417" extrusionOk="0">
                  <a:moveTo>
                    <a:pt x="3725" y="0"/>
                  </a:moveTo>
                  <a:cubicBezTo>
                    <a:pt x="2883" y="1555"/>
                    <a:pt x="1588" y="2850"/>
                    <a:pt x="1" y="3724"/>
                  </a:cubicBezTo>
                  <a:cubicBezTo>
                    <a:pt x="1588" y="4566"/>
                    <a:pt x="2883" y="5862"/>
                    <a:pt x="3725" y="7416"/>
                  </a:cubicBezTo>
                  <a:cubicBezTo>
                    <a:pt x="4567" y="5862"/>
                    <a:pt x="5862" y="4566"/>
                    <a:pt x="7449" y="3724"/>
                  </a:cubicBezTo>
                  <a:cubicBezTo>
                    <a:pt x="5862" y="2850"/>
                    <a:pt x="4599" y="1555"/>
                    <a:pt x="37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1" name="Google Shape;981;p31"/>
          <p:cNvGrpSpPr/>
          <p:nvPr/>
        </p:nvGrpSpPr>
        <p:grpSpPr>
          <a:xfrm flipH="1">
            <a:off x="7375620" y="3243823"/>
            <a:ext cx="405150" cy="382875"/>
            <a:chOff x="4857777" y="4077447"/>
            <a:chExt cx="517433" cy="488984"/>
          </a:xfrm>
        </p:grpSpPr>
        <p:sp>
          <p:nvSpPr>
            <p:cNvPr id="982" name="Google Shape;982;p31"/>
            <p:cNvSpPr/>
            <p:nvPr/>
          </p:nvSpPr>
          <p:spPr>
            <a:xfrm>
              <a:off x="4857777" y="4365910"/>
              <a:ext cx="201860" cy="200521"/>
            </a:xfrm>
            <a:custGeom>
              <a:avLst/>
              <a:gdLst/>
              <a:ahLst/>
              <a:cxnLst/>
              <a:rect l="l" t="t" r="r" b="b"/>
              <a:pathLst>
                <a:path w="4826" h="4794" extrusionOk="0">
                  <a:moveTo>
                    <a:pt x="2397" y="1"/>
                  </a:moveTo>
                  <a:cubicBezTo>
                    <a:pt x="1847" y="1005"/>
                    <a:pt x="1005" y="1847"/>
                    <a:pt x="1" y="2397"/>
                  </a:cubicBezTo>
                  <a:cubicBezTo>
                    <a:pt x="1005" y="2948"/>
                    <a:pt x="1847" y="3790"/>
                    <a:pt x="2397" y="4794"/>
                  </a:cubicBezTo>
                  <a:cubicBezTo>
                    <a:pt x="2948" y="3790"/>
                    <a:pt x="3789" y="2948"/>
                    <a:pt x="4826" y="2397"/>
                  </a:cubicBezTo>
                  <a:cubicBezTo>
                    <a:pt x="3789" y="1847"/>
                    <a:pt x="2948" y="1005"/>
                    <a:pt x="2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31"/>
            <p:cNvSpPr/>
            <p:nvPr/>
          </p:nvSpPr>
          <p:spPr>
            <a:xfrm>
              <a:off x="5063637" y="4077447"/>
              <a:ext cx="311573" cy="310235"/>
            </a:xfrm>
            <a:custGeom>
              <a:avLst/>
              <a:gdLst/>
              <a:ahLst/>
              <a:cxnLst/>
              <a:rect l="l" t="t" r="r" b="b"/>
              <a:pathLst>
                <a:path w="7449" h="7417" extrusionOk="0">
                  <a:moveTo>
                    <a:pt x="3725" y="0"/>
                  </a:moveTo>
                  <a:cubicBezTo>
                    <a:pt x="2883" y="1555"/>
                    <a:pt x="1588" y="2850"/>
                    <a:pt x="1" y="3724"/>
                  </a:cubicBezTo>
                  <a:cubicBezTo>
                    <a:pt x="1588" y="4566"/>
                    <a:pt x="2883" y="5862"/>
                    <a:pt x="3725" y="7416"/>
                  </a:cubicBezTo>
                  <a:cubicBezTo>
                    <a:pt x="4567" y="5862"/>
                    <a:pt x="5862" y="4566"/>
                    <a:pt x="7449" y="3724"/>
                  </a:cubicBezTo>
                  <a:cubicBezTo>
                    <a:pt x="5862" y="2850"/>
                    <a:pt x="4599" y="1555"/>
                    <a:pt x="37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4" name="Google Shape;984;p31"/>
          <p:cNvGrpSpPr/>
          <p:nvPr/>
        </p:nvGrpSpPr>
        <p:grpSpPr>
          <a:xfrm>
            <a:off x="483220" y="533223"/>
            <a:ext cx="405150" cy="382875"/>
            <a:chOff x="4857777" y="4077447"/>
            <a:chExt cx="517433" cy="488984"/>
          </a:xfrm>
        </p:grpSpPr>
        <p:sp>
          <p:nvSpPr>
            <p:cNvPr id="985" name="Google Shape;985;p31"/>
            <p:cNvSpPr/>
            <p:nvPr/>
          </p:nvSpPr>
          <p:spPr>
            <a:xfrm>
              <a:off x="4857777" y="4365910"/>
              <a:ext cx="201860" cy="200521"/>
            </a:xfrm>
            <a:custGeom>
              <a:avLst/>
              <a:gdLst/>
              <a:ahLst/>
              <a:cxnLst/>
              <a:rect l="l" t="t" r="r" b="b"/>
              <a:pathLst>
                <a:path w="4826" h="4794" extrusionOk="0">
                  <a:moveTo>
                    <a:pt x="2397" y="1"/>
                  </a:moveTo>
                  <a:cubicBezTo>
                    <a:pt x="1847" y="1005"/>
                    <a:pt x="1005" y="1847"/>
                    <a:pt x="1" y="2397"/>
                  </a:cubicBezTo>
                  <a:cubicBezTo>
                    <a:pt x="1005" y="2948"/>
                    <a:pt x="1847" y="3790"/>
                    <a:pt x="2397" y="4794"/>
                  </a:cubicBezTo>
                  <a:cubicBezTo>
                    <a:pt x="2948" y="3790"/>
                    <a:pt x="3789" y="2948"/>
                    <a:pt x="4826" y="2397"/>
                  </a:cubicBezTo>
                  <a:cubicBezTo>
                    <a:pt x="3789" y="1847"/>
                    <a:pt x="2948" y="1005"/>
                    <a:pt x="2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31"/>
            <p:cNvSpPr/>
            <p:nvPr/>
          </p:nvSpPr>
          <p:spPr>
            <a:xfrm>
              <a:off x="5063637" y="4077447"/>
              <a:ext cx="311573" cy="310235"/>
            </a:xfrm>
            <a:custGeom>
              <a:avLst/>
              <a:gdLst/>
              <a:ahLst/>
              <a:cxnLst/>
              <a:rect l="l" t="t" r="r" b="b"/>
              <a:pathLst>
                <a:path w="7449" h="7417" extrusionOk="0">
                  <a:moveTo>
                    <a:pt x="3725" y="0"/>
                  </a:moveTo>
                  <a:cubicBezTo>
                    <a:pt x="2883" y="1555"/>
                    <a:pt x="1588" y="2850"/>
                    <a:pt x="1" y="3724"/>
                  </a:cubicBezTo>
                  <a:cubicBezTo>
                    <a:pt x="1588" y="4566"/>
                    <a:pt x="2883" y="5862"/>
                    <a:pt x="3725" y="7416"/>
                  </a:cubicBezTo>
                  <a:cubicBezTo>
                    <a:pt x="4567" y="5862"/>
                    <a:pt x="5862" y="4566"/>
                    <a:pt x="7449" y="3724"/>
                  </a:cubicBezTo>
                  <a:cubicBezTo>
                    <a:pt x="5862" y="2850"/>
                    <a:pt x="4599" y="1555"/>
                    <a:pt x="37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7">
    <p:spTree>
      <p:nvGrpSpPr>
        <p:cNvPr id="1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6" name="Google Shape;1066;p34"/>
          <p:cNvGrpSpPr/>
          <p:nvPr/>
        </p:nvGrpSpPr>
        <p:grpSpPr>
          <a:xfrm>
            <a:off x="-454481" y="3678657"/>
            <a:ext cx="10824912" cy="3330243"/>
            <a:chOff x="-454481" y="3461803"/>
            <a:chExt cx="10824912" cy="3330243"/>
          </a:xfrm>
        </p:grpSpPr>
        <p:sp>
          <p:nvSpPr>
            <p:cNvPr id="1067" name="Google Shape;1067;p34"/>
            <p:cNvSpPr/>
            <p:nvPr/>
          </p:nvSpPr>
          <p:spPr>
            <a:xfrm rot="8100000">
              <a:off x="7144188" y="381547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34"/>
            <p:cNvSpPr/>
            <p:nvPr/>
          </p:nvSpPr>
          <p:spPr>
            <a:xfrm rot="8100000">
              <a:off x="4729188" y="381547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34"/>
            <p:cNvSpPr/>
            <p:nvPr/>
          </p:nvSpPr>
          <p:spPr>
            <a:xfrm rot="8100000">
              <a:off x="2314188" y="381547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34"/>
            <p:cNvSpPr/>
            <p:nvPr/>
          </p:nvSpPr>
          <p:spPr>
            <a:xfrm rot="8100000">
              <a:off x="-100812" y="381547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34"/>
            <p:cNvSpPr/>
            <p:nvPr/>
          </p:nvSpPr>
          <p:spPr>
            <a:xfrm rot="8100000">
              <a:off x="8309100" y="415432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34"/>
            <p:cNvSpPr/>
            <p:nvPr/>
          </p:nvSpPr>
          <p:spPr>
            <a:xfrm rot="8100000">
              <a:off x="5894100" y="415432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34"/>
            <p:cNvSpPr/>
            <p:nvPr/>
          </p:nvSpPr>
          <p:spPr>
            <a:xfrm rot="8100000">
              <a:off x="3479100" y="415432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34"/>
            <p:cNvSpPr/>
            <p:nvPr/>
          </p:nvSpPr>
          <p:spPr>
            <a:xfrm rot="8100000">
              <a:off x="1064100" y="4154322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34"/>
            <p:cNvSpPr/>
            <p:nvPr/>
          </p:nvSpPr>
          <p:spPr>
            <a:xfrm rot="8100000">
              <a:off x="7144188" y="439186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34"/>
            <p:cNvSpPr/>
            <p:nvPr/>
          </p:nvSpPr>
          <p:spPr>
            <a:xfrm rot="8100000">
              <a:off x="4729188" y="439186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34"/>
            <p:cNvSpPr/>
            <p:nvPr/>
          </p:nvSpPr>
          <p:spPr>
            <a:xfrm rot="8100000">
              <a:off x="2314188" y="439186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34"/>
            <p:cNvSpPr/>
            <p:nvPr/>
          </p:nvSpPr>
          <p:spPr>
            <a:xfrm rot="8100000">
              <a:off x="-100812" y="439186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34"/>
            <p:cNvSpPr/>
            <p:nvPr/>
          </p:nvSpPr>
          <p:spPr>
            <a:xfrm rot="8100000">
              <a:off x="8309100" y="473071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34"/>
            <p:cNvSpPr/>
            <p:nvPr/>
          </p:nvSpPr>
          <p:spPr>
            <a:xfrm rot="8100000">
              <a:off x="5894100" y="473071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34"/>
            <p:cNvSpPr/>
            <p:nvPr/>
          </p:nvSpPr>
          <p:spPr>
            <a:xfrm rot="8100000">
              <a:off x="3479100" y="473071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34"/>
            <p:cNvSpPr/>
            <p:nvPr/>
          </p:nvSpPr>
          <p:spPr>
            <a:xfrm rot="8100000">
              <a:off x="1064100" y="473071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3" name="Google Shape;1083;p34"/>
          <p:cNvGrpSpPr/>
          <p:nvPr/>
        </p:nvGrpSpPr>
        <p:grpSpPr>
          <a:xfrm flipH="1">
            <a:off x="-454481" y="-1831537"/>
            <a:ext cx="10824912" cy="3330243"/>
            <a:chOff x="-454481" y="-1872197"/>
            <a:chExt cx="10824912" cy="3330243"/>
          </a:xfrm>
        </p:grpSpPr>
        <p:sp>
          <p:nvSpPr>
            <p:cNvPr id="1084" name="Google Shape;1084;p34"/>
            <p:cNvSpPr/>
            <p:nvPr/>
          </p:nvSpPr>
          <p:spPr>
            <a:xfrm rot="2700000" flipH="1">
              <a:off x="7144188" y="-60328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34"/>
            <p:cNvSpPr/>
            <p:nvPr/>
          </p:nvSpPr>
          <p:spPr>
            <a:xfrm rot="2700000" flipH="1">
              <a:off x="4729188" y="-60328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34"/>
            <p:cNvSpPr/>
            <p:nvPr/>
          </p:nvSpPr>
          <p:spPr>
            <a:xfrm rot="2700000" flipH="1">
              <a:off x="2314188" y="-60328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34"/>
            <p:cNvSpPr/>
            <p:nvPr/>
          </p:nvSpPr>
          <p:spPr>
            <a:xfrm rot="2700000" flipH="1">
              <a:off x="-100812" y="-60328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34"/>
            <p:cNvSpPr/>
            <p:nvPr/>
          </p:nvSpPr>
          <p:spPr>
            <a:xfrm rot="2700000" flipH="1">
              <a:off x="8309100" y="-94213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34"/>
            <p:cNvSpPr/>
            <p:nvPr/>
          </p:nvSpPr>
          <p:spPr>
            <a:xfrm rot="2700000" flipH="1">
              <a:off x="5894100" y="-94213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34"/>
            <p:cNvSpPr/>
            <p:nvPr/>
          </p:nvSpPr>
          <p:spPr>
            <a:xfrm rot="2700000" flipH="1">
              <a:off x="3479100" y="-94213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34"/>
            <p:cNvSpPr/>
            <p:nvPr/>
          </p:nvSpPr>
          <p:spPr>
            <a:xfrm rot="2700000" flipH="1">
              <a:off x="1064100" y="-94213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34"/>
            <p:cNvSpPr/>
            <p:nvPr/>
          </p:nvSpPr>
          <p:spPr>
            <a:xfrm rot="2700000" flipH="1">
              <a:off x="7144188" y="-1179678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34"/>
            <p:cNvSpPr/>
            <p:nvPr/>
          </p:nvSpPr>
          <p:spPr>
            <a:xfrm rot="2700000" flipH="1">
              <a:off x="4729188" y="-1179678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34"/>
            <p:cNvSpPr/>
            <p:nvPr/>
          </p:nvSpPr>
          <p:spPr>
            <a:xfrm rot="2700000" flipH="1">
              <a:off x="2314188" y="-1179678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34"/>
            <p:cNvSpPr/>
            <p:nvPr/>
          </p:nvSpPr>
          <p:spPr>
            <a:xfrm rot="2700000" flipH="1">
              <a:off x="-100812" y="-1179678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34"/>
            <p:cNvSpPr/>
            <p:nvPr/>
          </p:nvSpPr>
          <p:spPr>
            <a:xfrm rot="2700000" flipH="1">
              <a:off x="8309100" y="-1518528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34"/>
            <p:cNvSpPr/>
            <p:nvPr/>
          </p:nvSpPr>
          <p:spPr>
            <a:xfrm rot="2700000" flipH="1">
              <a:off x="5894100" y="-1518528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34"/>
            <p:cNvSpPr/>
            <p:nvPr/>
          </p:nvSpPr>
          <p:spPr>
            <a:xfrm rot="2700000" flipH="1">
              <a:off x="3479100" y="-1518528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34"/>
            <p:cNvSpPr/>
            <p:nvPr/>
          </p:nvSpPr>
          <p:spPr>
            <a:xfrm rot="2700000" flipH="1">
              <a:off x="1064100" y="-1518528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7_1">
    <p:spTree>
      <p:nvGrpSpPr>
        <p:cNvPr id="1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1" name="Google Shape;1101;p35"/>
          <p:cNvGrpSpPr/>
          <p:nvPr/>
        </p:nvGrpSpPr>
        <p:grpSpPr>
          <a:xfrm flipH="1">
            <a:off x="-454481" y="-1831537"/>
            <a:ext cx="10824912" cy="3330243"/>
            <a:chOff x="-454481" y="-1872197"/>
            <a:chExt cx="10824912" cy="3330243"/>
          </a:xfrm>
        </p:grpSpPr>
        <p:sp>
          <p:nvSpPr>
            <p:cNvPr id="1102" name="Google Shape;1102;p35"/>
            <p:cNvSpPr/>
            <p:nvPr/>
          </p:nvSpPr>
          <p:spPr>
            <a:xfrm rot="2700000" flipH="1">
              <a:off x="7144188" y="-60328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35"/>
            <p:cNvSpPr/>
            <p:nvPr/>
          </p:nvSpPr>
          <p:spPr>
            <a:xfrm rot="2700000" flipH="1">
              <a:off x="4729188" y="-60328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35"/>
            <p:cNvSpPr/>
            <p:nvPr/>
          </p:nvSpPr>
          <p:spPr>
            <a:xfrm rot="2700000" flipH="1">
              <a:off x="2314188" y="-60328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35"/>
            <p:cNvSpPr/>
            <p:nvPr/>
          </p:nvSpPr>
          <p:spPr>
            <a:xfrm rot="2700000" flipH="1">
              <a:off x="-100812" y="-60328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35"/>
            <p:cNvSpPr/>
            <p:nvPr/>
          </p:nvSpPr>
          <p:spPr>
            <a:xfrm rot="2700000" flipH="1">
              <a:off x="8309100" y="-94213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35"/>
            <p:cNvSpPr/>
            <p:nvPr/>
          </p:nvSpPr>
          <p:spPr>
            <a:xfrm rot="2700000" flipH="1">
              <a:off x="5894100" y="-94213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35"/>
            <p:cNvSpPr/>
            <p:nvPr/>
          </p:nvSpPr>
          <p:spPr>
            <a:xfrm rot="2700000" flipH="1">
              <a:off x="3479100" y="-94213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35"/>
            <p:cNvSpPr/>
            <p:nvPr/>
          </p:nvSpPr>
          <p:spPr>
            <a:xfrm rot="2700000" flipH="1">
              <a:off x="1064100" y="-942135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35"/>
            <p:cNvSpPr/>
            <p:nvPr/>
          </p:nvSpPr>
          <p:spPr>
            <a:xfrm rot="2700000" flipH="1">
              <a:off x="7144188" y="-1179678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35"/>
            <p:cNvSpPr/>
            <p:nvPr/>
          </p:nvSpPr>
          <p:spPr>
            <a:xfrm rot="2700000" flipH="1">
              <a:off x="4729188" y="-1179678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35"/>
            <p:cNvSpPr/>
            <p:nvPr/>
          </p:nvSpPr>
          <p:spPr>
            <a:xfrm rot="2700000" flipH="1">
              <a:off x="2314188" y="-1179678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35"/>
            <p:cNvSpPr/>
            <p:nvPr/>
          </p:nvSpPr>
          <p:spPr>
            <a:xfrm rot="2700000" flipH="1">
              <a:off x="-100812" y="-1179678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35"/>
            <p:cNvSpPr/>
            <p:nvPr/>
          </p:nvSpPr>
          <p:spPr>
            <a:xfrm rot="2700000" flipH="1">
              <a:off x="8309100" y="-1518528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35"/>
            <p:cNvSpPr/>
            <p:nvPr/>
          </p:nvSpPr>
          <p:spPr>
            <a:xfrm rot="2700000" flipH="1">
              <a:off x="5894100" y="-1518528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35"/>
            <p:cNvSpPr/>
            <p:nvPr/>
          </p:nvSpPr>
          <p:spPr>
            <a:xfrm rot="2700000" flipH="1">
              <a:off x="3479100" y="-1518528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35"/>
            <p:cNvSpPr/>
            <p:nvPr/>
          </p:nvSpPr>
          <p:spPr>
            <a:xfrm rot="2700000" flipH="1">
              <a:off x="1064100" y="-1518528"/>
              <a:ext cx="1707663" cy="1707663"/>
            </a:xfrm>
            <a:prstGeom prst="roundRect">
              <a:avLst>
                <a:gd name="adj" fmla="val 26193"/>
              </a:avLst>
            </a:prstGeom>
            <a:solidFill>
              <a:schemeClr val="lt2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58525" y="445025"/>
            <a:ext cx="80271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clonica"/>
              <a:buNone/>
              <a:defRPr sz="2800">
                <a:solidFill>
                  <a:schemeClr val="dk1"/>
                </a:solidFill>
                <a:latin typeface="Aclonica"/>
                <a:ea typeface="Aclonica"/>
                <a:cs typeface="Aclonica"/>
                <a:sym typeface="Aclonic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clonica"/>
              <a:buNone/>
              <a:defRPr sz="2800">
                <a:solidFill>
                  <a:schemeClr val="dk1"/>
                </a:solidFill>
                <a:latin typeface="Aclonica"/>
                <a:ea typeface="Aclonica"/>
                <a:cs typeface="Aclonica"/>
                <a:sym typeface="Aclonic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clonica"/>
              <a:buNone/>
              <a:defRPr sz="2800">
                <a:solidFill>
                  <a:schemeClr val="dk1"/>
                </a:solidFill>
                <a:latin typeface="Aclonica"/>
                <a:ea typeface="Aclonica"/>
                <a:cs typeface="Aclonica"/>
                <a:sym typeface="Aclonic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clonica"/>
              <a:buNone/>
              <a:defRPr sz="2800">
                <a:solidFill>
                  <a:schemeClr val="dk1"/>
                </a:solidFill>
                <a:latin typeface="Aclonica"/>
                <a:ea typeface="Aclonica"/>
                <a:cs typeface="Aclonica"/>
                <a:sym typeface="Aclonic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clonica"/>
              <a:buNone/>
              <a:defRPr sz="2800">
                <a:solidFill>
                  <a:schemeClr val="dk1"/>
                </a:solidFill>
                <a:latin typeface="Aclonica"/>
                <a:ea typeface="Aclonica"/>
                <a:cs typeface="Aclonica"/>
                <a:sym typeface="Aclonic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clonica"/>
              <a:buNone/>
              <a:defRPr sz="2800">
                <a:solidFill>
                  <a:schemeClr val="dk1"/>
                </a:solidFill>
                <a:latin typeface="Aclonica"/>
                <a:ea typeface="Aclonica"/>
                <a:cs typeface="Aclonica"/>
                <a:sym typeface="Aclonic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clonica"/>
              <a:buNone/>
              <a:defRPr sz="2800">
                <a:solidFill>
                  <a:schemeClr val="dk1"/>
                </a:solidFill>
                <a:latin typeface="Aclonica"/>
                <a:ea typeface="Aclonica"/>
                <a:cs typeface="Aclonica"/>
                <a:sym typeface="Aclonic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clonica"/>
              <a:buNone/>
              <a:defRPr sz="2800">
                <a:solidFill>
                  <a:schemeClr val="dk1"/>
                </a:solidFill>
                <a:latin typeface="Aclonica"/>
                <a:ea typeface="Aclonica"/>
                <a:cs typeface="Aclonica"/>
                <a:sym typeface="Aclonic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clonica"/>
              <a:buNone/>
              <a:defRPr sz="2800">
                <a:solidFill>
                  <a:schemeClr val="dk1"/>
                </a:solidFill>
                <a:latin typeface="Aclonica"/>
                <a:ea typeface="Aclonica"/>
                <a:cs typeface="Aclonica"/>
                <a:sym typeface="Aclonic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58525" y="1152475"/>
            <a:ext cx="80271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Barlow"/>
              <a:buChar char="●"/>
              <a:defRPr sz="1800">
                <a:solidFill>
                  <a:schemeClr val="accent5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Barlow"/>
              <a:buChar char="○"/>
              <a:defRPr>
                <a:solidFill>
                  <a:schemeClr val="accent5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Barlow"/>
              <a:buChar char="■"/>
              <a:defRPr>
                <a:solidFill>
                  <a:schemeClr val="accent5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Barlow"/>
              <a:buChar char="●"/>
              <a:defRPr>
                <a:solidFill>
                  <a:schemeClr val="accent5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Barlow"/>
              <a:buChar char="○"/>
              <a:defRPr>
                <a:solidFill>
                  <a:schemeClr val="accent5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Barlow"/>
              <a:buChar char="■"/>
              <a:defRPr>
                <a:solidFill>
                  <a:schemeClr val="accent5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Barlow"/>
              <a:buChar char="●"/>
              <a:defRPr>
                <a:solidFill>
                  <a:schemeClr val="accent5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Barlow"/>
              <a:buChar char="○"/>
              <a:defRPr>
                <a:solidFill>
                  <a:schemeClr val="accent5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Barlow"/>
              <a:buChar char="■"/>
              <a:defRPr>
                <a:solidFill>
                  <a:schemeClr val="accent5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2" r:id="rId3"/>
    <p:sldLayoutId id="2147483653" r:id="rId4"/>
    <p:sldLayoutId id="2147483661" r:id="rId5"/>
    <p:sldLayoutId id="2147483669" r:id="rId6"/>
    <p:sldLayoutId id="2147483677" r:id="rId7"/>
    <p:sldLayoutId id="2147483680" r:id="rId8"/>
    <p:sldLayoutId id="2147483681" r:id="rId9"/>
    <p:sldLayoutId id="2147483682" r:id="rId10"/>
    <p:sldLayoutId id="2147483683" r:id="rId11"/>
    <p:sldLayoutId id="2147483687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23.m4a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23.m4a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media28.m4a"/><Relationship Id="rId3" Type="http://schemas.microsoft.com/office/2007/relationships/media" Target="../media/media26.m4a"/><Relationship Id="rId7" Type="http://schemas.microsoft.com/office/2007/relationships/media" Target="../media/media28.m4a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audio" Target="../media/media27.m4a"/><Relationship Id="rId5" Type="http://schemas.microsoft.com/office/2007/relationships/media" Target="../media/media27.m4a"/><Relationship Id="rId10" Type="http://schemas.openxmlformats.org/officeDocument/2006/relationships/image" Target="../media/image2.png"/><Relationship Id="rId4" Type="http://schemas.openxmlformats.org/officeDocument/2006/relationships/audio" Target="../media/media26.m4a"/><Relationship Id="rId9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30.m4a"/><Relationship Id="rId7" Type="http://schemas.openxmlformats.org/officeDocument/2006/relationships/image" Target="../media/image2.png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30.m4a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media34.m4a"/><Relationship Id="rId13" Type="http://schemas.microsoft.com/office/2007/relationships/media" Target="../media/media35.m4a"/><Relationship Id="rId18" Type="http://schemas.openxmlformats.org/officeDocument/2006/relationships/image" Target="../media/image2.png"/><Relationship Id="rId3" Type="http://schemas.microsoft.com/office/2007/relationships/media" Target="../media/media32.m4a"/><Relationship Id="rId7" Type="http://schemas.microsoft.com/office/2007/relationships/media" Target="../media/media34.m4a"/><Relationship Id="rId12" Type="http://schemas.openxmlformats.org/officeDocument/2006/relationships/audio" Target="../media/media15.m4a"/><Relationship Id="rId17" Type="http://schemas.openxmlformats.org/officeDocument/2006/relationships/slideLayout" Target="../slideLayouts/slideLayout4.xml"/><Relationship Id="rId2" Type="http://schemas.openxmlformats.org/officeDocument/2006/relationships/audio" Target="../media/media31.m4a"/><Relationship Id="rId16" Type="http://schemas.openxmlformats.org/officeDocument/2006/relationships/audio" Target="../media/media36.m4a"/><Relationship Id="rId1" Type="http://schemas.microsoft.com/office/2007/relationships/media" Target="../media/media31.m4a"/><Relationship Id="rId6" Type="http://schemas.openxmlformats.org/officeDocument/2006/relationships/audio" Target="../media/media33.m4a"/><Relationship Id="rId11" Type="http://schemas.microsoft.com/office/2007/relationships/media" Target="../media/media15.m4a"/><Relationship Id="rId5" Type="http://schemas.microsoft.com/office/2007/relationships/media" Target="../media/media33.m4a"/><Relationship Id="rId15" Type="http://schemas.microsoft.com/office/2007/relationships/media" Target="../media/media36.m4a"/><Relationship Id="rId10" Type="http://schemas.openxmlformats.org/officeDocument/2006/relationships/audio" Target="../media/media17.m4a"/><Relationship Id="rId4" Type="http://schemas.openxmlformats.org/officeDocument/2006/relationships/audio" Target="../media/media32.m4a"/><Relationship Id="rId9" Type="http://schemas.microsoft.com/office/2007/relationships/media" Target="../media/media17.m4a"/><Relationship Id="rId14" Type="http://schemas.openxmlformats.org/officeDocument/2006/relationships/audio" Target="../media/media35.m4a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37.m4a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37.m4a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39.m4a"/><Relationship Id="rId7" Type="http://schemas.openxmlformats.org/officeDocument/2006/relationships/image" Target="../media/image12.png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39.m4a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../media/media37.m4a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37.m4a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../media/media42.m4a"/><Relationship Id="rId7" Type="http://schemas.openxmlformats.org/officeDocument/2006/relationships/image" Target="../media/image10.png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42.m4a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3.m4a"/><Relationship Id="rId7" Type="http://schemas.openxmlformats.org/officeDocument/2006/relationships/image" Target="../media/image3.png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5.xml"/><Relationship Id="rId4" Type="http://schemas.openxmlformats.org/officeDocument/2006/relationships/audio" Target="../media/media3.m4a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media" Target="../media/media44.mp4"/><Relationship Id="rId7" Type="http://schemas.openxmlformats.org/officeDocument/2006/relationships/image" Target="../media/image2.png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3.xml"/><Relationship Id="rId4" Type="http://schemas.openxmlformats.org/officeDocument/2006/relationships/video" Target="../media/media44.mp4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media" Target="../media/media44.mp4"/><Relationship Id="rId7" Type="http://schemas.openxmlformats.org/officeDocument/2006/relationships/image" Target="../media/image14.png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3.png"/><Relationship Id="rId4" Type="http://schemas.openxmlformats.org/officeDocument/2006/relationships/video" Target="../media/media44.mp4"/><Relationship Id="rId9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6" Type="http://schemas.openxmlformats.org/officeDocument/2006/relationships/image" Target="../media/image2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7.m4a"/><Relationship Id="rId13" Type="http://schemas.openxmlformats.org/officeDocument/2006/relationships/image" Target="../media/image5.png"/><Relationship Id="rId3" Type="http://schemas.microsoft.com/office/2007/relationships/media" Target="../media/media5.m4a"/><Relationship Id="rId7" Type="http://schemas.microsoft.com/office/2007/relationships/media" Target="../media/media7.m4a"/><Relationship Id="rId12" Type="http://schemas.openxmlformats.org/officeDocument/2006/relationships/notesSlide" Target="../notesSlides/notesSlide3.xml"/><Relationship Id="rId2" Type="http://schemas.openxmlformats.org/officeDocument/2006/relationships/audio" Target="../media/media4.m4a"/><Relationship Id="rId16" Type="http://schemas.openxmlformats.org/officeDocument/2006/relationships/image" Target="../media/image2.png"/><Relationship Id="rId1" Type="http://schemas.microsoft.com/office/2007/relationships/media" Target="../media/media4.m4a"/><Relationship Id="rId6" Type="http://schemas.openxmlformats.org/officeDocument/2006/relationships/audio" Target="../media/media6.m4a"/><Relationship Id="rId11" Type="http://schemas.openxmlformats.org/officeDocument/2006/relationships/slideLayout" Target="../slideLayouts/slideLayout2.xml"/><Relationship Id="rId5" Type="http://schemas.microsoft.com/office/2007/relationships/media" Target="../media/media6.m4a"/><Relationship Id="rId15" Type="http://schemas.openxmlformats.org/officeDocument/2006/relationships/image" Target="../media/image7.png"/><Relationship Id="rId10" Type="http://schemas.openxmlformats.org/officeDocument/2006/relationships/audio" Target="../media/media8.m4a"/><Relationship Id="rId4" Type="http://schemas.openxmlformats.org/officeDocument/2006/relationships/audio" Target="../media/media5.m4a"/><Relationship Id="rId9" Type="http://schemas.microsoft.com/office/2007/relationships/media" Target="../media/media8.m4a"/><Relationship Id="rId1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12.m4a"/><Relationship Id="rId13" Type="http://schemas.openxmlformats.org/officeDocument/2006/relationships/image" Target="../media/image8.png"/><Relationship Id="rId3" Type="http://schemas.microsoft.com/office/2007/relationships/media" Target="../media/media10.m4a"/><Relationship Id="rId7" Type="http://schemas.microsoft.com/office/2007/relationships/media" Target="../media/media12.m4a"/><Relationship Id="rId12" Type="http://schemas.openxmlformats.org/officeDocument/2006/relationships/notesSlide" Target="../notesSlides/notesSlide4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audio" Target="../media/media11.m4a"/><Relationship Id="rId11" Type="http://schemas.openxmlformats.org/officeDocument/2006/relationships/slideLayout" Target="../slideLayouts/slideLayout4.xml"/><Relationship Id="rId5" Type="http://schemas.microsoft.com/office/2007/relationships/media" Target="../media/media11.m4a"/><Relationship Id="rId10" Type="http://schemas.openxmlformats.org/officeDocument/2006/relationships/audio" Target="../media/media13.m4a"/><Relationship Id="rId4" Type="http://schemas.openxmlformats.org/officeDocument/2006/relationships/audio" Target="../media/media10.m4a"/><Relationship Id="rId9" Type="http://schemas.microsoft.com/office/2007/relationships/media" Target="../media/media13.m4a"/><Relationship Id="rId1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17.m4a"/><Relationship Id="rId3" Type="http://schemas.microsoft.com/office/2007/relationships/media" Target="../media/media15.m4a"/><Relationship Id="rId7" Type="http://schemas.microsoft.com/office/2007/relationships/media" Target="../media/media17.m4a"/><Relationship Id="rId12" Type="http://schemas.openxmlformats.org/officeDocument/2006/relationships/image" Target="../media/image2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audio" Target="../media/media16.m4a"/><Relationship Id="rId11" Type="http://schemas.openxmlformats.org/officeDocument/2006/relationships/slideLayout" Target="../slideLayouts/slideLayout4.xml"/><Relationship Id="rId5" Type="http://schemas.microsoft.com/office/2007/relationships/media" Target="../media/media16.m4a"/><Relationship Id="rId10" Type="http://schemas.microsoft.com/office/2007/relationships/media" Target="../media/media18.m4a"/><Relationship Id="rId4" Type="http://schemas.openxmlformats.org/officeDocument/2006/relationships/audio" Target="../media/media15.m4a"/><Relationship Id="rId9" Type="http://schemas.openxmlformats.org/officeDocument/2006/relationships/audio" Target="NUL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20.m4a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20.m4a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20.m4a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20.m4a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23.m4a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23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1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45118" y="578479"/>
            <a:ext cx="2675734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600" b="1" dirty="0" smtClean="0">
                <a:ln/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UBND QUẬN LONG BIÊN </a:t>
            </a:r>
            <a:endParaRPr lang="en-US" sz="1600" b="1" cap="none" spc="0" dirty="0">
              <a:ln/>
              <a:solidFill>
                <a:schemeClr val="bg1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43756" y="864810"/>
            <a:ext cx="3278463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600" b="1" dirty="0" smtClean="0">
                <a:ln/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BẮC BIÊN </a:t>
            </a:r>
            <a:endParaRPr lang="en-US" sz="1600" b="1" cap="none" spc="0" dirty="0">
              <a:ln/>
              <a:solidFill>
                <a:schemeClr val="bg1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815" y="1159038"/>
            <a:ext cx="804339" cy="7529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933174" y="2133532"/>
            <a:ext cx="532549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800" b="1" dirty="0" smtClean="0">
                <a:ln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 LÀM QUEN VỚI CHỮ CÁI  </a:t>
            </a:r>
            <a:endParaRPr lang="en-US" sz="2800" b="1" cap="none" spc="0" dirty="0">
              <a:ln/>
              <a:solidFill>
                <a:schemeClr val="accent4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18726" y="2585341"/>
            <a:ext cx="18197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4000" b="1" dirty="0">
                <a:ln/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l</a:t>
            </a:r>
            <a:r>
              <a:rPr lang="en-US" sz="4000" b="1" dirty="0" smtClean="0">
                <a:ln/>
                <a:solidFill>
                  <a:schemeClr val="bg1">
                    <a:lumMod val="10000"/>
                  </a:schemeClr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smtClean="0">
                <a:ln/>
                <a:solidFill>
                  <a:srgbClr val="FFFF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m</a:t>
            </a:r>
            <a:r>
              <a:rPr lang="en-US" sz="4000" b="1" dirty="0" smtClean="0">
                <a:ln/>
                <a:solidFill>
                  <a:schemeClr val="bg1">
                    <a:lumMod val="10000"/>
                  </a:schemeClr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smtClean="0">
                <a:ln/>
                <a:solidFill>
                  <a:srgbClr val="00B05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n</a:t>
            </a:r>
            <a:r>
              <a:rPr lang="en-US" sz="4000" b="1" dirty="0" smtClean="0">
                <a:ln/>
                <a:solidFill>
                  <a:schemeClr val="bg1">
                    <a:lumMod val="10000"/>
                  </a:schemeClr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   </a:t>
            </a:r>
            <a:endParaRPr lang="en-US" sz="4000" b="1" cap="none" spc="0" dirty="0">
              <a:ln/>
              <a:solidFill>
                <a:schemeClr val="bg1">
                  <a:lumMod val="10000"/>
                </a:schemeClr>
              </a:solidFill>
              <a:effectLst/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473661" y="3457533"/>
            <a:ext cx="22445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800" b="1" i="1" dirty="0" err="1" smtClean="0">
                <a:ln/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sz="1800" b="1" i="1" dirty="0" smtClean="0">
                <a:ln/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ln/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1800" b="1" i="1" dirty="0" smtClean="0">
                <a:ln/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ln/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1800" b="1" i="1" dirty="0" smtClean="0">
                <a:ln/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ln/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1800" b="1" i="1" dirty="0" smtClean="0">
                <a:ln/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sz="1800" b="1" i="1" cap="none" spc="0" dirty="0">
              <a:ln/>
              <a:solidFill>
                <a:schemeClr val="bg1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13333" y="232968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35792" t="33171" r="57104" b="39657"/>
          <a:stretch/>
        </p:blipFill>
        <p:spPr>
          <a:xfrm>
            <a:off x="3979165" y="1609237"/>
            <a:ext cx="480292" cy="2133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43579" t="33171" r="36612" b="39657"/>
          <a:stretch/>
        </p:blipFill>
        <p:spPr>
          <a:xfrm>
            <a:off x="4459457" y="1609237"/>
            <a:ext cx="1339274" cy="2133600"/>
          </a:xfrm>
          <a:prstGeom prst="rect">
            <a:avLst/>
          </a:prstGeom>
        </p:spPr>
      </p:pic>
      <p:pic>
        <p:nvPicPr>
          <p:cNvPr id="2" name="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54987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900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464"/>
                            </p:stCondLst>
                            <p:childTnLst>
                              <p:par>
                                <p:cTn id="1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81832" y="310233"/>
            <a:ext cx="2496458" cy="407308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973833" y="92309"/>
            <a:ext cx="1312456" cy="45089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7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n</a:t>
            </a:r>
            <a:endParaRPr lang="en-US" sz="287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pic>
        <p:nvPicPr>
          <p:cNvPr id="2" name="4.3 cùng đọ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3" name="Phát âm 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47840" y="2266950"/>
            <a:ext cx="609600" cy="609600"/>
          </a:xfrm>
          <a:prstGeom prst="rect">
            <a:avLst/>
          </a:prstGeom>
        </p:spPr>
      </p:pic>
      <p:pic>
        <p:nvPicPr>
          <p:cNvPr id="6" name="Phát âm 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000240" y="2419350"/>
            <a:ext cx="609600" cy="609600"/>
          </a:xfrm>
          <a:prstGeom prst="rect">
            <a:avLst/>
          </a:prstGeom>
        </p:spPr>
      </p:pic>
      <p:pic>
        <p:nvPicPr>
          <p:cNvPr id="7" name="Phát âm 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152640" y="25717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6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4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3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92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442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3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220571" y="538833"/>
            <a:ext cx="2496458" cy="407308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12572" y="320909"/>
            <a:ext cx="1312456" cy="45089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7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n</a:t>
            </a:r>
            <a:endParaRPr lang="en-US" sz="287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910840" y="538833"/>
            <a:ext cx="2496458" cy="407308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02841" y="320909"/>
            <a:ext cx="1312456" cy="45089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7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l</a:t>
            </a:r>
            <a:endParaRPr lang="en-US" sz="287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pic>
        <p:nvPicPr>
          <p:cNvPr id="2" name="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175413" y="2131484"/>
            <a:ext cx="609600" cy="609600"/>
          </a:xfrm>
          <a:prstGeom prst="rect">
            <a:avLst/>
          </a:prstGeom>
        </p:spPr>
      </p:pic>
      <p:pic>
        <p:nvPicPr>
          <p:cNvPr id="3" name="12.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854924" y="1250950"/>
            <a:ext cx="609600" cy="609600"/>
          </a:xfrm>
          <a:prstGeom prst="rect">
            <a:avLst/>
          </a:prstGeom>
        </p:spPr>
      </p:pic>
      <p:pic>
        <p:nvPicPr>
          <p:cNvPr id="4" name="12.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428751" y="3269404"/>
            <a:ext cx="609600" cy="609600"/>
          </a:xfrm>
          <a:prstGeom prst="rect">
            <a:avLst/>
          </a:prstGeom>
        </p:spPr>
      </p:pic>
      <p:pic>
        <p:nvPicPr>
          <p:cNvPr id="5" name="12.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656320" y="40023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45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27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9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89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5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729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93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2687" y="189671"/>
            <a:ext cx="4198256" cy="31486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2852687" y="3338363"/>
            <a:ext cx="431239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dirty="0" err="1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h</a:t>
            </a:r>
            <a:r>
              <a:rPr lang="en-US" sz="8000" b="1" dirty="0" err="1" smtClean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oa</a:t>
            </a:r>
            <a:r>
              <a:rPr lang="en-US" sz="8000" b="1" dirty="0" smtClean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 </a:t>
            </a:r>
            <a:r>
              <a:rPr lang="en-US" sz="8000" b="1" dirty="0" err="1" smtClean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mai</a:t>
            </a:r>
            <a:endParaRPr lang="en-US" sz="8000" b="1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pic>
        <p:nvPicPr>
          <p:cNvPr id="2" name="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92160" y="1271270"/>
            <a:ext cx="609600" cy="609600"/>
          </a:xfrm>
          <a:prstGeom prst="rect">
            <a:avLst/>
          </a:prstGeom>
        </p:spPr>
      </p:pic>
      <p:pic>
        <p:nvPicPr>
          <p:cNvPr id="5" name="13.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24800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1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365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365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80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7840" y="1203817"/>
            <a:ext cx="1233715" cy="197394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09934" y="1259764"/>
            <a:ext cx="106952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h</a:t>
            </a:r>
            <a:endParaRPr lang="en-US" sz="11500" b="1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19612" y="1203816"/>
            <a:ext cx="1233715" cy="197394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772051" y="1259763"/>
            <a:ext cx="112883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o</a:t>
            </a:r>
            <a:endParaRPr lang="en-US" sz="11500" b="1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05766" y="1203816"/>
            <a:ext cx="1233715" cy="197394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043778" y="1259763"/>
            <a:ext cx="1157689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a</a:t>
            </a:r>
            <a:endParaRPr lang="en-US" sz="11500" b="1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25712" y="1190161"/>
            <a:ext cx="1402491" cy="197394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766078" y="1246108"/>
            <a:ext cx="1571264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m</a:t>
            </a:r>
            <a:endParaRPr lang="en-US" sz="11500" b="1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93517" y="1190161"/>
            <a:ext cx="1233715" cy="197394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331529" y="1246108"/>
            <a:ext cx="1157689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a</a:t>
            </a:r>
            <a:endParaRPr lang="en-US" sz="11500" b="1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585289" y="1190161"/>
            <a:ext cx="1233715" cy="197394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932680" y="1246108"/>
            <a:ext cx="538930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i</a:t>
            </a:r>
            <a:endParaRPr lang="en-US" sz="11500" b="1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pic>
        <p:nvPicPr>
          <p:cNvPr id="2" name="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184418" y="3892550"/>
            <a:ext cx="609600" cy="609600"/>
          </a:xfrm>
          <a:prstGeom prst="rect">
            <a:avLst/>
          </a:prstGeom>
        </p:spPr>
      </p:pic>
      <p:pic>
        <p:nvPicPr>
          <p:cNvPr id="3" name="Hoa mai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229886" y="3540337"/>
            <a:ext cx="609600" cy="609600"/>
          </a:xfrm>
          <a:prstGeom prst="rect">
            <a:avLst/>
          </a:prstGeom>
        </p:spPr>
      </p:pic>
      <p:pic>
        <p:nvPicPr>
          <p:cNvPr id="16" name="Hoa mai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382286" y="3692737"/>
            <a:ext cx="609600" cy="609600"/>
          </a:xfrm>
          <a:prstGeom prst="rect">
            <a:avLst/>
          </a:prstGeom>
        </p:spPr>
      </p:pic>
      <p:pic>
        <p:nvPicPr>
          <p:cNvPr id="17" name="Hoa mai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534686" y="3845137"/>
            <a:ext cx="609600" cy="609600"/>
          </a:xfrm>
          <a:prstGeom prst="rect">
            <a:avLst/>
          </a:prstGeom>
        </p:spPr>
      </p:pic>
      <p:pic>
        <p:nvPicPr>
          <p:cNvPr id="18" name="14.1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19" name="14.2 h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20" name="5.3 o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21" name="5.1 a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22" name="14.2 i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23" name="14.3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63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8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928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2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56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12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184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91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99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3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399"/>
                            </p:stCondLst>
                            <p:childTnLst>
                              <p:par>
                                <p:cTn id="23" presetID="16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9178D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9178D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899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89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" presetID="1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9178D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9178D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792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36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1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9178D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9178D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9178D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9178D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154"/>
                            </p:stCondLst>
                            <p:childTnLst>
                              <p:par>
                                <p:cTn id="4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2145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9178D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9178D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299"/>
                            </p:stCondLst>
                            <p:childTnLst>
                              <p:par>
                                <p:cTn id="5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30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599"/>
                            </p:stCondLst>
                            <p:childTnLst>
                              <p:par>
                                <p:cTn id="56" presetID="16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72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72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 showWhenStopped="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 showWhenStopped="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/>
      <p:bldP spid="7" grpId="0"/>
      <p:bldP spid="9" grpId="0"/>
      <p:bldP spid="11" grpId="0"/>
      <p:bldP spid="13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55057" y="320539"/>
            <a:ext cx="3615317" cy="421149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006487" y="171821"/>
            <a:ext cx="1312456" cy="45089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7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m</a:t>
            </a:r>
            <a:endParaRPr lang="en-US" sz="287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pic>
        <p:nvPicPr>
          <p:cNvPr id="2" name="4.3 cùng đọ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17004" y="2002790"/>
            <a:ext cx="609600" cy="609600"/>
          </a:xfrm>
          <a:prstGeom prst="rect">
            <a:avLst/>
          </a:prstGeom>
        </p:spPr>
      </p:pic>
      <p:pic>
        <p:nvPicPr>
          <p:cNvPr id="3" name="Phát âm 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67040" y="1708150"/>
            <a:ext cx="609600" cy="609600"/>
          </a:xfrm>
          <a:prstGeom prst="rect">
            <a:avLst/>
          </a:prstGeom>
        </p:spPr>
      </p:pic>
      <p:pic>
        <p:nvPicPr>
          <p:cNvPr id="6" name="Phát âm 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17004" y="1098550"/>
            <a:ext cx="609600" cy="609600"/>
          </a:xfrm>
          <a:prstGeom prst="rect">
            <a:avLst/>
          </a:prstGeom>
        </p:spPr>
      </p:pic>
      <p:pic>
        <p:nvPicPr>
          <p:cNvPr id="7" name="Phát âm 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85964" y="31068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6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4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8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63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384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82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/>
          <a:srcRect l="35792" t="33171" r="57104" b="39657"/>
          <a:stretch/>
        </p:blipFill>
        <p:spPr>
          <a:xfrm>
            <a:off x="3187312" y="1916746"/>
            <a:ext cx="480292" cy="2133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l="43579" t="33171" r="36612" b="39657"/>
          <a:stretch/>
        </p:blipFill>
        <p:spPr>
          <a:xfrm>
            <a:off x="3667604" y="1916746"/>
            <a:ext cx="1339274" cy="2133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/>
          <a:srcRect l="50249" t="33210" r="27757" b="39850"/>
          <a:stretch/>
        </p:blipFill>
        <p:spPr>
          <a:xfrm>
            <a:off x="4790661" y="1916746"/>
            <a:ext cx="1759226" cy="2117034"/>
          </a:xfrm>
          <a:prstGeom prst="rect">
            <a:avLst/>
          </a:prstGeom>
        </p:spPr>
      </p:pic>
      <p:pic>
        <p:nvPicPr>
          <p:cNvPr id="2" name="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942667" y="2023110"/>
            <a:ext cx="609600" cy="609600"/>
          </a:xfrm>
          <a:prstGeom prst="rect">
            <a:avLst/>
          </a:prstGeom>
        </p:spPr>
      </p:pic>
      <p:pic>
        <p:nvPicPr>
          <p:cNvPr id="3" name="16.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044267" y="10545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37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36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1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55057" y="320539"/>
            <a:ext cx="3615317" cy="421149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006487" y="171821"/>
            <a:ext cx="1312456" cy="45089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7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m</a:t>
            </a:r>
            <a:endParaRPr lang="en-US" sz="287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pic>
        <p:nvPicPr>
          <p:cNvPr id="2" name="4.3 cùng đọ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3" name="Phát âm 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6" name="Phát âm 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19600" y="2419350"/>
            <a:ext cx="609600" cy="609600"/>
          </a:xfrm>
          <a:prstGeom prst="rect">
            <a:avLst/>
          </a:prstGeom>
        </p:spPr>
      </p:pic>
      <p:pic>
        <p:nvPicPr>
          <p:cNvPr id="7" name="Phát âm 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72000" y="25717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784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4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8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63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384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82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15299" y="586409"/>
            <a:ext cx="1985299" cy="34687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198578" y="284902"/>
            <a:ext cx="1312456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n</a:t>
            </a:r>
            <a:endParaRPr lang="en-US" sz="239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4000" y="581442"/>
            <a:ext cx="1832236" cy="347372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43431" y="433171"/>
            <a:ext cx="1312456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l</a:t>
            </a:r>
            <a:endParaRPr lang="en-US" sz="239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449171" y="578956"/>
            <a:ext cx="2989149" cy="347620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332244" y="419899"/>
            <a:ext cx="1312456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m</a:t>
            </a:r>
            <a:endParaRPr lang="en-US" sz="239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pic>
        <p:nvPicPr>
          <p:cNvPr id="2" name="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24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44407" t="25216" r="45473" b="39322"/>
          <a:stretch/>
        </p:blipFill>
        <p:spPr>
          <a:xfrm>
            <a:off x="1100248" y="1391393"/>
            <a:ext cx="551543" cy="27867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5792" t="33171" r="57104" b="39657"/>
          <a:stretch/>
        </p:blipFill>
        <p:spPr>
          <a:xfrm>
            <a:off x="2560234" y="1867051"/>
            <a:ext cx="480292" cy="2133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43579" t="33171" r="36612" b="39657"/>
          <a:stretch/>
        </p:blipFill>
        <p:spPr>
          <a:xfrm>
            <a:off x="3040526" y="1867051"/>
            <a:ext cx="1339274" cy="2133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l="44407" t="25216" r="45473" b="39322"/>
          <a:stretch/>
        </p:blipFill>
        <p:spPr>
          <a:xfrm>
            <a:off x="1096228" y="1391392"/>
            <a:ext cx="551543" cy="27867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/>
          <a:srcRect l="35792" t="33171" r="57104" b="39657"/>
          <a:stretch/>
        </p:blipFill>
        <p:spPr>
          <a:xfrm>
            <a:off x="2560234" y="1867051"/>
            <a:ext cx="480292" cy="2133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/>
          <a:srcRect l="43579" t="33171" r="36612" b="39657"/>
          <a:stretch/>
        </p:blipFill>
        <p:spPr>
          <a:xfrm>
            <a:off x="3040526" y="1862233"/>
            <a:ext cx="1339274" cy="2133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5792" t="33171" r="57104" b="39657"/>
          <a:stretch/>
        </p:blipFill>
        <p:spPr>
          <a:xfrm>
            <a:off x="5292263" y="1867051"/>
            <a:ext cx="480292" cy="2133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43579" t="33171" r="36612" b="39657"/>
          <a:stretch/>
        </p:blipFill>
        <p:spPr>
          <a:xfrm>
            <a:off x="5772555" y="1867051"/>
            <a:ext cx="1339274" cy="2133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/>
          <a:srcRect l="35792" t="33171" r="57104" b="39657"/>
          <a:stretch/>
        </p:blipFill>
        <p:spPr>
          <a:xfrm>
            <a:off x="5293929" y="1867051"/>
            <a:ext cx="480292" cy="21336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/>
          <a:srcRect l="43579" t="33171" r="36612" b="39657"/>
          <a:stretch/>
        </p:blipFill>
        <p:spPr>
          <a:xfrm>
            <a:off x="5770889" y="1853950"/>
            <a:ext cx="1339274" cy="21336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50249" t="33210" r="27757" b="39850"/>
          <a:stretch/>
        </p:blipFill>
        <p:spPr>
          <a:xfrm>
            <a:off x="6922484" y="1862233"/>
            <a:ext cx="1759226" cy="211703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8"/>
          <a:srcRect l="50249" t="33210" r="27757" b="39850"/>
          <a:stretch/>
        </p:blipFill>
        <p:spPr>
          <a:xfrm>
            <a:off x="6922484" y="1859071"/>
            <a:ext cx="1759226" cy="211703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282866" y="177720"/>
            <a:ext cx="291618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So </a:t>
            </a:r>
            <a:r>
              <a:rPr lang="en-US" sz="3200" b="1" dirty="0" err="1" smtClean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s¸nh</a:t>
            </a:r>
            <a:r>
              <a:rPr lang="en-US" sz="3200" b="1" dirty="0" smtClean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: l m n</a:t>
            </a:r>
            <a:endParaRPr lang="en-US" sz="3200" b="1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pic>
        <p:nvPicPr>
          <p:cNvPr id="2" name="19.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3" name="19.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83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666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0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719"/>
                            </p:stCondLst>
                            <p:childTnLst>
                              <p:par>
                                <p:cTn id="2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219"/>
                            </p:stCondLst>
                            <p:childTnLst>
                              <p:par>
                                <p:cTn id="27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" name="Google Shape;1251;p49"/>
          <p:cNvSpPr txBox="1">
            <a:spLocks noGrp="1"/>
          </p:cNvSpPr>
          <p:nvPr>
            <p:ph type="title" idx="6"/>
          </p:nvPr>
        </p:nvSpPr>
        <p:spPr>
          <a:xfrm>
            <a:off x="4194629" y="406400"/>
            <a:ext cx="3457369" cy="29734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prstTxWarp prst="textWave4">
              <a:avLst>
                <a:gd name="adj1" fmla="val 12500"/>
                <a:gd name="adj2" fmla="val -119"/>
              </a:avLst>
            </a:prstTxWarp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" dirty="0" smtClean="0">
                <a:solidFill>
                  <a:srgbClr val="FF0000"/>
                </a:solidFill>
              </a:rPr>
              <a:t>T</a:t>
            </a:r>
            <a:r>
              <a:rPr lang="en" sz="500" dirty="0" smtClean="0">
                <a:solidFill>
                  <a:srgbClr val="FF0000"/>
                </a:solidFill>
              </a:rPr>
              <a:t>ết tết Tết Tết đến rồi !</a:t>
            </a:r>
            <a:endParaRPr sz="500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877" t="9658" r="11403" b="13517"/>
          <a:stretch/>
        </p:blipFill>
        <p:spPr>
          <a:xfrm>
            <a:off x="1193683" y="-762201"/>
            <a:ext cx="6888912" cy="5390243"/>
          </a:xfrm>
          <a:prstGeom prst="rect">
            <a:avLst/>
          </a:prstGeom>
        </p:spPr>
      </p:pic>
      <p:pic>
        <p:nvPicPr>
          <p:cNvPr id="9" name="Tết Đến Rồi - 2018 [HD]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314598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 rot="21208410">
            <a:off x="2193983" y="1489267"/>
            <a:ext cx="4386432" cy="2743568"/>
          </a:xfrm>
          <a:prstGeom prst="roundRect">
            <a:avLst>
              <a:gd name="adj" fmla="val 5439"/>
            </a:avLst>
          </a:prstGeom>
          <a:ln w="57150">
            <a:solidFill>
              <a:schemeClr val="bg1"/>
            </a:solidFill>
          </a:ln>
          <a:effectLst>
            <a:innerShdw blurRad="114300" dist="50800">
              <a:srgbClr val="000000">
                <a:alpha val="0"/>
              </a:srgbClr>
            </a:innerShdw>
          </a:effectLst>
        </p:spPr>
      </p:pic>
      <p:pic>
        <p:nvPicPr>
          <p:cNvPr id="2" name="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202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1" name="Google Shape;1691;p68"/>
          <p:cNvSpPr/>
          <p:nvPr/>
        </p:nvSpPr>
        <p:spPr>
          <a:xfrm rot="-2700000">
            <a:off x="5455293" y="1944334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4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2" name="Google Shape;1692;p68"/>
          <p:cNvSpPr/>
          <p:nvPr/>
        </p:nvSpPr>
        <p:spPr>
          <a:xfrm rot="-2700000">
            <a:off x="5455293" y="2660116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1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3" name="Google Shape;1693;p68"/>
          <p:cNvSpPr/>
          <p:nvPr/>
        </p:nvSpPr>
        <p:spPr>
          <a:xfrm rot="-2700000">
            <a:off x="5501178" y="1220554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lt2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4" name="Google Shape;1694;p68"/>
          <p:cNvSpPr/>
          <p:nvPr/>
        </p:nvSpPr>
        <p:spPr>
          <a:xfrm rot="-2700000">
            <a:off x="5453945" y="339209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3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5" name="Google Shape;1695;p68"/>
          <p:cNvSpPr/>
          <p:nvPr/>
        </p:nvSpPr>
        <p:spPr>
          <a:xfrm rot="-2700000">
            <a:off x="5455291" y="4124052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6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6" name="Google Shape;1696;p68"/>
          <p:cNvSpPr/>
          <p:nvPr/>
        </p:nvSpPr>
        <p:spPr>
          <a:xfrm rot="-2700000">
            <a:off x="4704721" y="1944334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4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7" name="Google Shape;1697;p68"/>
          <p:cNvSpPr/>
          <p:nvPr/>
        </p:nvSpPr>
        <p:spPr>
          <a:xfrm rot="-2700000">
            <a:off x="4704721" y="2660116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1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8" name="Google Shape;1698;p68"/>
          <p:cNvSpPr/>
          <p:nvPr/>
        </p:nvSpPr>
        <p:spPr>
          <a:xfrm rot="-2700000">
            <a:off x="4704721" y="122055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lt2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9" name="Google Shape;1699;p68"/>
          <p:cNvSpPr/>
          <p:nvPr/>
        </p:nvSpPr>
        <p:spPr>
          <a:xfrm rot="-2700000">
            <a:off x="4702923" y="339209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3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0" name="Google Shape;1700;p68"/>
          <p:cNvSpPr/>
          <p:nvPr/>
        </p:nvSpPr>
        <p:spPr>
          <a:xfrm rot="-2700000">
            <a:off x="4704717" y="4124052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6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1" name="Google Shape;1701;p68"/>
          <p:cNvSpPr/>
          <p:nvPr/>
        </p:nvSpPr>
        <p:spPr>
          <a:xfrm rot="-2700000">
            <a:off x="3954148" y="1944334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4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2" name="Google Shape;1702;p68"/>
          <p:cNvSpPr/>
          <p:nvPr/>
        </p:nvSpPr>
        <p:spPr>
          <a:xfrm rot="-2700000">
            <a:off x="3954148" y="2660116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1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3" name="Google Shape;1703;p68"/>
          <p:cNvSpPr/>
          <p:nvPr/>
        </p:nvSpPr>
        <p:spPr>
          <a:xfrm rot="-2700000">
            <a:off x="3954148" y="122055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lt2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4" name="Google Shape;1704;p68"/>
          <p:cNvSpPr/>
          <p:nvPr/>
        </p:nvSpPr>
        <p:spPr>
          <a:xfrm rot="-2700000">
            <a:off x="3951901" y="339209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3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5" name="Google Shape;1705;p68"/>
          <p:cNvSpPr/>
          <p:nvPr/>
        </p:nvSpPr>
        <p:spPr>
          <a:xfrm rot="-2700000">
            <a:off x="3954143" y="4124052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6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6" name="Google Shape;1706;p68"/>
          <p:cNvSpPr/>
          <p:nvPr/>
        </p:nvSpPr>
        <p:spPr>
          <a:xfrm rot="-2700000">
            <a:off x="3203576" y="1944334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4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7" name="Google Shape;1707;p68"/>
          <p:cNvSpPr/>
          <p:nvPr/>
        </p:nvSpPr>
        <p:spPr>
          <a:xfrm rot="-2700000">
            <a:off x="3203576" y="2660116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1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8" name="Google Shape;1708;p68"/>
          <p:cNvSpPr/>
          <p:nvPr/>
        </p:nvSpPr>
        <p:spPr>
          <a:xfrm rot="-2700000">
            <a:off x="3203576" y="122055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lt2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9" name="Google Shape;1709;p68"/>
          <p:cNvSpPr/>
          <p:nvPr/>
        </p:nvSpPr>
        <p:spPr>
          <a:xfrm rot="-2700000">
            <a:off x="3200879" y="339209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3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0" name="Google Shape;1710;p68"/>
          <p:cNvSpPr/>
          <p:nvPr/>
        </p:nvSpPr>
        <p:spPr>
          <a:xfrm rot="-2700000">
            <a:off x="3203570" y="4124052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6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1" name="Google Shape;1711;p68"/>
          <p:cNvSpPr/>
          <p:nvPr/>
        </p:nvSpPr>
        <p:spPr>
          <a:xfrm rot="-2700000">
            <a:off x="1702430" y="1944334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4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2" name="Google Shape;1712;p68"/>
          <p:cNvSpPr/>
          <p:nvPr/>
        </p:nvSpPr>
        <p:spPr>
          <a:xfrm rot="-2700000">
            <a:off x="1702430" y="2660116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1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3" name="Google Shape;1713;p68"/>
          <p:cNvSpPr/>
          <p:nvPr/>
        </p:nvSpPr>
        <p:spPr>
          <a:xfrm rot="-2700000">
            <a:off x="1692453" y="1190179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lt2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4" name="Google Shape;1714;p68"/>
          <p:cNvSpPr/>
          <p:nvPr/>
        </p:nvSpPr>
        <p:spPr>
          <a:xfrm rot="-2700000">
            <a:off x="1698834" y="339209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3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5" name="Google Shape;1715;p68"/>
          <p:cNvSpPr/>
          <p:nvPr/>
        </p:nvSpPr>
        <p:spPr>
          <a:xfrm rot="-2700000">
            <a:off x="1702423" y="4124052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6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6" name="Google Shape;1716;p68"/>
          <p:cNvSpPr/>
          <p:nvPr/>
        </p:nvSpPr>
        <p:spPr>
          <a:xfrm rot="-2700000">
            <a:off x="2453003" y="1944334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4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7" name="Google Shape;1717;p68"/>
          <p:cNvSpPr/>
          <p:nvPr/>
        </p:nvSpPr>
        <p:spPr>
          <a:xfrm rot="-2700000">
            <a:off x="2453003" y="2660116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1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8" name="Google Shape;1718;p68"/>
          <p:cNvSpPr/>
          <p:nvPr/>
        </p:nvSpPr>
        <p:spPr>
          <a:xfrm rot="-2700000">
            <a:off x="2453003" y="122055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lt2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9" name="Google Shape;1719;p68"/>
          <p:cNvSpPr/>
          <p:nvPr/>
        </p:nvSpPr>
        <p:spPr>
          <a:xfrm rot="-2700000">
            <a:off x="2449856" y="339209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3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0" name="Google Shape;1720;p68"/>
          <p:cNvSpPr/>
          <p:nvPr/>
        </p:nvSpPr>
        <p:spPr>
          <a:xfrm rot="-2700000">
            <a:off x="2452996" y="4124052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6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2" name="Google Shape;1722;p68"/>
          <p:cNvSpPr/>
          <p:nvPr/>
        </p:nvSpPr>
        <p:spPr>
          <a:xfrm rot="-8100000">
            <a:off x="951858" y="1944334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4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3" name="Google Shape;1723;p68"/>
          <p:cNvSpPr/>
          <p:nvPr/>
        </p:nvSpPr>
        <p:spPr>
          <a:xfrm rot="-2700000">
            <a:off x="951858" y="2660116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1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4" name="Google Shape;1724;p68"/>
          <p:cNvSpPr/>
          <p:nvPr/>
        </p:nvSpPr>
        <p:spPr>
          <a:xfrm rot="-8100000">
            <a:off x="951858" y="122055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lt2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8" name="Google Shape;1738;p68"/>
          <p:cNvSpPr/>
          <p:nvPr/>
        </p:nvSpPr>
        <p:spPr>
          <a:xfrm rot="-2700000">
            <a:off x="947812" y="339209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3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9" name="Google Shape;1739;p68"/>
          <p:cNvSpPr/>
          <p:nvPr/>
        </p:nvSpPr>
        <p:spPr>
          <a:xfrm rot="-2700000">
            <a:off x="951849" y="4124052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6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1037229" y="1164567"/>
            <a:ext cx="29848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</a:p>
        </p:txBody>
      </p:sp>
      <p:sp>
        <p:nvSpPr>
          <p:cNvPr id="352" name="Rectangle 351"/>
          <p:cNvSpPr/>
          <p:nvPr/>
        </p:nvSpPr>
        <p:spPr>
          <a:xfrm>
            <a:off x="1719673" y="1128248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53" name="Rectangle 352"/>
          <p:cNvSpPr/>
          <p:nvPr/>
        </p:nvSpPr>
        <p:spPr>
          <a:xfrm>
            <a:off x="2525134" y="1142379"/>
            <a:ext cx="29848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54" name="Rectangle 353"/>
          <p:cNvSpPr/>
          <p:nvPr/>
        </p:nvSpPr>
        <p:spPr>
          <a:xfrm>
            <a:off x="3157680" y="1125115"/>
            <a:ext cx="57099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m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356" name="Rectangle 355"/>
          <p:cNvSpPr/>
          <p:nvPr/>
        </p:nvSpPr>
        <p:spPr>
          <a:xfrm>
            <a:off x="4730143" y="1132122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57" name="Rectangle 356"/>
          <p:cNvSpPr/>
          <p:nvPr/>
        </p:nvSpPr>
        <p:spPr>
          <a:xfrm>
            <a:off x="5537016" y="1172655"/>
            <a:ext cx="42351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k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358" name="Rectangle 357"/>
          <p:cNvSpPr/>
          <p:nvPr/>
        </p:nvSpPr>
        <p:spPr>
          <a:xfrm>
            <a:off x="5470745" y="1896534"/>
            <a:ext cx="4555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®</a:t>
            </a:r>
          </a:p>
        </p:txBody>
      </p:sp>
      <p:sp>
        <p:nvSpPr>
          <p:cNvPr id="359" name="Rectangle 358"/>
          <p:cNvSpPr/>
          <p:nvPr/>
        </p:nvSpPr>
        <p:spPr>
          <a:xfrm>
            <a:off x="4739526" y="1859917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0" name="Rectangle 359"/>
          <p:cNvSpPr/>
          <p:nvPr/>
        </p:nvSpPr>
        <p:spPr>
          <a:xfrm>
            <a:off x="4058033" y="1849966"/>
            <a:ext cx="29848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</a:p>
        </p:txBody>
      </p:sp>
      <p:sp>
        <p:nvSpPr>
          <p:cNvPr id="361" name="Rectangle 360"/>
          <p:cNvSpPr/>
          <p:nvPr/>
        </p:nvSpPr>
        <p:spPr>
          <a:xfrm>
            <a:off x="3234866" y="1851110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2" name="Rectangle 361"/>
          <p:cNvSpPr/>
          <p:nvPr/>
        </p:nvSpPr>
        <p:spPr>
          <a:xfrm>
            <a:off x="2540395" y="1914515"/>
            <a:ext cx="30809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t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363" name="Rectangle 362"/>
          <p:cNvSpPr/>
          <p:nvPr/>
        </p:nvSpPr>
        <p:spPr>
          <a:xfrm>
            <a:off x="1668346" y="1888437"/>
            <a:ext cx="5501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4" name="Rectangle 363"/>
          <p:cNvSpPr/>
          <p:nvPr/>
        </p:nvSpPr>
        <p:spPr>
          <a:xfrm>
            <a:off x="969101" y="1888437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5" name="Rectangle 364"/>
          <p:cNvSpPr/>
          <p:nvPr/>
        </p:nvSpPr>
        <p:spPr>
          <a:xfrm>
            <a:off x="1047197" y="2583177"/>
            <a:ext cx="29848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</a:p>
        </p:txBody>
      </p:sp>
      <p:sp>
        <p:nvSpPr>
          <p:cNvPr id="366" name="Rectangle 365"/>
          <p:cNvSpPr/>
          <p:nvPr/>
        </p:nvSpPr>
        <p:spPr>
          <a:xfrm>
            <a:off x="1726054" y="2599780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7" name="Rectangle 366"/>
          <p:cNvSpPr/>
          <p:nvPr/>
        </p:nvSpPr>
        <p:spPr>
          <a:xfrm>
            <a:off x="2477076" y="2610530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</a:p>
        </p:txBody>
      </p:sp>
      <p:sp>
        <p:nvSpPr>
          <p:cNvPr id="368" name="Rectangle 367"/>
          <p:cNvSpPr/>
          <p:nvPr/>
        </p:nvSpPr>
        <p:spPr>
          <a:xfrm>
            <a:off x="3177157" y="2542910"/>
            <a:ext cx="5501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</a:p>
        </p:txBody>
      </p:sp>
      <p:sp>
        <p:nvSpPr>
          <p:cNvPr id="369" name="Rectangle 368"/>
          <p:cNvSpPr/>
          <p:nvPr/>
        </p:nvSpPr>
        <p:spPr>
          <a:xfrm>
            <a:off x="3972709" y="2610529"/>
            <a:ext cx="44755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«</a:t>
            </a:r>
          </a:p>
        </p:txBody>
      </p:sp>
      <p:sp>
        <p:nvSpPr>
          <p:cNvPr id="370" name="Rectangle 369"/>
          <p:cNvSpPr/>
          <p:nvPr/>
        </p:nvSpPr>
        <p:spPr>
          <a:xfrm>
            <a:off x="4762111" y="2581135"/>
            <a:ext cx="34496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1" name="Rectangle 370"/>
          <p:cNvSpPr/>
          <p:nvPr/>
        </p:nvSpPr>
        <p:spPr>
          <a:xfrm>
            <a:off x="5491583" y="2549416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</a:p>
        </p:txBody>
      </p:sp>
      <p:sp>
        <p:nvSpPr>
          <p:cNvPr id="372" name="Rectangle 371"/>
          <p:cNvSpPr/>
          <p:nvPr/>
        </p:nvSpPr>
        <p:spPr>
          <a:xfrm>
            <a:off x="921361" y="3315605"/>
            <a:ext cx="5501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3" name="Rectangle 372"/>
          <p:cNvSpPr/>
          <p:nvPr/>
        </p:nvSpPr>
        <p:spPr>
          <a:xfrm>
            <a:off x="1794182" y="3332208"/>
            <a:ext cx="29848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</a:p>
        </p:txBody>
      </p:sp>
      <p:sp>
        <p:nvSpPr>
          <p:cNvPr id="374" name="Rectangle 373"/>
          <p:cNvSpPr/>
          <p:nvPr/>
        </p:nvSpPr>
        <p:spPr>
          <a:xfrm>
            <a:off x="2488298" y="3342958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5" name="Rectangle 374"/>
          <p:cNvSpPr/>
          <p:nvPr/>
        </p:nvSpPr>
        <p:spPr>
          <a:xfrm>
            <a:off x="3246088" y="3360930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6" name="Rectangle 375"/>
          <p:cNvSpPr/>
          <p:nvPr/>
        </p:nvSpPr>
        <p:spPr>
          <a:xfrm>
            <a:off x="3979121" y="3342957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7" name="Rectangle 376"/>
          <p:cNvSpPr/>
          <p:nvPr/>
        </p:nvSpPr>
        <p:spPr>
          <a:xfrm>
            <a:off x="4672435" y="3342957"/>
            <a:ext cx="5501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8" name="Rectangle 377"/>
          <p:cNvSpPr/>
          <p:nvPr/>
        </p:nvSpPr>
        <p:spPr>
          <a:xfrm>
            <a:off x="5549293" y="3360930"/>
            <a:ext cx="29848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</a:p>
        </p:txBody>
      </p:sp>
      <p:sp>
        <p:nvSpPr>
          <p:cNvPr id="379" name="Rectangle 378"/>
          <p:cNvSpPr/>
          <p:nvPr/>
        </p:nvSpPr>
        <p:spPr>
          <a:xfrm>
            <a:off x="1047197" y="4019374"/>
            <a:ext cx="29848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</a:p>
        </p:txBody>
      </p:sp>
      <p:sp>
        <p:nvSpPr>
          <p:cNvPr id="380" name="Rectangle 379"/>
          <p:cNvSpPr/>
          <p:nvPr/>
        </p:nvSpPr>
        <p:spPr>
          <a:xfrm>
            <a:off x="1668346" y="4035977"/>
            <a:ext cx="5501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1" name="Rectangle 380"/>
          <p:cNvSpPr/>
          <p:nvPr/>
        </p:nvSpPr>
        <p:spPr>
          <a:xfrm>
            <a:off x="2477076" y="4046727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2" name="Rectangle 381"/>
          <p:cNvSpPr/>
          <p:nvPr/>
        </p:nvSpPr>
        <p:spPr>
          <a:xfrm>
            <a:off x="3302994" y="4064699"/>
            <a:ext cx="29848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</a:p>
        </p:txBody>
      </p:sp>
      <p:sp>
        <p:nvSpPr>
          <p:cNvPr id="383" name="Rectangle 382"/>
          <p:cNvSpPr/>
          <p:nvPr/>
        </p:nvSpPr>
        <p:spPr>
          <a:xfrm>
            <a:off x="3921413" y="4046726"/>
            <a:ext cx="5501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4" name="Rectangle 383"/>
          <p:cNvSpPr/>
          <p:nvPr/>
        </p:nvSpPr>
        <p:spPr>
          <a:xfrm>
            <a:off x="4730143" y="4046726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5" name="Rectangle 384"/>
          <p:cNvSpPr/>
          <p:nvPr/>
        </p:nvSpPr>
        <p:spPr>
          <a:xfrm>
            <a:off x="5481165" y="4064699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6" name="Rectangle 385"/>
          <p:cNvSpPr/>
          <p:nvPr/>
        </p:nvSpPr>
        <p:spPr>
          <a:xfrm>
            <a:off x="3979486" y="1123115"/>
            <a:ext cx="45557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a</a:t>
            </a:r>
          </a:p>
        </p:txBody>
      </p:sp>
      <p:sp>
        <p:nvSpPr>
          <p:cNvPr id="387" name="Rectangle 386"/>
          <p:cNvSpPr/>
          <p:nvPr/>
        </p:nvSpPr>
        <p:spPr>
          <a:xfrm>
            <a:off x="7079291" y="1415502"/>
            <a:ext cx="3770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</a:p>
        </p:txBody>
      </p:sp>
      <p:sp>
        <p:nvSpPr>
          <p:cNvPr id="388" name="Rectangle 387"/>
          <p:cNvSpPr/>
          <p:nvPr/>
        </p:nvSpPr>
        <p:spPr>
          <a:xfrm>
            <a:off x="6895756" y="2327274"/>
            <a:ext cx="8002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en-US" sz="54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9" name="Rectangle 388"/>
          <p:cNvSpPr/>
          <p:nvPr/>
        </p:nvSpPr>
        <p:spPr>
          <a:xfrm>
            <a:off x="6991936" y="3250604"/>
            <a:ext cx="6078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en-US" sz="54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1" name="Rectangle 390"/>
          <p:cNvSpPr/>
          <p:nvPr/>
        </p:nvSpPr>
        <p:spPr>
          <a:xfrm>
            <a:off x="7800935" y="2504880"/>
            <a:ext cx="663191" cy="62931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2" name="Rectangle 391"/>
          <p:cNvSpPr/>
          <p:nvPr/>
        </p:nvSpPr>
        <p:spPr>
          <a:xfrm>
            <a:off x="7817616" y="3445130"/>
            <a:ext cx="663191" cy="62931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6430945" y="0"/>
            <a:ext cx="46373" cy="5143500"/>
          </a:xfrm>
          <a:prstGeom prst="line">
            <a:avLst/>
          </a:prstGeom>
          <a:ln w="38100">
            <a:solidFill>
              <a:schemeClr val="bg1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6" name="Rectangle 395"/>
          <p:cNvSpPr/>
          <p:nvPr/>
        </p:nvSpPr>
        <p:spPr>
          <a:xfrm>
            <a:off x="1726054" y="410452"/>
            <a:ext cx="3464410" cy="5232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</a:bodyPr>
          <a:lstStyle/>
          <a:p>
            <a:pPr algn="ctr"/>
            <a:r>
              <a:rPr lang="en-US" sz="2800" b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BÐ </a:t>
            </a:r>
            <a:r>
              <a:rPr lang="en-US" sz="2800" b="1" dirty="0" err="1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nµo</a:t>
            </a:r>
            <a:r>
              <a:rPr lang="en-US" sz="2800" b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 </a:t>
            </a:r>
            <a:r>
              <a:rPr lang="en-US" sz="2800" b="1" dirty="0" err="1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th«ng</a:t>
            </a:r>
            <a:r>
              <a:rPr lang="en-US" sz="2800" b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 minh</a:t>
            </a:r>
            <a:endParaRPr lang="en-US" sz="2800" b="1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787473" y="1523762"/>
            <a:ext cx="663191" cy="769441"/>
            <a:chOff x="7787473" y="1523762"/>
            <a:chExt cx="663191" cy="769441"/>
          </a:xfrm>
        </p:grpSpPr>
        <p:sp>
          <p:nvSpPr>
            <p:cNvPr id="4" name="Rectangle 3"/>
            <p:cNvSpPr/>
            <p:nvPr/>
          </p:nvSpPr>
          <p:spPr>
            <a:xfrm>
              <a:off x="7787473" y="1577591"/>
              <a:ext cx="663191" cy="62931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7" name="Rectangle 396"/>
            <p:cNvSpPr/>
            <p:nvPr/>
          </p:nvSpPr>
          <p:spPr>
            <a:xfrm>
              <a:off x="7869641" y="1523762"/>
              <a:ext cx="498855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 dirty="0" smtClean="0">
                  <a:ln w="0"/>
                  <a:solidFill>
                    <a:schemeClr val="bg1">
                      <a:lumMod val="1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7</a:t>
              </a:r>
              <a:endParaRPr lang="en-US" sz="4400" b="1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398" name="Rectangle 397"/>
          <p:cNvSpPr/>
          <p:nvPr/>
        </p:nvSpPr>
        <p:spPr>
          <a:xfrm>
            <a:off x="7879332" y="2469031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  <a:endParaRPr lang="en-US" sz="4400" b="1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9" name="Rectangle 398"/>
          <p:cNvSpPr/>
          <p:nvPr/>
        </p:nvSpPr>
        <p:spPr>
          <a:xfrm>
            <a:off x="7899075" y="3396675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</p:txBody>
      </p:sp>
      <p:pic>
        <p:nvPicPr>
          <p:cNvPr id="2" name="2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95976" y="36372"/>
            <a:ext cx="609600" cy="609600"/>
          </a:xfrm>
          <a:prstGeom prst="rect">
            <a:avLst/>
          </a:prstGeom>
        </p:spPr>
      </p:pic>
      <p:pic>
        <p:nvPicPr>
          <p:cNvPr id="5" name="Đồng hồ đếm ngược 20 giây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942062" y="4467410"/>
            <a:ext cx="1201938" cy="676090"/>
          </a:xfrm>
          <a:prstGeom prst="rect">
            <a:avLst/>
          </a:prstGeom>
          <a:ln>
            <a:noFill/>
          </a:ln>
          <a:effectLst>
            <a:glow rad="228600">
              <a:srgbClr val="FFFFFF">
                <a:alpha val="40000"/>
              </a:srgbClr>
            </a:glow>
          </a:effectLst>
          <a:scene3d>
            <a:camera prst="orthographicFront"/>
            <a:lightRig rig="threePt" dir="t">
              <a:rot lat="0" lon="0" rev="2100000"/>
            </a:lightRig>
          </a:scene3d>
          <a:sp3d>
            <a:bevelT w="152400" h="101600" prst="slop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55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37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video>
              <p:cMediaNode vol="80000" showWhenStopped="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1" name="Google Shape;1691;p68"/>
          <p:cNvSpPr/>
          <p:nvPr/>
        </p:nvSpPr>
        <p:spPr>
          <a:xfrm rot="-2700000">
            <a:off x="5455293" y="1944334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4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2" name="Google Shape;1692;p68"/>
          <p:cNvSpPr/>
          <p:nvPr/>
        </p:nvSpPr>
        <p:spPr>
          <a:xfrm rot="-2700000">
            <a:off x="5455293" y="2660116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1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3" name="Google Shape;1693;p68"/>
          <p:cNvSpPr/>
          <p:nvPr/>
        </p:nvSpPr>
        <p:spPr>
          <a:xfrm rot="-2700000">
            <a:off x="5501178" y="1220554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lt2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4" name="Google Shape;1694;p68"/>
          <p:cNvSpPr/>
          <p:nvPr/>
        </p:nvSpPr>
        <p:spPr>
          <a:xfrm rot="-2700000">
            <a:off x="5453945" y="339209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3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5" name="Google Shape;1695;p68"/>
          <p:cNvSpPr/>
          <p:nvPr/>
        </p:nvSpPr>
        <p:spPr>
          <a:xfrm rot="-2700000">
            <a:off x="5455291" y="4124052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6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6" name="Google Shape;1696;p68"/>
          <p:cNvSpPr/>
          <p:nvPr/>
        </p:nvSpPr>
        <p:spPr>
          <a:xfrm rot="-2700000">
            <a:off x="4704721" y="1944334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4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7" name="Google Shape;1697;p68"/>
          <p:cNvSpPr/>
          <p:nvPr/>
        </p:nvSpPr>
        <p:spPr>
          <a:xfrm rot="-2700000">
            <a:off x="4704721" y="2660116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1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8" name="Google Shape;1698;p68"/>
          <p:cNvSpPr/>
          <p:nvPr/>
        </p:nvSpPr>
        <p:spPr>
          <a:xfrm rot="-2700000">
            <a:off x="4704721" y="122055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lt2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9" name="Google Shape;1699;p68"/>
          <p:cNvSpPr/>
          <p:nvPr/>
        </p:nvSpPr>
        <p:spPr>
          <a:xfrm rot="-2700000">
            <a:off x="4702923" y="339209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3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0" name="Google Shape;1700;p68"/>
          <p:cNvSpPr/>
          <p:nvPr/>
        </p:nvSpPr>
        <p:spPr>
          <a:xfrm rot="-2700000">
            <a:off x="4704717" y="4124052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6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1" name="Google Shape;1701;p68"/>
          <p:cNvSpPr/>
          <p:nvPr/>
        </p:nvSpPr>
        <p:spPr>
          <a:xfrm rot="-2700000">
            <a:off x="3954148" y="1944334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4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2" name="Google Shape;1702;p68"/>
          <p:cNvSpPr/>
          <p:nvPr/>
        </p:nvSpPr>
        <p:spPr>
          <a:xfrm rot="-2700000">
            <a:off x="3954148" y="2660116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1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3" name="Google Shape;1703;p68"/>
          <p:cNvSpPr/>
          <p:nvPr/>
        </p:nvSpPr>
        <p:spPr>
          <a:xfrm rot="-2700000">
            <a:off x="3954148" y="122055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lt2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4" name="Google Shape;1704;p68"/>
          <p:cNvSpPr/>
          <p:nvPr/>
        </p:nvSpPr>
        <p:spPr>
          <a:xfrm rot="-2700000">
            <a:off x="3951901" y="339209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3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5" name="Google Shape;1705;p68"/>
          <p:cNvSpPr/>
          <p:nvPr/>
        </p:nvSpPr>
        <p:spPr>
          <a:xfrm rot="-2700000">
            <a:off x="3954143" y="4124052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6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6" name="Google Shape;1706;p68"/>
          <p:cNvSpPr/>
          <p:nvPr/>
        </p:nvSpPr>
        <p:spPr>
          <a:xfrm rot="-2700000">
            <a:off x="3203576" y="1944334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4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7" name="Google Shape;1707;p68"/>
          <p:cNvSpPr/>
          <p:nvPr/>
        </p:nvSpPr>
        <p:spPr>
          <a:xfrm rot="-2700000">
            <a:off x="3203576" y="2660116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1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8" name="Google Shape;1708;p68"/>
          <p:cNvSpPr/>
          <p:nvPr/>
        </p:nvSpPr>
        <p:spPr>
          <a:xfrm rot="-2700000">
            <a:off x="3203576" y="122055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lt2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9" name="Google Shape;1709;p68"/>
          <p:cNvSpPr/>
          <p:nvPr/>
        </p:nvSpPr>
        <p:spPr>
          <a:xfrm rot="-2700000">
            <a:off x="3200879" y="339209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3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0" name="Google Shape;1710;p68"/>
          <p:cNvSpPr/>
          <p:nvPr/>
        </p:nvSpPr>
        <p:spPr>
          <a:xfrm rot="-2700000">
            <a:off x="3203570" y="4124052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6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1" name="Google Shape;1711;p68"/>
          <p:cNvSpPr/>
          <p:nvPr/>
        </p:nvSpPr>
        <p:spPr>
          <a:xfrm rot="-2700000">
            <a:off x="1702430" y="1944334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4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2" name="Google Shape;1712;p68"/>
          <p:cNvSpPr/>
          <p:nvPr/>
        </p:nvSpPr>
        <p:spPr>
          <a:xfrm rot="-2700000">
            <a:off x="1702430" y="2660116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1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3" name="Google Shape;1713;p68"/>
          <p:cNvSpPr/>
          <p:nvPr/>
        </p:nvSpPr>
        <p:spPr>
          <a:xfrm rot="-2700000">
            <a:off x="1692453" y="1190179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lt2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4" name="Google Shape;1714;p68"/>
          <p:cNvSpPr/>
          <p:nvPr/>
        </p:nvSpPr>
        <p:spPr>
          <a:xfrm rot="-2700000">
            <a:off x="1698834" y="339209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3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5" name="Google Shape;1715;p68"/>
          <p:cNvSpPr/>
          <p:nvPr/>
        </p:nvSpPr>
        <p:spPr>
          <a:xfrm rot="-2700000">
            <a:off x="1702423" y="4124052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6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6" name="Google Shape;1716;p68"/>
          <p:cNvSpPr/>
          <p:nvPr/>
        </p:nvSpPr>
        <p:spPr>
          <a:xfrm rot="-2700000">
            <a:off x="2453003" y="1944334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4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7" name="Google Shape;1717;p68"/>
          <p:cNvSpPr/>
          <p:nvPr/>
        </p:nvSpPr>
        <p:spPr>
          <a:xfrm rot="-2700000">
            <a:off x="2453003" y="2660116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1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8" name="Google Shape;1718;p68"/>
          <p:cNvSpPr/>
          <p:nvPr/>
        </p:nvSpPr>
        <p:spPr>
          <a:xfrm rot="-2700000">
            <a:off x="2453003" y="122055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lt2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9" name="Google Shape;1719;p68"/>
          <p:cNvSpPr/>
          <p:nvPr/>
        </p:nvSpPr>
        <p:spPr>
          <a:xfrm rot="-2700000">
            <a:off x="2449856" y="339209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3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0" name="Google Shape;1720;p68"/>
          <p:cNvSpPr/>
          <p:nvPr/>
        </p:nvSpPr>
        <p:spPr>
          <a:xfrm rot="-2700000">
            <a:off x="2452996" y="4124052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6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2" name="Google Shape;1722;p68"/>
          <p:cNvSpPr/>
          <p:nvPr/>
        </p:nvSpPr>
        <p:spPr>
          <a:xfrm rot="-8100000">
            <a:off x="951858" y="1944334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4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3" name="Google Shape;1723;p68"/>
          <p:cNvSpPr/>
          <p:nvPr/>
        </p:nvSpPr>
        <p:spPr>
          <a:xfrm rot="-2700000">
            <a:off x="951858" y="2660116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1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4" name="Google Shape;1724;p68"/>
          <p:cNvSpPr/>
          <p:nvPr/>
        </p:nvSpPr>
        <p:spPr>
          <a:xfrm rot="-8100000">
            <a:off x="951858" y="122055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lt2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8" name="Google Shape;1738;p68"/>
          <p:cNvSpPr/>
          <p:nvPr/>
        </p:nvSpPr>
        <p:spPr>
          <a:xfrm rot="-2700000">
            <a:off x="947812" y="3392093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3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9" name="Google Shape;1739;p68"/>
          <p:cNvSpPr/>
          <p:nvPr/>
        </p:nvSpPr>
        <p:spPr>
          <a:xfrm rot="-2700000">
            <a:off x="951849" y="4124052"/>
            <a:ext cx="489176" cy="489176"/>
          </a:xfrm>
          <a:prstGeom prst="roundRect">
            <a:avLst>
              <a:gd name="adj" fmla="val 26193"/>
            </a:avLst>
          </a:prstGeom>
          <a:solidFill>
            <a:schemeClr val="accent6"/>
          </a:solidFill>
          <a:ln>
            <a:noFill/>
          </a:ln>
          <a:effectLst>
            <a:outerShdw blurRad="2571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1037229" y="1164567"/>
            <a:ext cx="29848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</a:p>
        </p:txBody>
      </p:sp>
      <p:sp>
        <p:nvSpPr>
          <p:cNvPr id="352" name="Rectangle 351"/>
          <p:cNvSpPr/>
          <p:nvPr/>
        </p:nvSpPr>
        <p:spPr>
          <a:xfrm>
            <a:off x="1719673" y="1128248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53" name="Rectangle 352"/>
          <p:cNvSpPr/>
          <p:nvPr/>
        </p:nvSpPr>
        <p:spPr>
          <a:xfrm>
            <a:off x="2525134" y="1142379"/>
            <a:ext cx="29848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54" name="Rectangle 353"/>
          <p:cNvSpPr/>
          <p:nvPr/>
        </p:nvSpPr>
        <p:spPr>
          <a:xfrm>
            <a:off x="3157680" y="1125115"/>
            <a:ext cx="57099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m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356" name="Rectangle 355"/>
          <p:cNvSpPr/>
          <p:nvPr/>
        </p:nvSpPr>
        <p:spPr>
          <a:xfrm>
            <a:off x="4730143" y="1132122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57" name="Rectangle 356"/>
          <p:cNvSpPr/>
          <p:nvPr/>
        </p:nvSpPr>
        <p:spPr>
          <a:xfrm>
            <a:off x="5537016" y="1172655"/>
            <a:ext cx="42351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k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358" name="Rectangle 357"/>
          <p:cNvSpPr/>
          <p:nvPr/>
        </p:nvSpPr>
        <p:spPr>
          <a:xfrm>
            <a:off x="5470745" y="1896534"/>
            <a:ext cx="4555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®</a:t>
            </a:r>
          </a:p>
        </p:txBody>
      </p:sp>
      <p:sp>
        <p:nvSpPr>
          <p:cNvPr id="359" name="Rectangle 358"/>
          <p:cNvSpPr/>
          <p:nvPr/>
        </p:nvSpPr>
        <p:spPr>
          <a:xfrm>
            <a:off x="4739526" y="1859917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0" name="Rectangle 359"/>
          <p:cNvSpPr/>
          <p:nvPr/>
        </p:nvSpPr>
        <p:spPr>
          <a:xfrm>
            <a:off x="4058033" y="1849966"/>
            <a:ext cx="29848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</a:p>
        </p:txBody>
      </p:sp>
      <p:sp>
        <p:nvSpPr>
          <p:cNvPr id="361" name="Rectangle 360"/>
          <p:cNvSpPr/>
          <p:nvPr/>
        </p:nvSpPr>
        <p:spPr>
          <a:xfrm>
            <a:off x="3234866" y="1851110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2" name="Rectangle 361"/>
          <p:cNvSpPr/>
          <p:nvPr/>
        </p:nvSpPr>
        <p:spPr>
          <a:xfrm>
            <a:off x="2540395" y="1914515"/>
            <a:ext cx="30809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t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363" name="Rectangle 362"/>
          <p:cNvSpPr/>
          <p:nvPr/>
        </p:nvSpPr>
        <p:spPr>
          <a:xfrm>
            <a:off x="1668346" y="1888437"/>
            <a:ext cx="5501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4" name="Rectangle 363"/>
          <p:cNvSpPr/>
          <p:nvPr/>
        </p:nvSpPr>
        <p:spPr>
          <a:xfrm>
            <a:off x="969101" y="1888437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5" name="Rectangle 364"/>
          <p:cNvSpPr/>
          <p:nvPr/>
        </p:nvSpPr>
        <p:spPr>
          <a:xfrm>
            <a:off x="1047197" y="2583177"/>
            <a:ext cx="29848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</a:p>
        </p:txBody>
      </p:sp>
      <p:sp>
        <p:nvSpPr>
          <p:cNvPr id="366" name="Rectangle 365"/>
          <p:cNvSpPr/>
          <p:nvPr/>
        </p:nvSpPr>
        <p:spPr>
          <a:xfrm>
            <a:off x="1726054" y="2599780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7" name="Rectangle 366"/>
          <p:cNvSpPr/>
          <p:nvPr/>
        </p:nvSpPr>
        <p:spPr>
          <a:xfrm>
            <a:off x="2477076" y="2610530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</a:p>
        </p:txBody>
      </p:sp>
      <p:sp>
        <p:nvSpPr>
          <p:cNvPr id="368" name="Rectangle 367"/>
          <p:cNvSpPr/>
          <p:nvPr/>
        </p:nvSpPr>
        <p:spPr>
          <a:xfrm>
            <a:off x="3177157" y="2542910"/>
            <a:ext cx="5501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</a:p>
        </p:txBody>
      </p:sp>
      <p:sp>
        <p:nvSpPr>
          <p:cNvPr id="369" name="Rectangle 368"/>
          <p:cNvSpPr/>
          <p:nvPr/>
        </p:nvSpPr>
        <p:spPr>
          <a:xfrm>
            <a:off x="3972709" y="2610529"/>
            <a:ext cx="44755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«</a:t>
            </a:r>
          </a:p>
        </p:txBody>
      </p:sp>
      <p:sp>
        <p:nvSpPr>
          <p:cNvPr id="370" name="Rectangle 369"/>
          <p:cNvSpPr/>
          <p:nvPr/>
        </p:nvSpPr>
        <p:spPr>
          <a:xfrm>
            <a:off x="4762111" y="2581135"/>
            <a:ext cx="34496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1" name="Rectangle 370"/>
          <p:cNvSpPr/>
          <p:nvPr/>
        </p:nvSpPr>
        <p:spPr>
          <a:xfrm>
            <a:off x="5491583" y="2549416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</a:p>
        </p:txBody>
      </p:sp>
      <p:sp>
        <p:nvSpPr>
          <p:cNvPr id="372" name="Rectangle 371"/>
          <p:cNvSpPr/>
          <p:nvPr/>
        </p:nvSpPr>
        <p:spPr>
          <a:xfrm>
            <a:off x="921361" y="3315605"/>
            <a:ext cx="5501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3" name="Rectangle 372"/>
          <p:cNvSpPr/>
          <p:nvPr/>
        </p:nvSpPr>
        <p:spPr>
          <a:xfrm>
            <a:off x="1794182" y="3332208"/>
            <a:ext cx="29848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</a:p>
        </p:txBody>
      </p:sp>
      <p:sp>
        <p:nvSpPr>
          <p:cNvPr id="374" name="Rectangle 373"/>
          <p:cNvSpPr/>
          <p:nvPr/>
        </p:nvSpPr>
        <p:spPr>
          <a:xfrm>
            <a:off x="2488298" y="3342958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5" name="Rectangle 374"/>
          <p:cNvSpPr/>
          <p:nvPr/>
        </p:nvSpPr>
        <p:spPr>
          <a:xfrm>
            <a:off x="3246088" y="3360930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6" name="Rectangle 375"/>
          <p:cNvSpPr/>
          <p:nvPr/>
        </p:nvSpPr>
        <p:spPr>
          <a:xfrm>
            <a:off x="3979121" y="3342957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7" name="Rectangle 376"/>
          <p:cNvSpPr/>
          <p:nvPr/>
        </p:nvSpPr>
        <p:spPr>
          <a:xfrm>
            <a:off x="4672435" y="3342957"/>
            <a:ext cx="5501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8" name="Rectangle 377"/>
          <p:cNvSpPr/>
          <p:nvPr/>
        </p:nvSpPr>
        <p:spPr>
          <a:xfrm>
            <a:off x="5549293" y="3360930"/>
            <a:ext cx="29848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</a:p>
        </p:txBody>
      </p:sp>
      <p:sp>
        <p:nvSpPr>
          <p:cNvPr id="379" name="Rectangle 378"/>
          <p:cNvSpPr/>
          <p:nvPr/>
        </p:nvSpPr>
        <p:spPr>
          <a:xfrm>
            <a:off x="1047197" y="4019374"/>
            <a:ext cx="29848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</a:p>
        </p:txBody>
      </p:sp>
      <p:sp>
        <p:nvSpPr>
          <p:cNvPr id="380" name="Rectangle 379"/>
          <p:cNvSpPr/>
          <p:nvPr/>
        </p:nvSpPr>
        <p:spPr>
          <a:xfrm>
            <a:off x="1668346" y="4035977"/>
            <a:ext cx="5501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1" name="Rectangle 380"/>
          <p:cNvSpPr/>
          <p:nvPr/>
        </p:nvSpPr>
        <p:spPr>
          <a:xfrm>
            <a:off x="2477076" y="4046727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2" name="Rectangle 381"/>
          <p:cNvSpPr/>
          <p:nvPr/>
        </p:nvSpPr>
        <p:spPr>
          <a:xfrm>
            <a:off x="3302994" y="4064699"/>
            <a:ext cx="29848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</a:p>
        </p:txBody>
      </p:sp>
      <p:sp>
        <p:nvSpPr>
          <p:cNvPr id="383" name="Rectangle 382"/>
          <p:cNvSpPr/>
          <p:nvPr/>
        </p:nvSpPr>
        <p:spPr>
          <a:xfrm>
            <a:off x="3921413" y="4046726"/>
            <a:ext cx="5501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4" name="Rectangle 383"/>
          <p:cNvSpPr/>
          <p:nvPr/>
        </p:nvSpPr>
        <p:spPr>
          <a:xfrm>
            <a:off x="4730143" y="4046726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5" name="Rectangle 384"/>
          <p:cNvSpPr/>
          <p:nvPr/>
        </p:nvSpPr>
        <p:spPr>
          <a:xfrm>
            <a:off x="5481165" y="4064699"/>
            <a:ext cx="434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en-US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6" name="Rectangle 385"/>
          <p:cNvSpPr/>
          <p:nvPr/>
        </p:nvSpPr>
        <p:spPr>
          <a:xfrm>
            <a:off x="3979486" y="1123115"/>
            <a:ext cx="45557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a</a:t>
            </a:r>
          </a:p>
        </p:txBody>
      </p:sp>
      <p:sp>
        <p:nvSpPr>
          <p:cNvPr id="387" name="Rectangle 386"/>
          <p:cNvSpPr/>
          <p:nvPr/>
        </p:nvSpPr>
        <p:spPr>
          <a:xfrm>
            <a:off x="7079291" y="1415502"/>
            <a:ext cx="3770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</a:p>
        </p:txBody>
      </p:sp>
      <p:sp>
        <p:nvSpPr>
          <p:cNvPr id="388" name="Rectangle 387"/>
          <p:cNvSpPr/>
          <p:nvPr/>
        </p:nvSpPr>
        <p:spPr>
          <a:xfrm>
            <a:off x="6895756" y="2327274"/>
            <a:ext cx="8002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en-US" sz="54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9" name="Rectangle 388"/>
          <p:cNvSpPr/>
          <p:nvPr/>
        </p:nvSpPr>
        <p:spPr>
          <a:xfrm>
            <a:off x="6991936" y="3250604"/>
            <a:ext cx="6078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en-US" sz="54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1" name="Rectangle 390"/>
          <p:cNvSpPr/>
          <p:nvPr/>
        </p:nvSpPr>
        <p:spPr>
          <a:xfrm>
            <a:off x="7800935" y="2504880"/>
            <a:ext cx="663191" cy="62931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2" name="Rectangle 391"/>
          <p:cNvSpPr/>
          <p:nvPr/>
        </p:nvSpPr>
        <p:spPr>
          <a:xfrm>
            <a:off x="7817616" y="3445130"/>
            <a:ext cx="663191" cy="62931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6430945" y="0"/>
            <a:ext cx="46373" cy="5143500"/>
          </a:xfrm>
          <a:prstGeom prst="line">
            <a:avLst/>
          </a:prstGeom>
          <a:ln w="38100">
            <a:solidFill>
              <a:schemeClr val="bg1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6" name="Rectangle 395"/>
          <p:cNvSpPr/>
          <p:nvPr/>
        </p:nvSpPr>
        <p:spPr>
          <a:xfrm>
            <a:off x="1726054" y="410452"/>
            <a:ext cx="3464410" cy="5232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</a:bodyPr>
          <a:lstStyle/>
          <a:p>
            <a:pPr algn="ctr"/>
            <a:r>
              <a:rPr lang="en-US" sz="2800" b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BÐ </a:t>
            </a:r>
            <a:r>
              <a:rPr lang="en-US" sz="2800" b="1" dirty="0" err="1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nµo</a:t>
            </a:r>
            <a:r>
              <a:rPr lang="en-US" sz="2800" b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 </a:t>
            </a:r>
            <a:r>
              <a:rPr lang="en-US" sz="2800" b="1" dirty="0" err="1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th«ng</a:t>
            </a:r>
            <a:r>
              <a:rPr lang="en-US" sz="2800" b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 minh</a:t>
            </a:r>
            <a:endParaRPr lang="en-US" sz="2800" b="1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787473" y="1523762"/>
            <a:ext cx="663191" cy="769441"/>
            <a:chOff x="7787473" y="1523762"/>
            <a:chExt cx="663191" cy="769441"/>
          </a:xfrm>
        </p:grpSpPr>
        <p:sp>
          <p:nvSpPr>
            <p:cNvPr id="4" name="Rectangle 3"/>
            <p:cNvSpPr/>
            <p:nvPr/>
          </p:nvSpPr>
          <p:spPr>
            <a:xfrm>
              <a:off x="7787473" y="1577591"/>
              <a:ext cx="663191" cy="62931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7" name="Rectangle 396"/>
            <p:cNvSpPr/>
            <p:nvPr/>
          </p:nvSpPr>
          <p:spPr>
            <a:xfrm>
              <a:off x="7869641" y="1523762"/>
              <a:ext cx="498855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 dirty="0" smtClean="0">
                  <a:ln w="0"/>
                  <a:solidFill>
                    <a:schemeClr val="bg1">
                      <a:lumMod val="1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7</a:t>
              </a:r>
              <a:endParaRPr lang="en-US" sz="4400" b="1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398" name="Rectangle 397"/>
          <p:cNvSpPr/>
          <p:nvPr/>
        </p:nvSpPr>
        <p:spPr>
          <a:xfrm>
            <a:off x="7879332" y="2469031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  <a:endParaRPr lang="en-US" sz="4400" b="1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9" name="Rectangle 398"/>
          <p:cNvSpPr/>
          <p:nvPr/>
        </p:nvSpPr>
        <p:spPr>
          <a:xfrm>
            <a:off x="7899075" y="3396675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07778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1" grpId="0" animBg="1"/>
      <p:bldP spid="392" grpId="0" animBg="1"/>
      <p:bldP spid="398" grpId="0"/>
      <p:bldP spid="39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966495" y="2133568"/>
            <a:ext cx="32893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 </a:t>
            </a:r>
            <a:endParaRPr lang="en-U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56262" y="883116"/>
            <a:ext cx="90762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m</a:t>
            </a:r>
            <a:endParaRPr lang="en-US" sz="60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614201" y="940834"/>
            <a:ext cx="69281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©</a:t>
            </a:r>
            <a:endParaRPr lang="en-US" sz="6000" b="1" cap="none" spc="0" dirty="0">
              <a:ln w="0"/>
              <a:solidFill>
                <a:srgbClr val="FFC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89952" y="1017268"/>
            <a:ext cx="41549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t</a:t>
            </a:r>
            <a:endParaRPr lang="en-US" sz="6000" b="1" cap="none" spc="0" dirty="0">
              <a:ln w="0"/>
              <a:solidFill>
                <a:schemeClr val="accent5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83272" y="865829"/>
            <a:ext cx="69281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g</a:t>
            </a:r>
            <a:endParaRPr lang="en-US" sz="6000" b="1" cap="none" spc="0" dirty="0">
              <a:ln w="0"/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99697" y="883116"/>
            <a:ext cx="63030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y</a:t>
            </a:r>
            <a:endParaRPr lang="en-US" sz="6000" b="1" cap="none" spc="0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478330" y="1021100"/>
            <a:ext cx="69281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b</a:t>
            </a:r>
            <a:endParaRPr lang="en-US" sz="6000" b="1" cap="none" spc="0" dirty="0">
              <a:ln w="0"/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307515" y="1017267"/>
            <a:ext cx="69281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©</a:t>
            </a:r>
            <a:endParaRPr lang="en-US" sz="6000" b="1" cap="none" spc="0" dirty="0">
              <a:ln w="0"/>
              <a:solidFill>
                <a:srgbClr val="FFC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237178" y="975863"/>
            <a:ext cx="43152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r</a:t>
            </a:r>
            <a:endParaRPr lang="en-US" sz="6000" b="1" cap="none" spc="0" dirty="0">
              <a:ln w="0"/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210335" y="1771300"/>
            <a:ext cx="36901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chemeClr val="accent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l</a:t>
            </a:r>
            <a:endParaRPr lang="en-US" sz="6000" b="1" cap="none" spc="0" dirty="0">
              <a:ln w="0"/>
              <a:solidFill>
                <a:schemeClr val="accent5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53603" y="1715125"/>
            <a:ext cx="6463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u</a:t>
            </a:r>
            <a:endParaRPr lang="en-US" sz="6000" b="1" cap="none" spc="0" dirty="0">
              <a:ln w="0"/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654379" y="1717661"/>
            <a:ext cx="6463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u</a:t>
            </a:r>
            <a:endParaRPr lang="en-US" sz="6000" b="1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293460" y="1816973"/>
            <a:ext cx="67678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ª</a:t>
            </a:r>
            <a:endParaRPr lang="en-US" sz="6000" b="1" cap="none" spc="0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978564" y="1771299"/>
            <a:ext cx="69281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a</a:t>
            </a:r>
            <a:endParaRPr lang="en-US" sz="6000" b="1" cap="none" spc="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743926" y="1799197"/>
            <a:ext cx="6158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v</a:t>
            </a:r>
            <a:endParaRPr lang="en-US" sz="6000" b="1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02661" y="1816971"/>
            <a:ext cx="67678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c</a:t>
            </a:r>
            <a:endParaRPr lang="en-US" sz="6000" b="1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285565" y="1816972"/>
            <a:ext cx="90762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m</a:t>
            </a:r>
            <a:endParaRPr lang="en-US" sz="60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268436" y="1825791"/>
            <a:ext cx="36901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i</a:t>
            </a:r>
            <a:endParaRPr lang="en-US" sz="6000" b="1" cap="none" spc="0" dirty="0">
              <a:ln w="0"/>
              <a:solidFill>
                <a:srgbClr val="92D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15544" y="2510732"/>
            <a:ext cx="90762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m</a:t>
            </a:r>
            <a:endParaRPr lang="en-US" sz="6000" b="1" cap="none" spc="0" dirty="0">
              <a:ln w="0"/>
              <a:solidFill>
                <a:srgbClr val="FFC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848593" y="2526110"/>
            <a:ext cx="6463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n</a:t>
            </a:r>
            <a:endParaRPr lang="en-US" sz="60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651067" y="2542891"/>
            <a:ext cx="6463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n</a:t>
            </a:r>
            <a:endParaRPr lang="en-US" sz="6000" b="1" cap="none" spc="0" dirty="0">
              <a:ln w="0"/>
              <a:solidFill>
                <a:schemeClr val="accent3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463502" y="2601073"/>
            <a:ext cx="36901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l</a:t>
            </a:r>
            <a:endParaRPr lang="en-US" sz="6000" b="1" cap="none" spc="0" dirty="0">
              <a:ln w="0"/>
              <a:solidFill>
                <a:schemeClr val="accent5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760937" y="2559217"/>
            <a:ext cx="69281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q</a:t>
            </a:r>
            <a:endParaRPr lang="en-US" sz="6000" b="1" cap="none" spc="0" dirty="0">
              <a:ln w="0"/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569715" y="2604573"/>
            <a:ext cx="6158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x</a:t>
            </a:r>
            <a:endParaRPr lang="en-US" sz="60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344501" y="2633006"/>
            <a:ext cx="80021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w</a:t>
            </a:r>
            <a:endParaRPr lang="en-US" sz="6000" b="1" cap="none" spc="0" dirty="0">
              <a:ln w="0"/>
              <a:solidFill>
                <a:schemeClr val="accent4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106532" y="2624206"/>
            <a:ext cx="69281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0" dirty="0" smtClean="0">
                <a:ln w="0"/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a</a:t>
            </a:r>
            <a:endParaRPr lang="en-US" sz="6000" b="1" cap="none" spc="0" dirty="0">
              <a:ln w="0"/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56262" y="3392699"/>
            <a:ext cx="90762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m</a:t>
            </a:r>
            <a:endParaRPr lang="en-US" sz="60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835500" y="3388981"/>
            <a:ext cx="67678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o</a:t>
            </a:r>
            <a:endParaRPr lang="en-US" sz="6000" b="1" cap="none" spc="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595164" y="3356256"/>
            <a:ext cx="69281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a</a:t>
            </a:r>
            <a:endParaRPr lang="en-US" sz="6000" b="1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312923" y="3398754"/>
            <a:ext cx="67678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¬</a:t>
            </a:r>
            <a:endParaRPr lang="en-US" sz="6000" b="1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950104" y="3380976"/>
            <a:ext cx="90762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chemeClr val="accent3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m</a:t>
            </a:r>
            <a:endParaRPr lang="en-US" sz="6000" b="1" cap="none" spc="0" dirty="0">
              <a:ln w="0"/>
              <a:solidFill>
                <a:schemeClr val="accent3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930617" y="3434432"/>
            <a:ext cx="36901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l</a:t>
            </a:r>
            <a:endParaRPr lang="en-US" sz="6000" b="1" cap="none" spc="0" dirty="0">
              <a:ln w="0"/>
              <a:solidFill>
                <a:schemeClr val="bg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661643" y="3434433"/>
            <a:ext cx="36901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l</a:t>
            </a:r>
            <a:endParaRPr lang="en-US" sz="6000" b="1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031508" y="136957"/>
            <a:ext cx="67678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e</a:t>
            </a:r>
            <a:endParaRPr lang="en-US" sz="6000" b="1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909034" y="181972"/>
            <a:ext cx="6463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h</a:t>
            </a:r>
            <a:endParaRPr lang="en-US" sz="6000" b="1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259307" y="127244"/>
            <a:ext cx="67678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c</a:t>
            </a:r>
            <a:endParaRPr lang="en-US" sz="6000" b="1" cap="none" spc="0" dirty="0">
              <a:ln w="0"/>
              <a:solidFill>
                <a:srgbClr val="FFC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608856" y="119762"/>
            <a:ext cx="69281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0" dirty="0" smtClean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a</a:t>
            </a:r>
            <a:endParaRPr lang="en-US" sz="6000" b="1" cap="none" spc="0" dirty="0">
              <a:ln w="0"/>
              <a:solidFill>
                <a:schemeClr val="accent5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922158" y="161291"/>
            <a:ext cx="69281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©</a:t>
            </a:r>
            <a:endParaRPr lang="en-US" sz="6000" b="1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495591" y="127243"/>
            <a:ext cx="6463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u</a:t>
            </a:r>
            <a:endParaRPr lang="en-US" sz="6000" b="1" cap="none" spc="0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856627" y="902433"/>
            <a:ext cx="6767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o</a:t>
            </a:r>
            <a:endParaRPr lang="en-US" sz="6000" b="1" cap="none" spc="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895270" y="2536023"/>
            <a:ext cx="90762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m</a:t>
            </a:r>
            <a:endParaRPr lang="en-US" sz="6000" b="1" cap="none" spc="0" dirty="0">
              <a:ln w="0"/>
              <a:solidFill>
                <a:schemeClr val="bg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7185752" y="210043"/>
            <a:ext cx="6463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n</a:t>
            </a:r>
            <a:endParaRPr lang="en-US" sz="60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6260853" y="181154"/>
            <a:ext cx="90762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m</a:t>
            </a:r>
            <a:endParaRPr lang="en-US" sz="6000" b="1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4718045" y="110183"/>
            <a:ext cx="6463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n</a:t>
            </a:r>
            <a:endParaRPr lang="en-US" sz="6000" b="1" cap="none" spc="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69127" y="379128"/>
            <a:ext cx="1493435" cy="1493435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rcRect l="13750" t="21250" r="13750" b="22500"/>
          <a:stretch/>
        </p:blipFill>
        <p:spPr>
          <a:xfrm>
            <a:off x="7950635" y="3463108"/>
            <a:ext cx="1046065" cy="811602"/>
          </a:xfrm>
          <a:prstGeom prst="rect">
            <a:avLst/>
          </a:prstGeom>
        </p:spPr>
      </p:pic>
      <p:sp>
        <p:nvSpPr>
          <p:cNvPr id="68" name="Rectangle 67"/>
          <p:cNvSpPr/>
          <p:nvPr/>
        </p:nvSpPr>
        <p:spPr>
          <a:xfrm>
            <a:off x="6179448" y="3423901"/>
            <a:ext cx="90762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m</a:t>
            </a:r>
            <a:endParaRPr lang="en-US" sz="60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7147025" y="3423901"/>
            <a:ext cx="64633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n</a:t>
            </a:r>
            <a:endParaRPr lang="en-US" sz="6000" b="1" cap="none" spc="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277195" y="1429352"/>
            <a:ext cx="0" cy="1711485"/>
          </a:xfrm>
          <a:prstGeom prst="line">
            <a:avLst/>
          </a:prstGeom>
          <a:ln w="57150">
            <a:solidFill>
              <a:schemeClr val="bg1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1294207" y="3102427"/>
            <a:ext cx="3054873" cy="20903"/>
          </a:xfrm>
          <a:prstGeom prst="line">
            <a:avLst/>
          </a:prstGeom>
          <a:ln w="57150">
            <a:solidFill>
              <a:schemeClr val="bg1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4324973" y="3104669"/>
            <a:ext cx="16284" cy="837594"/>
          </a:xfrm>
          <a:prstGeom prst="line">
            <a:avLst/>
          </a:prstGeom>
          <a:ln w="57150">
            <a:solidFill>
              <a:schemeClr val="bg1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V="1">
            <a:off x="4341257" y="3931732"/>
            <a:ext cx="3327449" cy="10531"/>
          </a:xfrm>
          <a:prstGeom prst="line">
            <a:avLst/>
          </a:prstGeom>
          <a:ln w="57150">
            <a:solidFill>
              <a:schemeClr val="bg1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887362" y="1451704"/>
            <a:ext cx="403806" cy="799"/>
          </a:xfrm>
          <a:prstGeom prst="line">
            <a:avLst/>
          </a:prstGeom>
          <a:ln w="57150">
            <a:solidFill>
              <a:schemeClr val="bg1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2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839200" y="712467"/>
            <a:ext cx="609600" cy="609600"/>
          </a:xfrm>
          <a:prstGeom prst="rect">
            <a:avLst/>
          </a:prstGeom>
        </p:spPr>
      </p:pic>
      <p:pic>
        <p:nvPicPr>
          <p:cNvPr id="3" name="Đồng hồ đếm ngược 20 giây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950635" y="4472232"/>
            <a:ext cx="1193364" cy="671267"/>
          </a:xfrm>
          <a:prstGeom prst="rect">
            <a:avLst/>
          </a:prstGeom>
          <a:ln w="10795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62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37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6377"/>
                            </p:stCondLst>
                            <p:childTnLst>
                              <p:par>
                                <p:cTn id="1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6877"/>
                            </p:stCondLst>
                            <p:childTnLst>
                              <p:par>
                                <p:cTn id="1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377"/>
                            </p:stCondLst>
                            <p:childTnLst>
                              <p:par>
                                <p:cTn id="1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877"/>
                            </p:stCondLst>
                            <p:childTnLst>
                              <p:par>
                                <p:cTn id="2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8377"/>
                            </p:stCondLst>
                            <p:childTnLst>
                              <p:par>
                                <p:cTn id="27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Free-to-use Thank You GIFs - All Free Thank You Not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714"/>
          <a:stretch/>
        </p:blipFill>
        <p:spPr>
          <a:xfrm>
            <a:off x="1440089" y="7937"/>
            <a:ext cx="5845628" cy="4665469"/>
          </a:xfrm>
          <a:prstGeom prst="rect">
            <a:avLst/>
          </a:prstGeom>
        </p:spPr>
      </p:pic>
      <p:pic>
        <p:nvPicPr>
          <p:cNvPr id="2" name="2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08907" y="13322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87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0821449">
            <a:off x="384403" y="392974"/>
            <a:ext cx="3452180" cy="22469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662578">
            <a:off x="5244078" y="324644"/>
            <a:ext cx="3607705" cy="22548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575341" y="2539847"/>
            <a:ext cx="3941666" cy="22262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3" name="3.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7" name="3.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8" name="3.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9" name="3.4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84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54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383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6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983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94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93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591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121958" y="3898075"/>
            <a:ext cx="402546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l</a:t>
            </a:r>
            <a:r>
              <a:rPr lang="en-US" sz="8000" b="1" dirty="0" smtClean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¸ dong</a:t>
            </a:r>
            <a:endParaRPr lang="en-US" sz="8000" b="1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54513" y="281286"/>
            <a:ext cx="4782978" cy="34543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080586" y="614257"/>
            <a:ext cx="609600" cy="609600"/>
          </a:xfrm>
          <a:prstGeom prst="rect">
            <a:avLst/>
          </a:prstGeom>
        </p:spPr>
      </p:pic>
      <p:pic>
        <p:nvPicPr>
          <p:cNvPr id="3" name="4.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" name="4.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5" name="4.3 cùng đọc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7" name="4.3. Ladong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653436" y="2346114"/>
            <a:ext cx="609600" cy="609600"/>
          </a:xfrm>
          <a:prstGeom prst="rect">
            <a:avLst/>
          </a:prstGeom>
        </p:spPr>
      </p:pic>
      <p:pic>
        <p:nvPicPr>
          <p:cNvPr id="10" name="4.3. Ladong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805836" y="2498514"/>
            <a:ext cx="609600" cy="609600"/>
          </a:xfrm>
          <a:prstGeom prst="rect">
            <a:avLst/>
          </a:prstGeom>
        </p:spPr>
      </p:pic>
      <p:pic>
        <p:nvPicPr>
          <p:cNvPr id="11" name="4.3. Ladong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958236" y="265091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4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7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176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52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376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7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118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58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703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58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288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58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35424" y="1190162"/>
            <a:ext cx="1233715" cy="197394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82816" y="1246109"/>
            <a:ext cx="538930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l</a:t>
            </a:r>
            <a:endParaRPr lang="en-US" sz="11500" b="1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27196" y="1190161"/>
            <a:ext cx="1233715" cy="197394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765208" y="1246108"/>
            <a:ext cx="1157689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¸</a:t>
            </a:r>
            <a:endParaRPr lang="en-US" sz="11500" b="1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43082" y="1190162"/>
            <a:ext cx="1233715" cy="197394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681094" y="1246109"/>
            <a:ext cx="1157689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dirty="0" smtClean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d</a:t>
            </a:r>
            <a:endParaRPr lang="en-US" sz="11500" b="1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34853" y="1190161"/>
            <a:ext cx="1233715" cy="197394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987292" y="1246108"/>
            <a:ext cx="112883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dirty="0" smtClean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o</a:t>
            </a:r>
            <a:endParaRPr lang="en-US" sz="11500" b="1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33882" y="1190161"/>
            <a:ext cx="1233715" cy="197394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315976" y="1246108"/>
            <a:ext cx="106952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dirty="0" smtClean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n</a:t>
            </a:r>
            <a:endParaRPr lang="en-US" sz="11500" b="1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525654" y="1190161"/>
            <a:ext cx="1233715" cy="197394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563666" y="1246108"/>
            <a:ext cx="1157689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dirty="0" smtClean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g</a:t>
            </a:r>
            <a:endParaRPr lang="en-US" sz="11500" b="1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pic>
        <p:nvPicPr>
          <p:cNvPr id="2" name="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545938" y="3973830"/>
            <a:ext cx="609600" cy="609600"/>
          </a:xfrm>
          <a:prstGeom prst="rect">
            <a:avLst/>
          </a:prstGeom>
        </p:spPr>
      </p:pic>
      <p:pic>
        <p:nvPicPr>
          <p:cNvPr id="3" name="5.1 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325253" y="3479377"/>
            <a:ext cx="609600" cy="609600"/>
          </a:xfrm>
          <a:prstGeom prst="rect">
            <a:avLst/>
          </a:prstGeom>
        </p:spPr>
      </p:pic>
      <p:pic>
        <p:nvPicPr>
          <p:cNvPr id="16" name="5.2 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563666" y="3669030"/>
            <a:ext cx="609600" cy="609600"/>
          </a:xfrm>
          <a:prstGeom prst="rect">
            <a:avLst/>
          </a:prstGeom>
        </p:spPr>
      </p:pic>
      <p:pic>
        <p:nvPicPr>
          <p:cNvPr id="17" name="5.3 o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18" name="5.4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>
                  <p14:trim end="2087.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910111" y="3669030"/>
            <a:ext cx="609600" cy="609600"/>
          </a:xfrm>
          <a:prstGeom prst="rect">
            <a:avLst/>
          </a:prstGeom>
        </p:spPr>
      </p:pic>
      <p:pic>
        <p:nvPicPr>
          <p:cNvPr id="19" name="5.4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>
                  <p14:trim st="6086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409136" y="41849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58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149"/>
                            </p:stCondLst>
                            <p:childTnLst>
                              <p:par>
                                <p:cTn id="4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3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1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708A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708A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11"/>
                            </p:stCondLst>
                            <p:childTnLst>
                              <p:par>
                                <p:cTn id="5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189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1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708A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708A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1408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89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1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708A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708A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301"/>
                            </p:stCondLst>
                            <p:childTnLst>
                              <p:par>
                                <p:cTn id="6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605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9356"/>
                            </p:stCondLst>
                            <p:childTnLst>
                              <p:par>
                                <p:cTn id="68" presetID="1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8020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8020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9856"/>
                            </p:stCondLst>
                            <p:childTnLst>
                              <p:par>
                                <p:cTn id="7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205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1912"/>
                            </p:stCondLst>
                            <p:childTnLst>
                              <p:par>
                                <p:cTn id="76" presetID="1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8020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8020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4" grpId="0" animBg="1"/>
      <p:bldP spid="5" grpId="0"/>
      <p:bldP spid="5" grpId="1"/>
      <p:bldP spid="6" grpId="0" animBg="1"/>
      <p:bldP spid="7" grpId="0"/>
      <p:bldP spid="7" grpId="1"/>
      <p:bldP spid="8" grpId="0" animBg="1"/>
      <p:bldP spid="9" grpId="0"/>
      <p:bldP spid="9" grpId="1"/>
      <p:bldP spid="10" grpId="0" animBg="1"/>
      <p:bldP spid="11" grpId="0"/>
      <p:bldP spid="11" grpId="1"/>
      <p:bldP spid="12" grpId="0" animBg="1"/>
      <p:bldP spid="13" grpId="0"/>
      <p:bldP spid="13" grpId="1"/>
      <p:bldP spid="14" grpId="0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381832" y="310233"/>
            <a:ext cx="2496458" cy="407308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973833" y="92309"/>
            <a:ext cx="1312456" cy="45089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7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l</a:t>
            </a:r>
            <a:endParaRPr lang="en-US" sz="287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pic>
        <p:nvPicPr>
          <p:cNvPr id="2" name="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044267" y="2041972"/>
            <a:ext cx="609600" cy="609600"/>
          </a:xfrm>
          <a:prstGeom prst="rect">
            <a:avLst/>
          </a:prstGeom>
        </p:spPr>
      </p:pic>
      <p:pic>
        <p:nvPicPr>
          <p:cNvPr id="3" name="Phát âm L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65491" y="3045883"/>
            <a:ext cx="609600" cy="609600"/>
          </a:xfrm>
          <a:prstGeom prst="rect">
            <a:avLst/>
          </a:prstGeom>
        </p:spPr>
      </p:pic>
      <p:pic>
        <p:nvPicPr>
          <p:cNvPr id="8" name="Phát âm L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17891" y="3198283"/>
            <a:ext cx="609600" cy="609600"/>
          </a:xfrm>
          <a:prstGeom prst="rect">
            <a:avLst/>
          </a:prstGeom>
        </p:spPr>
      </p:pic>
      <p:pic>
        <p:nvPicPr>
          <p:cNvPr id="9" name="Phát âm L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70291" y="33506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23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53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5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77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4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619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54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44407" t="25216" r="45473" b="39322"/>
          <a:stretch/>
        </p:blipFill>
        <p:spPr>
          <a:xfrm>
            <a:off x="4248727" y="1018109"/>
            <a:ext cx="551543" cy="2786743"/>
          </a:xfrm>
          <a:prstGeom prst="rect">
            <a:avLst/>
          </a:prstGeom>
        </p:spPr>
      </p:pic>
      <p:pic>
        <p:nvPicPr>
          <p:cNvPr id="2" name="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75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81832" y="310233"/>
            <a:ext cx="2496458" cy="407308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973833" y="92309"/>
            <a:ext cx="1312456" cy="45089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7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l</a:t>
            </a:r>
            <a:endParaRPr lang="en-US" sz="287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pic>
        <p:nvPicPr>
          <p:cNvPr id="2" name="4.3 cùng đọ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55467" y="1183217"/>
            <a:ext cx="609600" cy="609600"/>
          </a:xfrm>
          <a:prstGeom prst="rect">
            <a:avLst/>
          </a:prstGeom>
        </p:spPr>
      </p:pic>
      <p:pic>
        <p:nvPicPr>
          <p:cNvPr id="3" name="Phát âm L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19520" y="2266950"/>
            <a:ext cx="609600" cy="609600"/>
          </a:xfrm>
          <a:prstGeom prst="rect">
            <a:avLst/>
          </a:prstGeom>
        </p:spPr>
      </p:pic>
      <p:pic>
        <p:nvPicPr>
          <p:cNvPr id="6" name="Phát âm L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71920" y="2419350"/>
            <a:ext cx="609600" cy="609600"/>
          </a:xfrm>
          <a:prstGeom prst="rect">
            <a:avLst/>
          </a:prstGeom>
        </p:spPr>
      </p:pic>
      <p:pic>
        <p:nvPicPr>
          <p:cNvPr id="7" name="Phát âm L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24320" y="25717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09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4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5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284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4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826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54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81832" y="310233"/>
            <a:ext cx="2496458" cy="407308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973833" y="92309"/>
            <a:ext cx="1312456" cy="45089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7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n</a:t>
            </a:r>
            <a:endParaRPr lang="en-US" sz="287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  <p:pic>
        <p:nvPicPr>
          <p:cNvPr id="3" name="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00800" y="2041972"/>
            <a:ext cx="609600" cy="609600"/>
          </a:xfrm>
          <a:prstGeom prst="rect">
            <a:avLst/>
          </a:prstGeom>
        </p:spPr>
      </p:pic>
      <p:pic>
        <p:nvPicPr>
          <p:cNvPr id="6" name="Phát âm 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10774" y="1345776"/>
            <a:ext cx="609600" cy="609600"/>
          </a:xfrm>
          <a:prstGeom prst="rect">
            <a:avLst/>
          </a:prstGeom>
        </p:spPr>
      </p:pic>
      <p:pic>
        <p:nvPicPr>
          <p:cNvPr id="7" name="Phát âm 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680960" y="1491403"/>
            <a:ext cx="609600" cy="609600"/>
          </a:xfrm>
          <a:prstGeom prst="rect">
            <a:avLst/>
          </a:prstGeom>
        </p:spPr>
      </p:pic>
      <p:pic>
        <p:nvPicPr>
          <p:cNvPr id="8" name="Phát âm 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76160" y="29122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297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8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18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3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536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886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35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LMS_API_VERSION" val="SCORM 1.2"/>
  <p:tag name="ISPRING_ULTRA_SCORM_COURSE_ID" val="CE8BC0F5-7539-4A0E-9A21-29685D4D29DF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[[&quot;\uFFFD\uFFFD&gt;\u0010{A7E58FA8-6087-4FA2-80C4-1CCD667DEE80}&quot;,&quot;D:\\clip\\chữ cái Lmn&quot;]]"/>
  <p:tag name="ISPRING_PUBLISH_SETTINGS" val="{&quot;commonSettings&quot;:{&quot;webSettings&quot;:{&quot;useMobileViewer&quot;:&quot;T_FALSE&quot;,&quot;format&quot;:&quot;OF_VIDEO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},&quot;advancedSettings&quot;:{&quot;enableTextAllocation&quot;:&quot;T_TRUE&quot;,&quot;viewingFromLocalDrive&quot;:&quot;T_TRUE&quot;,&quot;contentScale&quot;:75,&quot;contentScaleMode&quot;:&quot;SCAL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}"/>
  <p:tag name="ISPRING_SCORM_RATE_SLIDES" val="0"/>
  <p:tag name="ISPRING_SCORM_PASSING_SCORE" val="0.000000"/>
  <p:tag name="ISPRING_CURRENT_PLAYER_ID" val="universal"/>
  <p:tag name="ISPRING_PRESENTATION_TITLE" val="LQCC l m n"/>
  <p:tag name="ISPRING_SCORM_RATE_QUIZZES" val="0"/>
</p:tagLst>
</file>

<file path=ppt/theme/theme1.xml><?xml version="1.0" encoding="utf-8"?>
<a:theme xmlns:a="http://schemas.openxmlformats.org/drawingml/2006/main" name="Korean Novel Book Club by Slidesgo">
  <a:themeElements>
    <a:clrScheme name="Simple Light">
      <a:dk1>
        <a:srgbClr val="AC848E"/>
      </a:dk1>
      <a:lt1>
        <a:srgbClr val="FEFEFE"/>
      </a:lt1>
      <a:dk2>
        <a:srgbClr val="FAE7E6"/>
      </a:dk2>
      <a:lt2>
        <a:srgbClr val="F1B3BF"/>
      </a:lt2>
      <a:accent1>
        <a:srgbClr val="F6E0B7"/>
      </a:accent1>
      <a:accent2>
        <a:srgbClr val="D5D1A1"/>
      </a:accent2>
      <a:accent3>
        <a:srgbClr val="CAE1E2"/>
      </a:accent3>
      <a:accent4>
        <a:srgbClr val="BCB6D1"/>
      </a:accent4>
      <a:accent5>
        <a:srgbClr val="666666"/>
      </a:accent5>
      <a:accent6>
        <a:srgbClr val="BA9FA6"/>
      </a:accent6>
      <a:hlink>
        <a:srgbClr val="EBBFC1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200</Words>
  <Application>Microsoft Office PowerPoint</Application>
  <PresentationFormat>On-screen Show (16:9)</PresentationFormat>
  <Paragraphs>162</Paragraphs>
  <Slides>23</Slides>
  <Notes>8</Notes>
  <HiddenSlides>0</HiddenSlides>
  <MMClips>73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Barlow Medium</vt:lpstr>
      <vt:lpstr>Arimo</vt:lpstr>
      <vt:lpstr>Aclonica</vt:lpstr>
      <vt:lpstr>Barlow</vt:lpstr>
      <vt:lpstr>.VnAvant</vt:lpstr>
      <vt:lpstr>Anaheim</vt:lpstr>
      <vt:lpstr>Roboto Condensed Light</vt:lpstr>
      <vt:lpstr>Times New Roman</vt:lpstr>
      <vt:lpstr>Arial</vt:lpstr>
      <vt:lpstr>Korean Novel Book Club by Slidesgo</vt:lpstr>
      <vt:lpstr>PowerPoint Presentation</vt:lpstr>
      <vt:lpstr>Tết tết Tết Tết đến rồi 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LQCC l m n</dc:title>
  <dc:creator>Admin</dc:creator>
  <cp:lastModifiedBy>Admin</cp:lastModifiedBy>
  <cp:revision>37</cp:revision>
  <dcterms:modified xsi:type="dcterms:W3CDTF">2022-02-13T10:08:48Z</dcterms:modified>
</cp:coreProperties>
</file>