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4" r:id="rId9"/>
    <p:sldId id="265" r:id="rId10"/>
    <p:sldId id="266" r:id="rId11"/>
    <p:sldId id="270" r:id="rId12"/>
    <p:sldId id="269" r:id="rId13"/>
    <p:sldId id="26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FF33"/>
    <a:srgbClr val="00FF00"/>
    <a:srgbClr val="FF66FF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76" d="100"/>
          <a:sy n="76" d="100"/>
        </p:scale>
        <p:origin x="-121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6C65-ED6E-4962-B3BF-26FA4CAF62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232C-0547-449A-96FC-FD73FFDB1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Oanh%20NBTN%20cac%20con%20vat%20trong%20gd\Dan%20Vit%20Concat%20-%20Hop%20Ca%20(mp3cut.net)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Oanh%20NBTN%20cac%20con%20vat%20trong%20gd\Ga%20trong%20meo%20con%20va%20cun%20concat%20-%20Hop%20Ca%20(1)%20(mp3cut.net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Oanh%20NBTN%20cac%20con%20vat%20trong%20gd\Tieng%20Ga%20Gay%20-%20Chicken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Oanh%20NBTN%20cac%20con%20vat%20trong%20gd\%5bTaiNhacChuong.Net%5d__Meooo.mp3" TargetMode="External"/><Relationship Id="rId1" Type="http://schemas.openxmlformats.org/officeDocument/2006/relationships/audio" Target="file:///D:\Oanh%20NBTN%20cac%20con%20vat%20trong%20gd\Ai%20cung%20yeu%20chu%20meocat%20(1)%20(mp3cut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Oanh%20NBTN%20cac%20con%20vat%20trong%20gd\Tieng%20cho%20-%20%20(mp3cut.net)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"/>
            <a:ext cx="9159658" cy="685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6740" y="76200"/>
            <a:ext cx="33105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 smtClean="0">
                <a:ln w="50800"/>
                <a:latin typeface="Times New Roman" pitchFamily="18" charset="0"/>
                <a:cs typeface="Times New Roman" pitchFamily="18" charset="0"/>
              </a:rPr>
              <a:t>UBND QUẬN LONG BIÊN </a:t>
            </a:r>
            <a:endParaRPr lang="en-US" sz="2000" b="1" cap="none" spc="0" dirty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8884" y="476310"/>
            <a:ext cx="41905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 smtClean="0">
                <a:ln w="50800"/>
                <a:latin typeface="Times New Roman" pitchFamily="18" charset="0"/>
                <a:cs typeface="Times New Roman" pitchFamily="18" charset="0"/>
              </a:rPr>
              <a:t>TRƯỜNG MẦM NON BẮC BIÊN  </a:t>
            </a:r>
            <a:endParaRPr lang="en-US" sz="2000" b="1" cap="none" spc="0" dirty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0639" y="2236908"/>
            <a:ext cx="38688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NHẬN BIẾT, PHÂN BIỆT  </a:t>
            </a:r>
            <a:endParaRPr lang="en-US" sz="2400" b="1" cap="none" spc="0" dirty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12" y="876420"/>
            <a:ext cx="1162815" cy="10886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6862" y="2635943"/>
            <a:ext cx="2744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none" spc="0" dirty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760" y="2698573"/>
            <a:ext cx="6498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b="1" cap="none" spc="0" dirty="0">
              <a:ln w="50800"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8176" y="3401827"/>
            <a:ext cx="43540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b="1" cap="none" spc="0" dirty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7770" y="3863492"/>
            <a:ext cx="33510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cap="none" spc="0" dirty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nCuongPc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nCuongPc\Desktop\phomoc-20131314041311-be cho ga 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1143000"/>
            <a:ext cx="1301115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nCuongPc\Desktop\a8cf0194-1f72-4d7a-bb49-eec20c33e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-1143000"/>
            <a:ext cx="7162800" cy="9296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Hình Nền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457200"/>
            <a:ext cx="464336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CHƠI VỚI LÔ TÔ</a:t>
            </a:r>
            <a:endParaRPr lang="en-US" sz="4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895600"/>
            <a:ext cx="662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 CHƯỚC TIẾNG KÊU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h nen 14"/>
          <p:cNvPicPr>
            <a:picLocks noChangeAspect="1" noChangeArrowheads="1"/>
          </p:cNvPicPr>
          <p:nvPr/>
        </p:nvPicPr>
        <p:blipFill>
          <a:blip r:embed="rId3">
            <a:lum bright="22000" contrast="-30000"/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1905000"/>
            <a:ext cx="7087773" cy="24565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mạnh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khỏe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09600"/>
            <a:ext cx="1936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Dan Vit Concat - Hop Ca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8768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60917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  Ổn định tổ chức: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 Hát:   “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 trống, mèo con và cún con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 Đàm thoại về bài hát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a trong meo con va cun concat - Hop Ca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ình Nề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838200"/>
            <a:ext cx="51816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 Nội dung: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NBTN về một số con vật nuôi trong gia đình: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(con gà trống, con mèo, con chó)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anCuongPc\Desktop\cho-aki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990600"/>
            <a:ext cx="6553200" cy="4572000"/>
          </a:xfrm>
          <a:prstGeom prst="rect">
            <a:avLst/>
          </a:prstGeom>
          <a:noFill/>
        </p:spPr>
      </p:pic>
      <p:pic>
        <p:nvPicPr>
          <p:cNvPr id="4" name="Picture 4" descr="ga tr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200400"/>
          </a:xfrm>
          <a:prstGeom prst="rect">
            <a:avLst/>
          </a:prstGeom>
          <a:noFill/>
        </p:spPr>
      </p:pic>
      <p:pic>
        <p:nvPicPr>
          <p:cNvPr id="3075" name="Picture 3" descr="D:\con mè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4648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-152400"/>
            <a:ext cx="5502147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ò ó o…</a:t>
            </a: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 descr="ga tr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Tieng Ga Gay - Chick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54102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 cung yeu chu meocat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4191000"/>
            <a:ext cx="1066800" cy="1219200"/>
          </a:xfrm>
          <a:prstGeom prst="rect">
            <a:avLst/>
          </a:prstGeom>
        </p:spPr>
      </p:pic>
      <p:pic>
        <p:nvPicPr>
          <p:cNvPr id="2" name="Picture 3" descr="D:\con mè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[TaiNhacChuong.Net]__Meoo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228600" y="55626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nCuongPc\Desktop\cho-aki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Tieng cho - 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52578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ình Nề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TanCuongPc\Desktop\cho-aki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990600"/>
            <a:ext cx="6553200" cy="4572000"/>
          </a:xfrm>
          <a:prstGeom prst="rect">
            <a:avLst/>
          </a:prstGeom>
          <a:noFill/>
        </p:spPr>
      </p:pic>
      <p:pic>
        <p:nvPicPr>
          <p:cNvPr id="4" name="Picture 4" descr="ga tr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200400"/>
          </a:xfrm>
          <a:prstGeom prst="rect">
            <a:avLst/>
          </a:prstGeom>
          <a:noFill/>
        </p:spPr>
      </p:pic>
      <p:pic>
        <p:nvPicPr>
          <p:cNvPr id="3075" name="Picture 3" descr="D:\con mè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4648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Hình Nền\18_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81033" y="1143000"/>
            <a:ext cx="3674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TanCuongPc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nCuongPc\Desktop\LO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144</Words>
  <Application>Microsoft Office PowerPoint</Application>
  <PresentationFormat>On-screen Show (4:3)</PresentationFormat>
  <Paragraphs>28</Paragraphs>
  <Slides>14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23</cp:revision>
  <dcterms:created xsi:type="dcterms:W3CDTF">2014-12-06T15:42:35Z</dcterms:created>
  <dcterms:modified xsi:type="dcterms:W3CDTF">2020-05-20T07:53:33Z</dcterms:modified>
</cp:coreProperties>
</file>