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B75B0-5A74-405F-AC94-735232ABE04D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8BBF6-A1E2-4ABA-A234-EEEE4B7EA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45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1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29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65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7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96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5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6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27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1A9C5-207D-41E7-A666-2D7D9215EF83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87205-E58A-4CD9-BCE7-3117C318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13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9650" y="256401"/>
            <a:ext cx="57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UBND</a:t>
            </a:r>
            <a:r>
              <a:rPr lang="vi-VN" sz="3200" b="1" dirty="0" smtClean="0"/>
              <a:t> QUẬN LONG BIÊN</a:t>
            </a:r>
          </a:p>
          <a:p>
            <a:pPr algn="ctr"/>
            <a:r>
              <a:rPr lang="vi-VN" sz="3200" b="1" dirty="0" smtClean="0"/>
              <a:t>TRƯỜNG MẦM </a:t>
            </a:r>
            <a:r>
              <a:rPr lang="en-US" sz="3600" b="1" dirty="0" smtClean="0"/>
              <a:t>BẮC BIÊN 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19895" y="2743200"/>
            <a:ext cx="381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B0F0"/>
                </a:solidFill>
              </a:rPr>
              <a:t>KHÁM PHÁ</a:t>
            </a:r>
          </a:p>
          <a:p>
            <a:pPr algn="ctr"/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99578" y="3429000"/>
            <a:ext cx="78903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MỘT SỐ PTGT </a:t>
            </a:r>
          </a:p>
          <a:p>
            <a:pPr algn="ctr"/>
            <a:r>
              <a:rPr lang="vi-VN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ĐƯỜNG HÀNG KHÔNG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9290" y="5369490"/>
            <a:ext cx="43815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Giáo viên: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Huệ</a:t>
            </a:r>
            <a:endParaRPr lang="vi-VN" sz="2800" b="1" dirty="0" smtClean="0">
              <a:solidFill>
                <a:srgbClr val="7030A0"/>
              </a:solidFill>
              <a:latin typeface="+mj-lt"/>
              <a:cs typeface="Times New Roman" pitchFamily="18" charset="0"/>
            </a:endParaRPr>
          </a:p>
          <a:p>
            <a:r>
              <a:rPr lang="vi-VN" sz="2400" b="1" dirty="0" smtClean="0">
                <a:solidFill>
                  <a:srgbClr val="7030A0"/>
                </a:solidFill>
                <a:latin typeface="+mj-lt"/>
              </a:rPr>
              <a:t>Lớp: Mẫu giáo n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</a:rPr>
              <a:t>hỡ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</a:rPr>
              <a:t> B3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58" y="1456730"/>
            <a:ext cx="1435042" cy="122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phương tiện giao thông hàng khô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065" y="533400"/>
            <a:ext cx="8669866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32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29</Words>
  <Application>Microsoft Office PowerPoint</Application>
  <PresentationFormat>On-screen Show (4:3)</PresentationFormat>
  <Paragraphs>7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6</cp:revision>
  <dcterms:created xsi:type="dcterms:W3CDTF">2019-03-20T03:13:41Z</dcterms:created>
  <dcterms:modified xsi:type="dcterms:W3CDTF">2020-05-20T04:47:26Z</dcterms:modified>
</cp:coreProperties>
</file>