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</p:sldIdLst>
  <p:sldSz cx="9144000" cy="6858000" type="screen4x3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2736-818D-46FF-936B-7B3453513411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B3DB-4666-46FE-ABC7-0F12D2D0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03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2736-818D-46FF-936B-7B3453513411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B3DB-4666-46FE-ABC7-0F12D2D0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01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2736-818D-46FF-936B-7B3453513411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B3DB-4666-46FE-ABC7-0F12D2D0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8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2736-818D-46FF-936B-7B3453513411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B3DB-4666-46FE-ABC7-0F12D2D0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61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2736-818D-46FF-936B-7B3453513411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B3DB-4666-46FE-ABC7-0F12D2D0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593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2736-818D-46FF-936B-7B3453513411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B3DB-4666-46FE-ABC7-0F12D2D0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00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2736-818D-46FF-936B-7B3453513411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B3DB-4666-46FE-ABC7-0F12D2D0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08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2736-818D-46FF-936B-7B3453513411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B3DB-4666-46FE-ABC7-0F12D2D0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01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2736-818D-46FF-936B-7B3453513411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B3DB-4666-46FE-ABC7-0F12D2D0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37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2736-818D-46FF-936B-7B3453513411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B3DB-4666-46FE-ABC7-0F12D2D0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1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42736-818D-46FF-936B-7B3453513411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AB3DB-4666-46FE-ABC7-0F12D2D0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90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42736-818D-46FF-936B-7B3453513411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AB3DB-4666-46FE-ABC7-0F12D2D05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4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ải hình ảnh ngo nghinh 45aded914b0888 tại kho hình nền, ảnh đẹp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6" y="0"/>
            <a:ext cx="91753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56974" y="44182"/>
            <a:ext cx="324640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000" b="1" dirty="0" smtClean="0">
                <a:ln w="50800"/>
                <a:latin typeface="Times New Roman" pitchFamily="18" charset="0"/>
                <a:cs typeface="Times New Roman" pitchFamily="18" charset="0"/>
              </a:rPr>
              <a:t>UBND QUẬN LONG BIÊN</a:t>
            </a:r>
            <a:endParaRPr lang="en-US" sz="2000" b="1" cap="none" spc="0" dirty="0">
              <a:ln w="50800"/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08210" y="381000"/>
            <a:ext cx="399820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000" b="1" dirty="0" smtClean="0">
                <a:ln w="50800"/>
                <a:latin typeface="Times New Roman" pitchFamily="18" charset="0"/>
                <a:cs typeface="Times New Roman" pitchFamily="18" charset="0"/>
              </a:rPr>
              <a:t>TRƯỜNG MẦM NON BẮC BIÊN</a:t>
            </a:r>
            <a:endParaRPr lang="en-US" sz="2000" b="1" cap="none" spc="0" dirty="0">
              <a:ln w="50800"/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768" y="855811"/>
            <a:ext cx="1300813" cy="12178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52490" y="2342367"/>
            <a:ext cx="20553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400" b="1" dirty="0" smtClean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 PHÁ  </a:t>
            </a:r>
            <a:endParaRPr lang="en-US" sz="2400" b="1" cap="none" spc="0" dirty="0">
              <a:ln w="50800"/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70301" y="2895600"/>
            <a:ext cx="24878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000" b="1" dirty="0" smtClean="0">
                <a:ln w="50800"/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cap="none" spc="0" dirty="0">
              <a:ln w="50800"/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05379" y="2744565"/>
            <a:ext cx="64038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000" b="1" dirty="0" smtClean="0">
                <a:ln w="5080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 NGHỀ TRUYỀN THỐNG  </a:t>
            </a:r>
            <a:endParaRPr lang="en-US" sz="3200" b="1" cap="none" spc="0" dirty="0">
              <a:ln w="50800"/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02971" y="3429000"/>
            <a:ext cx="360868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400" b="1" dirty="0" err="1" smtClean="0">
                <a:ln w="50800"/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 smtClean="0">
                <a:ln w="5080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50800"/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 smtClean="0">
                <a:ln w="50800"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n w="50800"/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 smtClean="0">
                <a:ln w="5080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50800"/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ln w="5080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50800"/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2400" b="1" dirty="0" smtClean="0">
                <a:ln w="50800"/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400" b="1" cap="none" spc="0" dirty="0">
              <a:ln w="50800"/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18216" y="3829110"/>
            <a:ext cx="3413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000" b="1" i="1" dirty="0" err="1" smtClean="0">
                <a:ln w="50800"/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i="1" dirty="0" smtClean="0">
                <a:ln w="5080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n w="50800"/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i="1" dirty="0" smtClean="0">
                <a:ln w="50800"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i="1" dirty="0" err="1" smtClean="0">
                <a:ln w="50800"/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000" b="1" i="1" dirty="0" smtClean="0">
                <a:ln w="5080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n w="50800"/>
                <a:latin typeface="Times New Roman" pitchFamily="18" charset="0"/>
                <a:cs typeface="Times New Roman" pitchFamily="18" charset="0"/>
              </a:rPr>
              <a:t>Thùy</a:t>
            </a:r>
            <a:r>
              <a:rPr lang="en-US" sz="2000" b="1" i="1" dirty="0" smtClean="0">
                <a:ln w="5080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 smtClean="0">
                <a:ln w="50800"/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2000" b="1" i="1" dirty="0" smtClean="0">
                <a:ln w="50800"/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000" b="1" i="1" cap="none" spc="0" dirty="0">
              <a:ln w="50800"/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47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àng gốm sứ bát trà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7" name="Làng gốm sứ bát tràng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st="1453.04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rot="10800000" flipH="1" flipV="1">
            <a:off x="-3" y="0"/>
            <a:ext cx="9143999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218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7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sản phẩm gốm sứ bát trà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21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ết quả hình ảnh cho sản phẩm gốm sứ bát trà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97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ết quả hình ảnh cho sản phẩm gốm sứ bát trà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Kết quả hình ảnh cho sản phẩm gốm sứ bát trà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2" name="Picture 6" descr="Kết quả hình ảnh cho sản phẩm gốm sứ bát trà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1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</TotalTime>
  <Words>29</Words>
  <Application>Microsoft Office PowerPoint</Application>
  <PresentationFormat>On-screen Show (4:3)</PresentationFormat>
  <Paragraphs>7</Paragraphs>
  <Slides>6</Slides>
  <Notes>0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</cp:lastModifiedBy>
  <cp:revision>7</cp:revision>
  <dcterms:created xsi:type="dcterms:W3CDTF">2016-10-14T01:42:15Z</dcterms:created>
  <dcterms:modified xsi:type="dcterms:W3CDTF">2020-05-20T04:28:09Z</dcterms:modified>
</cp:coreProperties>
</file>