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g" ContentType="image/jpeg"/>
  <Default Extension="m4a" ContentType="audio/mp4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3" r:id="rId1"/>
  </p:sldMasterIdLst>
  <p:notesMasterIdLst>
    <p:notesMasterId r:id="rId26"/>
  </p:notesMasterIdLst>
  <p:sldIdLst>
    <p:sldId id="256" r:id="rId2"/>
    <p:sldId id="257" r:id="rId3"/>
    <p:sldId id="258" r:id="rId4"/>
    <p:sldId id="293" r:id="rId5"/>
    <p:sldId id="296" r:id="rId6"/>
    <p:sldId id="261" r:id="rId7"/>
    <p:sldId id="297" r:id="rId8"/>
    <p:sldId id="294" r:id="rId9"/>
    <p:sldId id="299" r:id="rId10"/>
    <p:sldId id="298" r:id="rId11"/>
    <p:sldId id="260" r:id="rId12"/>
    <p:sldId id="262" r:id="rId13"/>
    <p:sldId id="300" r:id="rId14"/>
    <p:sldId id="301" r:id="rId15"/>
    <p:sldId id="302" r:id="rId16"/>
    <p:sldId id="303" r:id="rId17"/>
    <p:sldId id="304" r:id="rId18"/>
    <p:sldId id="305" r:id="rId19"/>
    <p:sldId id="306" r:id="rId20"/>
    <p:sldId id="307" r:id="rId21"/>
    <p:sldId id="310" r:id="rId22"/>
    <p:sldId id="308" r:id="rId23"/>
    <p:sldId id="309" r:id="rId24"/>
    <p:sldId id="311" r:id="rId25"/>
  </p:sldIdLst>
  <p:sldSz cx="9144000" cy="5143500" type="screen16x9"/>
  <p:notesSz cx="6858000" cy="9144000"/>
  <p:embeddedFontLst>
    <p:embeddedFont>
      <p:font typeface=".VnVogue" panose="020B7200000000000000" pitchFamily="34" charset="0"/>
      <p:regular r:id="rId27"/>
    </p:embeddedFont>
    <p:embeddedFont>
      <p:font typeface="Bebas Neue" panose="020B0604020202020204" charset="0"/>
      <p:regular r:id="rId28"/>
    </p:embeddedFont>
    <p:embeddedFont>
      <p:font typeface="Karla" pitchFamily="2" charset="0"/>
      <p:regular r:id="rId29"/>
      <p:bold r:id="rId30"/>
      <p:italic r:id="rId31"/>
      <p:boldItalic r:id="rId32"/>
    </p:embeddedFont>
    <p:embeddedFont>
      <p:font typeface="Love Ya Like A Sister" panose="020B0604020202020204" charset="0"/>
      <p:regular r:id="rId33"/>
    </p:embeddedFont>
    <p:embeddedFont>
      <p:font typeface="Nunito" pitchFamily="2" charset="0"/>
      <p:regular r:id="rId34"/>
      <p:bold r:id="rId35"/>
      <p:italic r:id="rId36"/>
      <p:boldItalic r:id="rId37"/>
    </p:embeddedFont>
    <p:embeddedFont>
      <p:font typeface="Zilla Slab" panose="020B0604020202020204" charset="0"/>
      <p:regular r:id="rId38"/>
      <p:bold r:id="rId39"/>
      <p:italic r:id="rId4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618">
          <p15:clr>
            <a:srgbClr val="9AA0A6"/>
          </p15:clr>
        </p15:guide>
        <p15:guide id="2" orient="horz" pos="2604" userDrawn="1">
          <p15:clr>
            <a:srgbClr val="9AA0A6"/>
          </p15:clr>
        </p15:guide>
        <p15:guide id="3" orient="horz" pos="924" userDrawn="1">
          <p15:clr>
            <a:srgbClr val="9AA0A6"/>
          </p15:clr>
        </p15:guide>
        <p15:guide id="4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EC8D0F8C-B0C8-41D8-9FD7-77CC511C5726}">
  <a:tblStyle styleId="{EC8D0F8C-B0C8-41D8-9FD7-77CC511C572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38" d="100"/>
          <a:sy n="138" d="100"/>
        </p:scale>
        <p:origin x="198" y="120"/>
      </p:cViewPr>
      <p:guideLst>
        <p:guide orient="horz" pos="618"/>
        <p:guide orient="horz" pos="2604"/>
        <p:guide orient="horz" pos="92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7" name="Google Shape;39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Google Shape;599;gc45de99c7e_0_166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0" name="Google Shape;600;gc45de99c7e_0_166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379456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gc45de99c7e_0_187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6" name="Google Shape;566;gc45de99c7e_0_187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gc45de99c7e_0_17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5" name="Google Shape;665;gc45de99c7e_0_17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gc45de99c7e_0_17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5" name="Google Shape;665;gc45de99c7e_0_17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301370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gc45de99c7e_0_17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5" name="Google Shape;665;gc45de99c7e_0_17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99395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gc45de99c7e_0_17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5" name="Google Shape;665;gc45de99c7e_0_17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76245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gc45de99c7e_0_17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5" name="Google Shape;665;gc45de99c7e_0_17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200764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gc45de99c7e_0_17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5" name="Google Shape;665;gc45de99c7e_0_17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220626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gc45de99c7e_0_17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5" name="Google Shape;665;gc45de99c7e_0_17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719401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gc45de99c7e_0_17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5" name="Google Shape;665;gc45de99c7e_0_17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663363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gad36770f4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0" name="Google Shape;490;gad36770f4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gc45de99c7e_0_17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5" name="Google Shape;665;gc45de99c7e_0_17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030438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gc45de99c7e_0_17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5" name="Google Shape;665;gc45de99c7e_0_17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036449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gc45de99c7e_0_17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5" name="Google Shape;665;gc45de99c7e_0_17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649973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gc45de99c7e_0_17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5" name="Google Shape;665;gc45de99c7e_0_17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725745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gc45de99c7e_0_187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6" name="Google Shape;566;gc45de99c7e_0_187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944496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gc6afe13f57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9" name="Google Shape;529;gc6afe13f57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gc6afe13f57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9" name="Google Shape;529;gc6afe13f57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39337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gc6afe13f57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9" name="Google Shape;529;gc6afe13f57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864135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Google Shape;599;gc45de99c7e_0_166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0" name="Google Shape;600;gc45de99c7e_0_166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gc6afe13f57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9" name="Google Shape;529;gc6afe13f57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133026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Google Shape;599;gc45de99c7e_0_166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0" name="Google Shape;600;gc45de99c7e_0_166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54291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gc6afe13f57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9" name="Google Shape;529;gc6afe13f57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016891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accent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235800" y="213550"/>
            <a:ext cx="8672393" cy="4716400"/>
            <a:chOff x="235800" y="213550"/>
            <a:chExt cx="8672393" cy="4716400"/>
          </a:xfrm>
        </p:grpSpPr>
        <p:sp>
          <p:nvSpPr>
            <p:cNvPr id="10" name="Google Shape;10;p2"/>
            <p:cNvSpPr/>
            <p:nvPr/>
          </p:nvSpPr>
          <p:spPr>
            <a:xfrm>
              <a:off x="420024" y="213550"/>
              <a:ext cx="8311596" cy="4715505"/>
            </a:xfrm>
            <a:custGeom>
              <a:avLst/>
              <a:gdLst/>
              <a:ahLst/>
              <a:cxnLst/>
              <a:rect l="l" t="t" r="r" b="b"/>
              <a:pathLst>
                <a:path w="141824" h="89559" extrusionOk="0">
                  <a:moveTo>
                    <a:pt x="9819" y="0"/>
                  </a:moveTo>
                  <a:cubicBezTo>
                    <a:pt x="4591" y="0"/>
                    <a:pt x="304" y="4267"/>
                    <a:pt x="285" y="9500"/>
                  </a:cubicBezTo>
                  <a:lnTo>
                    <a:pt x="20" y="79757"/>
                  </a:lnTo>
                  <a:cubicBezTo>
                    <a:pt x="1" y="85001"/>
                    <a:pt x="4276" y="89308"/>
                    <a:pt x="9520" y="89327"/>
                  </a:cubicBezTo>
                  <a:lnTo>
                    <a:pt x="40300" y="89442"/>
                  </a:lnTo>
                  <a:lnTo>
                    <a:pt x="135808" y="89551"/>
                  </a:lnTo>
                  <a:lnTo>
                    <a:pt x="137983" y="89559"/>
                  </a:lnTo>
                  <a:cubicBezTo>
                    <a:pt x="137987" y="89559"/>
                    <a:pt x="137992" y="89559"/>
                    <a:pt x="137996" y="89559"/>
                  </a:cubicBezTo>
                  <a:cubicBezTo>
                    <a:pt x="139922" y="89559"/>
                    <a:pt x="141502" y="87986"/>
                    <a:pt x="141510" y="86060"/>
                  </a:cubicBezTo>
                  <a:lnTo>
                    <a:pt x="141818" y="3758"/>
                  </a:lnTo>
                  <a:cubicBezTo>
                    <a:pt x="141823" y="1829"/>
                    <a:pt x="140249" y="242"/>
                    <a:pt x="138319" y="235"/>
                  </a:cubicBezTo>
                  <a:lnTo>
                    <a:pt x="136144" y="225"/>
                  </a:lnTo>
                  <a:lnTo>
                    <a:pt x="40635" y="116"/>
                  </a:lnTo>
                  <a:lnTo>
                    <a:pt x="9855" y="0"/>
                  </a:lnTo>
                  <a:cubicBezTo>
                    <a:pt x="9843" y="0"/>
                    <a:pt x="9831" y="0"/>
                    <a:pt x="981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1;p2"/>
            <p:cNvSpPr/>
            <p:nvPr/>
          </p:nvSpPr>
          <p:spPr>
            <a:xfrm>
              <a:off x="596481" y="214234"/>
              <a:ext cx="8311713" cy="4715716"/>
            </a:xfrm>
            <a:custGeom>
              <a:avLst/>
              <a:gdLst/>
              <a:ahLst/>
              <a:cxnLst/>
              <a:rect l="l" t="t" r="r" b="b"/>
              <a:pathLst>
                <a:path w="141826" h="89563" extrusionOk="0">
                  <a:moveTo>
                    <a:pt x="9822" y="1"/>
                  </a:moveTo>
                  <a:cubicBezTo>
                    <a:pt x="4592" y="1"/>
                    <a:pt x="306" y="4268"/>
                    <a:pt x="285" y="9501"/>
                  </a:cubicBezTo>
                  <a:lnTo>
                    <a:pt x="21" y="79759"/>
                  </a:lnTo>
                  <a:cubicBezTo>
                    <a:pt x="1" y="85004"/>
                    <a:pt x="4276" y="89308"/>
                    <a:pt x="9520" y="89329"/>
                  </a:cubicBezTo>
                  <a:lnTo>
                    <a:pt x="40301" y="89445"/>
                  </a:lnTo>
                  <a:lnTo>
                    <a:pt x="135810" y="89553"/>
                  </a:lnTo>
                  <a:lnTo>
                    <a:pt x="137984" y="89562"/>
                  </a:lnTo>
                  <a:cubicBezTo>
                    <a:pt x="137988" y="89562"/>
                    <a:pt x="137993" y="89562"/>
                    <a:pt x="137997" y="89562"/>
                  </a:cubicBezTo>
                  <a:cubicBezTo>
                    <a:pt x="139924" y="89562"/>
                    <a:pt x="141504" y="87990"/>
                    <a:pt x="141511" y="86063"/>
                  </a:cubicBezTo>
                  <a:lnTo>
                    <a:pt x="141820" y="3761"/>
                  </a:lnTo>
                  <a:cubicBezTo>
                    <a:pt x="141826" y="1827"/>
                    <a:pt x="140249" y="239"/>
                    <a:pt x="138317" y="233"/>
                  </a:cubicBezTo>
                  <a:lnTo>
                    <a:pt x="136143" y="225"/>
                  </a:lnTo>
                  <a:lnTo>
                    <a:pt x="40635" y="117"/>
                  </a:lnTo>
                  <a:lnTo>
                    <a:pt x="9856" y="1"/>
                  </a:lnTo>
                  <a:cubicBezTo>
                    <a:pt x="9845" y="1"/>
                    <a:pt x="9833" y="1"/>
                    <a:pt x="98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810919" y="559949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0"/>
                  </a:moveTo>
                  <a:lnTo>
                    <a:pt x="0" y="5896"/>
                  </a:lnTo>
                  <a:lnTo>
                    <a:pt x="5897" y="5920"/>
                  </a:lnTo>
                  <a:lnTo>
                    <a:pt x="5918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250174" y="605967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5" y="0"/>
                    <a:pt x="3" y="349"/>
                    <a:pt x="2" y="782"/>
                  </a:cubicBezTo>
                  <a:cubicBezTo>
                    <a:pt x="1" y="1214"/>
                    <a:pt x="350" y="1567"/>
                    <a:pt x="783" y="1568"/>
                  </a:cubicBezTo>
                  <a:lnTo>
                    <a:pt x="13141" y="1614"/>
                  </a:lnTo>
                  <a:cubicBezTo>
                    <a:pt x="13141" y="1614"/>
                    <a:pt x="13142" y="1614"/>
                    <a:pt x="13142" y="1614"/>
                  </a:cubicBezTo>
                  <a:cubicBezTo>
                    <a:pt x="13574" y="1614"/>
                    <a:pt x="13926" y="1265"/>
                    <a:pt x="13927" y="833"/>
                  </a:cubicBezTo>
                  <a:cubicBezTo>
                    <a:pt x="13930" y="399"/>
                    <a:pt x="13579" y="47"/>
                    <a:pt x="13147" y="46"/>
                  </a:cubicBezTo>
                  <a:lnTo>
                    <a:pt x="788" y="0"/>
                  </a:lnTo>
                  <a:cubicBezTo>
                    <a:pt x="788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249700" y="738071"/>
              <a:ext cx="733397" cy="85034"/>
            </a:xfrm>
            <a:custGeom>
              <a:avLst/>
              <a:gdLst/>
              <a:ahLst/>
              <a:cxnLst/>
              <a:rect l="l" t="t" r="r" b="b"/>
              <a:pathLst>
                <a:path w="13929" h="1615" extrusionOk="0">
                  <a:moveTo>
                    <a:pt x="782" y="0"/>
                  </a:moveTo>
                  <a:cubicBezTo>
                    <a:pt x="353" y="0"/>
                    <a:pt x="3" y="350"/>
                    <a:pt x="1" y="782"/>
                  </a:cubicBezTo>
                  <a:cubicBezTo>
                    <a:pt x="0" y="1214"/>
                    <a:pt x="349" y="1566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5"/>
                    <a:pt x="13927" y="833"/>
                  </a:cubicBezTo>
                  <a:cubicBezTo>
                    <a:pt x="13929" y="400"/>
                    <a:pt x="13580" y="47"/>
                    <a:pt x="13145" y="46"/>
                  </a:cubicBezTo>
                  <a:lnTo>
                    <a:pt x="788" y="0"/>
                  </a:lnTo>
                  <a:cubicBezTo>
                    <a:pt x="786" y="0"/>
                    <a:pt x="784" y="0"/>
                    <a:pt x="7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808918" y="108836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1"/>
                  </a:moveTo>
                  <a:lnTo>
                    <a:pt x="1" y="5898"/>
                  </a:lnTo>
                  <a:lnTo>
                    <a:pt x="5897" y="5920"/>
                  </a:lnTo>
                  <a:lnTo>
                    <a:pt x="5919" y="23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248173" y="1134385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4" y="0"/>
                  </a:moveTo>
                  <a:cubicBezTo>
                    <a:pt x="353" y="0"/>
                    <a:pt x="2" y="348"/>
                    <a:pt x="1" y="782"/>
                  </a:cubicBezTo>
                  <a:cubicBezTo>
                    <a:pt x="0" y="1213"/>
                    <a:pt x="349" y="1566"/>
                    <a:pt x="783" y="1568"/>
                  </a:cubicBezTo>
                  <a:lnTo>
                    <a:pt x="13141" y="1615"/>
                  </a:lnTo>
                  <a:cubicBezTo>
                    <a:pt x="13142" y="1615"/>
                    <a:pt x="13142" y="1615"/>
                    <a:pt x="13143" y="1615"/>
                  </a:cubicBezTo>
                  <a:cubicBezTo>
                    <a:pt x="13574" y="1615"/>
                    <a:pt x="13927" y="1266"/>
                    <a:pt x="13928" y="834"/>
                  </a:cubicBezTo>
                  <a:cubicBezTo>
                    <a:pt x="13930" y="399"/>
                    <a:pt x="13582" y="48"/>
                    <a:pt x="13145" y="47"/>
                  </a:cubicBezTo>
                  <a:lnTo>
                    <a:pt x="788" y="0"/>
                  </a:lnTo>
                  <a:cubicBezTo>
                    <a:pt x="787" y="0"/>
                    <a:pt x="785" y="0"/>
                    <a:pt x="78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247647" y="1266594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5" y="0"/>
                  </a:moveTo>
                  <a:cubicBezTo>
                    <a:pt x="354" y="0"/>
                    <a:pt x="3" y="348"/>
                    <a:pt x="2" y="780"/>
                  </a:cubicBezTo>
                  <a:cubicBezTo>
                    <a:pt x="1" y="1212"/>
                    <a:pt x="350" y="1565"/>
                    <a:pt x="783" y="1566"/>
                  </a:cubicBezTo>
                  <a:lnTo>
                    <a:pt x="13141" y="1613"/>
                  </a:lnTo>
                  <a:cubicBezTo>
                    <a:pt x="13142" y="1613"/>
                    <a:pt x="13143" y="1613"/>
                    <a:pt x="13144" y="1613"/>
                  </a:cubicBezTo>
                  <a:cubicBezTo>
                    <a:pt x="13578" y="1613"/>
                    <a:pt x="13927" y="1265"/>
                    <a:pt x="13928" y="832"/>
                  </a:cubicBezTo>
                  <a:cubicBezTo>
                    <a:pt x="13930" y="399"/>
                    <a:pt x="13581" y="47"/>
                    <a:pt x="13146" y="47"/>
                  </a:cubicBezTo>
                  <a:lnTo>
                    <a:pt x="788" y="0"/>
                  </a:lnTo>
                  <a:cubicBezTo>
                    <a:pt x="787" y="0"/>
                    <a:pt x="786" y="0"/>
                    <a:pt x="7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806970" y="161683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8"/>
                  </a:lnTo>
                  <a:lnTo>
                    <a:pt x="5897" y="5920"/>
                  </a:lnTo>
                  <a:lnTo>
                    <a:pt x="5918" y="24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246172" y="1662802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0"/>
                  </a:moveTo>
                  <a:cubicBezTo>
                    <a:pt x="356" y="0"/>
                    <a:pt x="4" y="350"/>
                    <a:pt x="3" y="781"/>
                  </a:cubicBezTo>
                  <a:cubicBezTo>
                    <a:pt x="1" y="1214"/>
                    <a:pt x="350" y="1567"/>
                    <a:pt x="784" y="1568"/>
                  </a:cubicBezTo>
                  <a:lnTo>
                    <a:pt x="13142" y="1615"/>
                  </a:lnTo>
                  <a:cubicBezTo>
                    <a:pt x="13143" y="1615"/>
                    <a:pt x="13145" y="1615"/>
                    <a:pt x="13147" y="1615"/>
                  </a:cubicBezTo>
                  <a:cubicBezTo>
                    <a:pt x="13577" y="1615"/>
                    <a:pt x="13927" y="1265"/>
                    <a:pt x="13928" y="835"/>
                  </a:cubicBezTo>
                  <a:cubicBezTo>
                    <a:pt x="13929" y="400"/>
                    <a:pt x="13580" y="48"/>
                    <a:pt x="13147" y="47"/>
                  </a:cubicBezTo>
                  <a:lnTo>
                    <a:pt x="789" y="0"/>
                  </a:lnTo>
                  <a:cubicBezTo>
                    <a:pt x="789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245751" y="1794959"/>
              <a:ext cx="733344" cy="85034"/>
            </a:xfrm>
            <a:custGeom>
              <a:avLst/>
              <a:gdLst/>
              <a:ahLst/>
              <a:cxnLst/>
              <a:rect l="l" t="t" r="r" b="b"/>
              <a:pathLst>
                <a:path w="13928" h="1615" extrusionOk="0">
                  <a:moveTo>
                    <a:pt x="787" y="0"/>
                  </a:moveTo>
                  <a:cubicBezTo>
                    <a:pt x="355" y="0"/>
                    <a:pt x="2" y="349"/>
                    <a:pt x="1" y="782"/>
                  </a:cubicBezTo>
                  <a:cubicBezTo>
                    <a:pt x="0" y="1214"/>
                    <a:pt x="350" y="1565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6"/>
                    <a:pt x="13927" y="834"/>
                  </a:cubicBezTo>
                  <a:cubicBezTo>
                    <a:pt x="13928" y="400"/>
                    <a:pt x="13579" y="47"/>
                    <a:pt x="13146" y="47"/>
                  </a:cubicBezTo>
                  <a:lnTo>
                    <a:pt x="789" y="0"/>
                  </a:lnTo>
                  <a:cubicBezTo>
                    <a:pt x="788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804969" y="2145307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1" y="5897"/>
                  </a:lnTo>
                  <a:lnTo>
                    <a:pt x="5896" y="5919"/>
                  </a:lnTo>
                  <a:lnTo>
                    <a:pt x="5919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244172" y="2191325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3" y="0"/>
                    <a:pt x="2" y="349"/>
                    <a:pt x="1" y="780"/>
                  </a:cubicBezTo>
                  <a:cubicBezTo>
                    <a:pt x="0" y="1214"/>
                    <a:pt x="349" y="1567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1" y="1614"/>
                    <a:pt x="13142" y="1614"/>
                  </a:cubicBezTo>
                  <a:cubicBezTo>
                    <a:pt x="13574" y="1614"/>
                    <a:pt x="13927" y="1265"/>
                    <a:pt x="13928" y="833"/>
                  </a:cubicBezTo>
                  <a:cubicBezTo>
                    <a:pt x="13931" y="400"/>
                    <a:pt x="13581" y="48"/>
                    <a:pt x="13146" y="46"/>
                  </a:cubicBezTo>
                  <a:lnTo>
                    <a:pt x="788" y="0"/>
                  </a:lnTo>
                  <a:cubicBezTo>
                    <a:pt x="787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243645" y="2323324"/>
              <a:ext cx="733555" cy="85086"/>
            </a:xfrm>
            <a:custGeom>
              <a:avLst/>
              <a:gdLst/>
              <a:ahLst/>
              <a:cxnLst/>
              <a:rect l="l" t="t" r="r" b="b"/>
              <a:pathLst>
                <a:path w="13932" h="1616" extrusionOk="0">
                  <a:moveTo>
                    <a:pt x="788" y="1"/>
                  </a:moveTo>
                  <a:cubicBezTo>
                    <a:pt x="356" y="1"/>
                    <a:pt x="4" y="350"/>
                    <a:pt x="3" y="782"/>
                  </a:cubicBezTo>
                  <a:cubicBezTo>
                    <a:pt x="1" y="1216"/>
                    <a:pt x="352" y="1568"/>
                    <a:pt x="784" y="1569"/>
                  </a:cubicBezTo>
                  <a:lnTo>
                    <a:pt x="13143" y="1616"/>
                  </a:lnTo>
                  <a:cubicBezTo>
                    <a:pt x="13144" y="1616"/>
                    <a:pt x="13145" y="1616"/>
                    <a:pt x="13146" y="1616"/>
                  </a:cubicBezTo>
                  <a:cubicBezTo>
                    <a:pt x="13577" y="1616"/>
                    <a:pt x="13928" y="1266"/>
                    <a:pt x="13929" y="835"/>
                  </a:cubicBezTo>
                  <a:cubicBezTo>
                    <a:pt x="13931" y="401"/>
                    <a:pt x="13581" y="51"/>
                    <a:pt x="13147" y="47"/>
                  </a:cubicBezTo>
                  <a:lnTo>
                    <a:pt x="789" y="1"/>
                  </a:lnTo>
                  <a:cubicBezTo>
                    <a:pt x="789" y="1"/>
                    <a:pt x="788" y="1"/>
                    <a:pt x="78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802968" y="2673830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0" y="5897"/>
                  </a:lnTo>
                  <a:lnTo>
                    <a:pt x="5898" y="5919"/>
                  </a:lnTo>
                  <a:lnTo>
                    <a:pt x="5918" y="2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242224" y="2719638"/>
              <a:ext cx="733502" cy="85139"/>
            </a:xfrm>
            <a:custGeom>
              <a:avLst/>
              <a:gdLst/>
              <a:ahLst/>
              <a:cxnLst/>
              <a:rect l="l" t="t" r="r" b="b"/>
              <a:pathLst>
                <a:path w="13931" h="1617" extrusionOk="0">
                  <a:moveTo>
                    <a:pt x="790" y="1"/>
                  </a:moveTo>
                  <a:cubicBezTo>
                    <a:pt x="356" y="1"/>
                    <a:pt x="5" y="350"/>
                    <a:pt x="2" y="782"/>
                  </a:cubicBezTo>
                  <a:cubicBezTo>
                    <a:pt x="1" y="1217"/>
                    <a:pt x="351" y="1569"/>
                    <a:pt x="783" y="1570"/>
                  </a:cubicBezTo>
                  <a:lnTo>
                    <a:pt x="13140" y="1617"/>
                  </a:lnTo>
                  <a:cubicBezTo>
                    <a:pt x="13575" y="1617"/>
                    <a:pt x="13926" y="1270"/>
                    <a:pt x="13927" y="838"/>
                  </a:cubicBezTo>
                  <a:cubicBezTo>
                    <a:pt x="13930" y="402"/>
                    <a:pt x="13580" y="51"/>
                    <a:pt x="13149" y="48"/>
                  </a:cubicBezTo>
                  <a:lnTo>
                    <a:pt x="7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241697" y="2851795"/>
              <a:ext cx="733502" cy="85086"/>
            </a:xfrm>
            <a:custGeom>
              <a:avLst/>
              <a:gdLst/>
              <a:ahLst/>
              <a:cxnLst/>
              <a:rect l="l" t="t" r="r" b="b"/>
              <a:pathLst>
                <a:path w="13931" h="1616" extrusionOk="0">
                  <a:moveTo>
                    <a:pt x="787" y="1"/>
                  </a:moveTo>
                  <a:cubicBezTo>
                    <a:pt x="354" y="1"/>
                    <a:pt x="4" y="350"/>
                    <a:pt x="2" y="783"/>
                  </a:cubicBezTo>
                  <a:cubicBezTo>
                    <a:pt x="0" y="1216"/>
                    <a:pt x="350" y="1569"/>
                    <a:pt x="784" y="1570"/>
                  </a:cubicBezTo>
                  <a:lnTo>
                    <a:pt x="13141" y="1616"/>
                  </a:lnTo>
                  <a:cubicBezTo>
                    <a:pt x="13142" y="1616"/>
                    <a:pt x="13142" y="1616"/>
                    <a:pt x="13143" y="1616"/>
                  </a:cubicBezTo>
                  <a:cubicBezTo>
                    <a:pt x="13577" y="1616"/>
                    <a:pt x="13927" y="1266"/>
                    <a:pt x="13930" y="835"/>
                  </a:cubicBezTo>
                  <a:cubicBezTo>
                    <a:pt x="13931" y="401"/>
                    <a:pt x="13582" y="49"/>
                    <a:pt x="13147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800968" y="3202195"/>
              <a:ext cx="311703" cy="311808"/>
            </a:xfrm>
            <a:custGeom>
              <a:avLst/>
              <a:gdLst/>
              <a:ahLst/>
              <a:cxnLst/>
              <a:rect l="l" t="t" r="r" b="b"/>
              <a:pathLst>
                <a:path w="5920" h="5922" extrusionOk="0">
                  <a:moveTo>
                    <a:pt x="23" y="1"/>
                  </a:moveTo>
                  <a:lnTo>
                    <a:pt x="1" y="5897"/>
                  </a:lnTo>
                  <a:lnTo>
                    <a:pt x="5898" y="5921"/>
                  </a:lnTo>
                  <a:lnTo>
                    <a:pt x="5920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240275" y="3248161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1"/>
                  </a:moveTo>
                  <a:cubicBezTo>
                    <a:pt x="353" y="1"/>
                    <a:pt x="2" y="350"/>
                    <a:pt x="1" y="782"/>
                  </a:cubicBezTo>
                  <a:cubicBezTo>
                    <a:pt x="0" y="1216"/>
                    <a:pt x="350" y="1568"/>
                    <a:pt x="783" y="1570"/>
                  </a:cubicBezTo>
                  <a:lnTo>
                    <a:pt x="13141" y="1616"/>
                  </a:lnTo>
                  <a:cubicBezTo>
                    <a:pt x="13142" y="1616"/>
                    <a:pt x="13144" y="1616"/>
                    <a:pt x="13145" y="1616"/>
                  </a:cubicBezTo>
                  <a:cubicBezTo>
                    <a:pt x="13575" y="1616"/>
                    <a:pt x="13927" y="1268"/>
                    <a:pt x="13928" y="835"/>
                  </a:cubicBezTo>
                  <a:cubicBezTo>
                    <a:pt x="13930" y="401"/>
                    <a:pt x="13581" y="50"/>
                    <a:pt x="13146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239749" y="3380318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3" y="1"/>
                  </a:moveTo>
                  <a:cubicBezTo>
                    <a:pt x="353" y="1"/>
                    <a:pt x="5" y="350"/>
                    <a:pt x="2" y="780"/>
                  </a:cubicBezTo>
                  <a:cubicBezTo>
                    <a:pt x="1" y="1215"/>
                    <a:pt x="351" y="1566"/>
                    <a:pt x="783" y="1569"/>
                  </a:cubicBezTo>
                  <a:lnTo>
                    <a:pt x="13141" y="1614"/>
                  </a:lnTo>
                  <a:cubicBezTo>
                    <a:pt x="13142" y="1614"/>
                    <a:pt x="13144" y="1614"/>
                    <a:pt x="13146" y="1614"/>
                  </a:cubicBezTo>
                  <a:cubicBezTo>
                    <a:pt x="13576" y="1614"/>
                    <a:pt x="13926" y="1263"/>
                    <a:pt x="13927" y="835"/>
                  </a:cubicBezTo>
                  <a:cubicBezTo>
                    <a:pt x="13930" y="400"/>
                    <a:pt x="13580" y="48"/>
                    <a:pt x="13147" y="45"/>
                  </a:cubicBezTo>
                  <a:lnTo>
                    <a:pt x="788" y="1"/>
                  </a:lnTo>
                  <a:cubicBezTo>
                    <a:pt x="787" y="1"/>
                    <a:pt x="785" y="1"/>
                    <a:pt x="78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799019" y="3730665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7"/>
                  </a:lnTo>
                  <a:lnTo>
                    <a:pt x="5898" y="5920"/>
                  </a:lnTo>
                  <a:lnTo>
                    <a:pt x="5918" y="23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238275" y="3776578"/>
              <a:ext cx="733449" cy="85034"/>
            </a:xfrm>
            <a:custGeom>
              <a:avLst/>
              <a:gdLst/>
              <a:ahLst/>
              <a:cxnLst/>
              <a:rect l="l" t="t" r="r" b="b"/>
              <a:pathLst>
                <a:path w="13930" h="1615" extrusionOk="0">
                  <a:moveTo>
                    <a:pt x="786" y="1"/>
                  </a:moveTo>
                  <a:cubicBezTo>
                    <a:pt x="355" y="1"/>
                    <a:pt x="3" y="351"/>
                    <a:pt x="2" y="782"/>
                  </a:cubicBezTo>
                  <a:cubicBezTo>
                    <a:pt x="1" y="1215"/>
                    <a:pt x="350" y="1568"/>
                    <a:pt x="783" y="1569"/>
                  </a:cubicBezTo>
                  <a:lnTo>
                    <a:pt x="13140" y="1615"/>
                  </a:lnTo>
                  <a:cubicBezTo>
                    <a:pt x="13142" y="1615"/>
                    <a:pt x="13144" y="1615"/>
                    <a:pt x="13146" y="1615"/>
                  </a:cubicBezTo>
                  <a:cubicBezTo>
                    <a:pt x="13577" y="1615"/>
                    <a:pt x="13926" y="1267"/>
                    <a:pt x="13928" y="834"/>
                  </a:cubicBezTo>
                  <a:cubicBezTo>
                    <a:pt x="13929" y="404"/>
                    <a:pt x="13580" y="50"/>
                    <a:pt x="13147" y="48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237801" y="3908683"/>
              <a:ext cx="733449" cy="85139"/>
            </a:xfrm>
            <a:custGeom>
              <a:avLst/>
              <a:gdLst/>
              <a:ahLst/>
              <a:cxnLst/>
              <a:rect l="l" t="t" r="r" b="b"/>
              <a:pathLst>
                <a:path w="13930" h="1617" extrusionOk="0">
                  <a:moveTo>
                    <a:pt x="789" y="1"/>
                  </a:moveTo>
                  <a:cubicBezTo>
                    <a:pt x="354" y="1"/>
                    <a:pt x="2" y="350"/>
                    <a:pt x="1" y="782"/>
                  </a:cubicBezTo>
                  <a:cubicBezTo>
                    <a:pt x="0" y="1216"/>
                    <a:pt x="349" y="1569"/>
                    <a:pt x="783" y="1570"/>
                  </a:cubicBezTo>
                  <a:lnTo>
                    <a:pt x="13140" y="1617"/>
                  </a:lnTo>
                  <a:cubicBezTo>
                    <a:pt x="13141" y="1617"/>
                    <a:pt x="13141" y="1617"/>
                    <a:pt x="13142" y="1617"/>
                  </a:cubicBezTo>
                  <a:cubicBezTo>
                    <a:pt x="13575" y="1617"/>
                    <a:pt x="13926" y="1267"/>
                    <a:pt x="13927" y="835"/>
                  </a:cubicBezTo>
                  <a:cubicBezTo>
                    <a:pt x="13930" y="402"/>
                    <a:pt x="13579" y="50"/>
                    <a:pt x="13146" y="47"/>
                  </a:cubicBezTo>
                  <a:lnTo>
                    <a:pt x="7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797071" y="4259188"/>
              <a:ext cx="311650" cy="311650"/>
            </a:xfrm>
            <a:custGeom>
              <a:avLst/>
              <a:gdLst/>
              <a:ahLst/>
              <a:cxnLst/>
              <a:rect l="l" t="t" r="r" b="b"/>
              <a:pathLst>
                <a:path w="5919" h="5919" extrusionOk="0">
                  <a:moveTo>
                    <a:pt x="22" y="1"/>
                  </a:moveTo>
                  <a:lnTo>
                    <a:pt x="1" y="5896"/>
                  </a:lnTo>
                  <a:lnTo>
                    <a:pt x="5897" y="5919"/>
                  </a:lnTo>
                  <a:lnTo>
                    <a:pt x="5919" y="22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236274" y="4305048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6" y="1"/>
                  </a:moveTo>
                  <a:cubicBezTo>
                    <a:pt x="353" y="1"/>
                    <a:pt x="3" y="350"/>
                    <a:pt x="1" y="782"/>
                  </a:cubicBezTo>
                  <a:cubicBezTo>
                    <a:pt x="0" y="1215"/>
                    <a:pt x="349" y="1568"/>
                    <a:pt x="783" y="1570"/>
                  </a:cubicBezTo>
                  <a:lnTo>
                    <a:pt x="13140" y="1616"/>
                  </a:lnTo>
                  <a:cubicBezTo>
                    <a:pt x="13141" y="1616"/>
                    <a:pt x="13141" y="1616"/>
                    <a:pt x="13142" y="1616"/>
                  </a:cubicBezTo>
                  <a:cubicBezTo>
                    <a:pt x="13575" y="1616"/>
                    <a:pt x="13928" y="1267"/>
                    <a:pt x="13929" y="834"/>
                  </a:cubicBezTo>
                  <a:cubicBezTo>
                    <a:pt x="13930" y="401"/>
                    <a:pt x="13581" y="49"/>
                    <a:pt x="13146" y="49"/>
                  </a:cubicBezTo>
                  <a:lnTo>
                    <a:pt x="788" y="1"/>
                  </a:lnTo>
                  <a:cubicBezTo>
                    <a:pt x="787" y="1"/>
                    <a:pt x="786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235800" y="4437100"/>
              <a:ext cx="733449" cy="85192"/>
            </a:xfrm>
            <a:custGeom>
              <a:avLst/>
              <a:gdLst/>
              <a:ahLst/>
              <a:cxnLst/>
              <a:rect l="l" t="t" r="r" b="b"/>
              <a:pathLst>
                <a:path w="13930" h="1618" extrusionOk="0">
                  <a:moveTo>
                    <a:pt x="786" y="1"/>
                  </a:moveTo>
                  <a:cubicBezTo>
                    <a:pt x="355" y="1"/>
                    <a:pt x="3" y="349"/>
                    <a:pt x="2" y="782"/>
                  </a:cubicBezTo>
                  <a:cubicBezTo>
                    <a:pt x="1" y="1218"/>
                    <a:pt x="351" y="1568"/>
                    <a:pt x="783" y="1571"/>
                  </a:cubicBezTo>
                  <a:lnTo>
                    <a:pt x="13141" y="1618"/>
                  </a:lnTo>
                  <a:cubicBezTo>
                    <a:pt x="13142" y="1618"/>
                    <a:pt x="13143" y="1618"/>
                    <a:pt x="13144" y="1618"/>
                  </a:cubicBezTo>
                  <a:cubicBezTo>
                    <a:pt x="13576" y="1618"/>
                    <a:pt x="13927" y="1269"/>
                    <a:pt x="13928" y="836"/>
                  </a:cubicBezTo>
                  <a:cubicBezTo>
                    <a:pt x="13929" y="402"/>
                    <a:pt x="13579" y="50"/>
                    <a:pt x="13146" y="47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" name="Google Shape;36;p2"/>
          <p:cNvSpPr txBox="1">
            <a:spLocks noGrp="1"/>
          </p:cNvSpPr>
          <p:nvPr>
            <p:ph type="subTitle" idx="1"/>
          </p:nvPr>
        </p:nvSpPr>
        <p:spPr>
          <a:xfrm>
            <a:off x="2471825" y="3657225"/>
            <a:ext cx="4567500" cy="44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37" name="Google Shape;37;p2"/>
          <p:cNvSpPr txBox="1">
            <a:spLocks noGrp="1"/>
          </p:cNvSpPr>
          <p:nvPr>
            <p:ph type="ctrTitle"/>
          </p:nvPr>
        </p:nvSpPr>
        <p:spPr>
          <a:xfrm>
            <a:off x="2471950" y="2988163"/>
            <a:ext cx="4567500" cy="520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22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38" name="Google Shape;38;p2"/>
          <p:cNvSpPr txBox="1">
            <a:spLocks noGrp="1"/>
          </p:cNvSpPr>
          <p:nvPr>
            <p:ph type="ctrTitle" idx="2"/>
          </p:nvPr>
        </p:nvSpPr>
        <p:spPr>
          <a:xfrm>
            <a:off x="2471950" y="1038050"/>
            <a:ext cx="4567500" cy="186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7200" b="1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BLANK_1_1_1_1_1_1_1_1_1">
    <p:bg>
      <p:bgPr>
        <a:solidFill>
          <a:schemeClr val="accent1"/>
        </a:solidFill>
        <a:effectLst/>
      </p:bgPr>
    </p:bg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4">
  <p:cSld name="BLANK_1_1_1_1_1_1_1_2">
    <p:bg>
      <p:bgPr>
        <a:solidFill>
          <a:schemeClr val="accent2"/>
        </a:solidFill>
        <a:effectLst/>
      </p:bgPr>
    </p:bg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6" name="Google Shape;356;p23"/>
          <p:cNvGrpSpPr/>
          <p:nvPr/>
        </p:nvGrpSpPr>
        <p:grpSpPr>
          <a:xfrm>
            <a:off x="235800" y="213550"/>
            <a:ext cx="8672393" cy="4716400"/>
            <a:chOff x="235800" y="213550"/>
            <a:chExt cx="8672393" cy="4716400"/>
          </a:xfrm>
        </p:grpSpPr>
        <p:sp>
          <p:nvSpPr>
            <p:cNvPr id="357" name="Google Shape;357;p23"/>
            <p:cNvSpPr/>
            <p:nvPr/>
          </p:nvSpPr>
          <p:spPr>
            <a:xfrm>
              <a:off x="420024" y="213550"/>
              <a:ext cx="8311596" cy="4715505"/>
            </a:xfrm>
            <a:custGeom>
              <a:avLst/>
              <a:gdLst/>
              <a:ahLst/>
              <a:cxnLst/>
              <a:rect l="l" t="t" r="r" b="b"/>
              <a:pathLst>
                <a:path w="141824" h="89559" extrusionOk="0">
                  <a:moveTo>
                    <a:pt x="9819" y="0"/>
                  </a:moveTo>
                  <a:cubicBezTo>
                    <a:pt x="4591" y="0"/>
                    <a:pt x="304" y="4267"/>
                    <a:pt x="285" y="9500"/>
                  </a:cubicBezTo>
                  <a:lnTo>
                    <a:pt x="20" y="79757"/>
                  </a:lnTo>
                  <a:cubicBezTo>
                    <a:pt x="1" y="85001"/>
                    <a:pt x="4276" y="89308"/>
                    <a:pt x="9520" y="89327"/>
                  </a:cubicBezTo>
                  <a:lnTo>
                    <a:pt x="40300" y="89442"/>
                  </a:lnTo>
                  <a:lnTo>
                    <a:pt x="135808" y="89551"/>
                  </a:lnTo>
                  <a:lnTo>
                    <a:pt x="137983" y="89559"/>
                  </a:lnTo>
                  <a:cubicBezTo>
                    <a:pt x="137987" y="89559"/>
                    <a:pt x="137992" y="89559"/>
                    <a:pt x="137996" y="89559"/>
                  </a:cubicBezTo>
                  <a:cubicBezTo>
                    <a:pt x="139922" y="89559"/>
                    <a:pt x="141502" y="87986"/>
                    <a:pt x="141510" y="86060"/>
                  </a:cubicBezTo>
                  <a:lnTo>
                    <a:pt x="141818" y="3758"/>
                  </a:lnTo>
                  <a:cubicBezTo>
                    <a:pt x="141823" y="1829"/>
                    <a:pt x="140249" y="242"/>
                    <a:pt x="138319" y="235"/>
                  </a:cubicBezTo>
                  <a:lnTo>
                    <a:pt x="136144" y="225"/>
                  </a:lnTo>
                  <a:lnTo>
                    <a:pt x="40635" y="116"/>
                  </a:lnTo>
                  <a:lnTo>
                    <a:pt x="9855" y="0"/>
                  </a:lnTo>
                  <a:cubicBezTo>
                    <a:pt x="9843" y="0"/>
                    <a:pt x="9831" y="0"/>
                    <a:pt x="981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23"/>
            <p:cNvSpPr/>
            <p:nvPr/>
          </p:nvSpPr>
          <p:spPr>
            <a:xfrm>
              <a:off x="596481" y="214234"/>
              <a:ext cx="8311713" cy="4715716"/>
            </a:xfrm>
            <a:custGeom>
              <a:avLst/>
              <a:gdLst/>
              <a:ahLst/>
              <a:cxnLst/>
              <a:rect l="l" t="t" r="r" b="b"/>
              <a:pathLst>
                <a:path w="141826" h="89563" extrusionOk="0">
                  <a:moveTo>
                    <a:pt x="9822" y="1"/>
                  </a:moveTo>
                  <a:cubicBezTo>
                    <a:pt x="4592" y="1"/>
                    <a:pt x="306" y="4268"/>
                    <a:pt x="285" y="9501"/>
                  </a:cubicBezTo>
                  <a:lnTo>
                    <a:pt x="21" y="79759"/>
                  </a:lnTo>
                  <a:cubicBezTo>
                    <a:pt x="1" y="85004"/>
                    <a:pt x="4276" y="89308"/>
                    <a:pt x="9520" y="89329"/>
                  </a:cubicBezTo>
                  <a:lnTo>
                    <a:pt x="40301" y="89445"/>
                  </a:lnTo>
                  <a:lnTo>
                    <a:pt x="135810" y="89553"/>
                  </a:lnTo>
                  <a:lnTo>
                    <a:pt x="137984" y="89562"/>
                  </a:lnTo>
                  <a:cubicBezTo>
                    <a:pt x="137988" y="89562"/>
                    <a:pt x="137993" y="89562"/>
                    <a:pt x="137997" y="89562"/>
                  </a:cubicBezTo>
                  <a:cubicBezTo>
                    <a:pt x="139924" y="89562"/>
                    <a:pt x="141504" y="87990"/>
                    <a:pt x="141511" y="86063"/>
                  </a:cubicBezTo>
                  <a:lnTo>
                    <a:pt x="141820" y="3761"/>
                  </a:lnTo>
                  <a:cubicBezTo>
                    <a:pt x="141826" y="1827"/>
                    <a:pt x="140249" y="239"/>
                    <a:pt x="138317" y="233"/>
                  </a:cubicBezTo>
                  <a:lnTo>
                    <a:pt x="136143" y="225"/>
                  </a:lnTo>
                  <a:lnTo>
                    <a:pt x="40635" y="117"/>
                  </a:lnTo>
                  <a:lnTo>
                    <a:pt x="9856" y="1"/>
                  </a:lnTo>
                  <a:cubicBezTo>
                    <a:pt x="9845" y="1"/>
                    <a:pt x="9833" y="1"/>
                    <a:pt x="98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23"/>
            <p:cNvSpPr/>
            <p:nvPr/>
          </p:nvSpPr>
          <p:spPr>
            <a:xfrm>
              <a:off x="810919" y="559949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0"/>
                  </a:moveTo>
                  <a:lnTo>
                    <a:pt x="0" y="5896"/>
                  </a:lnTo>
                  <a:lnTo>
                    <a:pt x="5897" y="5920"/>
                  </a:lnTo>
                  <a:lnTo>
                    <a:pt x="5918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23"/>
            <p:cNvSpPr/>
            <p:nvPr/>
          </p:nvSpPr>
          <p:spPr>
            <a:xfrm>
              <a:off x="250174" y="605967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5" y="0"/>
                    <a:pt x="3" y="349"/>
                    <a:pt x="2" y="782"/>
                  </a:cubicBezTo>
                  <a:cubicBezTo>
                    <a:pt x="1" y="1214"/>
                    <a:pt x="350" y="1567"/>
                    <a:pt x="783" y="1568"/>
                  </a:cubicBezTo>
                  <a:lnTo>
                    <a:pt x="13141" y="1614"/>
                  </a:lnTo>
                  <a:cubicBezTo>
                    <a:pt x="13141" y="1614"/>
                    <a:pt x="13142" y="1614"/>
                    <a:pt x="13142" y="1614"/>
                  </a:cubicBezTo>
                  <a:cubicBezTo>
                    <a:pt x="13574" y="1614"/>
                    <a:pt x="13926" y="1265"/>
                    <a:pt x="13927" y="833"/>
                  </a:cubicBezTo>
                  <a:cubicBezTo>
                    <a:pt x="13930" y="399"/>
                    <a:pt x="13579" y="47"/>
                    <a:pt x="13147" y="46"/>
                  </a:cubicBezTo>
                  <a:lnTo>
                    <a:pt x="788" y="0"/>
                  </a:lnTo>
                  <a:cubicBezTo>
                    <a:pt x="788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23"/>
            <p:cNvSpPr/>
            <p:nvPr/>
          </p:nvSpPr>
          <p:spPr>
            <a:xfrm>
              <a:off x="249700" y="738071"/>
              <a:ext cx="733397" cy="85034"/>
            </a:xfrm>
            <a:custGeom>
              <a:avLst/>
              <a:gdLst/>
              <a:ahLst/>
              <a:cxnLst/>
              <a:rect l="l" t="t" r="r" b="b"/>
              <a:pathLst>
                <a:path w="13929" h="1615" extrusionOk="0">
                  <a:moveTo>
                    <a:pt x="782" y="0"/>
                  </a:moveTo>
                  <a:cubicBezTo>
                    <a:pt x="353" y="0"/>
                    <a:pt x="3" y="350"/>
                    <a:pt x="1" y="782"/>
                  </a:cubicBezTo>
                  <a:cubicBezTo>
                    <a:pt x="0" y="1214"/>
                    <a:pt x="349" y="1566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5"/>
                    <a:pt x="13927" y="833"/>
                  </a:cubicBezTo>
                  <a:cubicBezTo>
                    <a:pt x="13929" y="400"/>
                    <a:pt x="13580" y="47"/>
                    <a:pt x="13145" y="46"/>
                  </a:cubicBezTo>
                  <a:lnTo>
                    <a:pt x="788" y="0"/>
                  </a:lnTo>
                  <a:cubicBezTo>
                    <a:pt x="786" y="0"/>
                    <a:pt x="784" y="0"/>
                    <a:pt x="7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23"/>
            <p:cNvSpPr/>
            <p:nvPr/>
          </p:nvSpPr>
          <p:spPr>
            <a:xfrm>
              <a:off x="808918" y="108836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1"/>
                  </a:moveTo>
                  <a:lnTo>
                    <a:pt x="1" y="5898"/>
                  </a:lnTo>
                  <a:lnTo>
                    <a:pt x="5897" y="5920"/>
                  </a:lnTo>
                  <a:lnTo>
                    <a:pt x="5919" y="23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23"/>
            <p:cNvSpPr/>
            <p:nvPr/>
          </p:nvSpPr>
          <p:spPr>
            <a:xfrm>
              <a:off x="248173" y="1134385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4" y="0"/>
                  </a:moveTo>
                  <a:cubicBezTo>
                    <a:pt x="353" y="0"/>
                    <a:pt x="2" y="348"/>
                    <a:pt x="1" y="782"/>
                  </a:cubicBezTo>
                  <a:cubicBezTo>
                    <a:pt x="0" y="1213"/>
                    <a:pt x="349" y="1566"/>
                    <a:pt x="783" y="1568"/>
                  </a:cubicBezTo>
                  <a:lnTo>
                    <a:pt x="13141" y="1615"/>
                  </a:lnTo>
                  <a:cubicBezTo>
                    <a:pt x="13142" y="1615"/>
                    <a:pt x="13142" y="1615"/>
                    <a:pt x="13143" y="1615"/>
                  </a:cubicBezTo>
                  <a:cubicBezTo>
                    <a:pt x="13574" y="1615"/>
                    <a:pt x="13927" y="1266"/>
                    <a:pt x="13928" y="834"/>
                  </a:cubicBezTo>
                  <a:cubicBezTo>
                    <a:pt x="13930" y="399"/>
                    <a:pt x="13582" y="48"/>
                    <a:pt x="13145" y="47"/>
                  </a:cubicBezTo>
                  <a:lnTo>
                    <a:pt x="788" y="0"/>
                  </a:lnTo>
                  <a:cubicBezTo>
                    <a:pt x="787" y="0"/>
                    <a:pt x="785" y="0"/>
                    <a:pt x="78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23"/>
            <p:cNvSpPr/>
            <p:nvPr/>
          </p:nvSpPr>
          <p:spPr>
            <a:xfrm>
              <a:off x="247647" y="1266594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5" y="0"/>
                  </a:moveTo>
                  <a:cubicBezTo>
                    <a:pt x="354" y="0"/>
                    <a:pt x="3" y="348"/>
                    <a:pt x="2" y="780"/>
                  </a:cubicBezTo>
                  <a:cubicBezTo>
                    <a:pt x="1" y="1212"/>
                    <a:pt x="350" y="1565"/>
                    <a:pt x="783" y="1566"/>
                  </a:cubicBezTo>
                  <a:lnTo>
                    <a:pt x="13141" y="1613"/>
                  </a:lnTo>
                  <a:cubicBezTo>
                    <a:pt x="13142" y="1613"/>
                    <a:pt x="13143" y="1613"/>
                    <a:pt x="13144" y="1613"/>
                  </a:cubicBezTo>
                  <a:cubicBezTo>
                    <a:pt x="13578" y="1613"/>
                    <a:pt x="13927" y="1265"/>
                    <a:pt x="13928" y="832"/>
                  </a:cubicBezTo>
                  <a:cubicBezTo>
                    <a:pt x="13930" y="399"/>
                    <a:pt x="13581" y="47"/>
                    <a:pt x="13146" y="47"/>
                  </a:cubicBezTo>
                  <a:lnTo>
                    <a:pt x="788" y="0"/>
                  </a:lnTo>
                  <a:cubicBezTo>
                    <a:pt x="787" y="0"/>
                    <a:pt x="786" y="0"/>
                    <a:pt x="7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23"/>
            <p:cNvSpPr/>
            <p:nvPr/>
          </p:nvSpPr>
          <p:spPr>
            <a:xfrm>
              <a:off x="806970" y="161683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8"/>
                  </a:lnTo>
                  <a:lnTo>
                    <a:pt x="5897" y="5920"/>
                  </a:lnTo>
                  <a:lnTo>
                    <a:pt x="5918" y="24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23"/>
            <p:cNvSpPr/>
            <p:nvPr/>
          </p:nvSpPr>
          <p:spPr>
            <a:xfrm>
              <a:off x="246172" y="1662802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0"/>
                  </a:moveTo>
                  <a:cubicBezTo>
                    <a:pt x="356" y="0"/>
                    <a:pt x="4" y="350"/>
                    <a:pt x="3" y="781"/>
                  </a:cubicBezTo>
                  <a:cubicBezTo>
                    <a:pt x="1" y="1214"/>
                    <a:pt x="350" y="1567"/>
                    <a:pt x="784" y="1568"/>
                  </a:cubicBezTo>
                  <a:lnTo>
                    <a:pt x="13142" y="1615"/>
                  </a:lnTo>
                  <a:cubicBezTo>
                    <a:pt x="13143" y="1615"/>
                    <a:pt x="13145" y="1615"/>
                    <a:pt x="13147" y="1615"/>
                  </a:cubicBezTo>
                  <a:cubicBezTo>
                    <a:pt x="13577" y="1615"/>
                    <a:pt x="13927" y="1265"/>
                    <a:pt x="13928" y="835"/>
                  </a:cubicBezTo>
                  <a:cubicBezTo>
                    <a:pt x="13929" y="400"/>
                    <a:pt x="13580" y="48"/>
                    <a:pt x="13147" y="47"/>
                  </a:cubicBezTo>
                  <a:lnTo>
                    <a:pt x="789" y="0"/>
                  </a:lnTo>
                  <a:cubicBezTo>
                    <a:pt x="789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23"/>
            <p:cNvSpPr/>
            <p:nvPr/>
          </p:nvSpPr>
          <p:spPr>
            <a:xfrm>
              <a:off x="245751" y="1794959"/>
              <a:ext cx="733344" cy="85034"/>
            </a:xfrm>
            <a:custGeom>
              <a:avLst/>
              <a:gdLst/>
              <a:ahLst/>
              <a:cxnLst/>
              <a:rect l="l" t="t" r="r" b="b"/>
              <a:pathLst>
                <a:path w="13928" h="1615" extrusionOk="0">
                  <a:moveTo>
                    <a:pt x="787" y="0"/>
                  </a:moveTo>
                  <a:cubicBezTo>
                    <a:pt x="355" y="0"/>
                    <a:pt x="2" y="349"/>
                    <a:pt x="1" y="782"/>
                  </a:cubicBezTo>
                  <a:cubicBezTo>
                    <a:pt x="0" y="1214"/>
                    <a:pt x="350" y="1565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6"/>
                    <a:pt x="13927" y="834"/>
                  </a:cubicBezTo>
                  <a:cubicBezTo>
                    <a:pt x="13928" y="400"/>
                    <a:pt x="13579" y="47"/>
                    <a:pt x="13146" y="47"/>
                  </a:cubicBezTo>
                  <a:lnTo>
                    <a:pt x="789" y="0"/>
                  </a:lnTo>
                  <a:cubicBezTo>
                    <a:pt x="788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23"/>
            <p:cNvSpPr/>
            <p:nvPr/>
          </p:nvSpPr>
          <p:spPr>
            <a:xfrm>
              <a:off x="804969" y="2145307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1" y="5897"/>
                  </a:lnTo>
                  <a:lnTo>
                    <a:pt x="5896" y="5919"/>
                  </a:lnTo>
                  <a:lnTo>
                    <a:pt x="5919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69;p23"/>
            <p:cNvSpPr/>
            <p:nvPr/>
          </p:nvSpPr>
          <p:spPr>
            <a:xfrm>
              <a:off x="244172" y="2191325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3" y="0"/>
                    <a:pt x="2" y="349"/>
                    <a:pt x="1" y="780"/>
                  </a:cubicBezTo>
                  <a:cubicBezTo>
                    <a:pt x="0" y="1214"/>
                    <a:pt x="349" y="1567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1" y="1614"/>
                    <a:pt x="13142" y="1614"/>
                  </a:cubicBezTo>
                  <a:cubicBezTo>
                    <a:pt x="13574" y="1614"/>
                    <a:pt x="13927" y="1265"/>
                    <a:pt x="13928" y="833"/>
                  </a:cubicBezTo>
                  <a:cubicBezTo>
                    <a:pt x="13931" y="400"/>
                    <a:pt x="13581" y="48"/>
                    <a:pt x="13146" y="46"/>
                  </a:cubicBezTo>
                  <a:lnTo>
                    <a:pt x="788" y="0"/>
                  </a:lnTo>
                  <a:cubicBezTo>
                    <a:pt x="787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23"/>
            <p:cNvSpPr/>
            <p:nvPr/>
          </p:nvSpPr>
          <p:spPr>
            <a:xfrm>
              <a:off x="243645" y="2323324"/>
              <a:ext cx="733555" cy="85086"/>
            </a:xfrm>
            <a:custGeom>
              <a:avLst/>
              <a:gdLst/>
              <a:ahLst/>
              <a:cxnLst/>
              <a:rect l="l" t="t" r="r" b="b"/>
              <a:pathLst>
                <a:path w="13932" h="1616" extrusionOk="0">
                  <a:moveTo>
                    <a:pt x="788" y="1"/>
                  </a:moveTo>
                  <a:cubicBezTo>
                    <a:pt x="356" y="1"/>
                    <a:pt x="4" y="350"/>
                    <a:pt x="3" y="782"/>
                  </a:cubicBezTo>
                  <a:cubicBezTo>
                    <a:pt x="1" y="1216"/>
                    <a:pt x="352" y="1568"/>
                    <a:pt x="784" y="1569"/>
                  </a:cubicBezTo>
                  <a:lnTo>
                    <a:pt x="13143" y="1616"/>
                  </a:lnTo>
                  <a:cubicBezTo>
                    <a:pt x="13144" y="1616"/>
                    <a:pt x="13145" y="1616"/>
                    <a:pt x="13146" y="1616"/>
                  </a:cubicBezTo>
                  <a:cubicBezTo>
                    <a:pt x="13577" y="1616"/>
                    <a:pt x="13928" y="1266"/>
                    <a:pt x="13929" y="835"/>
                  </a:cubicBezTo>
                  <a:cubicBezTo>
                    <a:pt x="13931" y="401"/>
                    <a:pt x="13581" y="51"/>
                    <a:pt x="13147" y="47"/>
                  </a:cubicBezTo>
                  <a:lnTo>
                    <a:pt x="789" y="1"/>
                  </a:lnTo>
                  <a:cubicBezTo>
                    <a:pt x="789" y="1"/>
                    <a:pt x="788" y="1"/>
                    <a:pt x="78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23"/>
            <p:cNvSpPr/>
            <p:nvPr/>
          </p:nvSpPr>
          <p:spPr>
            <a:xfrm>
              <a:off x="802968" y="2673830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0" y="5897"/>
                  </a:lnTo>
                  <a:lnTo>
                    <a:pt x="5898" y="5919"/>
                  </a:lnTo>
                  <a:lnTo>
                    <a:pt x="5918" y="2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372;p23"/>
            <p:cNvSpPr/>
            <p:nvPr/>
          </p:nvSpPr>
          <p:spPr>
            <a:xfrm>
              <a:off x="242224" y="2719638"/>
              <a:ext cx="733502" cy="85139"/>
            </a:xfrm>
            <a:custGeom>
              <a:avLst/>
              <a:gdLst/>
              <a:ahLst/>
              <a:cxnLst/>
              <a:rect l="l" t="t" r="r" b="b"/>
              <a:pathLst>
                <a:path w="13931" h="1617" extrusionOk="0">
                  <a:moveTo>
                    <a:pt x="790" y="1"/>
                  </a:moveTo>
                  <a:cubicBezTo>
                    <a:pt x="356" y="1"/>
                    <a:pt x="5" y="350"/>
                    <a:pt x="2" y="782"/>
                  </a:cubicBezTo>
                  <a:cubicBezTo>
                    <a:pt x="1" y="1217"/>
                    <a:pt x="351" y="1569"/>
                    <a:pt x="783" y="1570"/>
                  </a:cubicBezTo>
                  <a:lnTo>
                    <a:pt x="13140" y="1617"/>
                  </a:lnTo>
                  <a:cubicBezTo>
                    <a:pt x="13575" y="1617"/>
                    <a:pt x="13926" y="1270"/>
                    <a:pt x="13927" y="838"/>
                  </a:cubicBezTo>
                  <a:cubicBezTo>
                    <a:pt x="13930" y="402"/>
                    <a:pt x="13580" y="51"/>
                    <a:pt x="13149" y="48"/>
                  </a:cubicBezTo>
                  <a:lnTo>
                    <a:pt x="7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23"/>
            <p:cNvSpPr/>
            <p:nvPr/>
          </p:nvSpPr>
          <p:spPr>
            <a:xfrm>
              <a:off x="241697" y="2851795"/>
              <a:ext cx="733502" cy="85086"/>
            </a:xfrm>
            <a:custGeom>
              <a:avLst/>
              <a:gdLst/>
              <a:ahLst/>
              <a:cxnLst/>
              <a:rect l="l" t="t" r="r" b="b"/>
              <a:pathLst>
                <a:path w="13931" h="1616" extrusionOk="0">
                  <a:moveTo>
                    <a:pt x="787" y="1"/>
                  </a:moveTo>
                  <a:cubicBezTo>
                    <a:pt x="354" y="1"/>
                    <a:pt x="4" y="350"/>
                    <a:pt x="2" y="783"/>
                  </a:cubicBezTo>
                  <a:cubicBezTo>
                    <a:pt x="0" y="1216"/>
                    <a:pt x="350" y="1569"/>
                    <a:pt x="784" y="1570"/>
                  </a:cubicBezTo>
                  <a:lnTo>
                    <a:pt x="13141" y="1616"/>
                  </a:lnTo>
                  <a:cubicBezTo>
                    <a:pt x="13142" y="1616"/>
                    <a:pt x="13142" y="1616"/>
                    <a:pt x="13143" y="1616"/>
                  </a:cubicBezTo>
                  <a:cubicBezTo>
                    <a:pt x="13577" y="1616"/>
                    <a:pt x="13927" y="1266"/>
                    <a:pt x="13930" y="835"/>
                  </a:cubicBezTo>
                  <a:cubicBezTo>
                    <a:pt x="13931" y="401"/>
                    <a:pt x="13582" y="49"/>
                    <a:pt x="13147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23"/>
            <p:cNvSpPr/>
            <p:nvPr/>
          </p:nvSpPr>
          <p:spPr>
            <a:xfrm>
              <a:off x="800968" y="3202195"/>
              <a:ext cx="311703" cy="311808"/>
            </a:xfrm>
            <a:custGeom>
              <a:avLst/>
              <a:gdLst/>
              <a:ahLst/>
              <a:cxnLst/>
              <a:rect l="l" t="t" r="r" b="b"/>
              <a:pathLst>
                <a:path w="5920" h="5922" extrusionOk="0">
                  <a:moveTo>
                    <a:pt x="23" y="1"/>
                  </a:moveTo>
                  <a:lnTo>
                    <a:pt x="1" y="5897"/>
                  </a:lnTo>
                  <a:lnTo>
                    <a:pt x="5898" y="5921"/>
                  </a:lnTo>
                  <a:lnTo>
                    <a:pt x="5920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23"/>
            <p:cNvSpPr/>
            <p:nvPr/>
          </p:nvSpPr>
          <p:spPr>
            <a:xfrm>
              <a:off x="240275" y="3248161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1"/>
                  </a:moveTo>
                  <a:cubicBezTo>
                    <a:pt x="353" y="1"/>
                    <a:pt x="2" y="350"/>
                    <a:pt x="1" y="782"/>
                  </a:cubicBezTo>
                  <a:cubicBezTo>
                    <a:pt x="0" y="1216"/>
                    <a:pt x="350" y="1568"/>
                    <a:pt x="783" y="1570"/>
                  </a:cubicBezTo>
                  <a:lnTo>
                    <a:pt x="13141" y="1616"/>
                  </a:lnTo>
                  <a:cubicBezTo>
                    <a:pt x="13142" y="1616"/>
                    <a:pt x="13144" y="1616"/>
                    <a:pt x="13145" y="1616"/>
                  </a:cubicBezTo>
                  <a:cubicBezTo>
                    <a:pt x="13575" y="1616"/>
                    <a:pt x="13927" y="1268"/>
                    <a:pt x="13928" y="835"/>
                  </a:cubicBezTo>
                  <a:cubicBezTo>
                    <a:pt x="13930" y="401"/>
                    <a:pt x="13581" y="50"/>
                    <a:pt x="13146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23"/>
            <p:cNvSpPr/>
            <p:nvPr/>
          </p:nvSpPr>
          <p:spPr>
            <a:xfrm>
              <a:off x="239749" y="3380318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3" y="1"/>
                  </a:moveTo>
                  <a:cubicBezTo>
                    <a:pt x="353" y="1"/>
                    <a:pt x="5" y="350"/>
                    <a:pt x="2" y="780"/>
                  </a:cubicBezTo>
                  <a:cubicBezTo>
                    <a:pt x="1" y="1215"/>
                    <a:pt x="351" y="1566"/>
                    <a:pt x="783" y="1569"/>
                  </a:cubicBezTo>
                  <a:lnTo>
                    <a:pt x="13141" y="1614"/>
                  </a:lnTo>
                  <a:cubicBezTo>
                    <a:pt x="13142" y="1614"/>
                    <a:pt x="13144" y="1614"/>
                    <a:pt x="13146" y="1614"/>
                  </a:cubicBezTo>
                  <a:cubicBezTo>
                    <a:pt x="13576" y="1614"/>
                    <a:pt x="13926" y="1263"/>
                    <a:pt x="13927" y="835"/>
                  </a:cubicBezTo>
                  <a:cubicBezTo>
                    <a:pt x="13930" y="400"/>
                    <a:pt x="13580" y="48"/>
                    <a:pt x="13147" y="45"/>
                  </a:cubicBezTo>
                  <a:lnTo>
                    <a:pt x="788" y="1"/>
                  </a:lnTo>
                  <a:cubicBezTo>
                    <a:pt x="787" y="1"/>
                    <a:pt x="785" y="1"/>
                    <a:pt x="78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23"/>
            <p:cNvSpPr/>
            <p:nvPr/>
          </p:nvSpPr>
          <p:spPr>
            <a:xfrm>
              <a:off x="799019" y="3730665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7"/>
                  </a:lnTo>
                  <a:lnTo>
                    <a:pt x="5898" y="5920"/>
                  </a:lnTo>
                  <a:lnTo>
                    <a:pt x="5918" y="23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23"/>
            <p:cNvSpPr/>
            <p:nvPr/>
          </p:nvSpPr>
          <p:spPr>
            <a:xfrm>
              <a:off x="238275" y="3776578"/>
              <a:ext cx="733449" cy="85034"/>
            </a:xfrm>
            <a:custGeom>
              <a:avLst/>
              <a:gdLst/>
              <a:ahLst/>
              <a:cxnLst/>
              <a:rect l="l" t="t" r="r" b="b"/>
              <a:pathLst>
                <a:path w="13930" h="1615" extrusionOk="0">
                  <a:moveTo>
                    <a:pt x="786" y="1"/>
                  </a:moveTo>
                  <a:cubicBezTo>
                    <a:pt x="355" y="1"/>
                    <a:pt x="3" y="351"/>
                    <a:pt x="2" y="782"/>
                  </a:cubicBezTo>
                  <a:cubicBezTo>
                    <a:pt x="1" y="1215"/>
                    <a:pt x="350" y="1568"/>
                    <a:pt x="783" y="1569"/>
                  </a:cubicBezTo>
                  <a:lnTo>
                    <a:pt x="13140" y="1615"/>
                  </a:lnTo>
                  <a:cubicBezTo>
                    <a:pt x="13142" y="1615"/>
                    <a:pt x="13144" y="1615"/>
                    <a:pt x="13146" y="1615"/>
                  </a:cubicBezTo>
                  <a:cubicBezTo>
                    <a:pt x="13577" y="1615"/>
                    <a:pt x="13926" y="1267"/>
                    <a:pt x="13928" y="834"/>
                  </a:cubicBezTo>
                  <a:cubicBezTo>
                    <a:pt x="13929" y="404"/>
                    <a:pt x="13580" y="50"/>
                    <a:pt x="13147" y="48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23"/>
            <p:cNvSpPr/>
            <p:nvPr/>
          </p:nvSpPr>
          <p:spPr>
            <a:xfrm>
              <a:off x="237801" y="3908683"/>
              <a:ext cx="733449" cy="85139"/>
            </a:xfrm>
            <a:custGeom>
              <a:avLst/>
              <a:gdLst/>
              <a:ahLst/>
              <a:cxnLst/>
              <a:rect l="l" t="t" r="r" b="b"/>
              <a:pathLst>
                <a:path w="13930" h="1617" extrusionOk="0">
                  <a:moveTo>
                    <a:pt x="789" y="1"/>
                  </a:moveTo>
                  <a:cubicBezTo>
                    <a:pt x="354" y="1"/>
                    <a:pt x="2" y="350"/>
                    <a:pt x="1" y="782"/>
                  </a:cubicBezTo>
                  <a:cubicBezTo>
                    <a:pt x="0" y="1216"/>
                    <a:pt x="349" y="1569"/>
                    <a:pt x="783" y="1570"/>
                  </a:cubicBezTo>
                  <a:lnTo>
                    <a:pt x="13140" y="1617"/>
                  </a:lnTo>
                  <a:cubicBezTo>
                    <a:pt x="13141" y="1617"/>
                    <a:pt x="13141" y="1617"/>
                    <a:pt x="13142" y="1617"/>
                  </a:cubicBezTo>
                  <a:cubicBezTo>
                    <a:pt x="13575" y="1617"/>
                    <a:pt x="13926" y="1267"/>
                    <a:pt x="13927" y="835"/>
                  </a:cubicBezTo>
                  <a:cubicBezTo>
                    <a:pt x="13930" y="402"/>
                    <a:pt x="13579" y="50"/>
                    <a:pt x="13146" y="47"/>
                  </a:cubicBezTo>
                  <a:lnTo>
                    <a:pt x="7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23"/>
            <p:cNvSpPr/>
            <p:nvPr/>
          </p:nvSpPr>
          <p:spPr>
            <a:xfrm>
              <a:off x="797071" y="4259188"/>
              <a:ext cx="311650" cy="311650"/>
            </a:xfrm>
            <a:custGeom>
              <a:avLst/>
              <a:gdLst/>
              <a:ahLst/>
              <a:cxnLst/>
              <a:rect l="l" t="t" r="r" b="b"/>
              <a:pathLst>
                <a:path w="5919" h="5919" extrusionOk="0">
                  <a:moveTo>
                    <a:pt x="22" y="1"/>
                  </a:moveTo>
                  <a:lnTo>
                    <a:pt x="1" y="5896"/>
                  </a:lnTo>
                  <a:lnTo>
                    <a:pt x="5897" y="5919"/>
                  </a:lnTo>
                  <a:lnTo>
                    <a:pt x="5919" y="22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23"/>
            <p:cNvSpPr/>
            <p:nvPr/>
          </p:nvSpPr>
          <p:spPr>
            <a:xfrm>
              <a:off x="236274" y="4305048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6" y="1"/>
                  </a:moveTo>
                  <a:cubicBezTo>
                    <a:pt x="353" y="1"/>
                    <a:pt x="3" y="350"/>
                    <a:pt x="1" y="782"/>
                  </a:cubicBezTo>
                  <a:cubicBezTo>
                    <a:pt x="0" y="1215"/>
                    <a:pt x="349" y="1568"/>
                    <a:pt x="783" y="1570"/>
                  </a:cubicBezTo>
                  <a:lnTo>
                    <a:pt x="13140" y="1616"/>
                  </a:lnTo>
                  <a:cubicBezTo>
                    <a:pt x="13141" y="1616"/>
                    <a:pt x="13141" y="1616"/>
                    <a:pt x="13142" y="1616"/>
                  </a:cubicBezTo>
                  <a:cubicBezTo>
                    <a:pt x="13575" y="1616"/>
                    <a:pt x="13928" y="1267"/>
                    <a:pt x="13929" y="834"/>
                  </a:cubicBezTo>
                  <a:cubicBezTo>
                    <a:pt x="13930" y="401"/>
                    <a:pt x="13581" y="49"/>
                    <a:pt x="13146" y="49"/>
                  </a:cubicBezTo>
                  <a:lnTo>
                    <a:pt x="788" y="1"/>
                  </a:lnTo>
                  <a:cubicBezTo>
                    <a:pt x="787" y="1"/>
                    <a:pt x="786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23"/>
            <p:cNvSpPr/>
            <p:nvPr/>
          </p:nvSpPr>
          <p:spPr>
            <a:xfrm>
              <a:off x="235800" y="4437100"/>
              <a:ext cx="733449" cy="85192"/>
            </a:xfrm>
            <a:custGeom>
              <a:avLst/>
              <a:gdLst/>
              <a:ahLst/>
              <a:cxnLst/>
              <a:rect l="l" t="t" r="r" b="b"/>
              <a:pathLst>
                <a:path w="13930" h="1618" extrusionOk="0">
                  <a:moveTo>
                    <a:pt x="786" y="1"/>
                  </a:moveTo>
                  <a:cubicBezTo>
                    <a:pt x="355" y="1"/>
                    <a:pt x="3" y="349"/>
                    <a:pt x="2" y="782"/>
                  </a:cubicBezTo>
                  <a:cubicBezTo>
                    <a:pt x="1" y="1218"/>
                    <a:pt x="351" y="1568"/>
                    <a:pt x="783" y="1571"/>
                  </a:cubicBezTo>
                  <a:lnTo>
                    <a:pt x="13141" y="1618"/>
                  </a:lnTo>
                  <a:cubicBezTo>
                    <a:pt x="13142" y="1618"/>
                    <a:pt x="13143" y="1618"/>
                    <a:pt x="13144" y="1618"/>
                  </a:cubicBezTo>
                  <a:cubicBezTo>
                    <a:pt x="13576" y="1618"/>
                    <a:pt x="13927" y="1269"/>
                    <a:pt x="13928" y="836"/>
                  </a:cubicBezTo>
                  <a:cubicBezTo>
                    <a:pt x="13929" y="402"/>
                    <a:pt x="13579" y="50"/>
                    <a:pt x="13146" y="47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5">
  <p:cSld name="TITLE_AND_BODY_1">
    <p:bg>
      <p:bgPr>
        <a:solidFill>
          <a:schemeClr val="accent2"/>
        </a:solidFill>
        <a:effectLst/>
      </p:bgPr>
    </p:bg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4" name="Google Shape;384;p24"/>
          <p:cNvGrpSpPr/>
          <p:nvPr/>
        </p:nvGrpSpPr>
        <p:grpSpPr>
          <a:xfrm>
            <a:off x="235725" y="229350"/>
            <a:ext cx="8672400" cy="4684800"/>
            <a:chOff x="235725" y="229350"/>
            <a:chExt cx="8672400" cy="4684800"/>
          </a:xfrm>
        </p:grpSpPr>
        <p:sp>
          <p:nvSpPr>
            <p:cNvPr id="385" name="Google Shape;385;p24"/>
            <p:cNvSpPr/>
            <p:nvPr/>
          </p:nvSpPr>
          <p:spPr>
            <a:xfrm>
              <a:off x="235725" y="229350"/>
              <a:ext cx="8672400" cy="4684800"/>
            </a:xfrm>
            <a:prstGeom prst="roundRect">
              <a:avLst>
                <a:gd name="adj" fmla="val 3106"/>
              </a:avLst>
            </a:prstGeom>
            <a:solidFill>
              <a:srgbClr val="FFFFFF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24"/>
            <p:cNvSpPr/>
            <p:nvPr/>
          </p:nvSpPr>
          <p:spPr>
            <a:xfrm>
              <a:off x="408325" y="369475"/>
              <a:ext cx="8327348" cy="4404555"/>
            </a:xfrm>
            <a:custGeom>
              <a:avLst/>
              <a:gdLst/>
              <a:ahLst/>
              <a:cxnLst/>
              <a:rect l="l" t="t" r="r" b="b"/>
              <a:pathLst>
                <a:path w="275216" h="156509" extrusionOk="0">
                  <a:moveTo>
                    <a:pt x="6251" y="311"/>
                  </a:moveTo>
                  <a:lnTo>
                    <a:pt x="6251" y="6247"/>
                  </a:lnTo>
                  <a:lnTo>
                    <a:pt x="315" y="6247"/>
                  </a:lnTo>
                  <a:lnTo>
                    <a:pt x="315" y="311"/>
                  </a:lnTo>
                  <a:close/>
                  <a:moveTo>
                    <a:pt x="12498" y="311"/>
                  </a:moveTo>
                  <a:lnTo>
                    <a:pt x="12498" y="6247"/>
                  </a:lnTo>
                  <a:lnTo>
                    <a:pt x="6562" y="6247"/>
                  </a:lnTo>
                  <a:lnTo>
                    <a:pt x="6562" y="311"/>
                  </a:lnTo>
                  <a:close/>
                  <a:moveTo>
                    <a:pt x="18745" y="311"/>
                  </a:moveTo>
                  <a:lnTo>
                    <a:pt x="18745" y="6247"/>
                  </a:lnTo>
                  <a:lnTo>
                    <a:pt x="12810" y="6247"/>
                  </a:lnTo>
                  <a:lnTo>
                    <a:pt x="12810" y="311"/>
                  </a:lnTo>
                  <a:close/>
                  <a:moveTo>
                    <a:pt x="24992" y="311"/>
                  </a:moveTo>
                  <a:lnTo>
                    <a:pt x="24992" y="6247"/>
                  </a:lnTo>
                  <a:lnTo>
                    <a:pt x="19058" y="6247"/>
                  </a:lnTo>
                  <a:lnTo>
                    <a:pt x="19058" y="311"/>
                  </a:lnTo>
                  <a:close/>
                  <a:moveTo>
                    <a:pt x="31241" y="311"/>
                  </a:moveTo>
                  <a:lnTo>
                    <a:pt x="31241" y="6247"/>
                  </a:lnTo>
                  <a:lnTo>
                    <a:pt x="25305" y="6247"/>
                  </a:lnTo>
                  <a:lnTo>
                    <a:pt x="25305" y="311"/>
                  </a:lnTo>
                  <a:close/>
                  <a:moveTo>
                    <a:pt x="37489" y="311"/>
                  </a:moveTo>
                  <a:lnTo>
                    <a:pt x="37489" y="6247"/>
                  </a:lnTo>
                  <a:lnTo>
                    <a:pt x="31553" y="6247"/>
                  </a:lnTo>
                  <a:lnTo>
                    <a:pt x="31553" y="311"/>
                  </a:lnTo>
                  <a:close/>
                  <a:moveTo>
                    <a:pt x="43737" y="311"/>
                  </a:moveTo>
                  <a:lnTo>
                    <a:pt x="43737" y="6247"/>
                  </a:lnTo>
                  <a:lnTo>
                    <a:pt x="37802" y="6247"/>
                  </a:lnTo>
                  <a:lnTo>
                    <a:pt x="37802" y="311"/>
                  </a:lnTo>
                  <a:close/>
                  <a:moveTo>
                    <a:pt x="49985" y="311"/>
                  </a:moveTo>
                  <a:lnTo>
                    <a:pt x="49985" y="6247"/>
                  </a:lnTo>
                  <a:lnTo>
                    <a:pt x="44049" y="6247"/>
                  </a:lnTo>
                  <a:lnTo>
                    <a:pt x="44049" y="311"/>
                  </a:lnTo>
                  <a:close/>
                  <a:moveTo>
                    <a:pt x="56232" y="311"/>
                  </a:moveTo>
                  <a:lnTo>
                    <a:pt x="56232" y="6247"/>
                  </a:lnTo>
                  <a:lnTo>
                    <a:pt x="50296" y="6247"/>
                  </a:lnTo>
                  <a:lnTo>
                    <a:pt x="50296" y="311"/>
                  </a:lnTo>
                  <a:close/>
                  <a:moveTo>
                    <a:pt x="62480" y="311"/>
                  </a:moveTo>
                  <a:lnTo>
                    <a:pt x="62480" y="6247"/>
                  </a:lnTo>
                  <a:lnTo>
                    <a:pt x="56545" y="6247"/>
                  </a:lnTo>
                  <a:lnTo>
                    <a:pt x="56545" y="311"/>
                  </a:lnTo>
                  <a:close/>
                  <a:moveTo>
                    <a:pt x="68727" y="311"/>
                  </a:moveTo>
                  <a:lnTo>
                    <a:pt x="68727" y="6247"/>
                  </a:lnTo>
                  <a:lnTo>
                    <a:pt x="62792" y="6247"/>
                  </a:lnTo>
                  <a:lnTo>
                    <a:pt x="62792" y="311"/>
                  </a:lnTo>
                  <a:close/>
                  <a:moveTo>
                    <a:pt x="74975" y="311"/>
                  </a:moveTo>
                  <a:lnTo>
                    <a:pt x="74975" y="6247"/>
                  </a:lnTo>
                  <a:lnTo>
                    <a:pt x="69039" y="6247"/>
                  </a:lnTo>
                  <a:lnTo>
                    <a:pt x="69039" y="311"/>
                  </a:lnTo>
                  <a:close/>
                  <a:moveTo>
                    <a:pt x="81223" y="311"/>
                  </a:moveTo>
                  <a:lnTo>
                    <a:pt x="81223" y="6247"/>
                  </a:lnTo>
                  <a:lnTo>
                    <a:pt x="75286" y="6247"/>
                  </a:lnTo>
                  <a:lnTo>
                    <a:pt x="75286" y="311"/>
                  </a:lnTo>
                  <a:close/>
                  <a:moveTo>
                    <a:pt x="87470" y="311"/>
                  </a:moveTo>
                  <a:lnTo>
                    <a:pt x="87470" y="6247"/>
                  </a:lnTo>
                  <a:lnTo>
                    <a:pt x="81535" y="6247"/>
                  </a:lnTo>
                  <a:lnTo>
                    <a:pt x="81535" y="311"/>
                  </a:lnTo>
                  <a:close/>
                  <a:moveTo>
                    <a:pt x="93720" y="311"/>
                  </a:moveTo>
                  <a:lnTo>
                    <a:pt x="93720" y="6247"/>
                  </a:lnTo>
                  <a:lnTo>
                    <a:pt x="87784" y="6247"/>
                  </a:lnTo>
                  <a:lnTo>
                    <a:pt x="87784" y="311"/>
                  </a:lnTo>
                  <a:close/>
                  <a:moveTo>
                    <a:pt x="99967" y="311"/>
                  </a:moveTo>
                  <a:lnTo>
                    <a:pt x="99967" y="6247"/>
                  </a:lnTo>
                  <a:lnTo>
                    <a:pt x="94031" y="6247"/>
                  </a:lnTo>
                  <a:lnTo>
                    <a:pt x="94031" y="311"/>
                  </a:lnTo>
                  <a:close/>
                  <a:moveTo>
                    <a:pt x="106214" y="311"/>
                  </a:moveTo>
                  <a:lnTo>
                    <a:pt x="106214" y="6247"/>
                  </a:lnTo>
                  <a:lnTo>
                    <a:pt x="100280" y="6247"/>
                  </a:lnTo>
                  <a:lnTo>
                    <a:pt x="100280" y="311"/>
                  </a:lnTo>
                  <a:close/>
                  <a:moveTo>
                    <a:pt x="112461" y="311"/>
                  </a:moveTo>
                  <a:lnTo>
                    <a:pt x="112461" y="6247"/>
                  </a:lnTo>
                  <a:lnTo>
                    <a:pt x="106527" y="6247"/>
                  </a:lnTo>
                  <a:lnTo>
                    <a:pt x="106527" y="311"/>
                  </a:lnTo>
                  <a:close/>
                  <a:moveTo>
                    <a:pt x="118710" y="311"/>
                  </a:moveTo>
                  <a:lnTo>
                    <a:pt x="118710" y="6247"/>
                  </a:lnTo>
                  <a:lnTo>
                    <a:pt x="112774" y="6247"/>
                  </a:lnTo>
                  <a:lnTo>
                    <a:pt x="112774" y="311"/>
                  </a:lnTo>
                  <a:close/>
                  <a:moveTo>
                    <a:pt x="124957" y="311"/>
                  </a:moveTo>
                  <a:lnTo>
                    <a:pt x="124957" y="6247"/>
                  </a:lnTo>
                  <a:lnTo>
                    <a:pt x="119021" y="6247"/>
                  </a:lnTo>
                  <a:lnTo>
                    <a:pt x="119021" y="311"/>
                  </a:lnTo>
                  <a:close/>
                  <a:moveTo>
                    <a:pt x="131204" y="311"/>
                  </a:moveTo>
                  <a:lnTo>
                    <a:pt x="131204" y="6247"/>
                  </a:lnTo>
                  <a:lnTo>
                    <a:pt x="125270" y="6247"/>
                  </a:lnTo>
                  <a:lnTo>
                    <a:pt x="125270" y="311"/>
                  </a:lnTo>
                  <a:close/>
                  <a:moveTo>
                    <a:pt x="137451" y="311"/>
                  </a:moveTo>
                  <a:lnTo>
                    <a:pt x="137451" y="6247"/>
                  </a:lnTo>
                  <a:lnTo>
                    <a:pt x="131517" y="6247"/>
                  </a:lnTo>
                  <a:lnTo>
                    <a:pt x="131517" y="311"/>
                  </a:lnTo>
                  <a:close/>
                  <a:moveTo>
                    <a:pt x="143702" y="311"/>
                  </a:moveTo>
                  <a:lnTo>
                    <a:pt x="143702" y="6247"/>
                  </a:lnTo>
                  <a:lnTo>
                    <a:pt x="137766" y="6247"/>
                  </a:lnTo>
                  <a:lnTo>
                    <a:pt x="137766" y="311"/>
                  </a:lnTo>
                  <a:close/>
                  <a:moveTo>
                    <a:pt x="149949" y="311"/>
                  </a:moveTo>
                  <a:lnTo>
                    <a:pt x="149949" y="6247"/>
                  </a:lnTo>
                  <a:lnTo>
                    <a:pt x="144015" y="6247"/>
                  </a:lnTo>
                  <a:lnTo>
                    <a:pt x="144015" y="311"/>
                  </a:lnTo>
                  <a:close/>
                  <a:moveTo>
                    <a:pt x="156196" y="311"/>
                  </a:moveTo>
                  <a:lnTo>
                    <a:pt x="156196" y="6247"/>
                  </a:lnTo>
                  <a:lnTo>
                    <a:pt x="150262" y="6247"/>
                  </a:lnTo>
                  <a:lnTo>
                    <a:pt x="150262" y="311"/>
                  </a:lnTo>
                  <a:close/>
                  <a:moveTo>
                    <a:pt x="162445" y="311"/>
                  </a:moveTo>
                  <a:lnTo>
                    <a:pt x="162445" y="6247"/>
                  </a:lnTo>
                  <a:lnTo>
                    <a:pt x="156509" y="6247"/>
                  </a:lnTo>
                  <a:lnTo>
                    <a:pt x="156509" y="311"/>
                  </a:lnTo>
                  <a:close/>
                  <a:moveTo>
                    <a:pt x="168692" y="311"/>
                  </a:moveTo>
                  <a:lnTo>
                    <a:pt x="168692" y="6247"/>
                  </a:lnTo>
                  <a:lnTo>
                    <a:pt x="162756" y="6247"/>
                  </a:lnTo>
                  <a:lnTo>
                    <a:pt x="162756" y="311"/>
                  </a:lnTo>
                  <a:close/>
                  <a:moveTo>
                    <a:pt x="174939" y="311"/>
                  </a:moveTo>
                  <a:lnTo>
                    <a:pt x="174939" y="6247"/>
                  </a:lnTo>
                  <a:lnTo>
                    <a:pt x="169005" y="6247"/>
                  </a:lnTo>
                  <a:lnTo>
                    <a:pt x="169005" y="311"/>
                  </a:lnTo>
                  <a:close/>
                  <a:moveTo>
                    <a:pt x="181186" y="311"/>
                  </a:moveTo>
                  <a:lnTo>
                    <a:pt x="181186" y="6247"/>
                  </a:lnTo>
                  <a:lnTo>
                    <a:pt x="175252" y="6247"/>
                  </a:lnTo>
                  <a:lnTo>
                    <a:pt x="175252" y="311"/>
                  </a:lnTo>
                  <a:close/>
                  <a:moveTo>
                    <a:pt x="187435" y="311"/>
                  </a:moveTo>
                  <a:lnTo>
                    <a:pt x="187435" y="6247"/>
                  </a:lnTo>
                  <a:lnTo>
                    <a:pt x="181499" y="6247"/>
                  </a:lnTo>
                  <a:lnTo>
                    <a:pt x="181499" y="311"/>
                  </a:lnTo>
                  <a:close/>
                  <a:moveTo>
                    <a:pt x="193684" y="311"/>
                  </a:moveTo>
                  <a:lnTo>
                    <a:pt x="193684" y="6247"/>
                  </a:lnTo>
                  <a:lnTo>
                    <a:pt x="187749" y="6247"/>
                  </a:lnTo>
                  <a:lnTo>
                    <a:pt x="187749" y="311"/>
                  </a:lnTo>
                  <a:close/>
                  <a:moveTo>
                    <a:pt x="199931" y="311"/>
                  </a:moveTo>
                  <a:lnTo>
                    <a:pt x="199931" y="6247"/>
                  </a:lnTo>
                  <a:lnTo>
                    <a:pt x="193996" y="6247"/>
                  </a:lnTo>
                  <a:lnTo>
                    <a:pt x="193996" y="311"/>
                  </a:lnTo>
                  <a:close/>
                  <a:moveTo>
                    <a:pt x="206180" y="311"/>
                  </a:moveTo>
                  <a:lnTo>
                    <a:pt x="206180" y="6247"/>
                  </a:lnTo>
                  <a:lnTo>
                    <a:pt x="200244" y="6247"/>
                  </a:lnTo>
                  <a:lnTo>
                    <a:pt x="200244" y="311"/>
                  </a:lnTo>
                  <a:close/>
                  <a:moveTo>
                    <a:pt x="212427" y="311"/>
                  </a:moveTo>
                  <a:lnTo>
                    <a:pt x="212427" y="6247"/>
                  </a:lnTo>
                  <a:lnTo>
                    <a:pt x="206491" y="6247"/>
                  </a:lnTo>
                  <a:lnTo>
                    <a:pt x="206491" y="311"/>
                  </a:lnTo>
                  <a:close/>
                  <a:moveTo>
                    <a:pt x="218674" y="311"/>
                  </a:moveTo>
                  <a:lnTo>
                    <a:pt x="218674" y="6247"/>
                  </a:lnTo>
                  <a:lnTo>
                    <a:pt x="212739" y="6247"/>
                  </a:lnTo>
                  <a:lnTo>
                    <a:pt x="212739" y="311"/>
                  </a:lnTo>
                  <a:close/>
                  <a:moveTo>
                    <a:pt x="224921" y="311"/>
                  </a:moveTo>
                  <a:lnTo>
                    <a:pt x="224921" y="6247"/>
                  </a:lnTo>
                  <a:lnTo>
                    <a:pt x="218987" y="6247"/>
                  </a:lnTo>
                  <a:lnTo>
                    <a:pt x="218987" y="311"/>
                  </a:lnTo>
                  <a:close/>
                  <a:moveTo>
                    <a:pt x="231170" y="311"/>
                  </a:moveTo>
                  <a:lnTo>
                    <a:pt x="231170" y="6247"/>
                  </a:lnTo>
                  <a:lnTo>
                    <a:pt x="225234" y="6247"/>
                  </a:lnTo>
                  <a:lnTo>
                    <a:pt x="225234" y="311"/>
                  </a:lnTo>
                  <a:close/>
                  <a:moveTo>
                    <a:pt x="237417" y="311"/>
                  </a:moveTo>
                  <a:lnTo>
                    <a:pt x="237417" y="6247"/>
                  </a:lnTo>
                  <a:lnTo>
                    <a:pt x="231481" y="6247"/>
                  </a:lnTo>
                  <a:lnTo>
                    <a:pt x="231481" y="311"/>
                  </a:lnTo>
                  <a:close/>
                  <a:moveTo>
                    <a:pt x="243664" y="311"/>
                  </a:moveTo>
                  <a:lnTo>
                    <a:pt x="243664" y="6247"/>
                  </a:lnTo>
                  <a:lnTo>
                    <a:pt x="237729" y="6247"/>
                  </a:lnTo>
                  <a:lnTo>
                    <a:pt x="237729" y="311"/>
                  </a:lnTo>
                  <a:close/>
                  <a:moveTo>
                    <a:pt x="249914" y="311"/>
                  </a:moveTo>
                  <a:lnTo>
                    <a:pt x="249914" y="6247"/>
                  </a:lnTo>
                  <a:lnTo>
                    <a:pt x="243978" y="6247"/>
                  </a:lnTo>
                  <a:lnTo>
                    <a:pt x="243978" y="311"/>
                  </a:lnTo>
                  <a:close/>
                  <a:moveTo>
                    <a:pt x="256161" y="311"/>
                  </a:moveTo>
                  <a:lnTo>
                    <a:pt x="256161" y="6247"/>
                  </a:lnTo>
                  <a:lnTo>
                    <a:pt x="250225" y="6247"/>
                  </a:lnTo>
                  <a:lnTo>
                    <a:pt x="250225" y="311"/>
                  </a:lnTo>
                  <a:close/>
                  <a:moveTo>
                    <a:pt x="262409" y="311"/>
                  </a:moveTo>
                  <a:lnTo>
                    <a:pt x="262409" y="6247"/>
                  </a:lnTo>
                  <a:lnTo>
                    <a:pt x="256474" y="6247"/>
                  </a:lnTo>
                  <a:lnTo>
                    <a:pt x="256474" y="311"/>
                  </a:lnTo>
                  <a:close/>
                  <a:moveTo>
                    <a:pt x="268656" y="311"/>
                  </a:moveTo>
                  <a:lnTo>
                    <a:pt x="268656" y="6247"/>
                  </a:lnTo>
                  <a:lnTo>
                    <a:pt x="262721" y="6247"/>
                  </a:lnTo>
                  <a:lnTo>
                    <a:pt x="262721" y="311"/>
                  </a:lnTo>
                  <a:close/>
                  <a:moveTo>
                    <a:pt x="274904" y="311"/>
                  </a:moveTo>
                  <a:lnTo>
                    <a:pt x="274904" y="6247"/>
                  </a:lnTo>
                  <a:lnTo>
                    <a:pt x="268968" y="6247"/>
                  </a:lnTo>
                  <a:lnTo>
                    <a:pt x="268968" y="311"/>
                  </a:lnTo>
                  <a:close/>
                  <a:moveTo>
                    <a:pt x="6251" y="6560"/>
                  </a:moveTo>
                  <a:lnTo>
                    <a:pt x="6251" y="12494"/>
                  </a:lnTo>
                  <a:lnTo>
                    <a:pt x="315" y="12494"/>
                  </a:lnTo>
                  <a:lnTo>
                    <a:pt x="315" y="6560"/>
                  </a:lnTo>
                  <a:close/>
                  <a:moveTo>
                    <a:pt x="12498" y="6560"/>
                  </a:moveTo>
                  <a:lnTo>
                    <a:pt x="12498" y="12494"/>
                  </a:lnTo>
                  <a:lnTo>
                    <a:pt x="6562" y="12494"/>
                  </a:lnTo>
                  <a:lnTo>
                    <a:pt x="6562" y="6560"/>
                  </a:lnTo>
                  <a:close/>
                  <a:moveTo>
                    <a:pt x="18745" y="6560"/>
                  </a:moveTo>
                  <a:lnTo>
                    <a:pt x="18745" y="12494"/>
                  </a:lnTo>
                  <a:lnTo>
                    <a:pt x="12810" y="12494"/>
                  </a:lnTo>
                  <a:lnTo>
                    <a:pt x="12810" y="6560"/>
                  </a:lnTo>
                  <a:close/>
                  <a:moveTo>
                    <a:pt x="24992" y="6560"/>
                  </a:moveTo>
                  <a:lnTo>
                    <a:pt x="24992" y="12494"/>
                  </a:lnTo>
                  <a:lnTo>
                    <a:pt x="19058" y="12494"/>
                  </a:lnTo>
                  <a:lnTo>
                    <a:pt x="19058" y="6560"/>
                  </a:lnTo>
                  <a:close/>
                  <a:moveTo>
                    <a:pt x="31241" y="6560"/>
                  </a:moveTo>
                  <a:lnTo>
                    <a:pt x="31241" y="12494"/>
                  </a:lnTo>
                  <a:lnTo>
                    <a:pt x="25305" y="12494"/>
                  </a:lnTo>
                  <a:lnTo>
                    <a:pt x="25305" y="6560"/>
                  </a:lnTo>
                  <a:close/>
                  <a:moveTo>
                    <a:pt x="37489" y="6560"/>
                  </a:moveTo>
                  <a:lnTo>
                    <a:pt x="37489" y="12494"/>
                  </a:lnTo>
                  <a:lnTo>
                    <a:pt x="31553" y="12494"/>
                  </a:lnTo>
                  <a:lnTo>
                    <a:pt x="31553" y="6560"/>
                  </a:lnTo>
                  <a:close/>
                  <a:moveTo>
                    <a:pt x="43737" y="6560"/>
                  </a:moveTo>
                  <a:lnTo>
                    <a:pt x="43737" y="12494"/>
                  </a:lnTo>
                  <a:lnTo>
                    <a:pt x="37802" y="12494"/>
                  </a:lnTo>
                  <a:lnTo>
                    <a:pt x="37802" y="6560"/>
                  </a:lnTo>
                  <a:close/>
                  <a:moveTo>
                    <a:pt x="49985" y="6560"/>
                  </a:moveTo>
                  <a:lnTo>
                    <a:pt x="49985" y="12494"/>
                  </a:lnTo>
                  <a:lnTo>
                    <a:pt x="44049" y="12494"/>
                  </a:lnTo>
                  <a:lnTo>
                    <a:pt x="44049" y="6560"/>
                  </a:lnTo>
                  <a:close/>
                  <a:moveTo>
                    <a:pt x="56232" y="6560"/>
                  </a:moveTo>
                  <a:lnTo>
                    <a:pt x="56232" y="12494"/>
                  </a:lnTo>
                  <a:lnTo>
                    <a:pt x="50296" y="12494"/>
                  </a:lnTo>
                  <a:lnTo>
                    <a:pt x="50296" y="6560"/>
                  </a:lnTo>
                  <a:close/>
                  <a:moveTo>
                    <a:pt x="62480" y="6560"/>
                  </a:moveTo>
                  <a:lnTo>
                    <a:pt x="62480" y="12494"/>
                  </a:lnTo>
                  <a:lnTo>
                    <a:pt x="56545" y="12494"/>
                  </a:lnTo>
                  <a:lnTo>
                    <a:pt x="56545" y="6560"/>
                  </a:lnTo>
                  <a:close/>
                  <a:moveTo>
                    <a:pt x="68727" y="6560"/>
                  </a:moveTo>
                  <a:lnTo>
                    <a:pt x="68727" y="12494"/>
                  </a:lnTo>
                  <a:lnTo>
                    <a:pt x="62792" y="12494"/>
                  </a:lnTo>
                  <a:lnTo>
                    <a:pt x="62792" y="6560"/>
                  </a:lnTo>
                  <a:close/>
                  <a:moveTo>
                    <a:pt x="74975" y="6560"/>
                  </a:moveTo>
                  <a:lnTo>
                    <a:pt x="74975" y="12494"/>
                  </a:lnTo>
                  <a:lnTo>
                    <a:pt x="69039" y="12494"/>
                  </a:lnTo>
                  <a:lnTo>
                    <a:pt x="69039" y="6560"/>
                  </a:lnTo>
                  <a:close/>
                  <a:moveTo>
                    <a:pt x="81223" y="6560"/>
                  </a:moveTo>
                  <a:lnTo>
                    <a:pt x="81223" y="12494"/>
                  </a:lnTo>
                  <a:lnTo>
                    <a:pt x="75286" y="12494"/>
                  </a:lnTo>
                  <a:lnTo>
                    <a:pt x="75286" y="6560"/>
                  </a:lnTo>
                  <a:close/>
                  <a:moveTo>
                    <a:pt x="87470" y="6560"/>
                  </a:moveTo>
                  <a:lnTo>
                    <a:pt x="87470" y="12494"/>
                  </a:lnTo>
                  <a:lnTo>
                    <a:pt x="81535" y="12494"/>
                  </a:lnTo>
                  <a:lnTo>
                    <a:pt x="81535" y="6560"/>
                  </a:lnTo>
                  <a:close/>
                  <a:moveTo>
                    <a:pt x="93720" y="6560"/>
                  </a:moveTo>
                  <a:lnTo>
                    <a:pt x="93720" y="12494"/>
                  </a:lnTo>
                  <a:lnTo>
                    <a:pt x="87784" y="12494"/>
                  </a:lnTo>
                  <a:lnTo>
                    <a:pt x="87784" y="6560"/>
                  </a:lnTo>
                  <a:close/>
                  <a:moveTo>
                    <a:pt x="99967" y="6560"/>
                  </a:moveTo>
                  <a:lnTo>
                    <a:pt x="99967" y="12494"/>
                  </a:lnTo>
                  <a:lnTo>
                    <a:pt x="94031" y="12494"/>
                  </a:lnTo>
                  <a:lnTo>
                    <a:pt x="94031" y="6560"/>
                  </a:lnTo>
                  <a:close/>
                  <a:moveTo>
                    <a:pt x="106214" y="6560"/>
                  </a:moveTo>
                  <a:lnTo>
                    <a:pt x="106214" y="12494"/>
                  </a:lnTo>
                  <a:lnTo>
                    <a:pt x="100280" y="12494"/>
                  </a:lnTo>
                  <a:lnTo>
                    <a:pt x="100280" y="6560"/>
                  </a:lnTo>
                  <a:close/>
                  <a:moveTo>
                    <a:pt x="112461" y="6560"/>
                  </a:moveTo>
                  <a:lnTo>
                    <a:pt x="112461" y="12494"/>
                  </a:lnTo>
                  <a:lnTo>
                    <a:pt x="106527" y="12494"/>
                  </a:lnTo>
                  <a:lnTo>
                    <a:pt x="106527" y="6560"/>
                  </a:lnTo>
                  <a:close/>
                  <a:moveTo>
                    <a:pt x="118710" y="6560"/>
                  </a:moveTo>
                  <a:lnTo>
                    <a:pt x="118710" y="12494"/>
                  </a:lnTo>
                  <a:lnTo>
                    <a:pt x="112774" y="12494"/>
                  </a:lnTo>
                  <a:lnTo>
                    <a:pt x="112774" y="6560"/>
                  </a:lnTo>
                  <a:close/>
                  <a:moveTo>
                    <a:pt x="124957" y="6560"/>
                  </a:moveTo>
                  <a:lnTo>
                    <a:pt x="124957" y="12494"/>
                  </a:lnTo>
                  <a:lnTo>
                    <a:pt x="119021" y="12494"/>
                  </a:lnTo>
                  <a:lnTo>
                    <a:pt x="119021" y="6560"/>
                  </a:lnTo>
                  <a:close/>
                  <a:moveTo>
                    <a:pt x="131204" y="6560"/>
                  </a:moveTo>
                  <a:lnTo>
                    <a:pt x="131204" y="12494"/>
                  </a:lnTo>
                  <a:lnTo>
                    <a:pt x="125270" y="12494"/>
                  </a:lnTo>
                  <a:lnTo>
                    <a:pt x="125270" y="6560"/>
                  </a:lnTo>
                  <a:close/>
                  <a:moveTo>
                    <a:pt x="137451" y="6560"/>
                  </a:moveTo>
                  <a:lnTo>
                    <a:pt x="137451" y="12494"/>
                  </a:lnTo>
                  <a:lnTo>
                    <a:pt x="131517" y="12494"/>
                  </a:lnTo>
                  <a:lnTo>
                    <a:pt x="131517" y="6560"/>
                  </a:lnTo>
                  <a:close/>
                  <a:moveTo>
                    <a:pt x="143702" y="6560"/>
                  </a:moveTo>
                  <a:lnTo>
                    <a:pt x="143702" y="12494"/>
                  </a:lnTo>
                  <a:lnTo>
                    <a:pt x="137766" y="12494"/>
                  </a:lnTo>
                  <a:lnTo>
                    <a:pt x="137766" y="6560"/>
                  </a:lnTo>
                  <a:close/>
                  <a:moveTo>
                    <a:pt x="149949" y="6560"/>
                  </a:moveTo>
                  <a:lnTo>
                    <a:pt x="149949" y="12494"/>
                  </a:lnTo>
                  <a:lnTo>
                    <a:pt x="144015" y="12494"/>
                  </a:lnTo>
                  <a:lnTo>
                    <a:pt x="144015" y="6560"/>
                  </a:lnTo>
                  <a:close/>
                  <a:moveTo>
                    <a:pt x="156196" y="6560"/>
                  </a:moveTo>
                  <a:lnTo>
                    <a:pt x="156196" y="12494"/>
                  </a:lnTo>
                  <a:lnTo>
                    <a:pt x="150262" y="12494"/>
                  </a:lnTo>
                  <a:lnTo>
                    <a:pt x="150262" y="6560"/>
                  </a:lnTo>
                  <a:close/>
                  <a:moveTo>
                    <a:pt x="162445" y="6560"/>
                  </a:moveTo>
                  <a:lnTo>
                    <a:pt x="162445" y="12494"/>
                  </a:lnTo>
                  <a:lnTo>
                    <a:pt x="156509" y="12494"/>
                  </a:lnTo>
                  <a:lnTo>
                    <a:pt x="156509" y="6560"/>
                  </a:lnTo>
                  <a:close/>
                  <a:moveTo>
                    <a:pt x="168692" y="6560"/>
                  </a:moveTo>
                  <a:lnTo>
                    <a:pt x="168692" y="12494"/>
                  </a:lnTo>
                  <a:lnTo>
                    <a:pt x="162756" y="12494"/>
                  </a:lnTo>
                  <a:lnTo>
                    <a:pt x="162756" y="6560"/>
                  </a:lnTo>
                  <a:close/>
                  <a:moveTo>
                    <a:pt x="174939" y="6560"/>
                  </a:moveTo>
                  <a:lnTo>
                    <a:pt x="174939" y="12494"/>
                  </a:lnTo>
                  <a:lnTo>
                    <a:pt x="169005" y="12494"/>
                  </a:lnTo>
                  <a:lnTo>
                    <a:pt x="169005" y="6560"/>
                  </a:lnTo>
                  <a:close/>
                  <a:moveTo>
                    <a:pt x="181186" y="6560"/>
                  </a:moveTo>
                  <a:lnTo>
                    <a:pt x="181186" y="12494"/>
                  </a:lnTo>
                  <a:lnTo>
                    <a:pt x="175252" y="12494"/>
                  </a:lnTo>
                  <a:lnTo>
                    <a:pt x="175252" y="6560"/>
                  </a:lnTo>
                  <a:close/>
                  <a:moveTo>
                    <a:pt x="187435" y="6560"/>
                  </a:moveTo>
                  <a:lnTo>
                    <a:pt x="187435" y="12494"/>
                  </a:lnTo>
                  <a:lnTo>
                    <a:pt x="181499" y="12494"/>
                  </a:lnTo>
                  <a:lnTo>
                    <a:pt x="181499" y="6560"/>
                  </a:lnTo>
                  <a:close/>
                  <a:moveTo>
                    <a:pt x="193684" y="6560"/>
                  </a:moveTo>
                  <a:lnTo>
                    <a:pt x="193684" y="12494"/>
                  </a:lnTo>
                  <a:lnTo>
                    <a:pt x="187749" y="12494"/>
                  </a:lnTo>
                  <a:lnTo>
                    <a:pt x="187749" y="6560"/>
                  </a:lnTo>
                  <a:close/>
                  <a:moveTo>
                    <a:pt x="199931" y="6560"/>
                  </a:moveTo>
                  <a:lnTo>
                    <a:pt x="199931" y="12494"/>
                  </a:lnTo>
                  <a:lnTo>
                    <a:pt x="193996" y="12494"/>
                  </a:lnTo>
                  <a:lnTo>
                    <a:pt x="193996" y="6560"/>
                  </a:lnTo>
                  <a:close/>
                  <a:moveTo>
                    <a:pt x="206180" y="6560"/>
                  </a:moveTo>
                  <a:lnTo>
                    <a:pt x="206180" y="12494"/>
                  </a:lnTo>
                  <a:lnTo>
                    <a:pt x="200244" y="12494"/>
                  </a:lnTo>
                  <a:lnTo>
                    <a:pt x="200244" y="6560"/>
                  </a:lnTo>
                  <a:close/>
                  <a:moveTo>
                    <a:pt x="212427" y="6560"/>
                  </a:moveTo>
                  <a:lnTo>
                    <a:pt x="212427" y="12494"/>
                  </a:lnTo>
                  <a:lnTo>
                    <a:pt x="206491" y="12494"/>
                  </a:lnTo>
                  <a:lnTo>
                    <a:pt x="206491" y="6560"/>
                  </a:lnTo>
                  <a:close/>
                  <a:moveTo>
                    <a:pt x="218674" y="6560"/>
                  </a:moveTo>
                  <a:lnTo>
                    <a:pt x="218674" y="12494"/>
                  </a:lnTo>
                  <a:lnTo>
                    <a:pt x="212739" y="12494"/>
                  </a:lnTo>
                  <a:lnTo>
                    <a:pt x="212739" y="6560"/>
                  </a:lnTo>
                  <a:close/>
                  <a:moveTo>
                    <a:pt x="224921" y="6560"/>
                  </a:moveTo>
                  <a:lnTo>
                    <a:pt x="224921" y="12494"/>
                  </a:lnTo>
                  <a:lnTo>
                    <a:pt x="218987" y="12494"/>
                  </a:lnTo>
                  <a:lnTo>
                    <a:pt x="218987" y="6560"/>
                  </a:lnTo>
                  <a:close/>
                  <a:moveTo>
                    <a:pt x="231170" y="6560"/>
                  </a:moveTo>
                  <a:lnTo>
                    <a:pt x="231170" y="12494"/>
                  </a:lnTo>
                  <a:lnTo>
                    <a:pt x="225234" y="12494"/>
                  </a:lnTo>
                  <a:lnTo>
                    <a:pt x="225234" y="6560"/>
                  </a:lnTo>
                  <a:close/>
                  <a:moveTo>
                    <a:pt x="237417" y="6560"/>
                  </a:moveTo>
                  <a:lnTo>
                    <a:pt x="237417" y="12494"/>
                  </a:lnTo>
                  <a:lnTo>
                    <a:pt x="231481" y="12494"/>
                  </a:lnTo>
                  <a:lnTo>
                    <a:pt x="231481" y="6560"/>
                  </a:lnTo>
                  <a:close/>
                  <a:moveTo>
                    <a:pt x="243664" y="6560"/>
                  </a:moveTo>
                  <a:lnTo>
                    <a:pt x="243664" y="12494"/>
                  </a:lnTo>
                  <a:lnTo>
                    <a:pt x="237729" y="12494"/>
                  </a:lnTo>
                  <a:lnTo>
                    <a:pt x="237729" y="6560"/>
                  </a:lnTo>
                  <a:close/>
                  <a:moveTo>
                    <a:pt x="249914" y="6560"/>
                  </a:moveTo>
                  <a:lnTo>
                    <a:pt x="249914" y="12494"/>
                  </a:lnTo>
                  <a:lnTo>
                    <a:pt x="243978" y="12494"/>
                  </a:lnTo>
                  <a:lnTo>
                    <a:pt x="243978" y="6560"/>
                  </a:lnTo>
                  <a:close/>
                  <a:moveTo>
                    <a:pt x="256161" y="6560"/>
                  </a:moveTo>
                  <a:lnTo>
                    <a:pt x="256161" y="12494"/>
                  </a:lnTo>
                  <a:lnTo>
                    <a:pt x="250225" y="12494"/>
                  </a:lnTo>
                  <a:lnTo>
                    <a:pt x="250225" y="6560"/>
                  </a:lnTo>
                  <a:close/>
                  <a:moveTo>
                    <a:pt x="262409" y="6560"/>
                  </a:moveTo>
                  <a:lnTo>
                    <a:pt x="262409" y="12494"/>
                  </a:lnTo>
                  <a:lnTo>
                    <a:pt x="256474" y="12494"/>
                  </a:lnTo>
                  <a:lnTo>
                    <a:pt x="256474" y="6560"/>
                  </a:lnTo>
                  <a:close/>
                  <a:moveTo>
                    <a:pt x="268656" y="6560"/>
                  </a:moveTo>
                  <a:lnTo>
                    <a:pt x="268656" y="12494"/>
                  </a:lnTo>
                  <a:lnTo>
                    <a:pt x="262721" y="12494"/>
                  </a:lnTo>
                  <a:lnTo>
                    <a:pt x="262721" y="6560"/>
                  </a:lnTo>
                  <a:close/>
                  <a:moveTo>
                    <a:pt x="274904" y="6560"/>
                  </a:moveTo>
                  <a:lnTo>
                    <a:pt x="274904" y="12494"/>
                  </a:lnTo>
                  <a:lnTo>
                    <a:pt x="268968" y="12494"/>
                  </a:lnTo>
                  <a:lnTo>
                    <a:pt x="268968" y="6560"/>
                  </a:lnTo>
                  <a:close/>
                  <a:moveTo>
                    <a:pt x="6251" y="12807"/>
                  </a:moveTo>
                  <a:lnTo>
                    <a:pt x="6251" y="18742"/>
                  </a:lnTo>
                  <a:lnTo>
                    <a:pt x="315" y="18742"/>
                  </a:lnTo>
                  <a:lnTo>
                    <a:pt x="315" y="12807"/>
                  </a:lnTo>
                  <a:close/>
                  <a:moveTo>
                    <a:pt x="12498" y="12807"/>
                  </a:moveTo>
                  <a:lnTo>
                    <a:pt x="12498" y="18742"/>
                  </a:lnTo>
                  <a:lnTo>
                    <a:pt x="6562" y="18742"/>
                  </a:lnTo>
                  <a:lnTo>
                    <a:pt x="6562" y="12807"/>
                  </a:lnTo>
                  <a:close/>
                  <a:moveTo>
                    <a:pt x="18745" y="12807"/>
                  </a:moveTo>
                  <a:lnTo>
                    <a:pt x="18745" y="18742"/>
                  </a:lnTo>
                  <a:lnTo>
                    <a:pt x="12810" y="18742"/>
                  </a:lnTo>
                  <a:lnTo>
                    <a:pt x="12810" y="12807"/>
                  </a:lnTo>
                  <a:close/>
                  <a:moveTo>
                    <a:pt x="24992" y="12807"/>
                  </a:moveTo>
                  <a:lnTo>
                    <a:pt x="24992" y="18742"/>
                  </a:lnTo>
                  <a:lnTo>
                    <a:pt x="19058" y="18742"/>
                  </a:lnTo>
                  <a:lnTo>
                    <a:pt x="19058" y="12807"/>
                  </a:lnTo>
                  <a:close/>
                  <a:moveTo>
                    <a:pt x="31241" y="12807"/>
                  </a:moveTo>
                  <a:lnTo>
                    <a:pt x="31241" y="18742"/>
                  </a:lnTo>
                  <a:lnTo>
                    <a:pt x="25305" y="18742"/>
                  </a:lnTo>
                  <a:lnTo>
                    <a:pt x="25305" y="12807"/>
                  </a:lnTo>
                  <a:close/>
                  <a:moveTo>
                    <a:pt x="37489" y="12807"/>
                  </a:moveTo>
                  <a:lnTo>
                    <a:pt x="37489" y="18742"/>
                  </a:lnTo>
                  <a:lnTo>
                    <a:pt x="31553" y="18742"/>
                  </a:lnTo>
                  <a:lnTo>
                    <a:pt x="31553" y="12807"/>
                  </a:lnTo>
                  <a:close/>
                  <a:moveTo>
                    <a:pt x="43737" y="12807"/>
                  </a:moveTo>
                  <a:lnTo>
                    <a:pt x="43737" y="18742"/>
                  </a:lnTo>
                  <a:lnTo>
                    <a:pt x="37802" y="18742"/>
                  </a:lnTo>
                  <a:lnTo>
                    <a:pt x="37802" y="12807"/>
                  </a:lnTo>
                  <a:close/>
                  <a:moveTo>
                    <a:pt x="49985" y="12807"/>
                  </a:moveTo>
                  <a:lnTo>
                    <a:pt x="49985" y="18742"/>
                  </a:lnTo>
                  <a:lnTo>
                    <a:pt x="44049" y="18742"/>
                  </a:lnTo>
                  <a:lnTo>
                    <a:pt x="44049" y="12807"/>
                  </a:lnTo>
                  <a:close/>
                  <a:moveTo>
                    <a:pt x="56232" y="12807"/>
                  </a:moveTo>
                  <a:lnTo>
                    <a:pt x="56232" y="18742"/>
                  </a:lnTo>
                  <a:lnTo>
                    <a:pt x="50296" y="18742"/>
                  </a:lnTo>
                  <a:lnTo>
                    <a:pt x="50296" y="12807"/>
                  </a:lnTo>
                  <a:close/>
                  <a:moveTo>
                    <a:pt x="62480" y="12807"/>
                  </a:moveTo>
                  <a:lnTo>
                    <a:pt x="62480" y="18742"/>
                  </a:lnTo>
                  <a:lnTo>
                    <a:pt x="56545" y="18742"/>
                  </a:lnTo>
                  <a:lnTo>
                    <a:pt x="56545" y="12807"/>
                  </a:lnTo>
                  <a:close/>
                  <a:moveTo>
                    <a:pt x="68727" y="12807"/>
                  </a:moveTo>
                  <a:lnTo>
                    <a:pt x="68727" y="18742"/>
                  </a:lnTo>
                  <a:lnTo>
                    <a:pt x="62792" y="18742"/>
                  </a:lnTo>
                  <a:lnTo>
                    <a:pt x="62792" y="12807"/>
                  </a:lnTo>
                  <a:close/>
                  <a:moveTo>
                    <a:pt x="74975" y="12807"/>
                  </a:moveTo>
                  <a:lnTo>
                    <a:pt x="74975" y="18742"/>
                  </a:lnTo>
                  <a:lnTo>
                    <a:pt x="69039" y="18742"/>
                  </a:lnTo>
                  <a:lnTo>
                    <a:pt x="69039" y="12807"/>
                  </a:lnTo>
                  <a:close/>
                  <a:moveTo>
                    <a:pt x="81223" y="12807"/>
                  </a:moveTo>
                  <a:lnTo>
                    <a:pt x="81223" y="18742"/>
                  </a:lnTo>
                  <a:lnTo>
                    <a:pt x="75286" y="18742"/>
                  </a:lnTo>
                  <a:lnTo>
                    <a:pt x="75286" y="12807"/>
                  </a:lnTo>
                  <a:close/>
                  <a:moveTo>
                    <a:pt x="87470" y="12807"/>
                  </a:moveTo>
                  <a:lnTo>
                    <a:pt x="87470" y="18742"/>
                  </a:lnTo>
                  <a:lnTo>
                    <a:pt x="81535" y="18742"/>
                  </a:lnTo>
                  <a:lnTo>
                    <a:pt x="81535" y="12807"/>
                  </a:lnTo>
                  <a:close/>
                  <a:moveTo>
                    <a:pt x="93720" y="12807"/>
                  </a:moveTo>
                  <a:lnTo>
                    <a:pt x="93720" y="18742"/>
                  </a:lnTo>
                  <a:lnTo>
                    <a:pt x="87784" y="18742"/>
                  </a:lnTo>
                  <a:lnTo>
                    <a:pt x="87784" y="12807"/>
                  </a:lnTo>
                  <a:close/>
                  <a:moveTo>
                    <a:pt x="99967" y="12807"/>
                  </a:moveTo>
                  <a:lnTo>
                    <a:pt x="99967" y="18742"/>
                  </a:lnTo>
                  <a:lnTo>
                    <a:pt x="94031" y="18742"/>
                  </a:lnTo>
                  <a:lnTo>
                    <a:pt x="94031" y="12807"/>
                  </a:lnTo>
                  <a:close/>
                  <a:moveTo>
                    <a:pt x="106214" y="12807"/>
                  </a:moveTo>
                  <a:lnTo>
                    <a:pt x="106214" y="18742"/>
                  </a:lnTo>
                  <a:lnTo>
                    <a:pt x="100280" y="18742"/>
                  </a:lnTo>
                  <a:lnTo>
                    <a:pt x="100280" y="12807"/>
                  </a:lnTo>
                  <a:close/>
                  <a:moveTo>
                    <a:pt x="112461" y="12807"/>
                  </a:moveTo>
                  <a:lnTo>
                    <a:pt x="112461" y="18742"/>
                  </a:lnTo>
                  <a:lnTo>
                    <a:pt x="106527" y="18742"/>
                  </a:lnTo>
                  <a:lnTo>
                    <a:pt x="106527" y="12807"/>
                  </a:lnTo>
                  <a:close/>
                  <a:moveTo>
                    <a:pt x="118710" y="12807"/>
                  </a:moveTo>
                  <a:lnTo>
                    <a:pt x="118710" y="18742"/>
                  </a:lnTo>
                  <a:lnTo>
                    <a:pt x="112774" y="18742"/>
                  </a:lnTo>
                  <a:lnTo>
                    <a:pt x="112774" y="12807"/>
                  </a:lnTo>
                  <a:close/>
                  <a:moveTo>
                    <a:pt x="124957" y="12807"/>
                  </a:moveTo>
                  <a:lnTo>
                    <a:pt x="124957" y="18742"/>
                  </a:lnTo>
                  <a:lnTo>
                    <a:pt x="119021" y="18742"/>
                  </a:lnTo>
                  <a:lnTo>
                    <a:pt x="119021" y="12807"/>
                  </a:lnTo>
                  <a:close/>
                  <a:moveTo>
                    <a:pt x="131204" y="12807"/>
                  </a:moveTo>
                  <a:lnTo>
                    <a:pt x="131204" y="18742"/>
                  </a:lnTo>
                  <a:lnTo>
                    <a:pt x="125270" y="18742"/>
                  </a:lnTo>
                  <a:lnTo>
                    <a:pt x="125270" y="12807"/>
                  </a:lnTo>
                  <a:close/>
                  <a:moveTo>
                    <a:pt x="137451" y="12807"/>
                  </a:moveTo>
                  <a:lnTo>
                    <a:pt x="137451" y="18742"/>
                  </a:lnTo>
                  <a:lnTo>
                    <a:pt x="131517" y="18742"/>
                  </a:lnTo>
                  <a:lnTo>
                    <a:pt x="131517" y="12807"/>
                  </a:lnTo>
                  <a:close/>
                  <a:moveTo>
                    <a:pt x="143702" y="12807"/>
                  </a:moveTo>
                  <a:lnTo>
                    <a:pt x="143702" y="18742"/>
                  </a:lnTo>
                  <a:lnTo>
                    <a:pt x="137766" y="18742"/>
                  </a:lnTo>
                  <a:lnTo>
                    <a:pt x="137766" y="12807"/>
                  </a:lnTo>
                  <a:close/>
                  <a:moveTo>
                    <a:pt x="149949" y="12807"/>
                  </a:moveTo>
                  <a:lnTo>
                    <a:pt x="149949" y="18742"/>
                  </a:lnTo>
                  <a:lnTo>
                    <a:pt x="144015" y="18742"/>
                  </a:lnTo>
                  <a:lnTo>
                    <a:pt x="144015" y="12807"/>
                  </a:lnTo>
                  <a:close/>
                  <a:moveTo>
                    <a:pt x="156196" y="12807"/>
                  </a:moveTo>
                  <a:lnTo>
                    <a:pt x="156196" y="18742"/>
                  </a:lnTo>
                  <a:lnTo>
                    <a:pt x="150262" y="18742"/>
                  </a:lnTo>
                  <a:lnTo>
                    <a:pt x="150262" y="12807"/>
                  </a:lnTo>
                  <a:close/>
                  <a:moveTo>
                    <a:pt x="162445" y="12807"/>
                  </a:moveTo>
                  <a:lnTo>
                    <a:pt x="162445" y="18742"/>
                  </a:lnTo>
                  <a:lnTo>
                    <a:pt x="156509" y="18742"/>
                  </a:lnTo>
                  <a:lnTo>
                    <a:pt x="156509" y="12807"/>
                  </a:lnTo>
                  <a:close/>
                  <a:moveTo>
                    <a:pt x="168692" y="12807"/>
                  </a:moveTo>
                  <a:lnTo>
                    <a:pt x="168692" y="18742"/>
                  </a:lnTo>
                  <a:lnTo>
                    <a:pt x="162756" y="18742"/>
                  </a:lnTo>
                  <a:lnTo>
                    <a:pt x="162756" y="12807"/>
                  </a:lnTo>
                  <a:close/>
                  <a:moveTo>
                    <a:pt x="174939" y="12807"/>
                  </a:moveTo>
                  <a:lnTo>
                    <a:pt x="174939" y="18742"/>
                  </a:lnTo>
                  <a:lnTo>
                    <a:pt x="169005" y="18742"/>
                  </a:lnTo>
                  <a:lnTo>
                    <a:pt x="169005" y="12807"/>
                  </a:lnTo>
                  <a:close/>
                  <a:moveTo>
                    <a:pt x="181186" y="12807"/>
                  </a:moveTo>
                  <a:lnTo>
                    <a:pt x="181186" y="18742"/>
                  </a:lnTo>
                  <a:lnTo>
                    <a:pt x="175252" y="18742"/>
                  </a:lnTo>
                  <a:lnTo>
                    <a:pt x="175252" y="12807"/>
                  </a:lnTo>
                  <a:close/>
                  <a:moveTo>
                    <a:pt x="187435" y="12807"/>
                  </a:moveTo>
                  <a:lnTo>
                    <a:pt x="187435" y="18742"/>
                  </a:lnTo>
                  <a:lnTo>
                    <a:pt x="181499" y="18742"/>
                  </a:lnTo>
                  <a:lnTo>
                    <a:pt x="181499" y="12807"/>
                  </a:lnTo>
                  <a:close/>
                  <a:moveTo>
                    <a:pt x="193684" y="12807"/>
                  </a:moveTo>
                  <a:lnTo>
                    <a:pt x="193684" y="18742"/>
                  </a:lnTo>
                  <a:lnTo>
                    <a:pt x="187749" y="18742"/>
                  </a:lnTo>
                  <a:lnTo>
                    <a:pt x="187749" y="12807"/>
                  </a:lnTo>
                  <a:close/>
                  <a:moveTo>
                    <a:pt x="199931" y="12807"/>
                  </a:moveTo>
                  <a:lnTo>
                    <a:pt x="199931" y="18742"/>
                  </a:lnTo>
                  <a:lnTo>
                    <a:pt x="193996" y="18742"/>
                  </a:lnTo>
                  <a:lnTo>
                    <a:pt x="193996" y="12807"/>
                  </a:lnTo>
                  <a:close/>
                  <a:moveTo>
                    <a:pt x="206180" y="12807"/>
                  </a:moveTo>
                  <a:lnTo>
                    <a:pt x="206180" y="18742"/>
                  </a:lnTo>
                  <a:lnTo>
                    <a:pt x="200244" y="18742"/>
                  </a:lnTo>
                  <a:lnTo>
                    <a:pt x="200244" y="12807"/>
                  </a:lnTo>
                  <a:close/>
                  <a:moveTo>
                    <a:pt x="212427" y="12807"/>
                  </a:moveTo>
                  <a:lnTo>
                    <a:pt x="212427" y="18742"/>
                  </a:lnTo>
                  <a:lnTo>
                    <a:pt x="206491" y="18742"/>
                  </a:lnTo>
                  <a:lnTo>
                    <a:pt x="206491" y="12807"/>
                  </a:lnTo>
                  <a:close/>
                  <a:moveTo>
                    <a:pt x="218674" y="12807"/>
                  </a:moveTo>
                  <a:lnTo>
                    <a:pt x="218674" y="18742"/>
                  </a:lnTo>
                  <a:lnTo>
                    <a:pt x="212739" y="18742"/>
                  </a:lnTo>
                  <a:lnTo>
                    <a:pt x="212739" y="12807"/>
                  </a:lnTo>
                  <a:close/>
                  <a:moveTo>
                    <a:pt x="224921" y="12807"/>
                  </a:moveTo>
                  <a:lnTo>
                    <a:pt x="224921" y="18742"/>
                  </a:lnTo>
                  <a:lnTo>
                    <a:pt x="218987" y="18742"/>
                  </a:lnTo>
                  <a:lnTo>
                    <a:pt x="218987" y="12807"/>
                  </a:lnTo>
                  <a:close/>
                  <a:moveTo>
                    <a:pt x="231170" y="12807"/>
                  </a:moveTo>
                  <a:lnTo>
                    <a:pt x="231170" y="18742"/>
                  </a:lnTo>
                  <a:lnTo>
                    <a:pt x="225234" y="18742"/>
                  </a:lnTo>
                  <a:lnTo>
                    <a:pt x="225234" y="12807"/>
                  </a:lnTo>
                  <a:close/>
                  <a:moveTo>
                    <a:pt x="237417" y="12807"/>
                  </a:moveTo>
                  <a:lnTo>
                    <a:pt x="237417" y="18742"/>
                  </a:lnTo>
                  <a:lnTo>
                    <a:pt x="231481" y="18742"/>
                  </a:lnTo>
                  <a:lnTo>
                    <a:pt x="231481" y="12807"/>
                  </a:lnTo>
                  <a:close/>
                  <a:moveTo>
                    <a:pt x="243664" y="12807"/>
                  </a:moveTo>
                  <a:lnTo>
                    <a:pt x="243664" y="18742"/>
                  </a:lnTo>
                  <a:lnTo>
                    <a:pt x="237729" y="18742"/>
                  </a:lnTo>
                  <a:lnTo>
                    <a:pt x="237729" y="12807"/>
                  </a:lnTo>
                  <a:close/>
                  <a:moveTo>
                    <a:pt x="249914" y="12807"/>
                  </a:moveTo>
                  <a:lnTo>
                    <a:pt x="249914" y="18742"/>
                  </a:lnTo>
                  <a:lnTo>
                    <a:pt x="243978" y="18742"/>
                  </a:lnTo>
                  <a:lnTo>
                    <a:pt x="243978" y="12807"/>
                  </a:lnTo>
                  <a:close/>
                  <a:moveTo>
                    <a:pt x="256161" y="12807"/>
                  </a:moveTo>
                  <a:lnTo>
                    <a:pt x="256161" y="18742"/>
                  </a:lnTo>
                  <a:lnTo>
                    <a:pt x="250225" y="18742"/>
                  </a:lnTo>
                  <a:lnTo>
                    <a:pt x="250225" y="12807"/>
                  </a:lnTo>
                  <a:close/>
                  <a:moveTo>
                    <a:pt x="262409" y="12807"/>
                  </a:moveTo>
                  <a:lnTo>
                    <a:pt x="262409" y="18742"/>
                  </a:lnTo>
                  <a:lnTo>
                    <a:pt x="256474" y="18742"/>
                  </a:lnTo>
                  <a:lnTo>
                    <a:pt x="256474" y="12807"/>
                  </a:lnTo>
                  <a:close/>
                  <a:moveTo>
                    <a:pt x="268656" y="12807"/>
                  </a:moveTo>
                  <a:lnTo>
                    <a:pt x="268656" y="18742"/>
                  </a:lnTo>
                  <a:lnTo>
                    <a:pt x="262721" y="18742"/>
                  </a:lnTo>
                  <a:lnTo>
                    <a:pt x="262721" y="12807"/>
                  </a:lnTo>
                  <a:close/>
                  <a:moveTo>
                    <a:pt x="274904" y="12807"/>
                  </a:moveTo>
                  <a:lnTo>
                    <a:pt x="274904" y="18742"/>
                  </a:lnTo>
                  <a:lnTo>
                    <a:pt x="268968" y="18742"/>
                  </a:lnTo>
                  <a:lnTo>
                    <a:pt x="268968" y="12807"/>
                  </a:lnTo>
                  <a:close/>
                  <a:moveTo>
                    <a:pt x="6251" y="19054"/>
                  </a:moveTo>
                  <a:lnTo>
                    <a:pt x="6251" y="24990"/>
                  </a:lnTo>
                  <a:lnTo>
                    <a:pt x="315" y="24990"/>
                  </a:lnTo>
                  <a:lnTo>
                    <a:pt x="315" y="19054"/>
                  </a:lnTo>
                  <a:close/>
                  <a:moveTo>
                    <a:pt x="12498" y="19054"/>
                  </a:moveTo>
                  <a:lnTo>
                    <a:pt x="12498" y="24990"/>
                  </a:lnTo>
                  <a:lnTo>
                    <a:pt x="6562" y="24990"/>
                  </a:lnTo>
                  <a:lnTo>
                    <a:pt x="6562" y="19054"/>
                  </a:lnTo>
                  <a:close/>
                  <a:moveTo>
                    <a:pt x="18745" y="19054"/>
                  </a:moveTo>
                  <a:lnTo>
                    <a:pt x="18745" y="24990"/>
                  </a:lnTo>
                  <a:lnTo>
                    <a:pt x="12810" y="24990"/>
                  </a:lnTo>
                  <a:lnTo>
                    <a:pt x="12810" y="19054"/>
                  </a:lnTo>
                  <a:close/>
                  <a:moveTo>
                    <a:pt x="24992" y="19054"/>
                  </a:moveTo>
                  <a:lnTo>
                    <a:pt x="24992" y="24990"/>
                  </a:lnTo>
                  <a:lnTo>
                    <a:pt x="19058" y="24990"/>
                  </a:lnTo>
                  <a:lnTo>
                    <a:pt x="19058" y="19054"/>
                  </a:lnTo>
                  <a:close/>
                  <a:moveTo>
                    <a:pt x="31241" y="19054"/>
                  </a:moveTo>
                  <a:lnTo>
                    <a:pt x="31241" y="24990"/>
                  </a:lnTo>
                  <a:lnTo>
                    <a:pt x="25305" y="24990"/>
                  </a:lnTo>
                  <a:lnTo>
                    <a:pt x="25305" y="19054"/>
                  </a:lnTo>
                  <a:close/>
                  <a:moveTo>
                    <a:pt x="37489" y="19054"/>
                  </a:moveTo>
                  <a:lnTo>
                    <a:pt x="37489" y="24990"/>
                  </a:lnTo>
                  <a:lnTo>
                    <a:pt x="31553" y="24990"/>
                  </a:lnTo>
                  <a:lnTo>
                    <a:pt x="31553" y="19054"/>
                  </a:lnTo>
                  <a:close/>
                  <a:moveTo>
                    <a:pt x="43737" y="19054"/>
                  </a:moveTo>
                  <a:lnTo>
                    <a:pt x="43737" y="24990"/>
                  </a:lnTo>
                  <a:lnTo>
                    <a:pt x="37802" y="24990"/>
                  </a:lnTo>
                  <a:lnTo>
                    <a:pt x="37802" y="19054"/>
                  </a:lnTo>
                  <a:close/>
                  <a:moveTo>
                    <a:pt x="49985" y="19054"/>
                  </a:moveTo>
                  <a:lnTo>
                    <a:pt x="49985" y="24990"/>
                  </a:lnTo>
                  <a:lnTo>
                    <a:pt x="44049" y="24990"/>
                  </a:lnTo>
                  <a:lnTo>
                    <a:pt x="44049" y="19054"/>
                  </a:lnTo>
                  <a:close/>
                  <a:moveTo>
                    <a:pt x="56232" y="19054"/>
                  </a:moveTo>
                  <a:lnTo>
                    <a:pt x="56232" y="24990"/>
                  </a:lnTo>
                  <a:lnTo>
                    <a:pt x="50296" y="24990"/>
                  </a:lnTo>
                  <a:lnTo>
                    <a:pt x="50296" y="19054"/>
                  </a:lnTo>
                  <a:close/>
                  <a:moveTo>
                    <a:pt x="62480" y="19054"/>
                  </a:moveTo>
                  <a:lnTo>
                    <a:pt x="62480" y="24990"/>
                  </a:lnTo>
                  <a:lnTo>
                    <a:pt x="56545" y="24990"/>
                  </a:lnTo>
                  <a:lnTo>
                    <a:pt x="56545" y="19054"/>
                  </a:lnTo>
                  <a:close/>
                  <a:moveTo>
                    <a:pt x="68727" y="19054"/>
                  </a:moveTo>
                  <a:lnTo>
                    <a:pt x="68727" y="24990"/>
                  </a:lnTo>
                  <a:lnTo>
                    <a:pt x="62792" y="24990"/>
                  </a:lnTo>
                  <a:lnTo>
                    <a:pt x="62792" y="19054"/>
                  </a:lnTo>
                  <a:close/>
                  <a:moveTo>
                    <a:pt x="74975" y="19054"/>
                  </a:moveTo>
                  <a:lnTo>
                    <a:pt x="74975" y="24990"/>
                  </a:lnTo>
                  <a:lnTo>
                    <a:pt x="69039" y="24990"/>
                  </a:lnTo>
                  <a:lnTo>
                    <a:pt x="69039" y="19054"/>
                  </a:lnTo>
                  <a:close/>
                  <a:moveTo>
                    <a:pt x="81223" y="19054"/>
                  </a:moveTo>
                  <a:lnTo>
                    <a:pt x="81223" y="24990"/>
                  </a:lnTo>
                  <a:lnTo>
                    <a:pt x="75286" y="24990"/>
                  </a:lnTo>
                  <a:lnTo>
                    <a:pt x="75286" y="19054"/>
                  </a:lnTo>
                  <a:close/>
                  <a:moveTo>
                    <a:pt x="87470" y="19054"/>
                  </a:moveTo>
                  <a:lnTo>
                    <a:pt x="87470" y="24990"/>
                  </a:lnTo>
                  <a:lnTo>
                    <a:pt x="81535" y="24990"/>
                  </a:lnTo>
                  <a:lnTo>
                    <a:pt x="81535" y="19054"/>
                  </a:lnTo>
                  <a:close/>
                  <a:moveTo>
                    <a:pt x="93720" y="19054"/>
                  </a:moveTo>
                  <a:lnTo>
                    <a:pt x="93720" y="24990"/>
                  </a:lnTo>
                  <a:lnTo>
                    <a:pt x="87784" y="24990"/>
                  </a:lnTo>
                  <a:lnTo>
                    <a:pt x="87784" y="19054"/>
                  </a:lnTo>
                  <a:close/>
                  <a:moveTo>
                    <a:pt x="99967" y="19054"/>
                  </a:moveTo>
                  <a:lnTo>
                    <a:pt x="99967" y="24990"/>
                  </a:lnTo>
                  <a:lnTo>
                    <a:pt x="94031" y="24990"/>
                  </a:lnTo>
                  <a:lnTo>
                    <a:pt x="94031" y="19054"/>
                  </a:lnTo>
                  <a:close/>
                  <a:moveTo>
                    <a:pt x="106214" y="19054"/>
                  </a:moveTo>
                  <a:lnTo>
                    <a:pt x="106214" y="24990"/>
                  </a:lnTo>
                  <a:lnTo>
                    <a:pt x="100280" y="24990"/>
                  </a:lnTo>
                  <a:lnTo>
                    <a:pt x="100280" y="19054"/>
                  </a:lnTo>
                  <a:close/>
                  <a:moveTo>
                    <a:pt x="112461" y="19054"/>
                  </a:moveTo>
                  <a:lnTo>
                    <a:pt x="112461" y="24990"/>
                  </a:lnTo>
                  <a:lnTo>
                    <a:pt x="106527" y="24990"/>
                  </a:lnTo>
                  <a:lnTo>
                    <a:pt x="106527" y="19054"/>
                  </a:lnTo>
                  <a:close/>
                  <a:moveTo>
                    <a:pt x="118710" y="19054"/>
                  </a:moveTo>
                  <a:lnTo>
                    <a:pt x="118710" y="24990"/>
                  </a:lnTo>
                  <a:lnTo>
                    <a:pt x="112774" y="24990"/>
                  </a:lnTo>
                  <a:lnTo>
                    <a:pt x="112774" y="19054"/>
                  </a:lnTo>
                  <a:close/>
                  <a:moveTo>
                    <a:pt x="124957" y="19054"/>
                  </a:moveTo>
                  <a:lnTo>
                    <a:pt x="124957" y="24990"/>
                  </a:lnTo>
                  <a:lnTo>
                    <a:pt x="119021" y="24990"/>
                  </a:lnTo>
                  <a:lnTo>
                    <a:pt x="119021" y="19054"/>
                  </a:lnTo>
                  <a:close/>
                  <a:moveTo>
                    <a:pt x="131204" y="19054"/>
                  </a:moveTo>
                  <a:lnTo>
                    <a:pt x="131204" y="24990"/>
                  </a:lnTo>
                  <a:lnTo>
                    <a:pt x="125270" y="24990"/>
                  </a:lnTo>
                  <a:lnTo>
                    <a:pt x="125270" y="19054"/>
                  </a:lnTo>
                  <a:close/>
                  <a:moveTo>
                    <a:pt x="137451" y="19054"/>
                  </a:moveTo>
                  <a:lnTo>
                    <a:pt x="137451" y="24990"/>
                  </a:lnTo>
                  <a:lnTo>
                    <a:pt x="131517" y="24990"/>
                  </a:lnTo>
                  <a:lnTo>
                    <a:pt x="131517" y="19054"/>
                  </a:lnTo>
                  <a:close/>
                  <a:moveTo>
                    <a:pt x="143702" y="19054"/>
                  </a:moveTo>
                  <a:lnTo>
                    <a:pt x="143702" y="24990"/>
                  </a:lnTo>
                  <a:lnTo>
                    <a:pt x="137766" y="24990"/>
                  </a:lnTo>
                  <a:lnTo>
                    <a:pt x="137766" y="19054"/>
                  </a:lnTo>
                  <a:close/>
                  <a:moveTo>
                    <a:pt x="149949" y="19054"/>
                  </a:moveTo>
                  <a:lnTo>
                    <a:pt x="149949" y="24990"/>
                  </a:lnTo>
                  <a:lnTo>
                    <a:pt x="144015" y="24990"/>
                  </a:lnTo>
                  <a:lnTo>
                    <a:pt x="144015" y="19054"/>
                  </a:lnTo>
                  <a:close/>
                  <a:moveTo>
                    <a:pt x="156196" y="19054"/>
                  </a:moveTo>
                  <a:lnTo>
                    <a:pt x="156196" y="24990"/>
                  </a:lnTo>
                  <a:lnTo>
                    <a:pt x="150262" y="24990"/>
                  </a:lnTo>
                  <a:lnTo>
                    <a:pt x="150262" y="19054"/>
                  </a:lnTo>
                  <a:close/>
                  <a:moveTo>
                    <a:pt x="162445" y="19054"/>
                  </a:moveTo>
                  <a:lnTo>
                    <a:pt x="162445" y="24990"/>
                  </a:lnTo>
                  <a:lnTo>
                    <a:pt x="156509" y="24990"/>
                  </a:lnTo>
                  <a:lnTo>
                    <a:pt x="156509" y="19054"/>
                  </a:lnTo>
                  <a:close/>
                  <a:moveTo>
                    <a:pt x="168692" y="19054"/>
                  </a:moveTo>
                  <a:lnTo>
                    <a:pt x="168692" y="24990"/>
                  </a:lnTo>
                  <a:lnTo>
                    <a:pt x="162756" y="24990"/>
                  </a:lnTo>
                  <a:lnTo>
                    <a:pt x="162756" y="19054"/>
                  </a:lnTo>
                  <a:close/>
                  <a:moveTo>
                    <a:pt x="174939" y="19054"/>
                  </a:moveTo>
                  <a:lnTo>
                    <a:pt x="174939" y="24990"/>
                  </a:lnTo>
                  <a:lnTo>
                    <a:pt x="169005" y="24990"/>
                  </a:lnTo>
                  <a:lnTo>
                    <a:pt x="169005" y="19054"/>
                  </a:lnTo>
                  <a:close/>
                  <a:moveTo>
                    <a:pt x="181186" y="19054"/>
                  </a:moveTo>
                  <a:lnTo>
                    <a:pt x="181186" y="24990"/>
                  </a:lnTo>
                  <a:lnTo>
                    <a:pt x="175252" y="24990"/>
                  </a:lnTo>
                  <a:lnTo>
                    <a:pt x="175252" y="19054"/>
                  </a:lnTo>
                  <a:close/>
                  <a:moveTo>
                    <a:pt x="187435" y="19054"/>
                  </a:moveTo>
                  <a:lnTo>
                    <a:pt x="187435" y="24990"/>
                  </a:lnTo>
                  <a:lnTo>
                    <a:pt x="181499" y="24990"/>
                  </a:lnTo>
                  <a:lnTo>
                    <a:pt x="181499" y="19054"/>
                  </a:lnTo>
                  <a:close/>
                  <a:moveTo>
                    <a:pt x="193684" y="19054"/>
                  </a:moveTo>
                  <a:lnTo>
                    <a:pt x="193684" y="24990"/>
                  </a:lnTo>
                  <a:lnTo>
                    <a:pt x="187749" y="24990"/>
                  </a:lnTo>
                  <a:lnTo>
                    <a:pt x="187749" y="19054"/>
                  </a:lnTo>
                  <a:close/>
                  <a:moveTo>
                    <a:pt x="199931" y="19054"/>
                  </a:moveTo>
                  <a:lnTo>
                    <a:pt x="199931" y="24990"/>
                  </a:lnTo>
                  <a:lnTo>
                    <a:pt x="193996" y="24990"/>
                  </a:lnTo>
                  <a:lnTo>
                    <a:pt x="193996" y="19054"/>
                  </a:lnTo>
                  <a:close/>
                  <a:moveTo>
                    <a:pt x="206180" y="19054"/>
                  </a:moveTo>
                  <a:lnTo>
                    <a:pt x="206180" y="24990"/>
                  </a:lnTo>
                  <a:lnTo>
                    <a:pt x="200244" y="24990"/>
                  </a:lnTo>
                  <a:lnTo>
                    <a:pt x="200244" y="19054"/>
                  </a:lnTo>
                  <a:close/>
                  <a:moveTo>
                    <a:pt x="212427" y="19054"/>
                  </a:moveTo>
                  <a:lnTo>
                    <a:pt x="212427" y="24990"/>
                  </a:lnTo>
                  <a:lnTo>
                    <a:pt x="206491" y="24990"/>
                  </a:lnTo>
                  <a:lnTo>
                    <a:pt x="206491" y="19054"/>
                  </a:lnTo>
                  <a:close/>
                  <a:moveTo>
                    <a:pt x="218674" y="19054"/>
                  </a:moveTo>
                  <a:lnTo>
                    <a:pt x="218674" y="24990"/>
                  </a:lnTo>
                  <a:lnTo>
                    <a:pt x="212739" y="24990"/>
                  </a:lnTo>
                  <a:lnTo>
                    <a:pt x="212739" y="19054"/>
                  </a:lnTo>
                  <a:close/>
                  <a:moveTo>
                    <a:pt x="224921" y="19054"/>
                  </a:moveTo>
                  <a:lnTo>
                    <a:pt x="224921" y="24990"/>
                  </a:lnTo>
                  <a:lnTo>
                    <a:pt x="218987" y="24990"/>
                  </a:lnTo>
                  <a:lnTo>
                    <a:pt x="218987" y="19054"/>
                  </a:lnTo>
                  <a:close/>
                  <a:moveTo>
                    <a:pt x="231170" y="19054"/>
                  </a:moveTo>
                  <a:lnTo>
                    <a:pt x="231170" y="24990"/>
                  </a:lnTo>
                  <a:lnTo>
                    <a:pt x="225234" y="24990"/>
                  </a:lnTo>
                  <a:lnTo>
                    <a:pt x="225234" y="19054"/>
                  </a:lnTo>
                  <a:close/>
                  <a:moveTo>
                    <a:pt x="237417" y="19054"/>
                  </a:moveTo>
                  <a:lnTo>
                    <a:pt x="237417" y="24990"/>
                  </a:lnTo>
                  <a:lnTo>
                    <a:pt x="231481" y="24990"/>
                  </a:lnTo>
                  <a:lnTo>
                    <a:pt x="231481" y="19054"/>
                  </a:lnTo>
                  <a:close/>
                  <a:moveTo>
                    <a:pt x="243664" y="19054"/>
                  </a:moveTo>
                  <a:lnTo>
                    <a:pt x="243664" y="24990"/>
                  </a:lnTo>
                  <a:lnTo>
                    <a:pt x="237729" y="24990"/>
                  </a:lnTo>
                  <a:lnTo>
                    <a:pt x="237729" y="19054"/>
                  </a:lnTo>
                  <a:close/>
                  <a:moveTo>
                    <a:pt x="249911" y="19054"/>
                  </a:moveTo>
                  <a:lnTo>
                    <a:pt x="249911" y="24990"/>
                  </a:lnTo>
                  <a:lnTo>
                    <a:pt x="243977" y="24990"/>
                  </a:lnTo>
                  <a:lnTo>
                    <a:pt x="243977" y="19054"/>
                  </a:lnTo>
                  <a:close/>
                  <a:moveTo>
                    <a:pt x="256161" y="19054"/>
                  </a:moveTo>
                  <a:lnTo>
                    <a:pt x="256161" y="24990"/>
                  </a:lnTo>
                  <a:lnTo>
                    <a:pt x="250225" y="24990"/>
                  </a:lnTo>
                  <a:lnTo>
                    <a:pt x="250225" y="19054"/>
                  </a:lnTo>
                  <a:close/>
                  <a:moveTo>
                    <a:pt x="262409" y="19054"/>
                  </a:moveTo>
                  <a:lnTo>
                    <a:pt x="262409" y="24990"/>
                  </a:lnTo>
                  <a:lnTo>
                    <a:pt x="256474" y="24990"/>
                  </a:lnTo>
                  <a:lnTo>
                    <a:pt x="256474" y="19054"/>
                  </a:lnTo>
                  <a:close/>
                  <a:moveTo>
                    <a:pt x="268656" y="19054"/>
                  </a:moveTo>
                  <a:lnTo>
                    <a:pt x="268656" y="24990"/>
                  </a:lnTo>
                  <a:lnTo>
                    <a:pt x="262721" y="24990"/>
                  </a:lnTo>
                  <a:lnTo>
                    <a:pt x="262721" y="19054"/>
                  </a:lnTo>
                  <a:close/>
                  <a:moveTo>
                    <a:pt x="274904" y="19054"/>
                  </a:moveTo>
                  <a:lnTo>
                    <a:pt x="274904" y="24990"/>
                  </a:lnTo>
                  <a:lnTo>
                    <a:pt x="268968" y="24990"/>
                  </a:lnTo>
                  <a:lnTo>
                    <a:pt x="268968" y="19054"/>
                  </a:lnTo>
                  <a:close/>
                  <a:moveTo>
                    <a:pt x="6251" y="25301"/>
                  </a:moveTo>
                  <a:lnTo>
                    <a:pt x="6251" y="31237"/>
                  </a:lnTo>
                  <a:lnTo>
                    <a:pt x="315" y="31237"/>
                  </a:lnTo>
                  <a:lnTo>
                    <a:pt x="315" y="25301"/>
                  </a:lnTo>
                  <a:close/>
                  <a:moveTo>
                    <a:pt x="12498" y="25301"/>
                  </a:moveTo>
                  <a:lnTo>
                    <a:pt x="12498" y="31237"/>
                  </a:lnTo>
                  <a:lnTo>
                    <a:pt x="6562" y="31237"/>
                  </a:lnTo>
                  <a:lnTo>
                    <a:pt x="6562" y="25301"/>
                  </a:lnTo>
                  <a:close/>
                  <a:moveTo>
                    <a:pt x="18745" y="25301"/>
                  </a:moveTo>
                  <a:lnTo>
                    <a:pt x="18745" y="31237"/>
                  </a:lnTo>
                  <a:lnTo>
                    <a:pt x="12810" y="31237"/>
                  </a:lnTo>
                  <a:lnTo>
                    <a:pt x="12810" y="25301"/>
                  </a:lnTo>
                  <a:close/>
                  <a:moveTo>
                    <a:pt x="24992" y="25301"/>
                  </a:moveTo>
                  <a:lnTo>
                    <a:pt x="24992" y="31237"/>
                  </a:lnTo>
                  <a:lnTo>
                    <a:pt x="19058" y="31237"/>
                  </a:lnTo>
                  <a:lnTo>
                    <a:pt x="19058" y="25301"/>
                  </a:lnTo>
                  <a:close/>
                  <a:moveTo>
                    <a:pt x="31241" y="25301"/>
                  </a:moveTo>
                  <a:lnTo>
                    <a:pt x="31241" y="31237"/>
                  </a:lnTo>
                  <a:lnTo>
                    <a:pt x="25305" y="31237"/>
                  </a:lnTo>
                  <a:lnTo>
                    <a:pt x="25305" y="25301"/>
                  </a:lnTo>
                  <a:close/>
                  <a:moveTo>
                    <a:pt x="37489" y="25301"/>
                  </a:moveTo>
                  <a:lnTo>
                    <a:pt x="37489" y="31237"/>
                  </a:lnTo>
                  <a:lnTo>
                    <a:pt x="31553" y="31237"/>
                  </a:lnTo>
                  <a:lnTo>
                    <a:pt x="31553" y="25301"/>
                  </a:lnTo>
                  <a:close/>
                  <a:moveTo>
                    <a:pt x="43737" y="25301"/>
                  </a:moveTo>
                  <a:lnTo>
                    <a:pt x="43737" y="31237"/>
                  </a:lnTo>
                  <a:lnTo>
                    <a:pt x="37802" y="31237"/>
                  </a:lnTo>
                  <a:lnTo>
                    <a:pt x="37802" y="25301"/>
                  </a:lnTo>
                  <a:close/>
                  <a:moveTo>
                    <a:pt x="49985" y="25301"/>
                  </a:moveTo>
                  <a:lnTo>
                    <a:pt x="49985" y="31237"/>
                  </a:lnTo>
                  <a:lnTo>
                    <a:pt x="44049" y="31237"/>
                  </a:lnTo>
                  <a:lnTo>
                    <a:pt x="44049" y="25301"/>
                  </a:lnTo>
                  <a:close/>
                  <a:moveTo>
                    <a:pt x="56232" y="25301"/>
                  </a:moveTo>
                  <a:lnTo>
                    <a:pt x="56232" y="31237"/>
                  </a:lnTo>
                  <a:lnTo>
                    <a:pt x="50296" y="31237"/>
                  </a:lnTo>
                  <a:lnTo>
                    <a:pt x="50296" y="25301"/>
                  </a:lnTo>
                  <a:close/>
                  <a:moveTo>
                    <a:pt x="62480" y="25301"/>
                  </a:moveTo>
                  <a:lnTo>
                    <a:pt x="62480" y="31237"/>
                  </a:lnTo>
                  <a:lnTo>
                    <a:pt x="56545" y="31237"/>
                  </a:lnTo>
                  <a:lnTo>
                    <a:pt x="56545" y="25301"/>
                  </a:lnTo>
                  <a:close/>
                  <a:moveTo>
                    <a:pt x="68727" y="25301"/>
                  </a:moveTo>
                  <a:lnTo>
                    <a:pt x="68727" y="31237"/>
                  </a:lnTo>
                  <a:lnTo>
                    <a:pt x="62792" y="31237"/>
                  </a:lnTo>
                  <a:lnTo>
                    <a:pt x="62792" y="25301"/>
                  </a:lnTo>
                  <a:close/>
                  <a:moveTo>
                    <a:pt x="74975" y="25301"/>
                  </a:moveTo>
                  <a:lnTo>
                    <a:pt x="74975" y="31237"/>
                  </a:lnTo>
                  <a:lnTo>
                    <a:pt x="69039" y="31237"/>
                  </a:lnTo>
                  <a:lnTo>
                    <a:pt x="69039" y="25301"/>
                  </a:lnTo>
                  <a:close/>
                  <a:moveTo>
                    <a:pt x="81223" y="25301"/>
                  </a:moveTo>
                  <a:lnTo>
                    <a:pt x="81223" y="31237"/>
                  </a:lnTo>
                  <a:lnTo>
                    <a:pt x="75286" y="31237"/>
                  </a:lnTo>
                  <a:lnTo>
                    <a:pt x="75286" y="25301"/>
                  </a:lnTo>
                  <a:close/>
                  <a:moveTo>
                    <a:pt x="87470" y="25301"/>
                  </a:moveTo>
                  <a:lnTo>
                    <a:pt x="87470" y="31237"/>
                  </a:lnTo>
                  <a:lnTo>
                    <a:pt x="81535" y="31237"/>
                  </a:lnTo>
                  <a:lnTo>
                    <a:pt x="81535" y="25301"/>
                  </a:lnTo>
                  <a:close/>
                  <a:moveTo>
                    <a:pt x="93720" y="25301"/>
                  </a:moveTo>
                  <a:lnTo>
                    <a:pt x="93720" y="31237"/>
                  </a:lnTo>
                  <a:lnTo>
                    <a:pt x="87784" y="31237"/>
                  </a:lnTo>
                  <a:lnTo>
                    <a:pt x="87784" y="25301"/>
                  </a:lnTo>
                  <a:close/>
                  <a:moveTo>
                    <a:pt x="99967" y="25301"/>
                  </a:moveTo>
                  <a:lnTo>
                    <a:pt x="99967" y="31237"/>
                  </a:lnTo>
                  <a:lnTo>
                    <a:pt x="94031" y="31237"/>
                  </a:lnTo>
                  <a:lnTo>
                    <a:pt x="94031" y="25301"/>
                  </a:lnTo>
                  <a:close/>
                  <a:moveTo>
                    <a:pt x="106214" y="25301"/>
                  </a:moveTo>
                  <a:lnTo>
                    <a:pt x="106214" y="31237"/>
                  </a:lnTo>
                  <a:lnTo>
                    <a:pt x="100280" y="31237"/>
                  </a:lnTo>
                  <a:lnTo>
                    <a:pt x="100280" y="25301"/>
                  </a:lnTo>
                  <a:close/>
                  <a:moveTo>
                    <a:pt x="112461" y="25301"/>
                  </a:moveTo>
                  <a:lnTo>
                    <a:pt x="112461" y="31237"/>
                  </a:lnTo>
                  <a:lnTo>
                    <a:pt x="106527" y="31237"/>
                  </a:lnTo>
                  <a:lnTo>
                    <a:pt x="106527" y="25301"/>
                  </a:lnTo>
                  <a:close/>
                  <a:moveTo>
                    <a:pt x="118710" y="25301"/>
                  </a:moveTo>
                  <a:lnTo>
                    <a:pt x="118710" y="31237"/>
                  </a:lnTo>
                  <a:lnTo>
                    <a:pt x="112774" y="31237"/>
                  </a:lnTo>
                  <a:lnTo>
                    <a:pt x="112774" y="25301"/>
                  </a:lnTo>
                  <a:close/>
                  <a:moveTo>
                    <a:pt x="124957" y="25301"/>
                  </a:moveTo>
                  <a:lnTo>
                    <a:pt x="124957" y="31237"/>
                  </a:lnTo>
                  <a:lnTo>
                    <a:pt x="119021" y="31237"/>
                  </a:lnTo>
                  <a:lnTo>
                    <a:pt x="119021" y="25301"/>
                  </a:lnTo>
                  <a:close/>
                  <a:moveTo>
                    <a:pt x="131204" y="25301"/>
                  </a:moveTo>
                  <a:lnTo>
                    <a:pt x="131204" y="31237"/>
                  </a:lnTo>
                  <a:lnTo>
                    <a:pt x="125270" y="31237"/>
                  </a:lnTo>
                  <a:lnTo>
                    <a:pt x="125270" y="25301"/>
                  </a:lnTo>
                  <a:close/>
                  <a:moveTo>
                    <a:pt x="137451" y="25301"/>
                  </a:moveTo>
                  <a:lnTo>
                    <a:pt x="137451" y="31237"/>
                  </a:lnTo>
                  <a:lnTo>
                    <a:pt x="131517" y="31237"/>
                  </a:lnTo>
                  <a:lnTo>
                    <a:pt x="131517" y="25301"/>
                  </a:lnTo>
                  <a:close/>
                  <a:moveTo>
                    <a:pt x="143702" y="25301"/>
                  </a:moveTo>
                  <a:lnTo>
                    <a:pt x="143702" y="31237"/>
                  </a:lnTo>
                  <a:lnTo>
                    <a:pt x="137766" y="31237"/>
                  </a:lnTo>
                  <a:lnTo>
                    <a:pt x="137766" y="25301"/>
                  </a:lnTo>
                  <a:close/>
                  <a:moveTo>
                    <a:pt x="149949" y="25301"/>
                  </a:moveTo>
                  <a:lnTo>
                    <a:pt x="149949" y="31237"/>
                  </a:lnTo>
                  <a:lnTo>
                    <a:pt x="144015" y="31237"/>
                  </a:lnTo>
                  <a:lnTo>
                    <a:pt x="144015" y="25301"/>
                  </a:lnTo>
                  <a:close/>
                  <a:moveTo>
                    <a:pt x="156196" y="25301"/>
                  </a:moveTo>
                  <a:lnTo>
                    <a:pt x="156196" y="31237"/>
                  </a:lnTo>
                  <a:lnTo>
                    <a:pt x="150262" y="31237"/>
                  </a:lnTo>
                  <a:lnTo>
                    <a:pt x="150262" y="25301"/>
                  </a:lnTo>
                  <a:close/>
                  <a:moveTo>
                    <a:pt x="162445" y="25301"/>
                  </a:moveTo>
                  <a:lnTo>
                    <a:pt x="162445" y="31237"/>
                  </a:lnTo>
                  <a:lnTo>
                    <a:pt x="156509" y="31237"/>
                  </a:lnTo>
                  <a:lnTo>
                    <a:pt x="156509" y="25301"/>
                  </a:lnTo>
                  <a:close/>
                  <a:moveTo>
                    <a:pt x="168692" y="25301"/>
                  </a:moveTo>
                  <a:lnTo>
                    <a:pt x="168692" y="31237"/>
                  </a:lnTo>
                  <a:lnTo>
                    <a:pt x="162756" y="31237"/>
                  </a:lnTo>
                  <a:lnTo>
                    <a:pt x="162756" y="25301"/>
                  </a:lnTo>
                  <a:close/>
                  <a:moveTo>
                    <a:pt x="174939" y="25301"/>
                  </a:moveTo>
                  <a:lnTo>
                    <a:pt x="174939" y="31237"/>
                  </a:lnTo>
                  <a:lnTo>
                    <a:pt x="169005" y="31237"/>
                  </a:lnTo>
                  <a:lnTo>
                    <a:pt x="169005" y="25301"/>
                  </a:lnTo>
                  <a:close/>
                  <a:moveTo>
                    <a:pt x="181186" y="25301"/>
                  </a:moveTo>
                  <a:lnTo>
                    <a:pt x="181186" y="31237"/>
                  </a:lnTo>
                  <a:lnTo>
                    <a:pt x="175252" y="31237"/>
                  </a:lnTo>
                  <a:lnTo>
                    <a:pt x="175252" y="25301"/>
                  </a:lnTo>
                  <a:close/>
                  <a:moveTo>
                    <a:pt x="187435" y="25301"/>
                  </a:moveTo>
                  <a:lnTo>
                    <a:pt x="187435" y="31237"/>
                  </a:lnTo>
                  <a:lnTo>
                    <a:pt x="181499" y="31237"/>
                  </a:lnTo>
                  <a:lnTo>
                    <a:pt x="181499" y="25301"/>
                  </a:lnTo>
                  <a:close/>
                  <a:moveTo>
                    <a:pt x="193684" y="25301"/>
                  </a:moveTo>
                  <a:lnTo>
                    <a:pt x="193684" y="31237"/>
                  </a:lnTo>
                  <a:lnTo>
                    <a:pt x="187749" y="31237"/>
                  </a:lnTo>
                  <a:lnTo>
                    <a:pt x="187749" y="25301"/>
                  </a:lnTo>
                  <a:close/>
                  <a:moveTo>
                    <a:pt x="199931" y="25301"/>
                  </a:moveTo>
                  <a:lnTo>
                    <a:pt x="199931" y="31237"/>
                  </a:lnTo>
                  <a:lnTo>
                    <a:pt x="193996" y="31237"/>
                  </a:lnTo>
                  <a:lnTo>
                    <a:pt x="193996" y="25301"/>
                  </a:lnTo>
                  <a:close/>
                  <a:moveTo>
                    <a:pt x="206180" y="25301"/>
                  </a:moveTo>
                  <a:lnTo>
                    <a:pt x="206180" y="31237"/>
                  </a:lnTo>
                  <a:lnTo>
                    <a:pt x="200244" y="31237"/>
                  </a:lnTo>
                  <a:lnTo>
                    <a:pt x="200244" y="25301"/>
                  </a:lnTo>
                  <a:close/>
                  <a:moveTo>
                    <a:pt x="212427" y="25301"/>
                  </a:moveTo>
                  <a:lnTo>
                    <a:pt x="212427" y="31237"/>
                  </a:lnTo>
                  <a:lnTo>
                    <a:pt x="206491" y="31237"/>
                  </a:lnTo>
                  <a:lnTo>
                    <a:pt x="206491" y="25301"/>
                  </a:lnTo>
                  <a:close/>
                  <a:moveTo>
                    <a:pt x="218674" y="25301"/>
                  </a:moveTo>
                  <a:lnTo>
                    <a:pt x="218674" y="31237"/>
                  </a:lnTo>
                  <a:lnTo>
                    <a:pt x="212739" y="31237"/>
                  </a:lnTo>
                  <a:lnTo>
                    <a:pt x="212739" y="25301"/>
                  </a:lnTo>
                  <a:close/>
                  <a:moveTo>
                    <a:pt x="224921" y="25301"/>
                  </a:moveTo>
                  <a:lnTo>
                    <a:pt x="224921" y="31237"/>
                  </a:lnTo>
                  <a:lnTo>
                    <a:pt x="218987" y="31237"/>
                  </a:lnTo>
                  <a:lnTo>
                    <a:pt x="218987" y="25301"/>
                  </a:lnTo>
                  <a:close/>
                  <a:moveTo>
                    <a:pt x="231170" y="25301"/>
                  </a:moveTo>
                  <a:lnTo>
                    <a:pt x="231170" y="31237"/>
                  </a:lnTo>
                  <a:lnTo>
                    <a:pt x="225234" y="31237"/>
                  </a:lnTo>
                  <a:lnTo>
                    <a:pt x="225234" y="25301"/>
                  </a:lnTo>
                  <a:close/>
                  <a:moveTo>
                    <a:pt x="237417" y="25301"/>
                  </a:moveTo>
                  <a:lnTo>
                    <a:pt x="237417" y="31237"/>
                  </a:lnTo>
                  <a:lnTo>
                    <a:pt x="231481" y="31237"/>
                  </a:lnTo>
                  <a:lnTo>
                    <a:pt x="231481" y="25301"/>
                  </a:lnTo>
                  <a:close/>
                  <a:moveTo>
                    <a:pt x="243664" y="25301"/>
                  </a:moveTo>
                  <a:lnTo>
                    <a:pt x="243664" y="31237"/>
                  </a:lnTo>
                  <a:lnTo>
                    <a:pt x="237729" y="31237"/>
                  </a:lnTo>
                  <a:lnTo>
                    <a:pt x="237729" y="25301"/>
                  </a:lnTo>
                  <a:close/>
                  <a:moveTo>
                    <a:pt x="249911" y="25301"/>
                  </a:moveTo>
                  <a:lnTo>
                    <a:pt x="249911" y="31237"/>
                  </a:lnTo>
                  <a:lnTo>
                    <a:pt x="243977" y="31237"/>
                  </a:lnTo>
                  <a:lnTo>
                    <a:pt x="243977" y="25301"/>
                  </a:lnTo>
                  <a:close/>
                  <a:moveTo>
                    <a:pt x="256161" y="25301"/>
                  </a:moveTo>
                  <a:lnTo>
                    <a:pt x="256161" y="31237"/>
                  </a:lnTo>
                  <a:lnTo>
                    <a:pt x="250225" y="31237"/>
                  </a:lnTo>
                  <a:lnTo>
                    <a:pt x="250225" y="25301"/>
                  </a:lnTo>
                  <a:close/>
                  <a:moveTo>
                    <a:pt x="262409" y="25301"/>
                  </a:moveTo>
                  <a:lnTo>
                    <a:pt x="262409" y="31237"/>
                  </a:lnTo>
                  <a:lnTo>
                    <a:pt x="256474" y="31237"/>
                  </a:lnTo>
                  <a:lnTo>
                    <a:pt x="256474" y="25301"/>
                  </a:lnTo>
                  <a:close/>
                  <a:moveTo>
                    <a:pt x="268656" y="25301"/>
                  </a:moveTo>
                  <a:lnTo>
                    <a:pt x="268656" y="31237"/>
                  </a:lnTo>
                  <a:lnTo>
                    <a:pt x="262721" y="31237"/>
                  </a:lnTo>
                  <a:lnTo>
                    <a:pt x="262721" y="25301"/>
                  </a:lnTo>
                  <a:close/>
                  <a:moveTo>
                    <a:pt x="274904" y="25301"/>
                  </a:moveTo>
                  <a:lnTo>
                    <a:pt x="274904" y="31237"/>
                  </a:lnTo>
                  <a:lnTo>
                    <a:pt x="268968" y="31237"/>
                  </a:lnTo>
                  <a:lnTo>
                    <a:pt x="268968" y="25301"/>
                  </a:lnTo>
                  <a:close/>
                  <a:moveTo>
                    <a:pt x="6251" y="31548"/>
                  </a:moveTo>
                  <a:lnTo>
                    <a:pt x="6251" y="31550"/>
                  </a:lnTo>
                  <a:lnTo>
                    <a:pt x="6251" y="37484"/>
                  </a:lnTo>
                  <a:lnTo>
                    <a:pt x="315" y="37484"/>
                  </a:lnTo>
                  <a:lnTo>
                    <a:pt x="315" y="31548"/>
                  </a:lnTo>
                  <a:close/>
                  <a:moveTo>
                    <a:pt x="12498" y="31548"/>
                  </a:moveTo>
                  <a:lnTo>
                    <a:pt x="12498" y="31550"/>
                  </a:lnTo>
                  <a:lnTo>
                    <a:pt x="12498" y="37484"/>
                  </a:lnTo>
                  <a:lnTo>
                    <a:pt x="6562" y="37484"/>
                  </a:lnTo>
                  <a:lnTo>
                    <a:pt x="6562" y="31548"/>
                  </a:lnTo>
                  <a:close/>
                  <a:moveTo>
                    <a:pt x="18745" y="31548"/>
                  </a:moveTo>
                  <a:lnTo>
                    <a:pt x="18745" y="31550"/>
                  </a:lnTo>
                  <a:lnTo>
                    <a:pt x="18745" y="37484"/>
                  </a:lnTo>
                  <a:lnTo>
                    <a:pt x="12810" y="37484"/>
                  </a:lnTo>
                  <a:lnTo>
                    <a:pt x="12810" y="31548"/>
                  </a:lnTo>
                  <a:close/>
                  <a:moveTo>
                    <a:pt x="24992" y="31548"/>
                  </a:moveTo>
                  <a:lnTo>
                    <a:pt x="24992" y="31550"/>
                  </a:lnTo>
                  <a:lnTo>
                    <a:pt x="24992" y="37484"/>
                  </a:lnTo>
                  <a:lnTo>
                    <a:pt x="19058" y="37484"/>
                  </a:lnTo>
                  <a:lnTo>
                    <a:pt x="19058" y="31548"/>
                  </a:lnTo>
                  <a:close/>
                  <a:moveTo>
                    <a:pt x="31242" y="31548"/>
                  </a:moveTo>
                  <a:lnTo>
                    <a:pt x="31242" y="31550"/>
                  </a:lnTo>
                  <a:lnTo>
                    <a:pt x="31242" y="37484"/>
                  </a:lnTo>
                  <a:lnTo>
                    <a:pt x="25305" y="37484"/>
                  </a:lnTo>
                  <a:lnTo>
                    <a:pt x="25305" y="31548"/>
                  </a:lnTo>
                  <a:close/>
                  <a:moveTo>
                    <a:pt x="162445" y="31548"/>
                  </a:moveTo>
                  <a:lnTo>
                    <a:pt x="162445" y="31550"/>
                  </a:lnTo>
                  <a:lnTo>
                    <a:pt x="162445" y="37484"/>
                  </a:lnTo>
                  <a:lnTo>
                    <a:pt x="156509" y="37484"/>
                  </a:lnTo>
                  <a:lnTo>
                    <a:pt x="156509" y="31548"/>
                  </a:lnTo>
                  <a:close/>
                  <a:moveTo>
                    <a:pt x="168692" y="31548"/>
                  </a:moveTo>
                  <a:lnTo>
                    <a:pt x="168692" y="31550"/>
                  </a:lnTo>
                  <a:lnTo>
                    <a:pt x="168692" y="37484"/>
                  </a:lnTo>
                  <a:lnTo>
                    <a:pt x="162756" y="37484"/>
                  </a:lnTo>
                  <a:lnTo>
                    <a:pt x="162756" y="31548"/>
                  </a:lnTo>
                  <a:close/>
                  <a:moveTo>
                    <a:pt x="174939" y="31548"/>
                  </a:moveTo>
                  <a:lnTo>
                    <a:pt x="174939" y="31550"/>
                  </a:lnTo>
                  <a:lnTo>
                    <a:pt x="174939" y="37484"/>
                  </a:lnTo>
                  <a:lnTo>
                    <a:pt x="169005" y="37484"/>
                  </a:lnTo>
                  <a:lnTo>
                    <a:pt x="169005" y="31548"/>
                  </a:lnTo>
                  <a:close/>
                  <a:moveTo>
                    <a:pt x="181186" y="31548"/>
                  </a:moveTo>
                  <a:lnTo>
                    <a:pt x="181186" y="31550"/>
                  </a:lnTo>
                  <a:lnTo>
                    <a:pt x="181186" y="37484"/>
                  </a:lnTo>
                  <a:lnTo>
                    <a:pt x="175252" y="37484"/>
                  </a:lnTo>
                  <a:lnTo>
                    <a:pt x="175252" y="31548"/>
                  </a:lnTo>
                  <a:close/>
                  <a:moveTo>
                    <a:pt x="187435" y="31548"/>
                  </a:moveTo>
                  <a:lnTo>
                    <a:pt x="187435" y="31550"/>
                  </a:lnTo>
                  <a:lnTo>
                    <a:pt x="187435" y="37484"/>
                  </a:lnTo>
                  <a:lnTo>
                    <a:pt x="181499" y="37484"/>
                  </a:lnTo>
                  <a:lnTo>
                    <a:pt x="181499" y="31548"/>
                  </a:lnTo>
                  <a:close/>
                  <a:moveTo>
                    <a:pt x="37489" y="31552"/>
                  </a:moveTo>
                  <a:lnTo>
                    <a:pt x="37489" y="37486"/>
                  </a:lnTo>
                  <a:lnTo>
                    <a:pt x="31553" y="37486"/>
                  </a:lnTo>
                  <a:lnTo>
                    <a:pt x="31553" y="31552"/>
                  </a:lnTo>
                  <a:close/>
                  <a:moveTo>
                    <a:pt x="43737" y="31552"/>
                  </a:moveTo>
                  <a:lnTo>
                    <a:pt x="43737" y="37486"/>
                  </a:lnTo>
                  <a:lnTo>
                    <a:pt x="37802" y="37486"/>
                  </a:lnTo>
                  <a:lnTo>
                    <a:pt x="37802" y="31552"/>
                  </a:lnTo>
                  <a:close/>
                  <a:moveTo>
                    <a:pt x="49985" y="31552"/>
                  </a:moveTo>
                  <a:lnTo>
                    <a:pt x="49985" y="37486"/>
                  </a:lnTo>
                  <a:lnTo>
                    <a:pt x="44049" y="37486"/>
                  </a:lnTo>
                  <a:lnTo>
                    <a:pt x="44049" y="31552"/>
                  </a:lnTo>
                  <a:close/>
                  <a:moveTo>
                    <a:pt x="56232" y="31552"/>
                  </a:moveTo>
                  <a:lnTo>
                    <a:pt x="56232" y="37486"/>
                  </a:lnTo>
                  <a:lnTo>
                    <a:pt x="50296" y="37486"/>
                  </a:lnTo>
                  <a:lnTo>
                    <a:pt x="50296" y="31552"/>
                  </a:lnTo>
                  <a:close/>
                  <a:moveTo>
                    <a:pt x="62480" y="31552"/>
                  </a:moveTo>
                  <a:lnTo>
                    <a:pt x="62480" y="37486"/>
                  </a:lnTo>
                  <a:lnTo>
                    <a:pt x="56545" y="37486"/>
                  </a:lnTo>
                  <a:lnTo>
                    <a:pt x="56545" y="31552"/>
                  </a:lnTo>
                  <a:close/>
                  <a:moveTo>
                    <a:pt x="68727" y="31552"/>
                  </a:moveTo>
                  <a:lnTo>
                    <a:pt x="68727" y="37486"/>
                  </a:lnTo>
                  <a:lnTo>
                    <a:pt x="62792" y="37486"/>
                  </a:lnTo>
                  <a:lnTo>
                    <a:pt x="62792" y="31552"/>
                  </a:lnTo>
                  <a:close/>
                  <a:moveTo>
                    <a:pt x="74975" y="31552"/>
                  </a:moveTo>
                  <a:lnTo>
                    <a:pt x="74975" y="37486"/>
                  </a:lnTo>
                  <a:lnTo>
                    <a:pt x="69039" y="37486"/>
                  </a:lnTo>
                  <a:lnTo>
                    <a:pt x="69039" y="31552"/>
                  </a:lnTo>
                  <a:close/>
                  <a:moveTo>
                    <a:pt x="81223" y="31552"/>
                  </a:moveTo>
                  <a:lnTo>
                    <a:pt x="81223" y="37486"/>
                  </a:lnTo>
                  <a:lnTo>
                    <a:pt x="75286" y="37486"/>
                  </a:lnTo>
                  <a:lnTo>
                    <a:pt x="75286" y="31552"/>
                  </a:lnTo>
                  <a:close/>
                  <a:moveTo>
                    <a:pt x="87470" y="31552"/>
                  </a:moveTo>
                  <a:lnTo>
                    <a:pt x="87470" y="37486"/>
                  </a:lnTo>
                  <a:lnTo>
                    <a:pt x="81535" y="37486"/>
                  </a:lnTo>
                  <a:lnTo>
                    <a:pt x="81535" y="31552"/>
                  </a:lnTo>
                  <a:close/>
                  <a:moveTo>
                    <a:pt x="93720" y="31552"/>
                  </a:moveTo>
                  <a:lnTo>
                    <a:pt x="93720" y="37486"/>
                  </a:lnTo>
                  <a:lnTo>
                    <a:pt x="87784" y="37486"/>
                  </a:lnTo>
                  <a:lnTo>
                    <a:pt x="87784" y="31552"/>
                  </a:lnTo>
                  <a:close/>
                  <a:moveTo>
                    <a:pt x="99967" y="31552"/>
                  </a:moveTo>
                  <a:lnTo>
                    <a:pt x="99967" y="37486"/>
                  </a:lnTo>
                  <a:lnTo>
                    <a:pt x="94031" y="37486"/>
                  </a:lnTo>
                  <a:lnTo>
                    <a:pt x="94031" y="31552"/>
                  </a:lnTo>
                  <a:close/>
                  <a:moveTo>
                    <a:pt x="106214" y="31552"/>
                  </a:moveTo>
                  <a:lnTo>
                    <a:pt x="106214" y="37486"/>
                  </a:lnTo>
                  <a:lnTo>
                    <a:pt x="100280" y="37486"/>
                  </a:lnTo>
                  <a:lnTo>
                    <a:pt x="100280" y="31552"/>
                  </a:lnTo>
                  <a:close/>
                  <a:moveTo>
                    <a:pt x="112461" y="31552"/>
                  </a:moveTo>
                  <a:lnTo>
                    <a:pt x="112461" y="37486"/>
                  </a:lnTo>
                  <a:lnTo>
                    <a:pt x="106527" y="37486"/>
                  </a:lnTo>
                  <a:lnTo>
                    <a:pt x="106527" y="31552"/>
                  </a:lnTo>
                  <a:close/>
                  <a:moveTo>
                    <a:pt x="118710" y="31552"/>
                  </a:moveTo>
                  <a:lnTo>
                    <a:pt x="118710" y="37486"/>
                  </a:lnTo>
                  <a:lnTo>
                    <a:pt x="112774" y="37486"/>
                  </a:lnTo>
                  <a:lnTo>
                    <a:pt x="112774" y="31552"/>
                  </a:lnTo>
                  <a:close/>
                  <a:moveTo>
                    <a:pt x="124957" y="31552"/>
                  </a:moveTo>
                  <a:lnTo>
                    <a:pt x="124957" y="37486"/>
                  </a:lnTo>
                  <a:lnTo>
                    <a:pt x="119021" y="37486"/>
                  </a:lnTo>
                  <a:lnTo>
                    <a:pt x="119021" y="31552"/>
                  </a:lnTo>
                  <a:close/>
                  <a:moveTo>
                    <a:pt x="131204" y="31552"/>
                  </a:moveTo>
                  <a:lnTo>
                    <a:pt x="131204" y="37486"/>
                  </a:lnTo>
                  <a:lnTo>
                    <a:pt x="125270" y="37486"/>
                  </a:lnTo>
                  <a:lnTo>
                    <a:pt x="125270" y="31552"/>
                  </a:lnTo>
                  <a:close/>
                  <a:moveTo>
                    <a:pt x="137451" y="31552"/>
                  </a:moveTo>
                  <a:lnTo>
                    <a:pt x="137451" y="37486"/>
                  </a:lnTo>
                  <a:lnTo>
                    <a:pt x="131517" y="37486"/>
                  </a:lnTo>
                  <a:lnTo>
                    <a:pt x="131517" y="31552"/>
                  </a:lnTo>
                  <a:close/>
                  <a:moveTo>
                    <a:pt x="143702" y="31552"/>
                  </a:moveTo>
                  <a:lnTo>
                    <a:pt x="143702" y="37486"/>
                  </a:lnTo>
                  <a:lnTo>
                    <a:pt x="137766" y="37486"/>
                  </a:lnTo>
                  <a:lnTo>
                    <a:pt x="137766" y="31552"/>
                  </a:lnTo>
                  <a:close/>
                  <a:moveTo>
                    <a:pt x="149949" y="31552"/>
                  </a:moveTo>
                  <a:lnTo>
                    <a:pt x="149949" y="37486"/>
                  </a:lnTo>
                  <a:lnTo>
                    <a:pt x="144015" y="37486"/>
                  </a:lnTo>
                  <a:lnTo>
                    <a:pt x="144015" y="31552"/>
                  </a:lnTo>
                  <a:close/>
                  <a:moveTo>
                    <a:pt x="156196" y="31552"/>
                  </a:moveTo>
                  <a:lnTo>
                    <a:pt x="156196" y="37486"/>
                  </a:lnTo>
                  <a:lnTo>
                    <a:pt x="150262" y="37486"/>
                  </a:lnTo>
                  <a:lnTo>
                    <a:pt x="150262" y="31552"/>
                  </a:lnTo>
                  <a:close/>
                  <a:moveTo>
                    <a:pt x="193684" y="31552"/>
                  </a:moveTo>
                  <a:lnTo>
                    <a:pt x="193684" y="37486"/>
                  </a:lnTo>
                  <a:lnTo>
                    <a:pt x="187749" y="37486"/>
                  </a:lnTo>
                  <a:lnTo>
                    <a:pt x="187749" y="31552"/>
                  </a:lnTo>
                  <a:close/>
                  <a:moveTo>
                    <a:pt x="199931" y="31552"/>
                  </a:moveTo>
                  <a:lnTo>
                    <a:pt x="199931" y="37486"/>
                  </a:lnTo>
                  <a:lnTo>
                    <a:pt x="193996" y="37486"/>
                  </a:lnTo>
                  <a:lnTo>
                    <a:pt x="193996" y="31552"/>
                  </a:lnTo>
                  <a:close/>
                  <a:moveTo>
                    <a:pt x="206180" y="31552"/>
                  </a:moveTo>
                  <a:lnTo>
                    <a:pt x="206180" y="37486"/>
                  </a:lnTo>
                  <a:lnTo>
                    <a:pt x="200244" y="37486"/>
                  </a:lnTo>
                  <a:lnTo>
                    <a:pt x="200244" y="31552"/>
                  </a:lnTo>
                  <a:close/>
                  <a:moveTo>
                    <a:pt x="212427" y="31552"/>
                  </a:moveTo>
                  <a:lnTo>
                    <a:pt x="212427" y="37486"/>
                  </a:lnTo>
                  <a:lnTo>
                    <a:pt x="206491" y="37486"/>
                  </a:lnTo>
                  <a:lnTo>
                    <a:pt x="206491" y="31552"/>
                  </a:lnTo>
                  <a:close/>
                  <a:moveTo>
                    <a:pt x="218674" y="31552"/>
                  </a:moveTo>
                  <a:lnTo>
                    <a:pt x="218674" y="37486"/>
                  </a:lnTo>
                  <a:lnTo>
                    <a:pt x="212739" y="37486"/>
                  </a:lnTo>
                  <a:lnTo>
                    <a:pt x="212739" y="31552"/>
                  </a:lnTo>
                  <a:close/>
                  <a:moveTo>
                    <a:pt x="224921" y="31552"/>
                  </a:moveTo>
                  <a:lnTo>
                    <a:pt x="224921" y="37486"/>
                  </a:lnTo>
                  <a:lnTo>
                    <a:pt x="218987" y="37486"/>
                  </a:lnTo>
                  <a:lnTo>
                    <a:pt x="218987" y="31552"/>
                  </a:lnTo>
                  <a:close/>
                  <a:moveTo>
                    <a:pt x="231170" y="31552"/>
                  </a:moveTo>
                  <a:lnTo>
                    <a:pt x="231170" y="37486"/>
                  </a:lnTo>
                  <a:lnTo>
                    <a:pt x="225234" y="37486"/>
                  </a:lnTo>
                  <a:lnTo>
                    <a:pt x="225234" y="31552"/>
                  </a:lnTo>
                  <a:close/>
                  <a:moveTo>
                    <a:pt x="237417" y="31552"/>
                  </a:moveTo>
                  <a:lnTo>
                    <a:pt x="237417" y="37486"/>
                  </a:lnTo>
                  <a:lnTo>
                    <a:pt x="231481" y="37486"/>
                  </a:lnTo>
                  <a:lnTo>
                    <a:pt x="231481" y="31552"/>
                  </a:lnTo>
                  <a:close/>
                  <a:moveTo>
                    <a:pt x="243664" y="31552"/>
                  </a:moveTo>
                  <a:lnTo>
                    <a:pt x="243664" y="37486"/>
                  </a:lnTo>
                  <a:lnTo>
                    <a:pt x="237729" y="37486"/>
                  </a:lnTo>
                  <a:lnTo>
                    <a:pt x="237729" y="31552"/>
                  </a:lnTo>
                  <a:close/>
                  <a:moveTo>
                    <a:pt x="249911" y="31552"/>
                  </a:moveTo>
                  <a:lnTo>
                    <a:pt x="249911" y="37486"/>
                  </a:lnTo>
                  <a:lnTo>
                    <a:pt x="243977" y="37486"/>
                  </a:lnTo>
                  <a:lnTo>
                    <a:pt x="243977" y="31552"/>
                  </a:lnTo>
                  <a:close/>
                  <a:moveTo>
                    <a:pt x="256161" y="31552"/>
                  </a:moveTo>
                  <a:lnTo>
                    <a:pt x="256161" y="37486"/>
                  </a:lnTo>
                  <a:lnTo>
                    <a:pt x="250225" y="37486"/>
                  </a:lnTo>
                  <a:lnTo>
                    <a:pt x="250225" y="31552"/>
                  </a:lnTo>
                  <a:close/>
                  <a:moveTo>
                    <a:pt x="262409" y="31552"/>
                  </a:moveTo>
                  <a:lnTo>
                    <a:pt x="262409" y="37486"/>
                  </a:lnTo>
                  <a:lnTo>
                    <a:pt x="256474" y="37486"/>
                  </a:lnTo>
                  <a:lnTo>
                    <a:pt x="256474" y="31552"/>
                  </a:lnTo>
                  <a:close/>
                  <a:moveTo>
                    <a:pt x="268656" y="31552"/>
                  </a:moveTo>
                  <a:lnTo>
                    <a:pt x="268656" y="37486"/>
                  </a:lnTo>
                  <a:lnTo>
                    <a:pt x="262721" y="37486"/>
                  </a:lnTo>
                  <a:lnTo>
                    <a:pt x="262721" y="31552"/>
                  </a:lnTo>
                  <a:close/>
                  <a:moveTo>
                    <a:pt x="274904" y="31552"/>
                  </a:moveTo>
                  <a:lnTo>
                    <a:pt x="274904" y="37486"/>
                  </a:lnTo>
                  <a:lnTo>
                    <a:pt x="268968" y="37486"/>
                  </a:lnTo>
                  <a:lnTo>
                    <a:pt x="268968" y="31552"/>
                  </a:lnTo>
                  <a:close/>
                  <a:moveTo>
                    <a:pt x="6251" y="37799"/>
                  </a:moveTo>
                  <a:lnTo>
                    <a:pt x="6251" y="43735"/>
                  </a:lnTo>
                  <a:lnTo>
                    <a:pt x="315" y="43735"/>
                  </a:lnTo>
                  <a:lnTo>
                    <a:pt x="315" y="37799"/>
                  </a:lnTo>
                  <a:close/>
                  <a:moveTo>
                    <a:pt x="12498" y="37799"/>
                  </a:moveTo>
                  <a:lnTo>
                    <a:pt x="12498" y="43735"/>
                  </a:lnTo>
                  <a:lnTo>
                    <a:pt x="6562" y="43735"/>
                  </a:lnTo>
                  <a:lnTo>
                    <a:pt x="6562" y="37799"/>
                  </a:lnTo>
                  <a:close/>
                  <a:moveTo>
                    <a:pt x="18745" y="37799"/>
                  </a:moveTo>
                  <a:lnTo>
                    <a:pt x="18745" y="43735"/>
                  </a:lnTo>
                  <a:lnTo>
                    <a:pt x="12810" y="43735"/>
                  </a:lnTo>
                  <a:lnTo>
                    <a:pt x="12810" y="37799"/>
                  </a:lnTo>
                  <a:close/>
                  <a:moveTo>
                    <a:pt x="24992" y="37799"/>
                  </a:moveTo>
                  <a:lnTo>
                    <a:pt x="24992" y="43735"/>
                  </a:lnTo>
                  <a:lnTo>
                    <a:pt x="19058" y="43735"/>
                  </a:lnTo>
                  <a:lnTo>
                    <a:pt x="19058" y="37799"/>
                  </a:lnTo>
                  <a:close/>
                  <a:moveTo>
                    <a:pt x="31242" y="37799"/>
                  </a:moveTo>
                  <a:lnTo>
                    <a:pt x="31242" y="43735"/>
                  </a:lnTo>
                  <a:lnTo>
                    <a:pt x="25305" y="43735"/>
                  </a:lnTo>
                  <a:lnTo>
                    <a:pt x="25305" y="37799"/>
                  </a:lnTo>
                  <a:close/>
                  <a:moveTo>
                    <a:pt x="37489" y="37799"/>
                  </a:moveTo>
                  <a:lnTo>
                    <a:pt x="37489" y="43735"/>
                  </a:lnTo>
                  <a:lnTo>
                    <a:pt x="31553" y="43735"/>
                  </a:lnTo>
                  <a:lnTo>
                    <a:pt x="31553" y="37799"/>
                  </a:lnTo>
                  <a:close/>
                  <a:moveTo>
                    <a:pt x="43737" y="37799"/>
                  </a:moveTo>
                  <a:lnTo>
                    <a:pt x="43737" y="43735"/>
                  </a:lnTo>
                  <a:lnTo>
                    <a:pt x="37802" y="43735"/>
                  </a:lnTo>
                  <a:lnTo>
                    <a:pt x="37802" y="37799"/>
                  </a:lnTo>
                  <a:close/>
                  <a:moveTo>
                    <a:pt x="49985" y="37799"/>
                  </a:moveTo>
                  <a:lnTo>
                    <a:pt x="49985" y="43735"/>
                  </a:lnTo>
                  <a:lnTo>
                    <a:pt x="44049" y="43735"/>
                  </a:lnTo>
                  <a:lnTo>
                    <a:pt x="44049" y="37799"/>
                  </a:lnTo>
                  <a:close/>
                  <a:moveTo>
                    <a:pt x="56232" y="37799"/>
                  </a:moveTo>
                  <a:lnTo>
                    <a:pt x="56232" y="43735"/>
                  </a:lnTo>
                  <a:lnTo>
                    <a:pt x="50296" y="43735"/>
                  </a:lnTo>
                  <a:lnTo>
                    <a:pt x="50296" y="37799"/>
                  </a:lnTo>
                  <a:close/>
                  <a:moveTo>
                    <a:pt x="62480" y="37799"/>
                  </a:moveTo>
                  <a:lnTo>
                    <a:pt x="62480" y="43735"/>
                  </a:lnTo>
                  <a:lnTo>
                    <a:pt x="56545" y="43735"/>
                  </a:lnTo>
                  <a:lnTo>
                    <a:pt x="56545" y="37799"/>
                  </a:lnTo>
                  <a:close/>
                  <a:moveTo>
                    <a:pt x="68727" y="37799"/>
                  </a:moveTo>
                  <a:lnTo>
                    <a:pt x="68727" y="43735"/>
                  </a:lnTo>
                  <a:lnTo>
                    <a:pt x="62792" y="43735"/>
                  </a:lnTo>
                  <a:lnTo>
                    <a:pt x="62792" y="37799"/>
                  </a:lnTo>
                  <a:close/>
                  <a:moveTo>
                    <a:pt x="74975" y="37799"/>
                  </a:moveTo>
                  <a:lnTo>
                    <a:pt x="74975" y="43735"/>
                  </a:lnTo>
                  <a:lnTo>
                    <a:pt x="69039" y="43735"/>
                  </a:lnTo>
                  <a:lnTo>
                    <a:pt x="69039" y="37799"/>
                  </a:lnTo>
                  <a:close/>
                  <a:moveTo>
                    <a:pt x="81223" y="37799"/>
                  </a:moveTo>
                  <a:lnTo>
                    <a:pt x="81223" y="43735"/>
                  </a:lnTo>
                  <a:lnTo>
                    <a:pt x="75286" y="43735"/>
                  </a:lnTo>
                  <a:lnTo>
                    <a:pt x="75286" y="37799"/>
                  </a:lnTo>
                  <a:close/>
                  <a:moveTo>
                    <a:pt x="87470" y="37799"/>
                  </a:moveTo>
                  <a:lnTo>
                    <a:pt x="87470" y="43735"/>
                  </a:lnTo>
                  <a:lnTo>
                    <a:pt x="81535" y="43735"/>
                  </a:lnTo>
                  <a:lnTo>
                    <a:pt x="81535" y="37799"/>
                  </a:lnTo>
                  <a:close/>
                  <a:moveTo>
                    <a:pt x="93720" y="37799"/>
                  </a:moveTo>
                  <a:lnTo>
                    <a:pt x="93720" y="43735"/>
                  </a:lnTo>
                  <a:lnTo>
                    <a:pt x="87784" y="43735"/>
                  </a:lnTo>
                  <a:lnTo>
                    <a:pt x="87784" y="37799"/>
                  </a:lnTo>
                  <a:close/>
                  <a:moveTo>
                    <a:pt x="99967" y="37799"/>
                  </a:moveTo>
                  <a:lnTo>
                    <a:pt x="99967" y="43735"/>
                  </a:lnTo>
                  <a:lnTo>
                    <a:pt x="94031" y="43735"/>
                  </a:lnTo>
                  <a:lnTo>
                    <a:pt x="94031" y="37799"/>
                  </a:lnTo>
                  <a:close/>
                  <a:moveTo>
                    <a:pt x="106214" y="37799"/>
                  </a:moveTo>
                  <a:lnTo>
                    <a:pt x="106214" y="43735"/>
                  </a:lnTo>
                  <a:lnTo>
                    <a:pt x="100280" y="43735"/>
                  </a:lnTo>
                  <a:lnTo>
                    <a:pt x="100280" y="37799"/>
                  </a:lnTo>
                  <a:close/>
                  <a:moveTo>
                    <a:pt x="112461" y="37799"/>
                  </a:moveTo>
                  <a:lnTo>
                    <a:pt x="112461" y="43735"/>
                  </a:lnTo>
                  <a:lnTo>
                    <a:pt x="106527" y="43735"/>
                  </a:lnTo>
                  <a:lnTo>
                    <a:pt x="106527" y="37799"/>
                  </a:lnTo>
                  <a:close/>
                  <a:moveTo>
                    <a:pt x="118710" y="37799"/>
                  </a:moveTo>
                  <a:lnTo>
                    <a:pt x="118710" y="43735"/>
                  </a:lnTo>
                  <a:lnTo>
                    <a:pt x="112774" y="43735"/>
                  </a:lnTo>
                  <a:lnTo>
                    <a:pt x="112774" y="37799"/>
                  </a:lnTo>
                  <a:close/>
                  <a:moveTo>
                    <a:pt x="124957" y="37799"/>
                  </a:moveTo>
                  <a:lnTo>
                    <a:pt x="124957" y="43735"/>
                  </a:lnTo>
                  <a:lnTo>
                    <a:pt x="119021" y="43735"/>
                  </a:lnTo>
                  <a:lnTo>
                    <a:pt x="119021" y="37799"/>
                  </a:lnTo>
                  <a:close/>
                  <a:moveTo>
                    <a:pt x="131204" y="37799"/>
                  </a:moveTo>
                  <a:lnTo>
                    <a:pt x="131204" y="43735"/>
                  </a:lnTo>
                  <a:lnTo>
                    <a:pt x="125270" y="43735"/>
                  </a:lnTo>
                  <a:lnTo>
                    <a:pt x="125270" y="37799"/>
                  </a:lnTo>
                  <a:close/>
                  <a:moveTo>
                    <a:pt x="137451" y="37799"/>
                  </a:moveTo>
                  <a:lnTo>
                    <a:pt x="137451" y="43735"/>
                  </a:lnTo>
                  <a:lnTo>
                    <a:pt x="131517" y="43735"/>
                  </a:lnTo>
                  <a:lnTo>
                    <a:pt x="131517" y="37799"/>
                  </a:lnTo>
                  <a:close/>
                  <a:moveTo>
                    <a:pt x="143702" y="37799"/>
                  </a:moveTo>
                  <a:lnTo>
                    <a:pt x="143702" y="43735"/>
                  </a:lnTo>
                  <a:lnTo>
                    <a:pt x="137766" y="43735"/>
                  </a:lnTo>
                  <a:lnTo>
                    <a:pt x="137766" y="37799"/>
                  </a:lnTo>
                  <a:close/>
                  <a:moveTo>
                    <a:pt x="149949" y="37799"/>
                  </a:moveTo>
                  <a:lnTo>
                    <a:pt x="149949" y="43735"/>
                  </a:lnTo>
                  <a:lnTo>
                    <a:pt x="144015" y="43735"/>
                  </a:lnTo>
                  <a:lnTo>
                    <a:pt x="144015" y="37799"/>
                  </a:lnTo>
                  <a:close/>
                  <a:moveTo>
                    <a:pt x="156196" y="37799"/>
                  </a:moveTo>
                  <a:lnTo>
                    <a:pt x="156196" y="43735"/>
                  </a:lnTo>
                  <a:lnTo>
                    <a:pt x="150262" y="43735"/>
                  </a:lnTo>
                  <a:lnTo>
                    <a:pt x="150262" y="37799"/>
                  </a:lnTo>
                  <a:close/>
                  <a:moveTo>
                    <a:pt x="162445" y="37799"/>
                  </a:moveTo>
                  <a:lnTo>
                    <a:pt x="162445" y="43735"/>
                  </a:lnTo>
                  <a:lnTo>
                    <a:pt x="156509" y="43735"/>
                  </a:lnTo>
                  <a:lnTo>
                    <a:pt x="156509" y="37799"/>
                  </a:lnTo>
                  <a:close/>
                  <a:moveTo>
                    <a:pt x="168692" y="37799"/>
                  </a:moveTo>
                  <a:lnTo>
                    <a:pt x="168692" y="43735"/>
                  </a:lnTo>
                  <a:lnTo>
                    <a:pt x="162756" y="43735"/>
                  </a:lnTo>
                  <a:lnTo>
                    <a:pt x="162756" y="37799"/>
                  </a:lnTo>
                  <a:close/>
                  <a:moveTo>
                    <a:pt x="174939" y="37799"/>
                  </a:moveTo>
                  <a:lnTo>
                    <a:pt x="174939" y="43735"/>
                  </a:lnTo>
                  <a:lnTo>
                    <a:pt x="169005" y="43735"/>
                  </a:lnTo>
                  <a:lnTo>
                    <a:pt x="169005" y="37799"/>
                  </a:lnTo>
                  <a:close/>
                  <a:moveTo>
                    <a:pt x="181186" y="37799"/>
                  </a:moveTo>
                  <a:lnTo>
                    <a:pt x="181186" y="43735"/>
                  </a:lnTo>
                  <a:lnTo>
                    <a:pt x="175252" y="43735"/>
                  </a:lnTo>
                  <a:lnTo>
                    <a:pt x="175252" y="37799"/>
                  </a:lnTo>
                  <a:close/>
                  <a:moveTo>
                    <a:pt x="187435" y="37799"/>
                  </a:moveTo>
                  <a:lnTo>
                    <a:pt x="187435" y="43735"/>
                  </a:lnTo>
                  <a:lnTo>
                    <a:pt x="181499" y="43735"/>
                  </a:lnTo>
                  <a:lnTo>
                    <a:pt x="181499" y="37799"/>
                  </a:lnTo>
                  <a:close/>
                  <a:moveTo>
                    <a:pt x="193684" y="37799"/>
                  </a:moveTo>
                  <a:lnTo>
                    <a:pt x="193684" y="43735"/>
                  </a:lnTo>
                  <a:lnTo>
                    <a:pt x="187749" y="43735"/>
                  </a:lnTo>
                  <a:lnTo>
                    <a:pt x="187749" y="37799"/>
                  </a:lnTo>
                  <a:close/>
                  <a:moveTo>
                    <a:pt x="199931" y="37799"/>
                  </a:moveTo>
                  <a:lnTo>
                    <a:pt x="199931" y="43735"/>
                  </a:lnTo>
                  <a:lnTo>
                    <a:pt x="193996" y="43735"/>
                  </a:lnTo>
                  <a:lnTo>
                    <a:pt x="193996" y="37799"/>
                  </a:lnTo>
                  <a:close/>
                  <a:moveTo>
                    <a:pt x="206180" y="37799"/>
                  </a:moveTo>
                  <a:lnTo>
                    <a:pt x="206180" y="43735"/>
                  </a:lnTo>
                  <a:lnTo>
                    <a:pt x="200244" y="43735"/>
                  </a:lnTo>
                  <a:lnTo>
                    <a:pt x="200244" y="37799"/>
                  </a:lnTo>
                  <a:close/>
                  <a:moveTo>
                    <a:pt x="212427" y="37799"/>
                  </a:moveTo>
                  <a:lnTo>
                    <a:pt x="212427" y="43735"/>
                  </a:lnTo>
                  <a:lnTo>
                    <a:pt x="206491" y="43735"/>
                  </a:lnTo>
                  <a:lnTo>
                    <a:pt x="206491" y="37799"/>
                  </a:lnTo>
                  <a:close/>
                  <a:moveTo>
                    <a:pt x="218674" y="37799"/>
                  </a:moveTo>
                  <a:lnTo>
                    <a:pt x="218674" y="43735"/>
                  </a:lnTo>
                  <a:lnTo>
                    <a:pt x="212739" y="43735"/>
                  </a:lnTo>
                  <a:lnTo>
                    <a:pt x="212739" y="37799"/>
                  </a:lnTo>
                  <a:close/>
                  <a:moveTo>
                    <a:pt x="224921" y="37799"/>
                  </a:moveTo>
                  <a:lnTo>
                    <a:pt x="224921" y="43735"/>
                  </a:lnTo>
                  <a:lnTo>
                    <a:pt x="218987" y="43735"/>
                  </a:lnTo>
                  <a:lnTo>
                    <a:pt x="218987" y="37799"/>
                  </a:lnTo>
                  <a:close/>
                  <a:moveTo>
                    <a:pt x="231170" y="37799"/>
                  </a:moveTo>
                  <a:lnTo>
                    <a:pt x="231170" y="43735"/>
                  </a:lnTo>
                  <a:lnTo>
                    <a:pt x="225234" y="43735"/>
                  </a:lnTo>
                  <a:lnTo>
                    <a:pt x="225234" y="37799"/>
                  </a:lnTo>
                  <a:close/>
                  <a:moveTo>
                    <a:pt x="237417" y="37799"/>
                  </a:moveTo>
                  <a:lnTo>
                    <a:pt x="237417" y="43735"/>
                  </a:lnTo>
                  <a:lnTo>
                    <a:pt x="231481" y="43735"/>
                  </a:lnTo>
                  <a:lnTo>
                    <a:pt x="231481" y="37799"/>
                  </a:lnTo>
                  <a:close/>
                  <a:moveTo>
                    <a:pt x="243664" y="37799"/>
                  </a:moveTo>
                  <a:lnTo>
                    <a:pt x="243664" y="43735"/>
                  </a:lnTo>
                  <a:lnTo>
                    <a:pt x="237729" y="43735"/>
                  </a:lnTo>
                  <a:lnTo>
                    <a:pt x="237729" y="37799"/>
                  </a:lnTo>
                  <a:close/>
                  <a:moveTo>
                    <a:pt x="249911" y="37799"/>
                  </a:moveTo>
                  <a:lnTo>
                    <a:pt x="249911" y="43735"/>
                  </a:lnTo>
                  <a:lnTo>
                    <a:pt x="243977" y="43735"/>
                  </a:lnTo>
                  <a:lnTo>
                    <a:pt x="243977" y="37799"/>
                  </a:lnTo>
                  <a:close/>
                  <a:moveTo>
                    <a:pt x="256161" y="37799"/>
                  </a:moveTo>
                  <a:lnTo>
                    <a:pt x="256161" y="43735"/>
                  </a:lnTo>
                  <a:lnTo>
                    <a:pt x="250225" y="43735"/>
                  </a:lnTo>
                  <a:lnTo>
                    <a:pt x="250225" y="37799"/>
                  </a:lnTo>
                  <a:close/>
                  <a:moveTo>
                    <a:pt x="262409" y="37799"/>
                  </a:moveTo>
                  <a:lnTo>
                    <a:pt x="262409" y="43735"/>
                  </a:lnTo>
                  <a:lnTo>
                    <a:pt x="256474" y="43735"/>
                  </a:lnTo>
                  <a:lnTo>
                    <a:pt x="256474" y="37799"/>
                  </a:lnTo>
                  <a:close/>
                  <a:moveTo>
                    <a:pt x="268656" y="37799"/>
                  </a:moveTo>
                  <a:lnTo>
                    <a:pt x="268656" y="43735"/>
                  </a:lnTo>
                  <a:lnTo>
                    <a:pt x="262721" y="43735"/>
                  </a:lnTo>
                  <a:lnTo>
                    <a:pt x="262721" y="37799"/>
                  </a:lnTo>
                  <a:close/>
                  <a:moveTo>
                    <a:pt x="274904" y="37799"/>
                  </a:moveTo>
                  <a:lnTo>
                    <a:pt x="274904" y="43735"/>
                  </a:lnTo>
                  <a:lnTo>
                    <a:pt x="268968" y="43735"/>
                  </a:lnTo>
                  <a:lnTo>
                    <a:pt x="268968" y="37799"/>
                  </a:lnTo>
                  <a:close/>
                  <a:moveTo>
                    <a:pt x="6251" y="44046"/>
                  </a:moveTo>
                  <a:lnTo>
                    <a:pt x="6251" y="49982"/>
                  </a:lnTo>
                  <a:lnTo>
                    <a:pt x="315" y="49982"/>
                  </a:lnTo>
                  <a:lnTo>
                    <a:pt x="315" y="44046"/>
                  </a:lnTo>
                  <a:close/>
                  <a:moveTo>
                    <a:pt x="12498" y="44046"/>
                  </a:moveTo>
                  <a:lnTo>
                    <a:pt x="12498" y="49982"/>
                  </a:lnTo>
                  <a:lnTo>
                    <a:pt x="6562" y="49982"/>
                  </a:lnTo>
                  <a:lnTo>
                    <a:pt x="6562" y="44046"/>
                  </a:lnTo>
                  <a:close/>
                  <a:moveTo>
                    <a:pt x="18745" y="44046"/>
                  </a:moveTo>
                  <a:lnTo>
                    <a:pt x="18745" y="49982"/>
                  </a:lnTo>
                  <a:lnTo>
                    <a:pt x="12810" y="49982"/>
                  </a:lnTo>
                  <a:lnTo>
                    <a:pt x="12810" y="44046"/>
                  </a:lnTo>
                  <a:close/>
                  <a:moveTo>
                    <a:pt x="24992" y="44046"/>
                  </a:moveTo>
                  <a:lnTo>
                    <a:pt x="24992" y="49982"/>
                  </a:lnTo>
                  <a:lnTo>
                    <a:pt x="19058" y="49982"/>
                  </a:lnTo>
                  <a:lnTo>
                    <a:pt x="19058" y="44046"/>
                  </a:lnTo>
                  <a:close/>
                  <a:moveTo>
                    <a:pt x="31242" y="44046"/>
                  </a:moveTo>
                  <a:lnTo>
                    <a:pt x="31242" y="49982"/>
                  </a:lnTo>
                  <a:lnTo>
                    <a:pt x="25305" y="49982"/>
                  </a:lnTo>
                  <a:lnTo>
                    <a:pt x="25305" y="44046"/>
                  </a:lnTo>
                  <a:close/>
                  <a:moveTo>
                    <a:pt x="37489" y="44046"/>
                  </a:moveTo>
                  <a:lnTo>
                    <a:pt x="37489" y="49982"/>
                  </a:lnTo>
                  <a:lnTo>
                    <a:pt x="31553" y="49982"/>
                  </a:lnTo>
                  <a:lnTo>
                    <a:pt x="31553" y="44046"/>
                  </a:lnTo>
                  <a:close/>
                  <a:moveTo>
                    <a:pt x="43737" y="44046"/>
                  </a:moveTo>
                  <a:lnTo>
                    <a:pt x="43737" y="49982"/>
                  </a:lnTo>
                  <a:lnTo>
                    <a:pt x="37802" y="49982"/>
                  </a:lnTo>
                  <a:lnTo>
                    <a:pt x="37802" y="44046"/>
                  </a:lnTo>
                  <a:close/>
                  <a:moveTo>
                    <a:pt x="49985" y="44046"/>
                  </a:moveTo>
                  <a:lnTo>
                    <a:pt x="49985" y="49982"/>
                  </a:lnTo>
                  <a:lnTo>
                    <a:pt x="44049" y="49982"/>
                  </a:lnTo>
                  <a:lnTo>
                    <a:pt x="44049" y="44046"/>
                  </a:lnTo>
                  <a:close/>
                  <a:moveTo>
                    <a:pt x="56232" y="44046"/>
                  </a:moveTo>
                  <a:lnTo>
                    <a:pt x="56232" y="49982"/>
                  </a:lnTo>
                  <a:lnTo>
                    <a:pt x="50296" y="49982"/>
                  </a:lnTo>
                  <a:lnTo>
                    <a:pt x="50296" y="44046"/>
                  </a:lnTo>
                  <a:close/>
                  <a:moveTo>
                    <a:pt x="62480" y="44046"/>
                  </a:moveTo>
                  <a:lnTo>
                    <a:pt x="62480" y="49982"/>
                  </a:lnTo>
                  <a:lnTo>
                    <a:pt x="56545" y="49982"/>
                  </a:lnTo>
                  <a:lnTo>
                    <a:pt x="56545" y="44046"/>
                  </a:lnTo>
                  <a:close/>
                  <a:moveTo>
                    <a:pt x="68727" y="44046"/>
                  </a:moveTo>
                  <a:lnTo>
                    <a:pt x="68727" y="49982"/>
                  </a:lnTo>
                  <a:lnTo>
                    <a:pt x="62792" y="49982"/>
                  </a:lnTo>
                  <a:lnTo>
                    <a:pt x="62792" y="44046"/>
                  </a:lnTo>
                  <a:close/>
                  <a:moveTo>
                    <a:pt x="74975" y="44046"/>
                  </a:moveTo>
                  <a:lnTo>
                    <a:pt x="74975" y="49982"/>
                  </a:lnTo>
                  <a:lnTo>
                    <a:pt x="69039" y="49982"/>
                  </a:lnTo>
                  <a:lnTo>
                    <a:pt x="69039" y="44046"/>
                  </a:lnTo>
                  <a:close/>
                  <a:moveTo>
                    <a:pt x="81223" y="44046"/>
                  </a:moveTo>
                  <a:lnTo>
                    <a:pt x="81223" y="49982"/>
                  </a:lnTo>
                  <a:lnTo>
                    <a:pt x="75286" y="49982"/>
                  </a:lnTo>
                  <a:lnTo>
                    <a:pt x="75286" y="44046"/>
                  </a:lnTo>
                  <a:close/>
                  <a:moveTo>
                    <a:pt x="87470" y="44046"/>
                  </a:moveTo>
                  <a:lnTo>
                    <a:pt x="87470" y="49982"/>
                  </a:lnTo>
                  <a:lnTo>
                    <a:pt x="81535" y="49982"/>
                  </a:lnTo>
                  <a:lnTo>
                    <a:pt x="81535" y="44046"/>
                  </a:lnTo>
                  <a:close/>
                  <a:moveTo>
                    <a:pt x="93720" y="44046"/>
                  </a:moveTo>
                  <a:lnTo>
                    <a:pt x="93720" y="49982"/>
                  </a:lnTo>
                  <a:lnTo>
                    <a:pt x="87784" y="49982"/>
                  </a:lnTo>
                  <a:lnTo>
                    <a:pt x="87784" y="44046"/>
                  </a:lnTo>
                  <a:close/>
                  <a:moveTo>
                    <a:pt x="99967" y="44046"/>
                  </a:moveTo>
                  <a:lnTo>
                    <a:pt x="99967" y="49982"/>
                  </a:lnTo>
                  <a:lnTo>
                    <a:pt x="94031" y="49982"/>
                  </a:lnTo>
                  <a:lnTo>
                    <a:pt x="94031" y="44046"/>
                  </a:lnTo>
                  <a:close/>
                  <a:moveTo>
                    <a:pt x="106214" y="44046"/>
                  </a:moveTo>
                  <a:lnTo>
                    <a:pt x="106214" y="49982"/>
                  </a:lnTo>
                  <a:lnTo>
                    <a:pt x="100278" y="49982"/>
                  </a:lnTo>
                  <a:lnTo>
                    <a:pt x="100278" y="44046"/>
                  </a:lnTo>
                  <a:close/>
                  <a:moveTo>
                    <a:pt x="112461" y="44046"/>
                  </a:moveTo>
                  <a:lnTo>
                    <a:pt x="112461" y="49982"/>
                  </a:lnTo>
                  <a:lnTo>
                    <a:pt x="106527" y="49982"/>
                  </a:lnTo>
                  <a:lnTo>
                    <a:pt x="106527" y="44046"/>
                  </a:lnTo>
                  <a:close/>
                  <a:moveTo>
                    <a:pt x="118710" y="44046"/>
                  </a:moveTo>
                  <a:lnTo>
                    <a:pt x="118710" y="49982"/>
                  </a:lnTo>
                  <a:lnTo>
                    <a:pt x="112774" y="49982"/>
                  </a:lnTo>
                  <a:lnTo>
                    <a:pt x="112774" y="44046"/>
                  </a:lnTo>
                  <a:close/>
                  <a:moveTo>
                    <a:pt x="124957" y="44046"/>
                  </a:moveTo>
                  <a:lnTo>
                    <a:pt x="124957" y="49982"/>
                  </a:lnTo>
                  <a:lnTo>
                    <a:pt x="119021" y="49982"/>
                  </a:lnTo>
                  <a:lnTo>
                    <a:pt x="119021" y="44046"/>
                  </a:lnTo>
                  <a:close/>
                  <a:moveTo>
                    <a:pt x="131204" y="44046"/>
                  </a:moveTo>
                  <a:lnTo>
                    <a:pt x="131204" y="49982"/>
                  </a:lnTo>
                  <a:lnTo>
                    <a:pt x="125270" y="49982"/>
                  </a:lnTo>
                  <a:lnTo>
                    <a:pt x="125270" y="44046"/>
                  </a:lnTo>
                  <a:close/>
                  <a:moveTo>
                    <a:pt x="137451" y="44046"/>
                  </a:moveTo>
                  <a:lnTo>
                    <a:pt x="137451" y="49982"/>
                  </a:lnTo>
                  <a:lnTo>
                    <a:pt x="131517" y="49982"/>
                  </a:lnTo>
                  <a:lnTo>
                    <a:pt x="131517" y="44046"/>
                  </a:lnTo>
                  <a:close/>
                  <a:moveTo>
                    <a:pt x="143702" y="44046"/>
                  </a:moveTo>
                  <a:lnTo>
                    <a:pt x="143702" y="49982"/>
                  </a:lnTo>
                  <a:lnTo>
                    <a:pt x="137766" y="49982"/>
                  </a:lnTo>
                  <a:lnTo>
                    <a:pt x="137766" y="44046"/>
                  </a:lnTo>
                  <a:close/>
                  <a:moveTo>
                    <a:pt x="149949" y="44046"/>
                  </a:moveTo>
                  <a:lnTo>
                    <a:pt x="149949" y="49982"/>
                  </a:lnTo>
                  <a:lnTo>
                    <a:pt x="144015" y="49982"/>
                  </a:lnTo>
                  <a:lnTo>
                    <a:pt x="144015" y="44046"/>
                  </a:lnTo>
                  <a:close/>
                  <a:moveTo>
                    <a:pt x="156196" y="44046"/>
                  </a:moveTo>
                  <a:lnTo>
                    <a:pt x="156196" y="49982"/>
                  </a:lnTo>
                  <a:lnTo>
                    <a:pt x="150262" y="49982"/>
                  </a:lnTo>
                  <a:lnTo>
                    <a:pt x="150262" y="44046"/>
                  </a:lnTo>
                  <a:close/>
                  <a:moveTo>
                    <a:pt x="162445" y="44046"/>
                  </a:moveTo>
                  <a:lnTo>
                    <a:pt x="162445" y="49982"/>
                  </a:lnTo>
                  <a:lnTo>
                    <a:pt x="156509" y="49982"/>
                  </a:lnTo>
                  <a:lnTo>
                    <a:pt x="156509" y="44046"/>
                  </a:lnTo>
                  <a:close/>
                  <a:moveTo>
                    <a:pt x="168692" y="44046"/>
                  </a:moveTo>
                  <a:lnTo>
                    <a:pt x="168692" y="49982"/>
                  </a:lnTo>
                  <a:lnTo>
                    <a:pt x="162756" y="49982"/>
                  </a:lnTo>
                  <a:lnTo>
                    <a:pt x="162756" y="44046"/>
                  </a:lnTo>
                  <a:close/>
                  <a:moveTo>
                    <a:pt x="174939" y="44046"/>
                  </a:moveTo>
                  <a:lnTo>
                    <a:pt x="174939" y="49982"/>
                  </a:lnTo>
                  <a:lnTo>
                    <a:pt x="169005" y="49982"/>
                  </a:lnTo>
                  <a:lnTo>
                    <a:pt x="169005" y="44046"/>
                  </a:lnTo>
                  <a:close/>
                  <a:moveTo>
                    <a:pt x="181186" y="44046"/>
                  </a:moveTo>
                  <a:lnTo>
                    <a:pt x="181186" y="49982"/>
                  </a:lnTo>
                  <a:lnTo>
                    <a:pt x="175252" y="49982"/>
                  </a:lnTo>
                  <a:lnTo>
                    <a:pt x="175252" y="44046"/>
                  </a:lnTo>
                  <a:close/>
                  <a:moveTo>
                    <a:pt x="187435" y="44046"/>
                  </a:moveTo>
                  <a:lnTo>
                    <a:pt x="187435" y="49982"/>
                  </a:lnTo>
                  <a:lnTo>
                    <a:pt x="181499" y="49982"/>
                  </a:lnTo>
                  <a:lnTo>
                    <a:pt x="181499" y="44046"/>
                  </a:lnTo>
                  <a:close/>
                  <a:moveTo>
                    <a:pt x="193684" y="44046"/>
                  </a:moveTo>
                  <a:lnTo>
                    <a:pt x="193684" y="49982"/>
                  </a:lnTo>
                  <a:lnTo>
                    <a:pt x="187749" y="49982"/>
                  </a:lnTo>
                  <a:lnTo>
                    <a:pt x="187749" y="44046"/>
                  </a:lnTo>
                  <a:close/>
                  <a:moveTo>
                    <a:pt x="199931" y="44046"/>
                  </a:moveTo>
                  <a:lnTo>
                    <a:pt x="199931" y="49982"/>
                  </a:lnTo>
                  <a:lnTo>
                    <a:pt x="193996" y="49982"/>
                  </a:lnTo>
                  <a:lnTo>
                    <a:pt x="193996" y="44046"/>
                  </a:lnTo>
                  <a:close/>
                  <a:moveTo>
                    <a:pt x="206180" y="44046"/>
                  </a:moveTo>
                  <a:lnTo>
                    <a:pt x="206180" y="49982"/>
                  </a:lnTo>
                  <a:lnTo>
                    <a:pt x="200244" y="49982"/>
                  </a:lnTo>
                  <a:lnTo>
                    <a:pt x="200244" y="44046"/>
                  </a:lnTo>
                  <a:close/>
                  <a:moveTo>
                    <a:pt x="212427" y="44046"/>
                  </a:moveTo>
                  <a:lnTo>
                    <a:pt x="212427" y="49982"/>
                  </a:lnTo>
                  <a:lnTo>
                    <a:pt x="206491" y="49982"/>
                  </a:lnTo>
                  <a:lnTo>
                    <a:pt x="206491" y="44046"/>
                  </a:lnTo>
                  <a:close/>
                  <a:moveTo>
                    <a:pt x="218674" y="44046"/>
                  </a:moveTo>
                  <a:lnTo>
                    <a:pt x="218674" y="49982"/>
                  </a:lnTo>
                  <a:lnTo>
                    <a:pt x="212739" y="49982"/>
                  </a:lnTo>
                  <a:lnTo>
                    <a:pt x="212739" y="44046"/>
                  </a:lnTo>
                  <a:close/>
                  <a:moveTo>
                    <a:pt x="224921" y="44046"/>
                  </a:moveTo>
                  <a:lnTo>
                    <a:pt x="224921" y="49982"/>
                  </a:lnTo>
                  <a:lnTo>
                    <a:pt x="218987" y="49982"/>
                  </a:lnTo>
                  <a:lnTo>
                    <a:pt x="218987" y="44046"/>
                  </a:lnTo>
                  <a:close/>
                  <a:moveTo>
                    <a:pt x="231170" y="44046"/>
                  </a:moveTo>
                  <a:lnTo>
                    <a:pt x="231170" y="49982"/>
                  </a:lnTo>
                  <a:lnTo>
                    <a:pt x="225234" y="49982"/>
                  </a:lnTo>
                  <a:lnTo>
                    <a:pt x="225234" y="44046"/>
                  </a:lnTo>
                  <a:close/>
                  <a:moveTo>
                    <a:pt x="237417" y="44046"/>
                  </a:moveTo>
                  <a:lnTo>
                    <a:pt x="237417" y="49982"/>
                  </a:lnTo>
                  <a:lnTo>
                    <a:pt x="231481" y="49982"/>
                  </a:lnTo>
                  <a:lnTo>
                    <a:pt x="231481" y="44046"/>
                  </a:lnTo>
                  <a:close/>
                  <a:moveTo>
                    <a:pt x="243664" y="44046"/>
                  </a:moveTo>
                  <a:lnTo>
                    <a:pt x="243664" y="49982"/>
                  </a:lnTo>
                  <a:lnTo>
                    <a:pt x="237729" y="49982"/>
                  </a:lnTo>
                  <a:lnTo>
                    <a:pt x="237729" y="44046"/>
                  </a:lnTo>
                  <a:close/>
                  <a:moveTo>
                    <a:pt x="249911" y="44046"/>
                  </a:moveTo>
                  <a:lnTo>
                    <a:pt x="249911" y="49982"/>
                  </a:lnTo>
                  <a:lnTo>
                    <a:pt x="243977" y="49982"/>
                  </a:lnTo>
                  <a:lnTo>
                    <a:pt x="243977" y="44046"/>
                  </a:lnTo>
                  <a:close/>
                  <a:moveTo>
                    <a:pt x="256161" y="44046"/>
                  </a:moveTo>
                  <a:lnTo>
                    <a:pt x="256161" y="49982"/>
                  </a:lnTo>
                  <a:lnTo>
                    <a:pt x="250225" y="49982"/>
                  </a:lnTo>
                  <a:lnTo>
                    <a:pt x="250225" y="44046"/>
                  </a:lnTo>
                  <a:close/>
                  <a:moveTo>
                    <a:pt x="262409" y="44046"/>
                  </a:moveTo>
                  <a:lnTo>
                    <a:pt x="262409" y="49982"/>
                  </a:lnTo>
                  <a:lnTo>
                    <a:pt x="256474" y="49982"/>
                  </a:lnTo>
                  <a:lnTo>
                    <a:pt x="256474" y="44046"/>
                  </a:lnTo>
                  <a:close/>
                  <a:moveTo>
                    <a:pt x="268656" y="44046"/>
                  </a:moveTo>
                  <a:lnTo>
                    <a:pt x="268656" y="49982"/>
                  </a:lnTo>
                  <a:lnTo>
                    <a:pt x="262721" y="49982"/>
                  </a:lnTo>
                  <a:lnTo>
                    <a:pt x="262721" y="44046"/>
                  </a:lnTo>
                  <a:close/>
                  <a:moveTo>
                    <a:pt x="274904" y="44046"/>
                  </a:moveTo>
                  <a:lnTo>
                    <a:pt x="274904" y="49982"/>
                  </a:lnTo>
                  <a:lnTo>
                    <a:pt x="268968" y="49982"/>
                  </a:lnTo>
                  <a:lnTo>
                    <a:pt x="268968" y="44046"/>
                  </a:lnTo>
                  <a:close/>
                  <a:moveTo>
                    <a:pt x="6251" y="50295"/>
                  </a:moveTo>
                  <a:lnTo>
                    <a:pt x="6251" y="56229"/>
                  </a:lnTo>
                  <a:lnTo>
                    <a:pt x="315" y="56229"/>
                  </a:lnTo>
                  <a:lnTo>
                    <a:pt x="315" y="50295"/>
                  </a:lnTo>
                  <a:close/>
                  <a:moveTo>
                    <a:pt x="12498" y="50295"/>
                  </a:moveTo>
                  <a:lnTo>
                    <a:pt x="12498" y="56229"/>
                  </a:lnTo>
                  <a:lnTo>
                    <a:pt x="6562" y="56229"/>
                  </a:lnTo>
                  <a:lnTo>
                    <a:pt x="6562" y="50295"/>
                  </a:lnTo>
                  <a:close/>
                  <a:moveTo>
                    <a:pt x="18745" y="50295"/>
                  </a:moveTo>
                  <a:lnTo>
                    <a:pt x="18745" y="56229"/>
                  </a:lnTo>
                  <a:lnTo>
                    <a:pt x="12810" y="56229"/>
                  </a:lnTo>
                  <a:lnTo>
                    <a:pt x="12810" y="50295"/>
                  </a:lnTo>
                  <a:close/>
                  <a:moveTo>
                    <a:pt x="24992" y="50295"/>
                  </a:moveTo>
                  <a:lnTo>
                    <a:pt x="24992" y="56229"/>
                  </a:lnTo>
                  <a:lnTo>
                    <a:pt x="19058" y="56229"/>
                  </a:lnTo>
                  <a:lnTo>
                    <a:pt x="19058" y="50295"/>
                  </a:lnTo>
                  <a:close/>
                  <a:moveTo>
                    <a:pt x="31242" y="50295"/>
                  </a:moveTo>
                  <a:lnTo>
                    <a:pt x="31242" y="56229"/>
                  </a:lnTo>
                  <a:lnTo>
                    <a:pt x="25305" y="56229"/>
                  </a:lnTo>
                  <a:lnTo>
                    <a:pt x="25305" y="50295"/>
                  </a:lnTo>
                  <a:close/>
                  <a:moveTo>
                    <a:pt x="37489" y="50295"/>
                  </a:moveTo>
                  <a:lnTo>
                    <a:pt x="37489" y="56229"/>
                  </a:lnTo>
                  <a:lnTo>
                    <a:pt x="31553" y="56229"/>
                  </a:lnTo>
                  <a:lnTo>
                    <a:pt x="31553" y="50295"/>
                  </a:lnTo>
                  <a:close/>
                  <a:moveTo>
                    <a:pt x="43737" y="50295"/>
                  </a:moveTo>
                  <a:lnTo>
                    <a:pt x="43737" y="56229"/>
                  </a:lnTo>
                  <a:lnTo>
                    <a:pt x="37802" y="56229"/>
                  </a:lnTo>
                  <a:lnTo>
                    <a:pt x="37802" y="50295"/>
                  </a:lnTo>
                  <a:close/>
                  <a:moveTo>
                    <a:pt x="49985" y="50295"/>
                  </a:moveTo>
                  <a:lnTo>
                    <a:pt x="49985" y="56229"/>
                  </a:lnTo>
                  <a:lnTo>
                    <a:pt x="44049" y="56229"/>
                  </a:lnTo>
                  <a:lnTo>
                    <a:pt x="44049" y="50295"/>
                  </a:lnTo>
                  <a:close/>
                  <a:moveTo>
                    <a:pt x="56232" y="50295"/>
                  </a:moveTo>
                  <a:lnTo>
                    <a:pt x="56232" y="56229"/>
                  </a:lnTo>
                  <a:lnTo>
                    <a:pt x="50296" y="56229"/>
                  </a:lnTo>
                  <a:lnTo>
                    <a:pt x="50296" y="50295"/>
                  </a:lnTo>
                  <a:close/>
                  <a:moveTo>
                    <a:pt x="62480" y="50295"/>
                  </a:moveTo>
                  <a:lnTo>
                    <a:pt x="62480" y="56229"/>
                  </a:lnTo>
                  <a:lnTo>
                    <a:pt x="56545" y="56229"/>
                  </a:lnTo>
                  <a:lnTo>
                    <a:pt x="56545" y="50295"/>
                  </a:lnTo>
                  <a:close/>
                  <a:moveTo>
                    <a:pt x="68727" y="50295"/>
                  </a:moveTo>
                  <a:lnTo>
                    <a:pt x="68727" y="56229"/>
                  </a:lnTo>
                  <a:lnTo>
                    <a:pt x="62792" y="56229"/>
                  </a:lnTo>
                  <a:lnTo>
                    <a:pt x="62792" y="50295"/>
                  </a:lnTo>
                  <a:close/>
                  <a:moveTo>
                    <a:pt x="74975" y="50295"/>
                  </a:moveTo>
                  <a:lnTo>
                    <a:pt x="74975" y="56229"/>
                  </a:lnTo>
                  <a:lnTo>
                    <a:pt x="69039" y="56229"/>
                  </a:lnTo>
                  <a:lnTo>
                    <a:pt x="69039" y="50295"/>
                  </a:lnTo>
                  <a:close/>
                  <a:moveTo>
                    <a:pt x="81223" y="50295"/>
                  </a:moveTo>
                  <a:lnTo>
                    <a:pt x="81223" y="56229"/>
                  </a:lnTo>
                  <a:lnTo>
                    <a:pt x="75286" y="56229"/>
                  </a:lnTo>
                  <a:lnTo>
                    <a:pt x="75286" y="50295"/>
                  </a:lnTo>
                  <a:close/>
                  <a:moveTo>
                    <a:pt x="87470" y="50295"/>
                  </a:moveTo>
                  <a:lnTo>
                    <a:pt x="87470" y="56229"/>
                  </a:lnTo>
                  <a:lnTo>
                    <a:pt x="81535" y="56229"/>
                  </a:lnTo>
                  <a:lnTo>
                    <a:pt x="81535" y="50295"/>
                  </a:lnTo>
                  <a:close/>
                  <a:moveTo>
                    <a:pt x="93720" y="50295"/>
                  </a:moveTo>
                  <a:lnTo>
                    <a:pt x="93720" y="56229"/>
                  </a:lnTo>
                  <a:lnTo>
                    <a:pt x="87784" y="56229"/>
                  </a:lnTo>
                  <a:lnTo>
                    <a:pt x="87784" y="50295"/>
                  </a:lnTo>
                  <a:close/>
                  <a:moveTo>
                    <a:pt x="99967" y="50295"/>
                  </a:moveTo>
                  <a:lnTo>
                    <a:pt x="99967" y="56229"/>
                  </a:lnTo>
                  <a:lnTo>
                    <a:pt x="94031" y="56229"/>
                  </a:lnTo>
                  <a:lnTo>
                    <a:pt x="94031" y="50295"/>
                  </a:lnTo>
                  <a:close/>
                  <a:moveTo>
                    <a:pt x="106214" y="50295"/>
                  </a:moveTo>
                  <a:lnTo>
                    <a:pt x="106214" y="56229"/>
                  </a:lnTo>
                  <a:lnTo>
                    <a:pt x="100278" y="56229"/>
                  </a:lnTo>
                  <a:lnTo>
                    <a:pt x="100278" y="50295"/>
                  </a:lnTo>
                  <a:close/>
                  <a:moveTo>
                    <a:pt x="112461" y="50295"/>
                  </a:moveTo>
                  <a:lnTo>
                    <a:pt x="112461" y="56229"/>
                  </a:lnTo>
                  <a:lnTo>
                    <a:pt x="106527" y="56229"/>
                  </a:lnTo>
                  <a:lnTo>
                    <a:pt x="106527" y="50295"/>
                  </a:lnTo>
                  <a:close/>
                  <a:moveTo>
                    <a:pt x="118710" y="50295"/>
                  </a:moveTo>
                  <a:lnTo>
                    <a:pt x="118710" y="56229"/>
                  </a:lnTo>
                  <a:lnTo>
                    <a:pt x="112774" y="56229"/>
                  </a:lnTo>
                  <a:lnTo>
                    <a:pt x="112774" y="50295"/>
                  </a:lnTo>
                  <a:close/>
                  <a:moveTo>
                    <a:pt x="124957" y="50295"/>
                  </a:moveTo>
                  <a:lnTo>
                    <a:pt x="124957" y="56229"/>
                  </a:lnTo>
                  <a:lnTo>
                    <a:pt x="119021" y="56229"/>
                  </a:lnTo>
                  <a:lnTo>
                    <a:pt x="119021" y="50295"/>
                  </a:lnTo>
                  <a:close/>
                  <a:moveTo>
                    <a:pt x="131204" y="50295"/>
                  </a:moveTo>
                  <a:lnTo>
                    <a:pt x="131204" y="56229"/>
                  </a:lnTo>
                  <a:lnTo>
                    <a:pt x="125270" y="56229"/>
                  </a:lnTo>
                  <a:lnTo>
                    <a:pt x="125270" y="50295"/>
                  </a:lnTo>
                  <a:close/>
                  <a:moveTo>
                    <a:pt x="137451" y="50295"/>
                  </a:moveTo>
                  <a:lnTo>
                    <a:pt x="137451" y="56229"/>
                  </a:lnTo>
                  <a:lnTo>
                    <a:pt x="131517" y="56229"/>
                  </a:lnTo>
                  <a:lnTo>
                    <a:pt x="131517" y="50295"/>
                  </a:lnTo>
                  <a:close/>
                  <a:moveTo>
                    <a:pt x="143702" y="50295"/>
                  </a:moveTo>
                  <a:lnTo>
                    <a:pt x="143702" y="56229"/>
                  </a:lnTo>
                  <a:lnTo>
                    <a:pt x="137766" y="56229"/>
                  </a:lnTo>
                  <a:lnTo>
                    <a:pt x="137766" y="50295"/>
                  </a:lnTo>
                  <a:close/>
                  <a:moveTo>
                    <a:pt x="149949" y="50295"/>
                  </a:moveTo>
                  <a:lnTo>
                    <a:pt x="149949" y="56229"/>
                  </a:lnTo>
                  <a:lnTo>
                    <a:pt x="144015" y="56229"/>
                  </a:lnTo>
                  <a:lnTo>
                    <a:pt x="144015" y="50295"/>
                  </a:lnTo>
                  <a:close/>
                  <a:moveTo>
                    <a:pt x="156196" y="50295"/>
                  </a:moveTo>
                  <a:lnTo>
                    <a:pt x="156196" y="56229"/>
                  </a:lnTo>
                  <a:lnTo>
                    <a:pt x="150262" y="56229"/>
                  </a:lnTo>
                  <a:lnTo>
                    <a:pt x="150262" y="50295"/>
                  </a:lnTo>
                  <a:close/>
                  <a:moveTo>
                    <a:pt x="162445" y="50295"/>
                  </a:moveTo>
                  <a:lnTo>
                    <a:pt x="162445" y="56229"/>
                  </a:lnTo>
                  <a:lnTo>
                    <a:pt x="156509" y="56229"/>
                  </a:lnTo>
                  <a:lnTo>
                    <a:pt x="156509" y="50295"/>
                  </a:lnTo>
                  <a:close/>
                  <a:moveTo>
                    <a:pt x="168692" y="50295"/>
                  </a:moveTo>
                  <a:lnTo>
                    <a:pt x="168692" y="56229"/>
                  </a:lnTo>
                  <a:lnTo>
                    <a:pt x="162756" y="56229"/>
                  </a:lnTo>
                  <a:lnTo>
                    <a:pt x="162756" y="50295"/>
                  </a:lnTo>
                  <a:close/>
                  <a:moveTo>
                    <a:pt x="174939" y="50295"/>
                  </a:moveTo>
                  <a:lnTo>
                    <a:pt x="174939" y="56229"/>
                  </a:lnTo>
                  <a:lnTo>
                    <a:pt x="169005" y="56229"/>
                  </a:lnTo>
                  <a:lnTo>
                    <a:pt x="169005" y="50295"/>
                  </a:lnTo>
                  <a:close/>
                  <a:moveTo>
                    <a:pt x="181186" y="50295"/>
                  </a:moveTo>
                  <a:lnTo>
                    <a:pt x="181186" y="56229"/>
                  </a:lnTo>
                  <a:lnTo>
                    <a:pt x="175252" y="56229"/>
                  </a:lnTo>
                  <a:lnTo>
                    <a:pt x="175252" y="50295"/>
                  </a:lnTo>
                  <a:close/>
                  <a:moveTo>
                    <a:pt x="187435" y="50295"/>
                  </a:moveTo>
                  <a:lnTo>
                    <a:pt x="187435" y="56229"/>
                  </a:lnTo>
                  <a:lnTo>
                    <a:pt x="181499" y="56229"/>
                  </a:lnTo>
                  <a:lnTo>
                    <a:pt x="181499" y="50295"/>
                  </a:lnTo>
                  <a:close/>
                  <a:moveTo>
                    <a:pt x="193684" y="50295"/>
                  </a:moveTo>
                  <a:lnTo>
                    <a:pt x="193684" y="56229"/>
                  </a:lnTo>
                  <a:lnTo>
                    <a:pt x="187749" y="56229"/>
                  </a:lnTo>
                  <a:lnTo>
                    <a:pt x="187749" y="50295"/>
                  </a:lnTo>
                  <a:close/>
                  <a:moveTo>
                    <a:pt x="199931" y="50295"/>
                  </a:moveTo>
                  <a:lnTo>
                    <a:pt x="199931" y="56229"/>
                  </a:lnTo>
                  <a:lnTo>
                    <a:pt x="193996" y="56229"/>
                  </a:lnTo>
                  <a:lnTo>
                    <a:pt x="193996" y="50295"/>
                  </a:lnTo>
                  <a:close/>
                  <a:moveTo>
                    <a:pt x="206180" y="50295"/>
                  </a:moveTo>
                  <a:lnTo>
                    <a:pt x="206180" y="56229"/>
                  </a:lnTo>
                  <a:lnTo>
                    <a:pt x="200244" y="56229"/>
                  </a:lnTo>
                  <a:lnTo>
                    <a:pt x="200244" y="50295"/>
                  </a:lnTo>
                  <a:close/>
                  <a:moveTo>
                    <a:pt x="212427" y="50295"/>
                  </a:moveTo>
                  <a:lnTo>
                    <a:pt x="212427" y="56229"/>
                  </a:lnTo>
                  <a:lnTo>
                    <a:pt x="206491" y="56229"/>
                  </a:lnTo>
                  <a:lnTo>
                    <a:pt x="206491" y="50295"/>
                  </a:lnTo>
                  <a:close/>
                  <a:moveTo>
                    <a:pt x="218674" y="50295"/>
                  </a:moveTo>
                  <a:lnTo>
                    <a:pt x="218674" y="56229"/>
                  </a:lnTo>
                  <a:lnTo>
                    <a:pt x="212739" y="56229"/>
                  </a:lnTo>
                  <a:lnTo>
                    <a:pt x="212739" y="50295"/>
                  </a:lnTo>
                  <a:close/>
                  <a:moveTo>
                    <a:pt x="224921" y="50295"/>
                  </a:moveTo>
                  <a:lnTo>
                    <a:pt x="224921" y="56229"/>
                  </a:lnTo>
                  <a:lnTo>
                    <a:pt x="218987" y="56229"/>
                  </a:lnTo>
                  <a:lnTo>
                    <a:pt x="218987" y="50295"/>
                  </a:lnTo>
                  <a:close/>
                  <a:moveTo>
                    <a:pt x="231170" y="50295"/>
                  </a:moveTo>
                  <a:lnTo>
                    <a:pt x="231170" y="56229"/>
                  </a:lnTo>
                  <a:lnTo>
                    <a:pt x="225234" y="56229"/>
                  </a:lnTo>
                  <a:lnTo>
                    <a:pt x="225234" y="50295"/>
                  </a:lnTo>
                  <a:close/>
                  <a:moveTo>
                    <a:pt x="237417" y="50295"/>
                  </a:moveTo>
                  <a:lnTo>
                    <a:pt x="237417" y="56229"/>
                  </a:lnTo>
                  <a:lnTo>
                    <a:pt x="231481" y="56229"/>
                  </a:lnTo>
                  <a:lnTo>
                    <a:pt x="231481" y="50295"/>
                  </a:lnTo>
                  <a:close/>
                  <a:moveTo>
                    <a:pt x="243664" y="50295"/>
                  </a:moveTo>
                  <a:lnTo>
                    <a:pt x="243664" y="56229"/>
                  </a:lnTo>
                  <a:lnTo>
                    <a:pt x="237729" y="56229"/>
                  </a:lnTo>
                  <a:lnTo>
                    <a:pt x="237729" y="50295"/>
                  </a:lnTo>
                  <a:close/>
                  <a:moveTo>
                    <a:pt x="249911" y="50295"/>
                  </a:moveTo>
                  <a:lnTo>
                    <a:pt x="249911" y="56229"/>
                  </a:lnTo>
                  <a:lnTo>
                    <a:pt x="243977" y="56229"/>
                  </a:lnTo>
                  <a:lnTo>
                    <a:pt x="243977" y="50295"/>
                  </a:lnTo>
                  <a:close/>
                  <a:moveTo>
                    <a:pt x="256161" y="50295"/>
                  </a:moveTo>
                  <a:lnTo>
                    <a:pt x="256161" y="56229"/>
                  </a:lnTo>
                  <a:lnTo>
                    <a:pt x="250225" y="56229"/>
                  </a:lnTo>
                  <a:lnTo>
                    <a:pt x="250225" y="50295"/>
                  </a:lnTo>
                  <a:close/>
                  <a:moveTo>
                    <a:pt x="262409" y="50295"/>
                  </a:moveTo>
                  <a:lnTo>
                    <a:pt x="262409" y="56229"/>
                  </a:lnTo>
                  <a:lnTo>
                    <a:pt x="256474" y="56229"/>
                  </a:lnTo>
                  <a:lnTo>
                    <a:pt x="256474" y="50295"/>
                  </a:lnTo>
                  <a:close/>
                  <a:moveTo>
                    <a:pt x="268656" y="50295"/>
                  </a:moveTo>
                  <a:lnTo>
                    <a:pt x="268656" y="56229"/>
                  </a:lnTo>
                  <a:lnTo>
                    <a:pt x="262721" y="56229"/>
                  </a:lnTo>
                  <a:lnTo>
                    <a:pt x="262721" y="50295"/>
                  </a:lnTo>
                  <a:close/>
                  <a:moveTo>
                    <a:pt x="274904" y="50295"/>
                  </a:moveTo>
                  <a:lnTo>
                    <a:pt x="274904" y="56229"/>
                  </a:lnTo>
                  <a:lnTo>
                    <a:pt x="268968" y="56229"/>
                  </a:lnTo>
                  <a:lnTo>
                    <a:pt x="268968" y="50295"/>
                  </a:lnTo>
                  <a:close/>
                  <a:moveTo>
                    <a:pt x="6251" y="56542"/>
                  </a:moveTo>
                  <a:lnTo>
                    <a:pt x="6251" y="62476"/>
                  </a:lnTo>
                  <a:lnTo>
                    <a:pt x="315" y="62476"/>
                  </a:lnTo>
                  <a:lnTo>
                    <a:pt x="315" y="56542"/>
                  </a:lnTo>
                  <a:close/>
                  <a:moveTo>
                    <a:pt x="12498" y="56542"/>
                  </a:moveTo>
                  <a:lnTo>
                    <a:pt x="12498" y="62476"/>
                  </a:lnTo>
                  <a:lnTo>
                    <a:pt x="6562" y="62476"/>
                  </a:lnTo>
                  <a:lnTo>
                    <a:pt x="6562" y="56542"/>
                  </a:lnTo>
                  <a:close/>
                  <a:moveTo>
                    <a:pt x="18745" y="56542"/>
                  </a:moveTo>
                  <a:lnTo>
                    <a:pt x="18745" y="62476"/>
                  </a:lnTo>
                  <a:lnTo>
                    <a:pt x="12810" y="62476"/>
                  </a:lnTo>
                  <a:lnTo>
                    <a:pt x="12810" y="56542"/>
                  </a:lnTo>
                  <a:close/>
                  <a:moveTo>
                    <a:pt x="24992" y="56542"/>
                  </a:moveTo>
                  <a:lnTo>
                    <a:pt x="24992" y="62476"/>
                  </a:lnTo>
                  <a:lnTo>
                    <a:pt x="19058" y="62476"/>
                  </a:lnTo>
                  <a:lnTo>
                    <a:pt x="19058" y="56542"/>
                  </a:lnTo>
                  <a:close/>
                  <a:moveTo>
                    <a:pt x="31242" y="56542"/>
                  </a:moveTo>
                  <a:lnTo>
                    <a:pt x="31242" y="62476"/>
                  </a:lnTo>
                  <a:lnTo>
                    <a:pt x="25305" y="62476"/>
                  </a:lnTo>
                  <a:lnTo>
                    <a:pt x="25305" y="56542"/>
                  </a:lnTo>
                  <a:close/>
                  <a:moveTo>
                    <a:pt x="37489" y="56542"/>
                  </a:moveTo>
                  <a:lnTo>
                    <a:pt x="37489" y="62476"/>
                  </a:lnTo>
                  <a:lnTo>
                    <a:pt x="31553" y="62476"/>
                  </a:lnTo>
                  <a:lnTo>
                    <a:pt x="31553" y="56542"/>
                  </a:lnTo>
                  <a:close/>
                  <a:moveTo>
                    <a:pt x="43737" y="56542"/>
                  </a:moveTo>
                  <a:lnTo>
                    <a:pt x="43737" y="62476"/>
                  </a:lnTo>
                  <a:lnTo>
                    <a:pt x="37802" y="62476"/>
                  </a:lnTo>
                  <a:lnTo>
                    <a:pt x="37802" y="56542"/>
                  </a:lnTo>
                  <a:close/>
                  <a:moveTo>
                    <a:pt x="49985" y="56542"/>
                  </a:moveTo>
                  <a:lnTo>
                    <a:pt x="49985" y="62476"/>
                  </a:lnTo>
                  <a:lnTo>
                    <a:pt x="44049" y="62476"/>
                  </a:lnTo>
                  <a:lnTo>
                    <a:pt x="44049" y="56542"/>
                  </a:lnTo>
                  <a:close/>
                  <a:moveTo>
                    <a:pt x="56232" y="56542"/>
                  </a:moveTo>
                  <a:lnTo>
                    <a:pt x="56232" y="62476"/>
                  </a:lnTo>
                  <a:lnTo>
                    <a:pt x="50296" y="62476"/>
                  </a:lnTo>
                  <a:lnTo>
                    <a:pt x="50296" y="56542"/>
                  </a:lnTo>
                  <a:close/>
                  <a:moveTo>
                    <a:pt x="62480" y="56542"/>
                  </a:moveTo>
                  <a:lnTo>
                    <a:pt x="62480" y="62476"/>
                  </a:lnTo>
                  <a:lnTo>
                    <a:pt x="56545" y="62476"/>
                  </a:lnTo>
                  <a:lnTo>
                    <a:pt x="56545" y="56542"/>
                  </a:lnTo>
                  <a:close/>
                  <a:moveTo>
                    <a:pt x="68727" y="56542"/>
                  </a:moveTo>
                  <a:lnTo>
                    <a:pt x="68727" y="62476"/>
                  </a:lnTo>
                  <a:lnTo>
                    <a:pt x="62792" y="62476"/>
                  </a:lnTo>
                  <a:lnTo>
                    <a:pt x="62792" y="56542"/>
                  </a:lnTo>
                  <a:close/>
                  <a:moveTo>
                    <a:pt x="74975" y="56542"/>
                  </a:moveTo>
                  <a:lnTo>
                    <a:pt x="74975" y="62476"/>
                  </a:lnTo>
                  <a:lnTo>
                    <a:pt x="69039" y="62476"/>
                  </a:lnTo>
                  <a:lnTo>
                    <a:pt x="69039" y="56542"/>
                  </a:lnTo>
                  <a:close/>
                  <a:moveTo>
                    <a:pt x="81223" y="56542"/>
                  </a:moveTo>
                  <a:lnTo>
                    <a:pt x="81223" y="62476"/>
                  </a:lnTo>
                  <a:lnTo>
                    <a:pt x="75286" y="62476"/>
                  </a:lnTo>
                  <a:lnTo>
                    <a:pt x="75286" y="56542"/>
                  </a:lnTo>
                  <a:close/>
                  <a:moveTo>
                    <a:pt x="87470" y="56542"/>
                  </a:moveTo>
                  <a:lnTo>
                    <a:pt x="87470" y="62476"/>
                  </a:lnTo>
                  <a:lnTo>
                    <a:pt x="81535" y="62476"/>
                  </a:lnTo>
                  <a:lnTo>
                    <a:pt x="81535" y="56542"/>
                  </a:lnTo>
                  <a:close/>
                  <a:moveTo>
                    <a:pt x="93718" y="56542"/>
                  </a:moveTo>
                  <a:lnTo>
                    <a:pt x="93718" y="62476"/>
                  </a:lnTo>
                  <a:lnTo>
                    <a:pt x="87784" y="62476"/>
                  </a:lnTo>
                  <a:lnTo>
                    <a:pt x="87784" y="56542"/>
                  </a:lnTo>
                  <a:close/>
                  <a:moveTo>
                    <a:pt x="99967" y="56542"/>
                  </a:moveTo>
                  <a:lnTo>
                    <a:pt x="99967" y="62476"/>
                  </a:lnTo>
                  <a:lnTo>
                    <a:pt x="94031" y="62476"/>
                  </a:lnTo>
                  <a:lnTo>
                    <a:pt x="94031" y="56542"/>
                  </a:lnTo>
                  <a:close/>
                  <a:moveTo>
                    <a:pt x="106214" y="56542"/>
                  </a:moveTo>
                  <a:lnTo>
                    <a:pt x="106214" y="62476"/>
                  </a:lnTo>
                  <a:lnTo>
                    <a:pt x="100278" y="62476"/>
                  </a:lnTo>
                  <a:lnTo>
                    <a:pt x="100278" y="56542"/>
                  </a:lnTo>
                  <a:close/>
                  <a:moveTo>
                    <a:pt x="112461" y="56542"/>
                  </a:moveTo>
                  <a:lnTo>
                    <a:pt x="112461" y="62476"/>
                  </a:lnTo>
                  <a:lnTo>
                    <a:pt x="106527" y="62476"/>
                  </a:lnTo>
                  <a:lnTo>
                    <a:pt x="106527" y="56542"/>
                  </a:lnTo>
                  <a:close/>
                  <a:moveTo>
                    <a:pt x="118710" y="56542"/>
                  </a:moveTo>
                  <a:lnTo>
                    <a:pt x="118710" y="62476"/>
                  </a:lnTo>
                  <a:lnTo>
                    <a:pt x="112774" y="62476"/>
                  </a:lnTo>
                  <a:lnTo>
                    <a:pt x="112774" y="56542"/>
                  </a:lnTo>
                  <a:close/>
                  <a:moveTo>
                    <a:pt x="124957" y="56542"/>
                  </a:moveTo>
                  <a:lnTo>
                    <a:pt x="124957" y="62476"/>
                  </a:lnTo>
                  <a:lnTo>
                    <a:pt x="119021" y="62476"/>
                  </a:lnTo>
                  <a:lnTo>
                    <a:pt x="119021" y="56542"/>
                  </a:lnTo>
                  <a:close/>
                  <a:moveTo>
                    <a:pt x="131204" y="56542"/>
                  </a:moveTo>
                  <a:lnTo>
                    <a:pt x="131204" y="62476"/>
                  </a:lnTo>
                  <a:lnTo>
                    <a:pt x="125270" y="62476"/>
                  </a:lnTo>
                  <a:lnTo>
                    <a:pt x="125270" y="56542"/>
                  </a:lnTo>
                  <a:close/>
                  <a:moveTo>
                    <a:pt x="137451" y="56542"/>
                  </a:moveTo>
                  <a:lnTo>
                    <a:pt x="137451" y="62476"/>
                  </a:lnTo>
                  <a:lnTo>
                    <a:pt x="131517" y="62476"/>
                  </a:lnTo>
                  <a:lnTo>
                    <a:pt x="131517" y="56542"/>
                  </a:lnTo>
                  <a:close/>
                  <a:moveTo>
                    <a:pt x="143702" y="56542"/>
                  </a:moveTo>
                  <a:lnTo>
                    <a:pt x="143702" y="62476"/>
                  </a:lnTo>
                  <a:lnTo>
                    <a:pt x="137766" y="62476"/>
                  </a:lnTo>
                  <a:lnTo>
                    <a:pt x="137766" y="56542"/>
                  </a:lnTo>
                  <a:close/>
                  <a:moveTo>
                    <a:pt x="149949" y="56542"/>
                  </a:moveTo>
                  <a:lnTo>
                    <a:pt x="149949" y="62476"/>
                  </a:lnTo>
                  <a:lnTo>
                    <a:pt x="144015" y="62476"/>
                  </a:lnTo>
                  <a:lnTo>
                    <a:pt x="144015" y="56542"/>
                  </a:lnTo>
                  <a:close/>
                  <a:moveTo>
                    <a:pt x="156196" y="56542"/>
                  </a:moveTo>
                  <a:lnTo>
                    <a:pt x="156196" y="62476"/>
                  </a:lnTo>
                  <a:lnTo>
                    <a:pt x="150262" y="62476"/>
                  </a:lnTo>
                  <a:lnTo>
                    <a:pt x="150262" y="56542"/>
                  </a:lnTo>
                  <a:close/>
                  <a:moveTo>
                    <a:pt x="162445" y="56542"/>
                  </a:moveTo>
                  <a:lnTo>
                    <a:pt x="162445" y="62476"/>
                  </a:lnTo>
                  <a:lnTo>
                    <a:pt x="156509" y="62476"/>
                  </a:lnTo>
                  <a:lnTo>
                    <a:pt x="156509" y="56542"/>
                  </a:lnTo>
                  <a:close/>
                  <a:moveTo>
                    <a:pt x="168692" y="56542"/>
                  </a:moveTo>
                  <a:lnTo>
                    <a:pt x="168692" y="62476"/>
                  </a:lnTo>
                  <a:lnTo>
                    <a:pt x="162756" y="62476"/>
                  </a:lnTo>
                  <a:lnTo>
                    <a:pt x="162756" y="56542"/>
                  </a:lnTo>
                  <a:close/>
                  <a:moveTo>
                    <a:pt x="174939" y="56542"/>
                  </a:moveTo>
                  <a:lnTo>
                    <a:pt x="174939" y="62476"/>
                  </a:lnTo>
                  <a:lnTo>
                    <a:pt x="169005" y="62476"/>
                  </a:lnTo>
                  <a:lnTo>
                    <a:pt x="169005" y="56542"/>
                  </a:lnTo>
                  <a:close/>
                  <a:moveTo>
                    <a:pt x="181186" y="56542"/>
                  </a:moveTo>
                  <a:lnTo>
                    <a:pt x="181186" y="62476"/>
                  </a:lnTo>
                  <a:lnTo>
                    <a:pt x="175252" y="62476"/>
                  </a:lnTo>
                  <a:lnTo>
                    <a:pt x="175252" y="56542"/>
                  </a:lnTo>
                  <a:close/>
                  <a:moveTo>
                    <a:pt x="187435" y="56542"/>
                  </a:moveTo>
                  <a:lnTo>
                    <a:pt x="187435" y="62476"/>
                  </a:lnTo>
                  <a:lnTo>
                    <a:pt x="181499" y="62476"/>
                  </a:lnTo>
                  <a:lnTo>
                    <a:pt x="181499" y="56542"/>
                  </a:lnTo>
                  <a:close/>
                  <a:moveTo>
                    <a:pt x="193684" y="56542"/>
                  </a:moveTo>
                  <a:lnTo>
                    <a:pt x="193684" y="62476"/>
                  </a:lnTo>
                  <a:lnTo>
                    <a:pt x="187749" y="62476"/>
                  </a:lnTo>
                  <a:lnTo>
                    <a:pt x="187749" y="56542"/>
                  </a:lnTo>
                  <a:close/>
                  <a:moveTo>
                    <a:pt x="199931" y="56542"/>
                  </a:moveTo>
                  <a:lnTo>
                    <a:pt x="199931" y="62476"/>
                  </a:lnTo>
                  <a:lnTo>
                    <a:pt x="193996" y="62476"/>
                  </a:lnTo>
                  <a:lnTo>
                    <a:pt x="193996" y="56542"/>
                  </a:lnTo>
                  <a:close/>
                  <a:moveTo>
                    <a:pt x="206180" y="56542"/>
                  </a:moveTo>
                  <a:lnTo>
                    <a:pt x="206180" y="62476"/>
                  </a:lnTo>
                  <a:lnTo>
                    <a:pt x="200244" y="62476"/>
                  </a:lnTo>
                  <a:lnTo>
                    <a:pt x="200244" y="56542"/>
                  </a:lnTo>
                  <a:close/>
                  <a:moveTo>
                    <a:pt x="212427" y="56542"/>
                  </a:moveTo>
                  <a:lnTo>
                    <a:pt x="212427" y="62476"/>
                  </a:lnTo>
                  <a:lnTo>
                    <a:pt x="206491" y="62476"/>
                  </a:lnTo>
                  <a:lnTo>
                    <a:pt x="206491" y="56542"/>
                  </a:lnTo>
                  <a:close/>
                  <a:moveTo>
                    <a:pt x="218674" y="56542"/>
                  </a:moveTo>
                  <a:lnTo>
                    <a:pt x="218674" y="62476"/>
                  </a:lnTo>
                  <a:lnTo>
                    <a:pt x="212739" y="62476"/>
                  </a:lnTo>
                  <a:lnTo>
                    <a:pt x="212739" y="56542"/>
                  </a:lnTo>
                  <a:close/>
                  <a:moveTo>
                    <a:pt x="224921" y="56542"/>
                  </a:moveTo>
                  <a:lnTo>
                    <a:pt x="224921" y="62476"/>
                  </a:lnTo>
                  <a:lnTo>
                    <a:pt x="218987" y="62476"/>
                  </a:lnTo>
                  <a:lnTo>
                    <a:pt x="218987" y="56542"/>
                  </a:lnTo>
                  <a:close/>
                  <a:moveTo>
                    <a:pt x="231170" y="56542"/>
                  </a:moveTo>
                  <a:lnTo>
                    <a:pt x="231170" y="62476"/>
                  </a:lnTo>
                  <a:lnTo>
                    <a:pt x="225234" y="62476"/>
                  </a:lnTo>
                  <a:lnTo>
                    <a:pt x="225234" y="56542"/>
                  </a:lnTo>
                  <a:close/>
                  <a:moveTo>
                    <a:pt x="237417" y="56542"/>
                  </a:moveTo>
                  <a:lnTo>
                    <a:pt x="237417" y="62476"/>
                  </a:lnTo>
                  <a:lnTo>
                    <a:pt x="231481" y="62476"/>
                  </a:lnTo>
                  <a:lnTo>
                    <a:pt x="231481" y="56542"/>
                  </a:lnTo>
                  <a:close/>
                  <a:moveTo>
                    <a:pt x="243664" y="56542"/>
                  </a:moveTo>
                  <a:lnTo>
                    <a:pt x="243664" y="62476"/>
                  </a:lnTo>
                  <a:lnTo>
                    <a:pt x="237729" y="62476"/>
                  </a:lnTo>
                  <a:lnTo>
                    <a:pt x="237729" y="56542"/>
                  </a:lnTo>
                  <a:close/>
                  <a:moveTo>
                    <a:pt x="249911" y="56542"/>
                  </a:moveTo>
                  <a:lnTo>
                    <a:pt x="249911" y="62476"/>
                  </a:lnTo>
                  <a:lnTo>
                    <a:pt x="243977" y="62476"/>
                  </a:lnTo>
                  <a:lnTo>
                    <a:pt x="243977" y="56542"/>
                  </a:lnTo>
                  <a:close/>
                  <a:moveTo>
                    <a:pt x="256161" y="56542"/>
                  </a:moveTo>
                  <a:lnTo>
                    <a:pt x="256161" y="62476"/>
                  </a:lnTo>
                  <a:lnTo>
                    <a:pt x="250225" y="62476"/>
                  </a:lnTo>
                  <a:lnTo>
                    <a:pt x="250225" y="56542"/>
                  </a:lnTo>
                  <a:close/>
                  <a:moveTo>
                    <a:pt x="262409" y="56542"/>
                  </a:moveTo>
                  <a:lnTo>
                    <a:pt x="262409" y="62476"/>
                  </a:lnTo>
                  <a:lnTo>
                    <a:pt x="256474" y="62476"/>
                  </a:lnTo>
                  <a:lnTo>
                    <a:pt x="256474" y="56542"/>
                  </a:lnTo>
                  <a:close/>
                  <a:moveTo>
                    <a:pt x="268656" y="56542"/>
                  </a:moveTo>
                  <a:lnTo>
                    <a:pt x="268656" y="62476"/>
                  </a:lnTo>
                  <a:lnTo>
                    <a:pt x="262721" y="62476"/>
                  </a:lnTo>
                  <a:lnTo>
                    <a:pt x="262721" y="56542"/>
                  </a:lnTo>
                  <a:close/>
                  <a:moveTo>
                    <a:pt x="274904" y="56542"/>
                  </a:moveTo>
                  <a:lnTo>
                    <a:pt x="274904" y="62476"/>
                  </a:lnTo>
                  <a:lnTo>
                    <a:pt x="268968" y="62476"/>
                  </a:lnTo>
                  <a:lnTo>
                    <a:pt x="268968" y="56542"/>
                  </a:lnTo>
                  <a:close/>
                  <a:moveTo>
                    <a:pt x="6251" y="62789"/>
                  </a:moveTo>
                  <a:lnTo>
                    <a:pt x="6251" y="68725"/>
                  </a:lnTo>
                  <a:lnTo>
                    <a:pt x="315" y="68725"/>
                  </a:lnTo>
                  <a:lnTo>
                    <a:pt x="315" y="62789"/>
                  </a:lnTo>
                  <a:close/>
                  <a:moveTo>
                    <a:pt x="12498" y="62789"/>
                  </a:moveTo>
                  <a:lnTo>
                    <a:pt x="12498" y="68725"/>
                  </a:lnTo>
                  <a:lnTo>
                    <a:pt x="6562" y="68725"/>
                  </a:lnTo>
                  <a:lnTo>
                    <a:pt x="6562" y="62789"/>
                  </a:lnTo>
                  <a:close/>
                  <a:moveTo>
                    <a:pt x="18745" y="62789"/>
                  </a:moveTo>
                  <a:lnTo>
                    <a:pt x="18745" y="68725"/>
                  </a:lnTo>
                  <a:lnTo>
                    <a:pt x="12810" y="68725"/>
                  </a:lnTo>
                  <a:lnTo>
                    <a:pt x="12810" y="62789"/>
                  </a:lnTo>
                  <a:close/>
                  <a:moveTo>
                    <a:pt x="24992" y="62789"/>
                  </a:moveTo>
                  <a:lnTo>
                    <a:pt x="24992" y="68725"/>
                  </a:lnTo>
                  <a:lnTo>
                    <a:pt x="19058" y="68725"/>
                  </a:lnTo>
                  <a:lnTo>
                    <a:pt x="19058" y="62789"/>
                  </a:lnTo>
                  <a:close/>
                  <a:moveTo>
                    <a:pt x="31242" y="62789"/>
                  </a:moveTo>
                  <a:lnTo>
                    <a:pt x="31242" y="68725"/>
                  </a:lnTo>
                  <a:lnTo>
                    <a:pt x="25305" y="68725"/>
                  </a:lnTo>
                  <a:lnTo>
                    <a:pt x="25305" y="62789"/>
                  </a:lnTo>
                  <a:close/>
                  <a:moveTo>
                    <a:pt x="37489" y="62789"/>
                  </a:moveTo>
                  <a:lnTo>
                    <a:pt x="37489" y="68725"/>
                  </a:lnTo>
                  <a:lnTo>
                    <a:pt x="31553" y="68725"/>
                  </a:lnTo>
                  <a:lnTo>
                    <a:pt x="31553" y="62789"/>
                  </a:lnTo>
                  <a:close/>
                  <a:moveTo>
                    <a:pt x="43737" y="62789"/>
                  </a:moveTo>
                  <a:lnTo>
                    <a:pt x="43737" y="68725"/>
                  </a:lnTo>
                  <a:lnTo>
                    <a:pt x="37802" y="68725"/>
                  </a:lnTo>
                  <a:lnTo>
                    <a:pt x="37802" y="62789"/>
                  </a:lnTo>
                  <a:close/>
                  <a:moveTo>
                    <a:pt x="49985" y="62789"/>
                  </a:moveTo>
                  <a:lnTo>
                    <a:pt x="49985" y="68725"/>
                  </a:lnTo>
                  <a:lnTo>
                    <a:pt x="44049" y="68725"/>
                  </a:lnTo>
                  <a:lnTo>
                    <a:pt x="44049" y="62789"/>
                  </a:lnTo>
                  <a:close/>
                  <a:moveTo>
                    <a:pt x="56232" y="62789"/>
                  </a:moveTo>
                  <a:lnTo>
                    <a:pt x="56232" y="68725"/>
                  </a:lnTo>
                  <a:lnTo>
                    <a:pt x="50296" y="68725"/>
                  </a:lnTo>
                  <a:lnTo>
                    <a:pt x="50296" y="62789"/>
                  </a:lnTo>
                  <a:close/>
                  <a:moveTo>
                    <a:pt x="62480" y="62789"/>
                  </a:moveTo>
                  <a:lnTo>
                    <a:pt x="62480" y="68725"/>
                  </a:lnTo>
                  <a:lnTo>
                    <a:pt x="56545" y="68725"/>
                  </a:lnTo>
                  <a:lnTo>
                    <a:pt x="56545" y="62789"/>
                  </a:lnTo>
                  <a:close/>
                  <a:moveTo>
                    <a:pt x="68727" y="62789"/>
                  </a:moveTo>
                  <a:lnTo>
                    <a:pt x="68727" y="68725"/>
                  </a:lnTo>
                  <a:lnTo>
                    <a:pt x="62792" y="68725"/>
                  </a:lnTo>
                  <a:lnTo>
                    <a:pt x="62792" y="62789"/>
                  </a:lnTo>
                  <a:close/>
                  <a:moveTo>
                    <a:pt x="74975" y="62789"/>
                  </a:moveTo>
                  <a:lnTo>
                    <a:pt x="74975" y="68725"/>
                  </a:lnTo>
                  <a:lnTo>
                    <a:pt x="69039" y="68725"/>
                  </a:lnTo>
                  <a:lnTo>
                    <a:pt x="69039" y="62789"/>
                  </a:lnTo>
                  <a:close/>
                  <a:moveTo>
                    <a:pt x="81223" y="62789"/>
                  </a:moveTo>
                  <a:lnTo>
                    <a:pt x="81223" y="68725"/>
                  </a:lnTo>
                  <a:lnTo>
                    <a:pt x="75286" y="68725"/>
                  </a:lnTo>
                  <a:lnTo>
                    <a:pt x="75286" y="62789"/>
                  </a:lnTo>
                  <a:close/>
                  <a:moveTo>
                    <a:pt x="87470" y="62789"/>
                  </a:moveTo>
                  <a:lnTo>
                    <a:pt x="87470" y="68725"/>
                  </a:lnTo>
                  <a:lnTo>
                    <a:pt x="81535" y="68725"/>
                  </a:lnTo>
                  <a:lnTo>
                    <a:pt x="81535" y="62789"/>
                  </a:lnTo>
                  <a:close/>
                  <a:moveTo>
                    <a:pt x="93718" y="62789"/>
                  </a:moveTo>
                  <a:lnTo>
                    <a:pt x="93718" y="68725"/>
                  </a:lnTo>
                  <a:lnTo>
                    <a:pt x="87784" y="68725"/>
                  </a:lnTo>
                  <a:lnTo>
                    <a:pt x="87784" y="62789"/>
                  </a:lnTo>
                  <a:close/>
                  <a:moveTo>
                    <a:pt x="99967" y="62789"/>
                  </a:moveTo>
                  <a:lnTo>
                    <a:pt x="99967" y="68725"/>
                  </a:lnTo>
                  <a:lnTo>
                    <a:pt x="94031" y="68725"/>
                  </a:lnTo>
                  <a:lnTo>
                    <a:pt x="94031" y="62789"/>
                  </a:lnTo>
                  <a:close/>
                  <a:moveTo>
                    <a:pt x="106214" y="62789"/>
                  </a:moveTo>
                  <a:lnTo>
                    <a:pt x="106214" y="68725"/>
                  </a:lnTo>
                  <a:lnTo>
                    <a:pt x="100278" y="68725"/>
                  </a:lnTo>
                  <a:lnTo>
                    <a:pt x="100278" y="62789"/>
                  </a:lnTo>
                  <a:close/>
                  <a:moveTo>
                    <a:pt x="112461" y="62789"/>
                  </a:moveTo>
                  <a:lnTo>
                    <a:pt x="112461" y="68725"/>
                  </a:lnTo>
                  <a:lnTo>
                    <a:pt x="106527" y="68725"/>
                  </a:lnTo>
                  <a:lnTo>
                    <a:pt x="106527" y="62789"/>
                  </a:lnTo>
                  <a:close/>
                  <a:moveTo>
                    <a:pt x="118710" y="62789"/>
                  </a:moveTo>
                  <a:lnTo>
                    <a:pt x="118710" y="68725"/>
                  </a:lnTo>
                  <a:lnTo>
                    <a:pt x="112774" y="68725"/>
                  </a:lnTo>
                  <a:lnTo>
                    <a:pt x="112774" y="62789"/>
                  </a:lnTo>
                  <a:close/>
                  <a:moveTo>
                    <a:pt x="124957" y="62789"/>
                  </a:moveTo>
                  <a:lnTo>
                    <a:pt x="124957" y="68725"/>
                  </a:lnTo>
                  <a:lnTo>
                    <a:pt x="119021" y="68725"/>
                  </a:lnTo>
                  <a:lnTo>
                    <a:pt x="119021" y="62789"/>
                  </a:lnTo>
                  <a:close/>
                  <a:moveTo>
                    <a:pt x="131204" y="62789"/>
                  </a:moveTo>
                  <a:lnTo>
                    <a:pt x="131204" y="68725"/>
                  </a:lnTo>
                  <a:lnTo>
                    <a:pt x="125270" y="68725"/>
                  </a:lnTo>
                  <a:lnTo>
                    <a:pt x="125270" y="62789"/>
                  </a:lnTo>
                  <a:close/>
                  <a:moveTo>
                    <a:pt x="137451" y="62789"/>
                  </a:moveTo>
                  <a:lnTo>
                    <a:pt x="137451" y="68725"/>
                  </a:lnTo>
                  <a:lnTo>
                    <a:pt x="131517" y="68725"/>
                  </a:lnTo>
                  <a:lnTo>
                    <a:pt x="131517" y="62789"/>
                  </a:lnTo>
                  <a:close/>
                  <a:moveTo>
                    <a:pt x="143702" y="62789"/>
                  </a:moveTo>
                  <a:lnTo>
                    <a:pt x="143702" y="68725"/>
                  </a:lnTo>
                  <a:lnTo>
                    <a:pt x="137766" y="68725"/>
                  </a:lnTo>
                  <a:lnTo>
                    <a:pt x="137766" y="62789"/>
                  </a:lnTo>
                  <a:close/>
                  <a:moveTo>
                    <a:pt x="149949" y="62789"/>
                  </a:moveTo>
                  <a:lnTo>
                    <a:pt x="149949" y="68725"/>
                  </a:lnTo>
                  <a:lnTo>
                    <a:pt x="144015" y="68725"/>
                  </a:lnTo>
                  <a:lnTo>
                    <a:pt x="144015" y="62789"/>
                  </a:lnTo>
                  <a:close/>
                  <a:moveTo>
                    <a:pt x="156196" y="62789"/>
                  </a:moveTo>
                  <a:lnTo>
                    <a:pt x="156196" y="68725"/>
                  </a:lnTo>
                  <a:lnTo>
                    <a:pt x="150262" y="68725"/>
                  </a:lnTo>
                  <a:lnTo>
                    <a:pt x="150262" y="62789"/>
                  </a:lnTo>
                  <a:close/>
                  <a:moveTo>
                    <a:pt x="162445" y="62789"/>
                  </a:moveTo>
                  <a:lnTo>
                    <a:pt x="162445" y="68725"/>
                  </a:lnTo>
                  <a:lnTo>
                    <a:pt x="156509" y="68725"/>
                  </a:lnTo>
                  <a:lnTo>
                    <a:pt x="156509" y="62789"/>
                  </a:lnTo>
                  <a:close/>
                  <a:moveTo>
                    <a:pt x="168692" y="62789"/>
                  </a:moveTo>
                  <a:lnTo>
                    <a:pt x="168692" y="68725"/>
                  </a:lnTo>
                  <a:lnTo>
                    <a:pt x="162756" y="68725"/>
                  </a:lnTo>
                  <a:lnTo>
                    <a:pt x="162756" y="62789"/>
                  </a:lnTo>
                  <a:close/>
                  <a:moveTo>
                    <a:pt x="174939" y="62789"/>
                  </a:moveTo>
                  <a:lnTo>
                    <a:pt x="174939" y="68725"/>
                  </a:lnTo>
                  <a:lnTo>
                    <a:pt x="169005" y="68725"/>
                  </a:lnTo>
                  <a:lnTo>
                    <a:pt x="169005" y="62789"/>
                  </a:lnTo>
                  <a:close/>
                  <a:moveTo>
                    <a:pt x="181186" y="62789"/>
                  </a:moveTo>
                  <a:lnTo>
                    <a:pt x="181186" y="68725"/>
                  </a:lnTo>
                  <a:lnTo>
                    <a:pt x="175252" y="68725"/>
                  </a:lnTo>
                  <a:lnTo>
                    <a:pt x="175252" y="62789"/>
                  </a:lnTo>
                  <a:close/>
                  <a:moveTo>
                    <a:pt x="187435" y="62789"/>
                  </a:moveTo>
                  <a:lnTo>
                    <a:pt x="187435" y="68725"/>
                  </a:lnTo>
                  <a:lnTo>
                    <a:pt x="181499" y="68725"/>
                  </a:lnTo>
                  <a:lnTo>
                    <a:pt x="181499" y="62789"/>
                  </a:lnTo>
                  <a:close/>
                  <a:moveTo>
                    <a:pt x="193684" y="62789"/>
                  </a:moveTo>
                  <a:lnTo>
                    <a:pt x="193684" y="68725"/>
                  </a:lnTo>
                  <a:lnTo>
                    <a:pt x="187749" y="68725"/>
                  </a:lnTo>
                  <a:lnTo>
                    <a:pt x="187749" y="62789"/>
                  </a:lnTo>
                  <a:close/>
                  <a:moveTo>
                    <a:pt x="199931" y="62789"/>
                  </a:moveTo>
                  <a:lnTo>
                    <a:pt x="199931" y="68725"/>
                  </a:lnTo>
                  <a:lnTo>
                    <a:pt x="193996" y="68725"/>
                  </a:lnTo>
                  <a:lnTo>
                    <a:pt x="193996" y="62789"/>
                  </a:lnTo>
                  <a:close/>
                  <a:moveTo>
                    <a:pt x="206180" y="62789"/>
                  </a:moveTo>
                  <a:lnTo>
                    <a:pt x="206180" y="68725"/>
                  </a:lnTo>
                  <a:lnTo>
                    <a:pt x="200244" y="68725"/>
                  </a:lnTo>
                  <a:lnTo>
                    <a:pt x="200244" y="62789"/>
                  </a:lnTo>
                  <a:close/>
                  <a:moveTo>
                    <a:pt x="212427" y="62789"/>
                  </a:moveTo>
                  <a:lnTo>
                    <a:pt x="212427" y="68725"/>
                  </a:lnTo>
                  <a:lnTo>
                    <a:pt x="206491" y="68725"/>
                  </a:lnTo>
                  <a:lnTo>
                    <a:pt x="206491" y="62789"/>
                  </a:lnTo>
                  <a:close/>
                  <a:moveTo>
                    <a:pt x="218674" y="62789"/>
                  </a:moveTo>
                  <a:lnTo>
                    <a:pt x="218674" y="68725"/>
                  </a:lnTo>
                  <a:lnTo>
                    <a:pt x="212739" y="68725"/>
                  </a:lnTo>
                  <a:lnTo>
                    <a:pt x="212739" y="62789"/>
                  </a:lnTo>
                  <a:close/>
                  <a:moveTo>
                    <a:pt x="224921" y="62789"/>
                  </a:moveTo>
                  <a:lnTo>
                    <a:pt x="224921" y="68725"/>
                  </a:lnTo>
                  <a:lnTo>
                    <a:pt x="218987" y="68725"/>
                  </a:lnTo>
                  <a:lnTo>
                    <a:pt x="218987" y="62789"/>
                  </a:lnTo>
                  <a:close/>
                  <a:moveTo>
                    <a:pt x="231170" y="62789"/>
                  </a:moveTo>
                  <a:lnTo>
                    <a:pt x="231170" y="68725"/>
                  </a:lnTo>
                  <a:lnTo>
                    <a:pt x="225234" y="68725"/>
                  </a:lnTo>
                  <a:lnTo>
                    <a:pt x="225234" y="62789"/>
                  </a:lnTo>
                  <a:close/>
                  <a:moveTo>
                    <a:pt x="237417" y="62789"/>
                  </a:moveTo>
                  <a:lnTo>
                    <a:pt x="237417" y="68725"/>
                  </a:lnTo>
                  <a:lnTo>
                    <a:pt x="231481" y="68725"/>
                  </a:lnTo>
                  <a:lnTo>
                    <a:pt x="231481" y="62789"/>
                  </a:lnTo>
                  <a:close/>
                  <a:moveTo>
                    <a:pt x="243664" y="62789"/>
                  </a:moveTo>
                  <a:lnTo>
                    <a:pt x="243664" y="68725"/>
                  </a:lnTo>
                  <a:lnTo>
                    <a:pt x="237729" y="68725"/>
                  </a:lnTo>
                  <a:lnTo>
                    <a:pt x="237729" y="62789"/>
                  </a:lnTo>
                  <a:close/>
                  <a:moveTo>
                    <a:pt x="249911" y="62789"/>
                  </a:moveTo>
                  <a:lnTo>
                    <a:pt x="249911" y="68725"/>
                  </a:lnTo>
                  <a:lnTo>
                    <a:pt x="243977" y="68725"/>
                  </a:lnTo>
                  <a:lnTo>
                    <a:pt x="243977" y="62789"/>
                  </a:lnTo>
                  <a:close/>
                  <a:moveTo>
                    <a:pt x="256161" y="62789"/>
                  </a:moveTo>
                  <a:lnTo>
                    <a:pt x="256161" y="68725"/>
                  </a:lnTo>
                  <a:lnTo>
                    <a:pt x="250225" y="68725"/>
                  </a:lnTo>
                  <a:lnTo>
                    <a:pt x="250225" y="62789"/>
                  </a:lnTo>
                  <a:close/>
                  <a:moveTo>
                    <a:pt x="262409" y="62789"/>
                  </a:moveTo>
                  <a:lnTo>
                    <a:pt x="262409" y="68725"/>
                  </a:lnTo>
                  <a:lnTo>
                    <a:pt x="256474" y="68725"/>
                  </a:lnTo>
                  <a:lnTo>
                    <a:pt x="256474" y="62789"/>
                  </a:lnTo>
                  <a:close/>
                  <a:moveTo>
                    <a:pt x="268656" y="62789"/>
                  </a:moveTo>
                  <a:lnTo>
                    <a:pt x="268656" y="68725"/>
                  </a:lnTo>
                  <a:lnTo>
                    <a:pt x="262721" y="68725"/>
                  </a:lnTo>
                  <a:lnTo>
                    <a:pt x="262721" y="62789"/>
                  </a:lnTo>
                  <a:close/>
                  <a:moveTo>
                    <a:pt x="274904" y="62789"/>
                  </a:moveTo>
                  <a:lnTo>
                    <a:pt x="274904" y="68725"/>
                  </a:lnTo>
                  <a:lnTo>
                    <a:pt x="268968" y="68725"/>
                  </a:lnTo>
                  <a:lnTo>
                    <a:pt x="268968" y="62789"/>
                  </a:lnTo>
                  <a:close/>
                  <a:moveTo>
                    <a:pt x="6251" y="69036"/>
                  </a:moveTo>
                  <a:lnTo>
                    <a:pt x="6251" y="74972"/>
                  </a:lnTo>
                  <a:lnTo>
                    <a:pt x="315" y="74972"/>
                  </a:lnTo>
                  <a:lnTo>
                    <a:pt x="315" y="69036"/>
                  </a:lnTo>
                  <a:close/>
                  <a:moveTo>
                    <a:pt x="12498" y="69036"/>
                  </a:moveTo>
                  <a:lnTo>
                    <a:pt x="12498" y="74972"/>
                  </a:lnTo>
                  <a:lnTo>
                    <a:pt x="6562" y="74972"/>
                  </a:lnTo>
                  <a:lnTo>
                    <a:pt x="6562" y="69036"/>
                  </a:lnTo>
                  <a:close/>
                  <a:moveTo>
                    <a:pt x="18745" y="69036"/>
                  </a:moveTo>
                  <a:lnTo>
                    <a:pt x="18745" y="74972"/>
                  </a:lnTo>
                  <a:lnTo>
                    <a:pt x="12810" y="74972"/>
                  </a:lnTo>
                  <a:lnTo>
                    <a:pt x="12810" y="69036"/>
                  </a:lnTo>
                  <a:close/>
                  <a:moveTo>
                    <a:pt x="24992" y="69036"/>
                  </a:moveTo>
                  <a:lnTo>
                    <a:pt x="24992" y="74972"/>
                  </a:lnTo>
                  <a:lnTo>
                    <a:pt x="19058" y="74972"/>
                  </a:lnTo>
                  <a:lnTo>
                    <a:pt x="19058" y="69036"/>
                  </a:lnTo>
                  <a:close/>
                  <a:moveTo>
                    <a:pt x="31242" y="69036"/>
                  </a:moveTo>
                  <a:lnTo>
                    <a:pt x="31242" y="74972"/>
                  </a:lnTo>
                  <a:lnTo>
                    <a:pt x="25305" y="74972"/>
                  </a:lnTo>
                  <a:lnTo>
                    <a:pt x="25305" y="69036"/>
                  </a:lnTo>
                  <a:close/>
                  <a:moveTo>
                    <a:pt x="37489" y="69036"/>
                  </a:moveTo>
                  <a:lnTo>
                    <a:pt x="37489" y="74972"/>
                  </a:lnTo>
                  <a:lnTo>
                    <a:pt x="31553" y="74972"/>
                  </a:lnTo>
                  <a:lnTo>
                    <a:pt x="31553" y="69036"/>
                  </a:lnTo>
                  <a:close/>
                  <a:moveTo>
                    <a:pt x="43737" y="69036"/>
                  </a:moveTo>
                  <a:lnTo>
                    <a:pt x="43737" y="74972"/>
                  </a:lnTo>
                  <a:lnTo>
                    <a:pt x="37802" y="74972"/>
                  </a:lnTo>
                  <a:lnTo>
                    <a:pt x="37802" y="69036"/>
                  </a:lnTo>
                  <a:close/>
                  <a:moveTo>
                    <a:pt x="49985" y="69036"/>
                  </a:moveTo>
                  <a:lnTo>
                    <a:pt x="49985" y="74972"/>
                  </a:lnTo>
                  <a:lnTo>
                    <a:pt x="44049" y="74972"/>
                  </a:lnTo>
                  <a:lnTo>
                    <a:pt x="44049" y="69036"/>
                  </a:lnTo>
                  <a:close/>
                  <a:moveTo>
                    <a:pt x="56232" y="69036"/>
                  </a:moveTo>
                  <a:lnTo>
                    <a:pt x="56232" y="74972"/>
                  </a:lnTo>
                  <a:lnTo>
                    <a:pt x="50296" y="74972"/>
                  </a:lnTo>
                  <a:lnTo>
                    <a:pt x="50296" y="69036"/>
                  </a:lnTo>
                  <a:close/>
                  <a:moveTo>
                    <a:pt x="62480" y="69036"/>
                  </a:moveTo>
                  <a:lnTo>
                    <a:pt x="62480" y="74972"/>
                  </a:lnTo>
                  <a:lnTo>
                    <a:pt x="56545" y="74972"/>
                  </a:lnTo>
                  <a:lnTo>
                    <a:pt x="56545" y="69036"/>
                  </a:lnTo>
                  <a:close/>
                  <a:moveTo>
                    <a:pt x="68727" y="69036"/>
                  </a:moveTo>
                  <a:lnTo>
                    <a:pt x="68727" y="74972"/>
                  </a:lnTo>
                  <a:lnTo>
                    <a:pt x="62792" y="74972"/>
                  </a:lnTo>
                  <a:lnTo>
                    <a:pt x="62792" y="69036"/>
                  </a:lnTo>
                  <a:close/>
                  <a:moveTo>
                    <a:pt x="74975" y="69036"/>
                  </a:moveTo>
                  <a:lnTo>
                    <a:pt x="74975" y="74972"/>
                  </a:lnTo>
                  <a:lnTo>
                    <a:pt x="69039" y="74972"/>
                  </a:lnTo>
                  <a:lnTo>
                    <a:pt x="69039" y="69036"/>
                  </a:lnTo>
                  <a:close/>
                  <a:moveTo>
                    <a:pt x="81223" y="69036"/>
                  </a:moveTo>
                  <a:lnTo>
                    <a:pt x="81223" y="74972"/>
                  </a:lnTo>
                  <a:lnTo>
                    <a:pt x="75286" y="74972"/>
                  </a:lnTo>
                  <a:lnTo>
                    <a:pt x="75286" y="69036"/>
                  </a:lnTo>
                  <a:close/>
                  <a:moveTo>
                    <a:pt x="87470" y="69036"/>
                  </a:moveTo>
                  <a:lnTo>
                    <a:pt x="87470" y="74972"/>
                  </a:lnTo>
                  <a:lnTo>
                    <a:pt x="81535" y="74972"/>
                  </a:lnTo>
                  <a:lnTo>
                    <a:pt x="81535" y="69036"/>
                  </a:lnTo>
                  <a:close/>
                  <a:moveTo>
                    <a:pt x="93718" y="69036"/>
                  </a:moveTo>
                  <a:lnTo>
                    <a:pt x="93718" y="74972"/>
                  </a:lnTo>
                  <a:lnTo>
                    <a:pt x="87784" y="74972"/>
                  </a:lnTo>
                  <a:lnTo>
                    <a:pt x="87784" y="69036"/>
                  </a:lnTo>
                  <a:close/>
                  <a:moveTo>
                    <a:pt x="99967" y="69036"/>
                  </a:moveTo>
                  <a:lnTo>
                    <a:pt x="99967" y="74972"/>
                  </a:lnTo>
                  <a:lnTo>
                    <a:pt x="94031" y="74972"/>
                  </a:lnTo>
                  <a:lnTo>
                    <a:pt x="94031" y="69036"/>
                  </a:lnTo>
                  <a:close/>
                  <a:moveTo>
                    <a:pt x="106214" y="69036"/>
                  </a:moveTo>
                  <a:lnTo>
                    <a:pt x="106214" y="74972"/>
                  </a:lnTo>
                  <a:lnTo>
                    <a:pt x="100278" y="74972"/>
                  </a:lnTo>
                  <a:lnTo>
                    <a:pt x="100278" y="69036"/>
                  </a:lnTo>
                  <a:close/>
                  <a:moveTo>
                    <a:pt x="112461" y="69036"/>
                  </a:moveTo>
                  <a:lnTo>
                    <a:pt x="112461" y="74972"/>
                  </a:lnTo>
                  <a:lnTo>
                    <a:pt x="106527" y="74972"/>
                  </a:lnTo>
                  <a:lnTo>
                    <a:pt x="106527" y="69036"/>
                  </a:lnTo>
                  <a:close/>
                  <a:moveTo>
                    <a:pt x="118710" y="69036"/>
                  </a:moveTo>
                  <a:lnTo>
                    <a:pt x="118710" y="74972"/>
                  </a:lnTo>
                  <a:lnTo>
                    <a:pt x="112774" y="74972"/>
                  </a:lnTo>
                  <a:lnTo>
                    <a:pt x="112774" y="69036"/>
                  </a:lnTo>
                  <a:close/>
                  <a:moveTo>
                    <a:pt x="124957" y="69036"/>
                  </a:moveTo>
                  <a:lnTo>
                    <a:pt x="124957" y="74972"/>
                  </a:lnTo>
                  <a:lnTo>
                    <a:pt x="119021" y="74972"/>
                  </a:lnTo>
                  <a:lnTo>
                    <a:pt x="119021" y="69036"/>
                  </a:lnTo>
                  <a:close/>
                  <a:moveTo>
                    <a:pt x="131204" y="69036"/>
                  </a:moveTo>
                  <a:lnTo>
                    <a:pt x="131204" y="74972"/>
                  </a:lnTo>
                  <a:lnTo>
                    <a:pt x="125270" y="74972"/>
                  </a:lnTo>
                  <a:lnTo>
                    <a:pt x="125270" y="69036"/>
                  </a:lnTo>
                  <a:close/>
                  <a:moveTo>
                    <a:pt x="137451" y="69036"/>
                  </a:moveTo>
                  <a:lnTo>
                    <a:pt x="137451" y="74972"/>
                  </a:lnTo>
                  <a:lnTo>
                    <a:pt x="131517" y="74972"/>
                  </a:lnTo>
                  <a:lnTo>
                    <a:pt x="131517" y="69036"/>
                  </a:lnTo>
                  <a:close/>
                  <a:moveTo>
                    <a:pt x="143702" y="69036"/>
                  </a:moveTo>
                  <a:lnTo>
                    <a:pt x="143702" y="74972"/>
                  </a:lnTo>
                  <a:lnTo>
                    <a:pt x="137766" y="74972"/>
                  </a:lnTo>
                  <a:lnTo>
                    <a:pt x="137766" y="69036"/>
                  </a:lnTo>
                  <a:close/>
                  <a:moveTo>
                    <a:pt x="149949" y="69036"/>
                  </a:moveTo>
                  <a:lnTo>
                    <a:pt x="149949" y="74972"/>
                  </a:lnTo>
                  <a:lnTo>
                    <a:pt x="144015" y="74972"/>
                  </a:lnTo>
                  <a:lnTo>
                    <a:pt x="144015" y="69036"/>
                  </a:lnTo>
                  <a:close/>
                  <a:moveTo>
                    <a:pt x="156196" y="69036"/>
                  </a:moveTo>
                  <a:lnTo>
                    <a:pt x="156196" y="74972"/>
                  </a:lnTo>
                  <a:lnTo>
                    <a:pt x="150262" y="74972"/>
                  </a:lnTo>
                  <a:lnTo>
                    <a:pt x="150262" y="69036"/>
                  </a:lnTo>
                  <a:close/>
                  <a:moveTo>
                    <a:pt x="162445" y="69036"/>
                  </a:moveTo>
                  <a:lnTo>
                    <a:pt x="162445" y="74972"/>
                  </a:lnTo>
                  <a:lnTo>
                    <a:pt x="156509" y="74972"/>
                  </a:lnTo>
                  <a:lnTo>
                    <a:pt x="156509" y="69036"/>
                  </a:lnTo>
                  <a:close/>
                  <a:moveTo>
                    <a:pt x="168692" y="69036"/>
                  </a:moveTo>
                  <a:lnTo>
                    <a:pt x="168692" y="74972"/>
                  </a:lnTo>
                  <a:lnTo>
                    <a:pt x="162756" y="74972"/>
                  </a:lnTo>
                  <a:lnTo>
                    <a:pt x="162756" y="69036"/>
                  </a:lnTo>
                  <a:close/>
                  <a:moveTo>
                    <a:pt x="174939" y="69036"/>
                  </a:moveTo>
                  <a:lnTo>
                    <a:pt x="174939" y="74972"/>
                  </a:lnTo>
                  <a:lnTo>
                    <a:pt x="169005" y="74972"/>
                  </a:lnTo>
                  <a:lnTo>
                    <a:pt x="169005" y="69036"/>
                  </a:lnTo>
                  <a:close/>
                  <a:moveTo>
                    <a:pt x="181186" y="69036"/>
                  </a:moveTo>
                  <a:lnTo>
                    <a:pt x="181186" y="74972"/>
                  </a:lnTo>
                  <a:lnTo>
                    <a:pt x="175252" y="74972"/>
                  </a:lnTo>
                  <a:lnTo>
                    <a:pt x="175252" y="69036"/>
                  </a:lnTo>
                  <a:close/>
                  <a:moveTo>
                    <a:pt x="187435" y="69036"/>
                  </a:moveTo>
                  <a:lnTo>
                    <a:pt x="187435" y="74972"/>
                  </a:lnTo>
                  <a:lnTo>
                    <a:pt x="181499" y="74972"/>
                  </a:lnTo>
                  <a:lnTo>
                    <a:pt x="181499" y="69036"/>
                  </a:lnTo>
                  <a:close/>
                  <a:moveTo>
                    <a:pt x="193684" y="69036"/>
                  </a:moveTo>
                  <a:lnTo>
                    <a:pt x="193684" y="74972"/>
                  </a:lnTo>
                  <a:lnTo>
                    <a:pt x="187749" y="74972"/>
                  </a:lnTo>
                  <a:lnTo>
                    <a:pt x="187749" y="69036"/>
                  </a:lnTo>
                  <a:close/>
                  <a:moveTo>
                    <a:pt x="199931" y="69036"/>
                  </a:moveTo>
                  <a:lnTo>
                    <a:pt x="199931" y="74972"/>
                  </a:lnTo>
                  <a:lnTo>
                    <a:pt x="193996" y="74972"/>
                  </a:lnTo>
                  <a:lnTo>
                    <a:pt x="193996" y="69036"/>
                  </a:lnTo>
                  <a:close/>
                  <a:moveTo>
                    <a:pt x="206180" y="69036"/>
                  </a:moveTo>
                  <a:lnTo>
                    <a:pt x="206180" y="74972"/>
                  </a:lnTo>
                  <a:lnTo>
                    <a:pt x="200244" y="74972"/>
                  </a:lnTo>
                  <a:lnTo>
                    <a:pt x="200244" y="69036"/>
                  </a:lnTo>
                  <a:close/>
                  <a:moveTo>
                    <a:pt x="212427" y="69036"/>
                  </a:moveTo>
                  <a:lnTo>
                    <a:pt x="212427" y="74972"/>
                  </a:lnTo>
                  <a:lnTo>
                    <a:pt x="206491" y="74972"/>
                  </a:lnTo>
                  <a:lnTo>
                    <a:pt x="206491" y="69036"/>
                  </a:lnTo>
                  <a:close/>
                  <a:moveTo>
                    <a:pt x="218674" y="69036"/>
                  </a:moveTo>
                  <a:lnTo>
                    <a:pt x="218674" y="74972"/>
                  </a:lnTo>
                  <a:lnTo>
                    <a:pt x="212739" y="74972"/>
                  </a:lnTo>
                  <a:lnTo>
                    <a:pt x="212739" y="69036"/>
                  </a:lnTo>
                  <a:close/>
                  <a:moveTo>
                    <a:pt x="224921" y="69036"/>
                  </a:moveTo>
                  <a:lnTo>
                    <a:pt x="224921" y="74972"/>
                  </a:lnTo>
                  <a:lnTo>
                    <a:pt x="218987" y="74972"/>
                  </a:lnTo>
                  <a:lnTo>
                    <a:pt x="218987" y="69036"/>
                  </a:lnTo>
                  <a:close/>
                  <a:moveTo>
                    <a:pt x="231170" y="69036"/>
                  </a:moveTo>
                  <a:lnTo>
                    <a:pt x="231170" y="74972"/>
                  </a:lnTo>
                  <a:lnTo>
                    <a:pt x="225234" y="74972"/>
                  </a:lnTo>
                  <a:lnTo>
                    <a:pt x="225234" y="69036"/>
                  </a:lnTo>
                  <a:close/>
                  <a:moveTo>
                    <a:pt x="237417" y="69036"/>
                  </a:moveTo>
                  <a:lnTo>
                    <a:pt x="237417" y="74972"/>
                  </a:lnTo>
                  <a:lnTo>
                    <a:pt x="231481" y="74972"/>
                  </a:lnTo>
                  <a:lnTo>
                    <a:pt x="231481" y="69036"/>
                  </a:lnTo>
                  <a:close/>
                  <a:moveTo>
                    <a:pt x="243664" y="69036"/>
                  </a:moveTo>
                  <a:lnTo>
                    <a:pt x="243664" y="74972"/>
                  </a:lnTo>
                  <a:lnTo>
                    <a:pt x="237729" y="74972"/>
                  </a:lnTo>
                  <a:lnTo>
                    <a:pt x="237729" y="69036"/>
                  </a:lnTo>
                  <a:close/>
                  <a:moveTo>
                    <a:pt x="249911" y="69036"/>
                  </a:moveTo>
                  <a:lnTo>
                    <a:pt x="249911" y="74972"/>
                  </a:lnTo>
                  <a:lnTo>
                    <a:pt x="243977" y="74972"/>
                  </a:lnTo>
                  <a:lnTo>
                    <a:pt x="243977" y="69036"/>
                  </a:lnTo>
                  <a:close/>
                  <a:moveTo>
                    <a:pt x="256161" y="69036"/>
                  </a:moveTo>
                  <a:lnTo>
                    <a:pt x="256161" y="74972"/>
                  </a:lnTo>
                  <a:lnTo>
                    <a:pt x="250225" y="74972"/>
                  </a:lnTo>
                  <a:lnTo>
                    <a:pt x="250225" y="69036"/>
                  </a:lnTo>
                  <a:close/>
                  <a:moveTo>
                    <a:pt x="262409" y="69036"/>
                  </a:moveTo>
                  <a:lnTo>
                    <a:pt x="262409" y="74972"/>
                  </a:lnTo>
                  <a:lnTo>
                    <a:pt x="256474" y="74972"/>
                  </a:lnTo>
                  <a:lnTo>
                    <a:pt x="256474" y="69036"/>
                  </a:lnTo>
                  <a:close/>
                  <a:moveTo>
                    <a:pt x="268656" y="69036"/>
                  </a:moveTo>
                  <a:lnTo>
                    <a:pt x="268656" y="74972"/>
                  </a:lnTo>
                  <a:lnTo>
                    <a:pt x="262721" y="74972"/>
                  </a:lnTo>
                  <a:lnTo>
                    <a:pt x="262721" y="69036"/>
                  </a:lnTo>
                  <a:close/>
                  <a:moveTo>
                    <a:pt x="274904" y="69036"/>
                  </a:moveTo>
                  <a:lnTo>
                    <a:pt x="274904" y="74972"/>
                  </a:lnTo>
                  <a:lnTo>
                    <a:pt x="268968" y="74972"/>
                  </a:lnTo>
                  <a:lnTo>
                    <a:pt x="268968" y="69036"/>
                  </a:lnTo>
                  <a:close/>
                  <a:moveTo>
                    <a:pt x="6251" y="75285"/>
                  </a:moveTo>
                  <a:lnTo>
                    <a:pt x="6251" y="81219"/>
                  </a:lnTo>
                  <a:lnTo>
                    <a:pt x="315" y="81219"/>
                  </a:lnTo>
                  <a:lnTo>
                    <a:pt x="315" y="75285"/>
                  </a:lnTo>
                  <a:close/>
                  <a:moveTo>
                    <a:pt x="12498" y="75285"/>
                  </a:moveTo>
                  <a:lnTo>
                    <a:pt x="12498" y="81219"/>
                  </a:lnTo>
                  <a:lnTo>
                    <a:pt x="6562" y="81219"/>
                  </a:lnTo>
                  <a:lnTo>
                    <a:pt x="6562" y="75285"/>
                  </a:lnTo>
                  <a:close/>
                  <a:moveTo>
                    <a:pt x="18745" y="75285"/>
                  </a:moveTo>
                  <a:lnTo>
                    <a:pt x="18745" y="81219"/>
                  </a:lnTo>
                  <a:lnTo>
                    <a:pt x="12810" y="81219"/>
                  </a:lnTo>
                  <a:lnTo>
                    <a:pt x="12810" y="75285"/>
                  </a:lnTo>
                  <a:close/>
                  <a:moveTo>
                    <a:pt x="24992" y="75285"/>
                  </a:moveTo>
                  <a:lnTo>
                    <a:pt x="24992" y="81219"/>
                  </a:lnTo>
                  <a:lnTo>
                    <a:pt x="19058" y="81219"/>
                  </a:lnTo>
                  <a:lnTo>
                    <a:pt x="19058" y="75285"/>
                  </a:lnTo>
                  <a:close/>
                  <a:moveTo>
                    <a:pt x="31242" y="75285"/>
                  </a:moveTo>
                  <a:lnTo>
                    <a:pt x="31242" y="81219"/>
                  </a:lnTo>
                  <a:lnTo>
                    <a:pt x="25305" y="81219"/>
                  </a:lnTo>
                  <a:lnTo>
                    <a:pt x="25305" y="75285"/>
                  </a:lnTo>
                  <a:close/>
                  <a:moveTo>
                    <a:pt x="37489" y="75285"/>
                  </a:moveTo>
                  <a:lnTo>
                    <a:pt x="37489" y="81219"/>
                  </a:lnTo>
                  <a:lnTo>
                    <a:pt x="31553" y="81219"/>
                  </a:lnTo>
                  <a:lnTo>
                    <a:pt x="31553" y="75285"/>
                  </a:lnTo>
                  <a:close/>
                  <a:moveTo>
                    <a:pt x="43737" y="75285"/>
                  </a:moveTo>
                  <a:lnTo>
                    <a:pt x="43737" y="81219"/>
                  </a:lnTo>
                  <a:lnTo>
                    <a:pt x="37802" y="81219"/>
                  </a:lnTo>
                  <a:lnTo>
                    <a:pt x="37802" y="75285"/>
                  </a:lnTo>
                  <a:close/>
                  <a:moveTo>
                    <a:pt x="49985" y="75285"/>
                  </a:moveTo>
                  <a:lnTo>
                    <a:pt x="49985" y="81219"/>
                  </a:lnTo>
                  <a:lnTo>
                    <a:pt x="44049" y="81219"/>
                  </a:lnTo>
                  <a:lnTo>
                    <a:pt x="44049" y="75285"/>
                  </a:lnTo>
                  <a:close/>
                  <a:moveTo>
                    <a:pt x="56232" y="75285"/>
                  </a:moveTo>
                  <a:lnTo>
                    <a:pt x="56232" y="81219"/>
                  </a:lnTo>
                  <a:lnTo>
                    <a:pt x="50296" y="81219"/>
                  </a:lnTo>
                  <a:lnTo>
                    <a:pt x="50296" y="75285"/>
                  </a:lnTo>
                  <a:close/>
                  <a:moveTo>
                    <a:pt x="62480" y="75285"/>
                  </a:moveTo>
                  <a:lnTo>
                    <a:pt x="62480" y="81219"/>
                  </a:lnTo>
                  <a:lnTo>
                    <a:pt x="56545" y="81219"/>
                  </a:lnTo>
                  <a:lnTo>
                    <a:pt x="56545" y="75285"/>
                  </a:lnTo>
                  <a:close/>
                  <a:moveTo>
                    <a:pt x="68727" y="75285"/>
                  </a:moveTo>
                  <a:lnTo>
                    <a:pt x="68727" y="81219"/>
                  </a:lnTo>
                  <a:lnTo>
                    <a:pt x="62792" y="81219"/>
                  </a:lnTo>
                  <a:lnTo>
                    <a:pt x="62792" y="75285"/>
                  </a:lnTo>
                  <a:close/>
                  <a:moveTo>
                    <a:pt x="74975" y="75285"/>
                  </a:moveTo>
                  <a:lnTo>
                    <a:pt x="74975" y="81219"/>
                  </a:lnTo>
                  <a:lnTo>
                    <a:pt x="69039" y="81219"/>
                  </a:lnTo>
                  <a:lnTo>
                    <a:pt x="69039" y="75285"/>
                  </a:lnTo>
                  <a:close/>
                  <a:moveTo>
                    <a:pt x="81223" y="75285"/>
                  </a:moveTo>
                  <a:lnTo>
                    <a:pt x="81223" y="81219"/>
                  </a:lnTo>
                  <a:lnTo>
                    <a:pt x="75286" y="81219"/>
                  </a:lnTo>
                  <a:lnTo>
                    <a:pt x="75286" y="75285"/>
                  </a:lnTo>
                  <a:close/>
                  <a:moveTo>
                    <a:pt x="87470" y="75285"/>
                  </a:moveTo>
                  <a:lnTo>
                    <a:pt x="87470" y="81219"/>
                  </a:lnTo>
                  <a:lnTo>
                    <a:pt x="81535" y="81219"/>
                  </a:lnTo>
                  <a:lnTo>
                    <a:pt x="81535" y="75285"/>
                  </a:lnTo>
                  <a:close/>
                  <a:moveTo>
                    <a:pt x="93718" y="75285"/>
                  </a:moveTo>
                  <a:lnTo>
                    <a:pt x="93718" y="81219"/>
                  </a:lnTo>
                  <a:lnTo>
                    <a:pt x="87784" y="81219"/>
                  </a:lnTo>
                  <a:lnTo>
                    <a:pt x="87784" y="75285"/>
                  </a:lnTo>
                  <a:close/>
                  <a:moveTo>
                    <a:pt x="99967" y="75285"/>
                  </a:moveTo>
                  <a:lnTo>
                    <a:pt x="99967" y="81219"/>
                  </a:lnTo>
                  <a:lnTo>
                    <a:pt x="94031" y="81219"/>
                  </a:lnTo>
                  <a:lnTo>
                    <a:pt x="94031" y="75285"/>
                  </a:lnTo>
                  <a:close/>
                  <a:moveTo>
                    <a:pt x="106214" y="75285"/>
                  </a:moveTo>
                  <a:lnTo>
                    <a:pt x="106214" y="81219"/>
                  </a:lnTo>
                  <a:lnTo>
                    <a:pt x="100278" y="81219"/>
                  </a:lnTo>
                  <a:lnTo>
                    <a:pt x="100278" y="75285"/>
                  </a:lnTo>
                  <a:close/>
                  <a:moveTo>
                    <a:pt x="112461" y="75285"/>
                  </a:moveTo>
                  <a:lnTo>
                    <a:pt x="112461" y="81219"/>
                  </a:lnTo>
                  <a:lnTo>
                    <a:pt x="106527" y="81219"/>
                  </a:lnTo>
                  <a:lnTo>
                    <a:pt x="106527" y="75285"/>
                  </a:lnTo>
                  <a:close/>
                  <a:moveTo>
                    <a:pt x="118710" y="75285"/>
                  </a:moveTo>
                  <a:lnTo>
                    <a:pt x="118710" y="81219"/>
                  </a:lnTo>
                  <a:lnTo>
                    <a:pt x="112774" y="81219"/>
                  </a:lnTo>
                  <a:lnTo>
                    <a:pt x="112774" y="75285"/>
                  </a:lnTo>
                  <a:close/>
                  <a:moveTo>
                    <a:pt x="124957" y="75285"/>
                  </a:moveTo>
                  <a:lnTo>
                    <a:pt x="124957" y="81219"/>
                  </a:lnTo>
                  <a:lnTo>
                    <a:pt x="119021" y="81219"/>
                  </a:lnTo>
                  <a:lnTo>
                    <a:pt x="119021" y="75285"/>
                  </a:lnTo>
                  <a:close/>
                  <a:moveTo>
                    <a:pt x="131204" y="75285"/>
                  </a:moveTo>
                  <a:lnTo>
                    <a:pt x="131204" y="81219"/>
                  </a:lnTo>
                  <a:lnTo>
                    <a:pt x="125270" y="81219"/>
                  </a:lnTo>
                  <a:lnTo>
                    <a:pt x="125270" y="75285"/>
                  </a:lnTo>
                  <a:close/>
                  <a:moveTo>
                    <a:pt x="137451" y="75285"/>
                  </a:moveTo>
                  <a:lnTo>
                    <a:pt x="137451" y="81219"/>
                  </a:lnTo>
                  <a:lnTo>
                    <a:pt x="131517" y="81219"/>
                  </a:lnTo>
                  <a:lnTo>
                    <a:pt x="131517" y="75285"/>
                  </a:lnTo>
                  <a:close/>
                  <a:moveTo>
                    <a:pt x="143702" y="75285"/>
                  </a:moveTo>
                  <a:lnTo>
                    <a:pt x="143702" y="81219"/>
                  </a:lnTo>
                  <a:lnTo>
                    <a:pt x="137766" y="81219"/>
                  </a:lnTo>
                  <a:lnTo>
                    <a:pt x="137766" y="75285"/>
                  </a:lnTo>
                  <a:close/>
                  <a:moveTo>
                    <a:pt x="149949" y="75285"/>
                  </a:moveTo>
                  <a:lnTo>
                    <a:pt x="149949" y="81219"/>
                  </a:lnTo>
                  <a:lnTo>
                    <a:pt x="144015" y="81219"/>
                  </a:lnTo>
                  <a:lnTo>
                    <a:pt x="144015" y="75285"/>
                  </a:lnTo>
                  <a:close/>
                  <a:moveTo>
                    <a:pt x="156196" y="75285"/>
                  </a:moveTo>
                  <a:lnTo>
                    <a:pt x="156196" y="81219"/>
                  </a:lnTo>
                  <a:lnTo>
                    <a:pt x="150262" y="81219"/>
                  </a:lnTo>
                  <a:lnTo>
                    <a:pt x="150262" y="75285"/>
                  </a:lnTo>
                  <a:close/>
                  <a:moveTo>
                    <a:pt x="162445" y="75285"/>
                  </a:moveTo>
                  <a:lnTo>
                    <a:pt x="162445" y="81219"/>
                  </a:lnTo>
                  <a:lnTo>
                    <a:pt x="156509" y="81219"/>
                  </a:lnTo>
                  <a:lnTo>
                    <a:pt x="156509" y="75285"/>
                  </a:lnTo>
                  <a:close/>
                  <a:moveTo>
                    <a:pt x="168692" y="75285"/>
                  </a:moveTo>
                  <a:lnTo>
                    <a:pt x="168692" y="81219"/>
                  </a:lnTo>
                  <a:lnTo>
                    <a:pt x="162756" y="81219"/>
                  </a:lnTo>
                  <a:lnTo>
                    <a:pt x="162756" y="75285"/>
                  </a:lnTo>
                  <a:close/>
                  <a:moveTo>
                    <a:pt x="174939" y="75285"/>
                  </a:moveTo>
                  <a:lnTo>
                    <a:pt x="174939" y="81219"/>
                  </a:lnTo>
                  <a:lnTo>
                    <a:pt x="169005" y="81219"/>
                  </a:lnTo>
                  <a:lnTo>
                    <a:pt x="169005" y="75285"/>
                  </a:lnTo>
                  <a:close/>
                  <a:moveTo>
                    <a:pt x="181186" y="75285"/>
                  </a:moveTo>
                  <a:lnTo>
                    <a:pt x="181186" y="81219"/>
                  </a:lnTo>
                  <a:lnTo>
                    <a:pt x="175252" y="81219"/>
                  </a:lnTo>
                  <a:lnTo>
                    <a:pt x="175252" y="75285"/>
                  </a:lnTo>
                  <a:close/>
                  <a:moveTo>
                    <a:pt x="187435" y="75285"/>
                  </a:moveTo>
                  <a:lnTo>
                    <a:pt x="187435" y="81219"/>
                  </a:lnTo>
                  <a:lnTo>
                    <a:pt x="181499" y="81219"/>
                  </a:lnTo>
                  <a:lnTo>
                    <a:pt x="181499" y="75285"/>
                  </a:lnTo>
                  <a:close/>
                  <a:moveTo>
                    <a:pt x="193684" y="75285"/>
                  </a:moveTo>
                  <a:lnTo>
                    <a:pt x="193684" y="81219"/>
                  </a:lnTo>
                  <a:lnTo>
                    <a:pt x="187749" y="81219"/>
                  </a:lnTo>
                  <a:lnTo>
                    <a:pt x="187749" y="75285"/>
                  </a:lnTo>
                  <a:close/>
                  <a:moveTo>
                    <a:pt x="199931" y="75285"/>
                  </a:moveTo>
                  <a:lnTo>
                    <a:pt x="199931" y="81219"/>
                  </a:lnTo>
                  <a:lnTo>
                    <a:pt x="193996" y="81219"/>
                  </a:lnTo>
                  <a:lnTo>
                    <a:pt x="193996" y="75285"/>
                  </a:lnTo>
                  <a:close/>
                  <a:moveTo>
                    <a:pt x="206180" y="75285"/>
                  </a:moveTo>
                  <a:lnTo>
                    <a:pt x="206180" y="81219"/>
                  </a:lnTo>
                  <a:lnTo>
                    <a:pt x="200244" y="81219"/>
                  </a:lnTo>
                  <a:lnTo>
                    <a:pt x="200244" y="75285"/>
                  </a:lnTo>
                  <a:close/>
                  <a:moveTo>
                    <a:pt x="212427" y="75285"/>
                  </a:moveTo>
                  <a:lnTo>
                    <a:pt x="212427" y="81219"/>
                  </a:lnTo>
                  <a:lnTo>
                    <a:pt x="206491" y="81219"/>
                  </a:lnTo>
                  <a:lnTo>
                    <a:pt x="206491" y="75285"/>
                  </a:lnTo>
                  <a:close/>
                  <a:moveTo>
                    <a:pt x="218674" y="75285"/>
                  </a:moveTo>
                  <a:lnTo>
                    <a:pt x="218674" y="81219"/>
                  </a:lnTo>
                  <a:lnTo>
                    <a:pt x="212739" y="81219"/>
                  </a:lnTo>
                  <a:lnTo>
                    <a:pt x="212739" y="75285"/>
                  </a:lnTo>
                  <a:close/>
                  <a:moveTo>
                    <a:pt x="224921" y="75285"/>
                  </a:moveTo>
                  <a:lnTo>
                    <a:pt x="224921" y="81219"/>
                  </a:lnTo>
                  <a:lnTo>
                    <a:pt x="218987" y="81219"/>
                  </a:lnTo>
                  <a:lnTo>
                    <a:pt x="218987" y="75285"/>
                  </a:lnTo>
                  <a:close/>
                  <a:moveTo>
                    <a:pt x="231170" y="75285"/>
                  </a:moveTo>
                  <a:lnTo>
                    <a:pt x="231170" y="81219"/>
                  </a:lnTo>
                  <a:lnTo>
                    <a:pt x="225234" y="81219"/>
                  </a:lnTo>
                  <a:lnTo>
                    <a:pt x="225234" y="75285"/>
                  </a:lnTo>
                  <a:close/>
                  <a:moveTo>
                    <a:pt x="237417" y="75285"/>
                  </a:moveTo>
                  <a:lnTo>
                    <a:pt x="237417" y="81219"/>
                  </a:lnTo>
                  <a:lnTo>
                    <a:pt x="231481" y="81219"/>
                  </a:lnTo>
                  <a:lnTo>
                    <a:pt x="231481" y="75285"/>
                  </a:lnTo>
                  <a:close/>
                  <a:moveTo>
                    <a:pt x="243664" y="75285"/>
                  </a:moveTo>
                  <a:lnTo>
                    <a:pt x="243664" y="81219"/>
                  </a:lnTo>
                  <a:lnTo>
                    <a:pt x="237729" y="81219"/>
                  </a:lnTo>
                  <a:lnTo>
                    <a:pt x="237729" y="75285"/>
                  </a:lnTo>
                  <a:close/>
                  <a:moveTo>
                    <a:pt x="249911" y="75285"/>
                  </a:moveTo>
                  <a:lnTo>
                    <a:pt x="249911" y="81219"/>
                  </a:lnTo>
                  <a:lnTo>
                    <a:pt x="243977" y="81219"/>
                  </a:lnTo>
                  <a:lnTo>
                    <a:pt x="243977" y="75285"/>
                  </a:lnTo>
                  <a:close/>
                  <a:moveTo>
                    <a:pt x="256161" y="75285"/>
                  </a:moveTo>
                  <a:lnTo>
                    <a:pt x="256161" y="81219"/>
                  </a:lnTo>
                  <a:lnTo>
                    <a:pt x="250225" y="81219"/>
                  </a:lnTo>
                  <a:lnTo>
                    <a:pt x="250225" y="75285"/>
                  </a:lnTo>
                  <a:close/>
                  <a:moveTo>
                    <a:pt x="262409" y="75285"/>
                  </a:moveTo>
                  <a:lnTo>
                    <a:pt x="262409" y="81219"/>
                  </a:lnTo>
                  <a:lnTo>
                    <a:pt x="256474" y="81219"/>
                  </a:lnTo>
                  <a:lnTo>
                    <a:pt x="256474" y="75285"/>
                  </a:lnTo>
                  <a:close/>
                  <a:moveTo>
                    <a:pt x="268656" y="75285"/>
                  </a:moveTo>
                  <a:lnTo>
                    <a:pt x="268656" y="81219"/>
                  </a:lnTo>
                  <a:lnTo>
                    <a:pt x="262721" y="81219"/>
                  </a:lnTo>
                  <a:lnTo>
                    <a:pt x="262721" y="75285"/>
                  </a:lnTo>
                  <a:close/>
                  <a:moveTo>
                    <a:pt x="274904" y="75285"/>
                  </a:moveTo>
                  <a:lnTo>
                    <a:pt x="274904" y="81219"/>
                  </a:lnTo>
                  <a:lnTo>
                    <a:pt x="268968" y="81219"/>
                  </a:lnTo>
                  <a:lnTo>
                    <a:pt x="268968" y="75285"/>
                  </a:lnTo>
                  <a:close/>
                  <a:moveTo>
                    <a:pt x="6251" y="81532"/>
                  </a:moveTo>
                  <a:lnTo>
                    <a:pt x="6251" y="87466"/>
                  </a:lnTo>
                  <a:lnTo>
                    <a:pt x="315" y="87466"/>
                  </a:lnTo>
                  <a:lnTo>
                    <a:pt x="315" y="81532"/>
                  </a:lnTo>
                  <a:close/>
                  <a:moveTo>
                    <a:pt x="12498" y="81532"/>
                  </a:moveTo>
                  <a:lnTo>
                    <a:pt x="12498" y="87466"/>
                  </a:lnTo>
                  <a:lnTo>
                    <a:pt x="6562" y="87466"/>
                  </a:lnTo>
                  <a:lnTo>
                    <a:pt x="6562" y="81532"/>
                  </a:lnTo>
                  <a:close/>
                  <a:moveTo>
                    <a:pt x="18745" y="81532"/>
                  </a:moveTo>
                  <a:lnTo>
                    <a:pt x="18745" y="87466"/>
                  </a:lnTo>
                  <a:lnTo>
                    <a:pt x="12810" y="87466"/>
                  </a:lnTo>
                  <a:lnTo>
                    <a:pt x="12810" y="81532"/>
                  </a:lnTo>
                  <a:close/>
                  <a:moveTo>
                    <a:pt x="24992" y="81532"/>
                  </a:moveTo>
                  <a:lnTo>
                    <a:pt x="24992" y="87466"/>
                  </a:lnTo>
                  <a:lnTo>
                    <a:pt x="19058" y="87466"/>
                  </a:lnTo>
                  <a:lnTo>
                    <a:pt x="19058" y="81532"/>
                  </a:lnTo>
                  <a:close/>
                  <a:moveTo>
                    <a:pt x="31242" y="81532"/>
                  </a:moveTo>
                  <a:lnTo>
                    <a:pt x="31242" y="87466"/>
                  </a:lnTo>
                  <a:lnTo>
                    <a:pt x="25305" y="87466"/>
                  </a:lnTo>
                  <a:lnTo>
                    <a:pt x="25305" y="81532"/>
                  </a:lnTo>
                  <a:close/>
                  <a:moveTo>
                    <a:pt x="37489" y="81532"/>
                  </a:moveTo>
                  <a:lnTo>
                    <a:pt x="37489" y="87466"/>
                  </a:lnTo>
                  <a:lnTo>
                    <a:pt x="31553" y="87466"/>
                  </a:lnTo>
                  <a:lnTo>
                    <a:pt x="31553" y="81532"/>
                  </a:lnTo>
                  <a:close/>
                  <a:moveTo>
                    <a:pt x="43737" y="81532"/>
                  </a:moveTo>
                  <a:lnTo>
                    <a:pt x="43737" y="87466"/>
                  </a:lnTo>
                  <a:lnTo>
                    <a:pt x="37802" y="87466"/>
                  </a:lnTo>
                  <a:lnTo>
                    <a:pt x="37802" y="81532"/>
                  </a:lnTo>
                  <a:close/>
                  <a:moveTo>
                    <a:pt x="49985" y="81532"/>
                  </a:moveTo>
                  <a:lnTo>
                    <a:pt x="49985" y="87466"/>
                  </a:lnTo>
                  <a:lnTo>
                    <a:pt x="44049" y="87466"/>
                  </a:lnTo>
                  <a:lnTo>
                    <a:pt x="44049" y="81532"/>
                  </a:lnTo>
                  <a:close/>
                  <a:moveTo>
                    <a:pt x="56232" y="81532"/>
                  </a:moveTo>
                  <a:lnTo>
                    <a:pt x="56232" y="87466"/>
                  </a:lnTo>
                  <a:lnTo>
                    <a:pt x="50296" y="87466"/>
                  </a:lnTo>
                  <a:lnTo>
                    <a:pt x="50296" y="81532"/>
                  </a:lnTo>
                  <a:close/>
                  <a:moveTo>
                    <a:pt x="62480" y="81532"/>
                  </a:moveTo>
                  <a:lnTo>
                    <a:pt x="62480" y="87466"/>
                  </a:lnTo>
                  <a:lnTo>
                    <a:pt x="56545" y="87466"/>
                  </a:lnTo>
                  <a:lnTo>
                    <a:pt x="56545" y="81532"/>
                  </a:lnTo>
                  <a:close/>
                  <a:moveTo>
                    <a:pt x="68727" y="81532"/>
                  </a:moveTo>
                  <a:lnTo>
                    <a:pt x="68727" y="87466"/>
                  </a:lnTo>
                  <a:lnTo>
                    <a:pt x="62792" y="87466"/>
                  </a:lnTo>
                  <a:lnTo>
                    <a:pt x="62792" y="81532"/>
                  </a:lnTo>
                  <a:close/>
                  <a:moveTo>
                    <a:pt x="74975" y="81532"/>
                  </a:moveTo>
                  <a:lnTo>
                    <a:pt x="74975" y="87466"/>
                  </a:lnTo>
                  <a:lnTo>
                    <a:pt x="69039" y="87466"/>
                  </a:lnTo>
                  <a:lnTo>
                    <a:pt x="69039" y="81532"/>
                  </a:lnTo>
                  <a:close/>
                  <a:moveTo>
                    <a:pt x="81223" y="81532"/>
                  </a:moveTo>
                  <a:lnTo>
                    <a:pt x="81223" y="87466"/>
                  </a:lnTo>
                  <a:lnTo>
                    <a:pt x="75286" y="87466"/>
                  </a:lnTo>
                  <a:lnTo>
                    <a:pt x="75286" y="81532"/>
                  </a:lnTo>
                  <a:close/>
                  <a:moveTo>
                    <a:pt x="87470" y="81532"/>
                  </a:moveTo>
                  <a:lnTo>
                    <a:pt x="87470" y="87466"/>
                  </a:lnTo>
                  <a:lnTo>
                    <a:pt x="81535" y="87466"/>
                  </a:lnTo>
                  <a:lnTo>
                    <a:pt x="81535" y="81532"/>
                  </a:lnTo>
                  <a:close/>
                  <a:moveTo>
                    <a:pt x="93718" y="81532"/>
                  </a:moveTo>
                  <a:lnTo>
                    <a:pt x="93718" y="87466"/>
                  </a:lnTo>
                  <a:lnTo>
                    <a:pt x="87784" y="87466"/>
                  </a:lnTo>
                  <a:lnTo>
                    <a:pt x="87784" y="81532"/>
                  </a:lnTo>
                  <a:close/>
                  <a:moveTo>
                    <a:pt x="99967" y="81532"/>
                  </a:moveTo>
                  <a:lnTo>
                    <a:pt x="99967" y="87466"/>
                  </a:lnTo>
                  <a:lnTo>
                    <a:pt x="94031" y="87466"/>
                  </a:lnTo>
                  <a:lnTo>
                    <a:pt x="94031" y="81532"/>
                  </a:lnTo>
                  <a:close/>
                  <a:moveTo>
                    <a:pt x="106214" y="81532"/>
                  </a:moveTo>
                  <a:lnTo>
                    <a:pt x="106214" y="87466"/>
                  </a:lnTo>
                  <a:lnTo>
                    <a:pt x="100278" y="87466"/>
                  </a:lnTo>
                  <a:lnTo>
                    <a:pt x="100278" y="81532"/>
                  </a:lnTo>
                  <a:close/>
                  <a:moveTo>
                    <a:pt x="112461" y="81532"/>
                  </a:moveTo>
                  <a:lnTo>
                    <a:pt x="112461" y="87466"/>
                  </a:lnTo>
                  <a:lnTo>
                    <a:pt x="106527" y="87466"/>
                  </a:lnTo>
                  <a:lnTo>
                    <a:pt x="106527" y="81532"/>
                  </a:lnTo>
                  <a:close/>
                  <a:moveTo>
                    <a:pt x="118710" y="81532"/>
                  </a:moveTo>
                  <a:lnTo>
                    <a:pt x="118710" y="87466"/>
                  </a:lnTo>
                  <a:lnTo>
                    <a:pt x="112774" y="87466"/>
                  </a:lnTo>
                  <a:lnTo>
                    <a:pt x="112774" y="81532"/>
                  </a:lnTo>
                  <a:close/>
                  <a:moveTo>
                    <a:pt x="124957" y="81532"/>
                  </a:moveTo>
                  <a:lnTo>
                    <a:pt x="124957" y="87466"/>
                  </a:lnTo>
                  <a:lnTo>
                    <a:pt x="119021" y="87466"/>
                  </a:lnTo>
                  <a:lnTo>
                    <a:pt x="119021" y="81532"/>
                  </a:lnTo>
                  <a:close/>
                  <a:moveTo>
                    <a:pt x="131204" y="81532"/>
                  </a:moveTo>
                  <a:lnTo>
                    <a:pt x="131204" y="87466"/>
                  </a:lnTo>
                  <a:lnTo>
                    <a:pt x="125270" y="87466"/>
                  </a:lnTo>
                  <a:lnTo>
                    <a:pt x="125270" y="81532"/>
                  </a:lnTo>
                  <a:close/>
                  <a:moveTo>
                    <a:pt x="137451" y="81532"/>
                  </a:moveTo>
                  <a:lnTo>
                    <a:pt x="137451" y="87466"/>
                  </a:lnTo>
                  <a:lnTo>
                    <a:pt x="131517" y="87466"/>
                  </a:lnTo>
                  <a:lnTo>
                    <a:pt x="131517" y="81532"/>
                  </a:lnTo>
                  <a:close/>
                  <a:moveTo>
                    <a:pt x="143702" y="81532"/>
                  </a:moveTo>
                  <a:lnTo>
                    <a:pt x="143702" y="87466"/>
                  </a:lnTo>
                  <a:lnTo>
                    <a:pt x="137766" y="87466"/>
                  </a:lnTo>
                  <a:lnTo>
                    <a:pt x="137766" y="81532"/>
                  </a:lnTo>
                  <a:close/>
                  <a:moveTo>
                    <a:pt x="149949" y="81532"/>
                  </a:moveTo>
                  <a:lnTo>
                    <a:pt x="149949" y="87466"/>
                  </a:lnTo>
                  <a:lnTo>
                    <a:pt x="144015" y="87466"/>
                  </a:lnTo>
                  <a:lnTo>
                    <a:pt x="144015" y="81532"/>
                  </a:lnTo>
                  <a:close/>
                  <a:moveTo>
                    <a:pt x="156196" y="81532"/>
                  </a:moveTo>
                  <a:lnTo>
                    <a:pt x="156196" y="87466"/>
                  </a:lnTo>
                  <a:lnTo>
                    <a:pt x="150262" y="87466"/>
                  </a:lnTo>
                  <a:lnTo>
                    <a:pt x="150262" y="81532"/>
                  </a:lnTo>
                  <a:close/>
                  <a:moveTo>
                    <a:pt x="162445" y="81532"/>
                  </a:moveTo>
                  <a:lnTo>
                    <a:pt x="162445" y="87466"/>
                  </a:lnTo>
                  <a:lnTo>
                    <a:pt x="156509" y="87466"/>
                  </a:lnTo>
                  <a:lnTo>
                    <a:pt x="156509" y="81532"/>
                  </a:lnTo>
                  <a:close/>
                  <a:moveTo>
                    <a:pt x="168692" y="81532"/>
                  </a:moveTo>
                  <a:lnTo>
                    <a:pt x="168692" y="87466"/>
                  </a:lnTo>
                  <a:lnTo>
                    <a:pt x="162756" y="87466"/>
                  </a:lnTo>
                  <a:lnTo>
                    <a:pt x="162756" y="81532"/>
                  </a:lnTo>
                  <a:close/>
                  <a:moveTo>
                    <a:pt x="174939" y="81532"/>
                  </a:moveTo>
                  <a:lnTo>
                    <a:pt x="174939" y="87466"/>
                  </a:lnTo>
                  <a:lnTo>
                    <a:pt x="169005" y="87466"/>
                  </a:lnTo>
                  <a:lnTo>
                    <a:pt x="169005" y="81532"/>
                  </a:lnTo>
                  <a:close/>
                  <a:moveTo>
                    <a:pt x="181186" y="81532"/>
                  </a:moveTo>
                  <a:lnTo>
                    <a:pt x="181186" y="87466"/>
                  </a:lnTo>
                  <a:lnTo>
                    <a:pt x="175252" y="87466"/>
                  </a:lnTo>
                  <a:lnTo>
                    <a:pt x="175252" y="81532"/>
                  </a:lnTo>
                  <a:close/>
                  <a:moveTo>
                    <a:pt x="187435" y="81532"/>
                  </a:moveTo>
                  <a:lnTo>
                    <a:pt x="187435" y="87466"/>
                  </a:lnTo>
                  <a:lnTo>
                    <a:pt x="181499" y="87466"/>
                  </a:lnTo>
                  <a:lnTo>
                    <a:pt x="181499" y="81532"/>
                  </a:lnTo>
                  <a:close/>
                  <a:moveTo>
                    <a:pt x="193684" y="81532"/>
                  </a:moveTo>
                  <a:lnTo>
                    <a:pt x="193684" y="87466"/>
                  </a:lnTo>
                  <a:lnTo>
                    <a:pt x="187749" y="87466"/>
                  </a:lnTo>
                  <a:lnTo>
                    <a:pt x="187749" y="81532"/>
                  </a:lnTo>
                  <a:close/>
                  <a:moveTo>
                    <a:pt x="199931" y="81532"/>
                  </a:moveTo>
                  <a:lnTo>
                    <a:pt x="199931" y="87466"/>
                  </a:lnTo>
                  <a:lnTo>
                    <a:pt x="193996" y="87466"/>
                  </a:lnTo>
                  <a:lnTo>
                    <a:pt x="193996" y="81532"/>
                  </a:lnTo>
                  <a:close/>
                  <a:moveTo>
                    <a:pt x="206180" y="81532"/>
                  </a:moveTo>
                  <a:lnTo>
                    <a:pt x="206180" y="87466"/>
                  </a:lnTo>
                  <a:lnTo>
                    <a:pt x="200244" y="87466"/>
                  </a:lnTo>
                  <a:lnTo>
                    <a:pt x="200244" y="81532"/>
                  </a:lnTo>
                  <a:close/>
                  <a:moveTo>
                    <a:pt x="212427" y="81532"/>
                  </a:moveTo>
                  <a:lnTo>
                    <a:pt x="212427" y="87466"/>
                  </a:lnTo>
                  <a:lnTo>
                    <a:pt x="206491" y="87466"/>
                  </a:lnTo>
                  <a:lnTo>
                    <a:pt x="206491" y="81532"/>
                  </a:lnTo>
                  <a:close/>
                  <a:moveTo>
                    <a:pt x="218674" y="81532"/>
                  </a:moveTo>
                  <a:lnTo>
                    <a:pt x="218674" y="87466"/>
                  </a:lnTo>
                  <a:lnTo>
                    <a:pt x="212739" y="87466"/>
                  </a:lnTo>
                  <a:lnTo>
                    <a:pt x="212739" y="81532"/>
                  </a:lnTo>
                  <a:close/>
                  <a:moveTo>
                    <a:pt x="224921" y="81532"/>
                  </a:moveTo>
                  <a:lnTo>
                    <a:pt x="224921" y="87466"/>
                  </a:lnTo>
                  <a:lnTo>
                    <a:pt x="218987" y="87466"/>
                  </a:lnTo>
                  <a:lnTo>
                    <a:pt x="218987" y="81532"/>
                  </a:lnTo>
                  <a:close/>
                  <a:moveTo>
                    <a:pt x="231170" y="81532"/>
                  </a:moveTo>
                  <a:lnTo>
                    <a:pt x="231170" y="87466"/>
                  </a:lnTo>
                  <a:lnTo>
                    <a:pt x="225234" y="87466"/>
                  </a:lnTo>
                  <a:lnTo>
                    <a:pt x="225234" y="81532"/>
                  </a:lnTo>
                  <a:close/>
                  <a:moveTo>
                    <a:pt x="237417" y="81532"/>
                  </a:moveTo>
                  <a:lnTo>
                    <a:pt x="237417" y="87466"/>
                  </a:lnTo>
                  <a:lnTo>
                    <a:pt x="231481" y="87466"/>
                  </a:lnTo>
                  <a:lnTo>
                    <a:pt x="231481" y="81532"/>
                  </a:lnTo>
                  <a:close/>
                  <a:moveTo>
                    <a:pt x="243664" y="81532"/>
                  </a:moveTo>
                  <a:lnTo>
                    <a:pt x="243664" y="87466"/>
                  </a:lnTo>
                  <a:lnTo>
                    <a:pt x="237729" y="87466"/>
                  </a:lnTo>
                  <a:lnTo>
                    <a:pt x="237729" y="81532"/>
                  </a:lnTo>
                  <a:close/>
                  <a:moveTo>
                    <a:pt x="249911" y="81532"/>
                  </a:moveTo>
                  <a:lnTo>
                    <a:pt x="249911" y="87466"/>
                  </a:lnTo>
                  <a:lnTo>
                    <a:pt x="243977" y="87466"/>
                  </a:lnTo>
                  <a:lnTo>
                    <a:pt x="243977" y="81532"/>
                  </a:lnTo>
                  <a:close/>
                  <a:moveTo>
                    <a:pt x="256161" y="81532"/>
                  </a:moveTo>
                  <a:lnTo>
                    <a:pt x="256161" y="87466"/>
                  </a:lnTo>
                  <a:lnTo>
                    <a:pt x="250225" y="87466"/>
                  </a:lnTo>
                  <a:lnTo>
                    <a:pt x="250225" y="81532"/>
                  </a:lnTo>
                  <a:close/>
                  <a:moveTo>
                    <a:pt x="262409" y="81532"/>
                  </a:moveTo>
                  <a:lnTo>
                    <a:pt x="262409" y="87466"/>
                  </a:lnTo>
                  <a:lnTo>
                    <a:pt x="256474" y="87466"/>
                  </a:lnTo>
                  <a:lnTo>
                    <a:pt x="256474" y="81532"/>
                  </a:lnTo>
                  <a:close/>
                  <a:moveTo>
                    <a:pt x="268656" y="81532"/>
                  </a:moveTo>
                  <a:lnTo>
                    <a:pt x="268656" y="87466"/>
                  </a:lnTo>
                  <a:lnTo>
                    <a:pt x="262721" y="87466"/>
                  </a:lnTo>
                  <a:lnTo>
                    <a:pt x="262721" y="81532"/>
                  </a:lnTo>
                  <a:close/>
                  <a:moveTo>
                    <a:pt x="274904" y="81532"/>
                  </a:moveTo>
                  <a:lnTo>
                    <a:pt x="274904" y="87466"/>
                  </a:lnTo>
                  <a:lnTo>
                    <a:pt x="268968" y="87466"/>
                  </a:lnTo>
                  <a:lnTo>
                    <a:pt x="268968" y="81532"/>
                  </a:lnTo>
                  <a:close/>
                  <a:moveTo>
                    <a:pt x="6251" y="87779"/>
                  </a:moveTo>
                  <a:lnTo>
                    <a:pt x="6251" y="93713"/>
                  </a:lnTo>
                  <a:lnTo>
                    <a:pt x="315" y="93713"/>
                  </a:lnTo>
                  <a:lnTo>
                    <a:pt x="315" y="87779"/>
                  </a:lnTo>
                  <a:close/>
                  <a:moveTo>
                    <a:pt x="12498" y="87779"/>
                  </a:moveTo>
                  <a:lnTo>
                    <a:pt x="12498" y="93713"/>
                  </a:lnTo>
                  <a:lnTo>
                    <a:pt x="6562" y="93713"/>
                  </a:lnTo>
                  <a:lnTo>
                    <a:pt x="6562" y="87779"/>
                  </a:lnTo>
                  <a:close/>
                  <a:moveTo>
                    <a:pt x="18745" y="87779"/>
                  </a:moveTo>
                  <a:lnTo>
                    <a:pt x="18745" y="93713"/>
                  </a:lnTo>
                  <a:lnTo>
                    <a:pt x="12810" y="93713"/>
                  </a:lnTo>
                  <a:lnTo>
                    <a:pt x="12810" y="87779"/>
                  </a:lnTo>
                  <a:close/>
                  <a:moveTo>
                    <a:pt x="24992" y="87779"/>
                  </a:moveTo>
                  <a:lnTo>
                    <a:pt x="24992" y="93713"/>
                  </a:lnTo>
                  <a:lnTo>
                    <a:pt x="19058" y="93713"/>
                  </a:lnTo>
                  <a:lnTo>
                    <a:pt x="19058" y="87779"/>
                  </a:lnTo>
                  <a:close/>
                  <a:moveTo>
                    <a:pt x="31242" y="87779"/>
                  </a:moveTo>
                  <a:lnTo>
                    <a:pt x="31242" y="93713"/>
                  </a:lnTo>
                  <a:lnTo>
                    <a:pt x="25305" y="93713"/>
                  </a:lnTo>
                  <a:lnTo>
                    <a:pt x="25305" y="87779"/>
                  </a:lnTo>
                  <a:close/>
                  <a:moveTo>
                    <a:pt x="37489" y="87779"/>
                  </a:moveTo>
                  <a:lnTo>
                    <a:pt x="37489" y="93713"/>
                  </a:lnTo>
                  <a:lnTo>
                    <a:pt x="31553" y="93713"/>
                  </a:lnTo>
                  <a:lnTo>
                    <a:pt x="31553" y="87779"/>
                  </a:lnTo>
                  <a:close/>
                  <a:moveTo>
                    <a:pt x="43737" y="87779"/>
                  </a:moveTo>
                  <a:lnTo>
                    <a:pt x="43737" y="93713"/>
                  </a:lnTo>
                  <a:lnTo>
                    <a:pt x="37802" y="93713"/>
                  </a:lnTo>
                  <a:lnTo>
                    <a:pt x="37802" y="87779"/>
                  </a:lnTo>
                  <a:close/>
                  <a:moveTo>
                    <a:pt x="49985" y="87779"/>
                  </a:moveTo>
                  <a:lnTo>
                    <a:pt x="49985" y="93713"/>
                  </a:lnTo>
                  <a:lnTo>
                    <a:pt x="44049" y="93713"/>
                  </a:lnTo>
                  <a:lnTo>
                    <a:pt x="44049" y="87779"/>
                  </a:lnTo>
                  <a:close/>
                  <a:moveTo>
                    <a:pt x="56232" y="87779"/>
                  </a:moveTo>
                  <a:lnTo>
                    <a:pt x="56232" y="93713"/>
                  </a:lnTo>
                  <a:lnTo>
                    <a:pt x="50296" y="93713"/>
                  </a:lnTo>
                  <a:lnTo>
                    <a:pt x="50296" y="87779"/>
                  </a:lnTo>
                  <a:close/>
                  <a:moveTo>
                    <a:pt x="62480" y="87779"/>
                  </a:moveTo>
                  <a:lnTo>
                    <a:pt x="62480" y="93713"/>
                  </a:lnTo>
                  <a:lnTo>
                    <a:pt x="56545" y="93713"/>
                  </a:lnTo>
                  <a:lnTo>
                    <a:pt x="56545" y="87779"/>
                  </a:lnTo>
                  <a:close/>
                  <a:moveTo>
                    <a:pt x="68727" y="87779"/>
                  </a:moveTo>
                  <a:lnTo>
                    <a:pt x="68727" y="93713"/>
                  </a:lnTo>
                  <a:lnTo>
                    <a:pt x="62792" y="93713"/>
                  </a:lnTo>
                  <a:lnTo>
                    <a:pt x="62792" y="87779"/>
                  </a:lnTo>
                  <a:close/>
                  <a:moveTo>
                    <a:pt x="74975" y="87779"/>
                  </a:moveTo>
                  <a:lnTo>
                    <a:pt x="74975" y="93713"/>
                  </a:lnTo>
                  <a:lnTo>
                    <a:pt x="69039" y="93713"/>
                  </a:lnTo>
                  <a:lnTo>
                    <a:pt x="69039" y="87779"/>
                  </a:lnTo>
                  <a:close/>
                  <a:moveTo>
                    <a:pt x="81223" y="87779"/>
                  </a:moveTo>
                  <a:lnTo>
                    <a:pt x="81223" y="93713"/>
                  </a:lnTo>
                  <a:lnTo>
                    <a:pt x="75286" y="93713"/>
                  </a:lnTo>
                  <a:lnTo>
                    <a:pt x="75286" y="87779"/>
                  </a:lnTo>
                  <a:close/>
                  <a:moveTo>
                    <a:pt x="87470" y="87779"/>
                  </a:moveTo>
                  <a:lnTo>
                    <a:pt x="87470" y="93713"/>
                  </a:lnTo>
                  <a:lnTo>
                    <a:pt x="81535" y="93713"/>
                  </a:lnTo>
                  <a:lnTo>
                    <a:pt x="81535" y="87779"/>
                  </a:lnTo>
                  <a:close/>
                  <a:moveTo>
                    <a:pt x="93718" y="87779"/>
                  </a:moveTo>
                  <a:lnTo>
                    <a:pt x="93718" y="93713"/>
                  </a:lnTo>
                  <a:lnTo>
                    <a:pt x="87784" y="93713"/>
                  </a:lnTo>
                  <a:lnTo>
                    <a:pt x="87784" y="87779"/>
                  </a:lnTo>
                  <a:close/>
                  <a:moveTo>
                    <a:pt x="162445" y="87779"/>
                  </a:moveTo>
                  <a:lnTo>
                    <a:pt x="162445" y="93713"/>
                  </a:lnTo>
                  <a:lnTo>
                    <a:pt x="156509" y="93713"/>
                  </a:lnTo>
                  <a:lnTo>
                    <a:pt x="156509" y="87779"/>
                  </a:lnTo>
                  <a:close/>
                  <a:moveTo>
                    <a:pt x="168692" y="87779"/>
                  </a:moveTo>
                  <a:lnTo>
                    <a:pt x="168692" y="93713"/>
                  </a:lnTo>
                  <a:lnTo>
                    <a:pt x="162756" y="93713"/>
                  </a:lnTo>
                  <a:lnTo>
                    <a:pt x="162756" y="87779"/>
                  </a:lnTo>
                  <a:close/>
                  <a:moveTo>
                    <a:pt x="174939" y="87779"/>
                  </a:moveTo>
                  <a:lnTo>
                    <a:pt x="174939" y="93713"/>
                  </a:lnTo>
                  <a:lnTo>
                    <a:pt x="169005" y="93713"/>
                  </a:lnTo>
                  <a:lnTo>
                    <a:pt x="169005" y="87779"/>
                  </a:lnTo>
                  <a:close/>
                  <a:moveTo>
                    <a:pt x="181186" y="87779"/>
                  </a:moveTo>
                  <a:lnTo>
                    <a:pt x="181186" y="93713"/>
                  </a:lnTo>
                  <a:lnTo>
                    <a:pt x="175252" y="93713"/>
                  </a:lnTo>
                  <a:lnTo>
                    <a:pt x="175252" y="87779"/>
                  </a:lnTo>
                  <a:close/>
                  <a:moveTo>
                    <a:pt x="187435" y="87779"/>
                  </a:moveTo>
                  <a:lnTo>
                    <a:pt x="187435" y="93713"/>
                  </a:lnTo>
                  <a:lnTo>
                    <a:pt x="181499" y="93713"/>
                  </a:lnTo>
                  <a:lnTo>
                    <a:pt x="181499" y="87779"/>
                  </a:lnTo>
                  <a:close/>
                  <a:moveTo>
                    <a:pt x="193684" y="87779"/>
                  </a:moveTo>
                  <a:lnTo>
                    <a:pt x="193684" y="93713"/>
                  </a:lnTo>
                  <a:lnTo>
                    <a:pt x="187749" y="93713"/>
                  </a:lnTo>
                  <a:lnTo>
                    <a:pt x="187749" y="87779"/>
                  </a:lnTo>
                  <a:close/>
                  <a:moveTo>
                    <a:pt x="199931" y="87779"/>
                  </a:moveTo>
                  <a:lnTo>
                    <a:pt x="199931" y="93713"/>
                  </a:lnTo>
                  <a:lnTo>
                    <a:pt x="193996" y="93713"/>
                  </a:lnTo>
                  <a:lnTo>
                    <a:pt x="193996" y="87779"/>
                  </a:lnTo>
                  <a:close/>
                  <a:moveTo>
                    <a:pt x="206180" y="87779"/>
                  </a:moveTo>
                  <a:lnTo>
                    <a:pt x="206180" y="93713"/>
                  </a:lnTo>
                  <a:lnTo>
                    <a:pt x="200244" y="93713"/>
                  </a:lnTo>
                  <a:lnTo>
                    <a:pt x="200244" y="87779"/>
                  </a:lnTo>
                  <a:close/>
                  <a:moveTo>
                    <a:pt x="212427" y="87779"/>
                  </a:moveTo>
                  <a:lnTo>
                    <a:pt x="212427" y="93713"/>
                  </a:lnTo>
                  <a:lnTo>
                    <a:pt x="206491" y="93713"/>
                  </a:lnTo>
                  <a:lnTo>
                    <a:pt x="206491" y="87779"/>
                  </a:lnTo>
                  <a:close/>
                  <a:moveTo>
                    <a:pt x="99967" y="87781"/>
                  </a:moveTo>
                  <a:lnTo>
                    <a:pt x="99967" y="93717"/>
                  </a:lnTo>
                  <a:lnTo>
                    <a:pt x="94031" y="93717"/>
                  </a:lnTo>
                  <a:lnTo>
                    <a:pt x="94031" y="87781"/>
                  </a:lnTo>
                  <a:close/>
                  <a:moveTo>
                    <a:pt x="106214" y="87781"/>
                  </a:moveTo>
                  <a:lnTo>
                    <a:pt x="106214" y="93717"/>
                  </a:lnTo>
                  <a:lnTo>
                    <a:pt x="100278" y="93717"/>
                  </a:lnTo>
                  <a:lnTo>
                    <a:pt x="100278" y="87781"/>
                  </a:lnTo>
                  <a:close/>
                  <a:moveTo>
                    <a:pt x="112461" y="87781"/>
                  </a:moveTo>
                  <a:lnTo>
                    <a:pt x="112461" y="93717"/>
                  </a:lnTo>
                  <a:lnTo>
                    <a:pt x="106527" y="93717"/>
                  </a:lnTo>
                  <a:lnTo>
                    <a:pt x="106527" y="87781"/>
                  </a:lnTo>
                  <a:close/>
                  <a:moveTo>
                    <a:pt x="118710" y="87781"/>
                  </a:moveTo>
                  <a:lnTo>
                    <a:pt x="118710" y="93717"/>
                  </a:lnTo>
                  <a:lnTo>
                    <a:pt x="112774" y="93717"/>
                  </a:lnTo>
                  <a:lnTo>
                    <a:pt x="112774" y="87781"/>
                  </a:lnTo>
                  <a:close/>
                  <a:moveTo>
                    <a:pt x="124957" y="87781"/>
                  </a:moveTo>
                  <a:lnTo>
                    <a:pt x="124957" y="93717"/>
                  </a:lnTo>
                  <a:lnTo>
                    <a:pt x="119021" y="93717"/>
                  </a:lnTo>
                  <a:lnTo>
                    <a:pt x="119021" y="87781"/>
                  </a:lnTo>
                  <a:close/>
                  <a:moveTo>
                    <a:pt x="131204" y="87781"/>
                  </a:moveTo>
                  <a:lnTo>
                    <a:pt x="131204" y="93717"/>
                  </a:lnTo>
                  <a:lnTo>
                    <a:pt x="125270" y="93717"/>
                  </a:lnTo>
                  <a:lnTo>
                    <a:pt x="125270" y="87781"/>
                  </a:lnTo>
                  <a:close/>
                  <a:moveTo>
                    <a:pt x="137451" y="87781"/>
                  </a:moveTo>
                  <a:lnTo>
                    <a:pt x="137451" y="93717"/>
                  </a:lnTo>
                  <a:lnTo>
                    <a:pt x="131517" y="93717"/>
                  </a:lnTo>
                  <a:lnTo>
                    <a:pt x="131517" y="87781"/>
                  </a:lnTo>
                  <a:close/>
                  <a:moveTo>
                    <a:pt x="143702" y="87781"/>
                  </a:moveTo>
                  <a:lnTo>
                    <a:pt x="143702" y="93717"/>
                  </a:lnTo>
                  <a:lnTo>
                    <a:pt x="137766" y="93717"/>
                  </a:lnTo>
                  <a:lnTo>
                    <a:pt x="137766" y="87781"/>
                  </a:lnTo>
                  <a:close/>
                  <a:moveTo>
                    <a:pt x="149949" y="87781"/>
                  </a:moveTo>
                  <a:lnTo>
                    <a:pt x="149949" y="93717"/>
                  </a:lnTo>
                  <a:lnTo>
                    <a:pt x="144015" y="93717"/>
                  </a:lnTo>
                  <a:lnTo>
                    <a:pt x="144015" y="87781"/>
                  </a:lnTo>
                  <a:close/>
                  <a:moveTo>
                    <a:pt x="156196" y="87781"/>
                  </a:moveTo>
                  <a:lnTo>
                    <a:pt x="156196" y="93717"/>
                  </a:lnTo>
                  <a:lnTo>
                    <a:pt x="150262" y="93717"/>
                  </a:lnTo>
                  <a:lnTo>
                    <a:pt x="150262" y="87781"/>
                  </a:lnTo>
                  <a:close/>
                  <a:moveTo>
                    <a:pt x="218674" y="87781"/>
                  </a:moveTo>
                  <a:lnTo>
                    <a:pt x="218674" y="93717"/>
                  </a:lnTo>
                  <a:lnTo>
                    <a:pt x="212739" y="93717"/>
                  </a:lnTo>
                  <a:lnTo>
                    <a:pt x="212739" y="87781"/>
                  </a:lnTo>
                  <a:close/>
                  <a:moveTo>
                    <a:pt x="224921" y="87781"/>
                  </a:moveTo>
                  <a:lnTo>
                    <a:pt x="224921" y="93717"/>
                  </a:lnTo>
                  <a:lnTo>
                    <a:pt x="218987" y="93717"/>
                  </a:lnTo>
                  <a:lnTo>
                    <a:pt x="218987" y="87781"/>
                  </a:lnTo>
                  <a:close/>
                  <a:moveTo>
                    <a:pt x="231170" y="87781"/>
                  </a:moveTo>
                  <a:lnTo>
                    <a:pt x="231170" y="93717"/>
                  </a:lnTo>
                  <a:lnTo>
                    <a:pt x="225234" y="93717"/>
                  </a:lnTo>
                  <a:lnTo>
                    <a:pt x="225234" y="87781"/>
                  </a:lnTo>
                  <a:close/>
                  <a:moveTo>
                    <a:pt x="237417" y="87781"/>
                  </a:moveTo>
                  <a:lnTo>
                    <a:pt x="237417" y="93717"/>
                  </a:lnTo>
                  <a:lnTo>
                    <a:pt x="231481" y="93717"/>
                  </a:lnTo>
                  <a:lnTo>
                    <a:pt x="231481" y="87781"/>
                  </a:lnTo>
                  <a:close/>
                  <a:moveTo>
                    <a:pt x="243664" y="87781"/>
                  </a:moveTo>
                  <a:lnTo>
                    <a:pt x="243664" y="93717"/>
                  </a:lnTo>
                  <a:lnTo>
                    <a:pt x="237729" y="93717"/>
                  </a:lnTo>
                  <a:lnTo>
                    <a:pt x="237729" y="87781"/>
                  </a:lnTo>
                  <a:close/>
                  <a:moveTo>
                    <a:pt x="249911" y="87781"/>
                  </a:moveTo>
                  <a:lnTo>
                    <a:pt x="249911" y="93717"/>
                  </a:lnTo>
                  <a:lnTo>
                    <a:pt x="243977" y="93717"/>
                  </a:lnTo>
                  <a:lnTo>
                    <a:pt x="243977" y="87781"/>
                  </a:lnTo>
                  <a:close/>
                  <a:moveTo>
                    <a:pt x="256161" y="87781"/>
                  </a:moveTo>
                  <a:lnTo>
                    <a:pt x="256161" y="93717"/>
                  </a:lnTo>
                  <a:lnTo>
                    <a:pt x="250225" y="93717"/>
                  </a:lnTo>
                  <a:lnTo>
                    <a:pt x="250225" y="87781"/>
                  </a:lnTo>
                  <a:close/>
                  <a:moveTo>
                    <a:pt x="262409" y="87781"/>
                  </a:moveTo>
                  <a:lnTo>
                    <a:pt x="262409" y="93717"/>
                  </a:lnTo>
                  <a:lnTo>
                    <a:pt x="256474" y="93717"/>
                  </a:lnTo>
                  <a:lnTo>
                    <a:pt x="256474" y="87781"/>
                  </a:lnTo>
                  <a:close/>
                  <a:moveTo>
                    <a:pt x="268656" y="87781"/>
                  </a:moveTo>
                  <a:lnTo>
                    <a:pt x="268656" y="93717"/>
                  </a:lnTo>
                  <a:lnTo>
                    <a:pt x="262721" y="93717"/>
                  </a:lnTo>
                  <a:lnTo>
                    <a:pt x="262721" y="87781"/>
                  </a:lnTo>
                  <a:close/>
                  <a:moveTo>
                    <a:pt x="274904" y="87781"/>
                  </a:moveTo>
                  <a:lnTo>
                    <a:pt x="274904" y="93717"/>
                  </a:lnTo>
                  <a:lnTo>
                    <a:pt x="268968" y="93717"/>
                  </a:lnTo>
                  <a:lnTo>
                    <a:pt x="268968" y="87781"/>
                  </a:lnTo>
                  <a:close/>
                  <a:moveTo>
                    <a:pt x="6251" y="94028"/>
                  </a:moveTo>
                  <a:lnTo>
                    <a:pt x="6251" y="99964"/>
                  </a:lnTo>
                  <a:lnTo>
                    <a:pt x="315" y="99964"/>
                  </a:lnTo>
                  <a:lnTo>
                    <a:pt x="315" y="94028"/>
                  </a:lnTo>
                  <a:close/>
                  <a:moveTo>
                    <a:pt x="12498" y="94028"/>
                  </a:moveTo>
                  <a:lnTo>
                    <a:pt x="12498" y="99964"/>
                  </a:lnTo>
                  <a:lnTo>
                    <a:pt x="6562" y="99964"/>
                  </a:lnTo>
                  <a:lnTo>
                    <a:pt x="6562" y="94028"/>
                  </a:lnTo>
                  <a:close/>
                  <a:moveTo>
                    <a:pt x="18745" y="94028"/>
                  </a:moveTo>
                  <a:lnTo>
                    <a:pt x="18745" y="99964"/>
                  </a:lnTo>
                  <a:lnTo>
                    <a:pt x="12810" y="99964"/>
                  </a:lnTo>
                  <a:lnTo>
                    <a:pt x="12810" y="94028"/>
                  </a:lnTo>
                  <a:close/>
                  <a:moveTo>
                    <a:pt x="24992" y="94028"/>
                  </a:moveTo>
                  <a:lnTo>
                    <a:pt x="24992" y="99964"/>
                  </a:lnTo>
                  <a:lnTo>
                    <a:pt x="19058" y="99964"/>
                  </a:lnTo>
                  <a:lnTo>
                    <a:pt x="19058" y="94028"/>
                  </a:lnTo>
                  <a:close/>
                  <a:moveTo>
                    <a:pt x="31242" y="94028"/>
                  </a:moveTo>
                  <a:lnTo>
                    <a:pt x="31242" y="99964"/>
                  </a:lnTo>
                  <a:lnTo>
                    <a:pt x="25305" y="99964"/>
                  </a:lnTo>
                  <a:lnTo>
                    <a:pt x="25305" y="94028"/>
                  </a:lnTo>
                  <a:close/>
                  <a:moveTo>
                    <a:pt x="37489" y="94028"/>
                  </a:moveTo>
                  <a:lnTo>
                    <a:pt x="37489" y="99964"/>
                  </a:lnTo>
                  <a:lnTo>
                    <a:pt x="31553" y="99964"/>
                  </a:lnTo>
                  <a:lnTo>
                    <a:pt x="31553" y="94028"/>
                  </a:lnTo>
                  <a:close/>
                  <a:moveTo>
                    <a:pt x="43737" y="94028"/>
                  </a:moveTo>
                  <a:lnTo>
                    <a:pt x="43737" y="99964"/>
                  </a:lnTo>
                  <a:lnTo>
                    <a:pt x="37802" y="99964"/>
                  </a:lnTo>
                  <a:lnTo>
                    <a:pt x="37802" y="94028"/>
                  </a:lnTo>
                  <a:close/>
                  <a:moveTo>
                    <a:pt x="49985" y="94028"/>
                  </a:moveTo>
                  <a:lnTo>
                    <a:pt x="49985" y="99964"/>
                  </a:lnTo>
                  <a:lnTo>
                    <a:pt x="44049" y="99964"/>
                  </a:lnTo>
                  <a:lnTo>
                    <a:pt x="44049" y="94028"/>
                  </a:lnTo>
                  <a:close/>
                  <a:moveTo>
                    <a:pt x="56232" y="94028"/>
                  </a:moveTo>
                  <a:lnTo>
                    <a:pt x="56232" y="99964"/>
                  </a:lnTo>
                  <a:lnTo>
                    <a:pt x="50296" y="99964"/>
                  </a:lnTo>
                  <a:lnTo>
                    <a:pt x="50296" y="94028"/>
                  </a:lnTo>
                  <a:close/>
                  <a:moveTo>
                    <a:pt x="62480" y="94028"/>
                  </a:moveTo>
                  <a:lnTo>
                    <a:pt x="62480" y="99964"/>
                  </a:lnTo>
                  <a:lnTo>
                    <a:pt x="56545" y="99964"/>
                  </a:lnTo>
                  <a:lnTo>
                    <a:pt x="56545" y="94028"/>
                  </a:lnTo>
                  <a:close/>
                  <a:moveTo>
                    <a:pt x="68727" y="94028"/>
                  </a:moveTo>
                  <a:lnTo>
                    <a:pt x="68727" y="99964"/>
                  </a:lnTo>
                  <a:lnTo>
                    <a:pt x="62792" y="99964"/>
                  </a:lnTo>
                  <a:lnTo>
                    <a:pt x="62792" y="94028"/>
                  </a:lnTo>
                  <a:close/>
                  <a:moveTo>
                    <a:pt x="74975" y="94028"/>
                  </a:moveTo>
                  <a:lnTo>
                    <a:pt x="74975" y="99964"/>
                  </a:lnTo>
                  <a:lnTo>
                    <a:pt x="69039" y="99964"/>
                  </a:lnTo>
                  <a:lnTo>
                    <a:pt x="69039" y="94028"/>
                  </a:lnTo>
                  <a:close/>
                  <a:moveTo>
                    <a:pt x="81223" y="94028"/>
                  </a:moveTo>
                  <a:lnTo>
                    <a:pt x="81223" y="99964"/>
                  </a:lnTo>
                  <a:lnTo>
                    <a:pt x="75286" y="99964"/>
                  </a:lnTo>
                  <a:lnTo>
                    <a:pt x="75286" y="94028"/>
                  </a:lnTo>
                  <a:close/>
                  <a:moveTo>
                    <a:pt x="87470" y="94028"/>
                  </a:moveTo>
                  <a:lnTo>
                    <a:pt x="87470" y="99964"/>
                  </a:lnTo>
                  <a:lnTo>
                    <a:pt x="81535" y="99964"/>
                  </a:lnTo>
                  <a:lnTo>
                    <a:pt x="81535" y="94028"/>
                  </a:lnTo>
                  <a:close/>
                  <a:moveTo>
                    <a:pt x="93718" y="94028"/>
                  </a:moveTo>
                  <a:lnTo>
                    <a:pt x="93718" y="99964"/>
                  </a:lnTo>
                  <a:lnTo>
                    <a:pt x="87784" y="99964"/>
                  </a:lnTo>
                  <a:lnTo>
                    <a:pt x="87784" y="94028"/>
                  </a:lnTo>
                  <a:close/>
                  <a:moveTo>
                    <a:pt x="99967" y="94028"/>
                  </a:moveTo>
                  <a:lnTo>
                    <a:pt x="99967" y="99964"/>
                  </a:lnTo>
                  <a:lnTo>
                    <a:pt x="94031" y="99964"/>
                  </a:lnTo>
                  <a:lnTo>
                    <a:pt x="94031" y="94028"/>
                  </a:lnTo>
                  <a:close/>
                  <a:moveTo>
                    <a:pt x="106214" y="94029"/>
                  </a:moveTo>
                  <a:lnTo>
                    <a:pt x="106214" y="99964"/>
                  </a:lnTo>
                  <a:lnTo>
                    <a:pt x="100278" y="99964"/>
                  </a:lnTo>
                  <a:lnTo>
                    <a:pt x="100278" y="94029"/>
                  </a:lnTo>
                  <a:close/>
                  <a:moveTo>
                    <a:pt x="112461" y="94029"/>
                  </a:moveTo>
                  <a:lnTo>
                    <a:pt x="112461" y="99964"/>
                  </a:lnTo>
                  <a:lnTo>
                    <a:pt x="106527" y="99964"/>
                  </a:lnTo>
                  <a:lnTo>
                    <a:pt x="106527" y="94029"/>
                  </a:lnTo>
                  <a:close/>
                  <a:moveTo>
                    <a:pt x="118710" y="94029"/>
                  </a:moveTo>
                  <a:lnTo>
                    <a:pt x="118710" y="99964"/>
                  </a:lnTo>
                  <a:lnTo>
                    <a:pt x="112774" y="99964"/>
                  </a:lnTo>
                  <a:lnTo>
                    <a:pt x="112774" y="94029"/>
                  </a:lnTo>
                  <a:close/>
                  <a:moveTo>
                    <a:pt x="124957" y="94029"/>
                  </a:moveTo>
                  <a:lnTo>
                    <a:pt x="124957" y="99964"/>
                  </a:lnTo>
                  <a:lnTo>
                    <a:pt x="119021" y="99964"/>
                  </a:lnTo>
                  <a:lnTo>
                    <a:pt x="119021" y="94029"/>
                  </a:lnTo>
                  <a:close/>
                  <a:moveTo>
                    <a:pt x="131204" y="94029"/>
                  </a:moveTo>
                  <a:lnTo>
                    <a:pt x="131204" y="99964"/>
                  </a:lnTo>
                  <a:lnTo>
                    <a:pt x="125270" y="99964"/>
                  </a:lnTo>
                  <a:lnTo>
                    <a:pt x="125270" y="94029"/>
                  </a:lnTo>
                  <a:close/>
                  <a:moveTo>
                    <a:pt x="137451" y="94029"/>
                  </a:moveTo>
                  <a:lnTo>
                    <a:pt x="137451" y="99964"/>
                  </a:lnTo>
                  <a:lnTo>
                    <a:pt x="131517" y="99964"/>
                  </a:lnTo>
                  <a:lnTo>
                    <a:pt x="131517" y="94029"/>
                  </a:lnTo>
                  <a:close/>
                  <a:moveTo>
                    <a:pt x="143702" y="94029"/>
                  </a:moveTo>
                  <a:lnTo>
                    <a:pt x="143702" y="99964"/>
                  </a:lnTo>
                  <a:lnTo>
                    <a:pt x="137766" y="99964"/>
                  </a:lnTo>
                  <a:lnTo>
                    <a:pt x="137766" y="94029"/>
                  </a:lnTo>
                  <a:close/>
                  <a:moveTo>
                    <a:pt x="149949" y="94029"/>
                  </a:moveTo>
                  <a:lnTo>
                    <a:pt x="149949" y="99964"/>
                  </a:lnTo>
                  <a:lnTo>
                    <a:pt x="144015" y="99964"/>
                  </a:lnTo>
                  <a:lnTo>
                    <a:pt x="144015" y="94029"/>
                  </a:lnTo>
                  <a:close/>
                  <a:moveTo>
                    <a:pt x="156196" y="94029"/>
                  </a:moveTo>
                  <a:lnTo>
                    <a:pt x="156196" y="99964"/>
                  </a:lnTo>
                  <a:lnTo>
                    <a:pt x="150262" y="99964"/>
                  </a:lnTo>
                  <a:lnTo>
                    <a:pt x="150262" y="94029"/>
                  </a:lnTo>
                  <a:close/>
                  <a:moveTo>
                    <a:pt x="162445" y="94028"/>
                  </a:moveTo>
                  <a:lnTo>
                    <a:pt x="162445" y="99964"/>
                  </a:lnTo>
                  <a:lnTo>
                    <a:pt x="156509" y="99964"/>
                  </a:lnTo>
                  <a:lnTo>
                    <a:pt x="156509" y="94028"/>
                  </a:lnTo>
                  <a:close/>
                  <a:moveTo>
                    <a:pt x="168692" y="94028"/>
                  </a:moveTo>
                  <a:lnTo>
                    <a:pt x="168692" y="99964"/>
                  </a:lnTo>
                  <a:lnTo>
                    <a:pt x="162756" y="99964"/>
                  </a:lnTo>
                  <a:lnTo>
                    <a:pt x="162756" y="94028"/>
                  </a:lnTo>
                  <a:close/>
                  <a:moveTo>
                    <a:pt x="174939" y="94028"/>
                  </a:moveTo>
                  <a:lnTo>
                    <a:pt x="174939" y="99964"/>
                  </a:lnTo>
                  <a:lnTo>
                    <a:pt x="169005" y="99964"/>
                  </a:lnTo>
                  <a:lnTo>
                    <a:pt x="169005" y="94028"/>
                  </a:lnTo>
                  <a:close/>
                  <a:moveTo>
                    <a:pt x="181186" y="94028"/>
                  </a:moveTo>
                  <a:lnTo>
                    <a:pt x="181186" y="99964"/>
                  </a:lnTo>
                  <a:lnTo>
                    <a:pt x="175252" y="99964"/>
                  </a:lnTo>
                  <a:lnTo>
                    <a:pt x="175252" y="94028"/>
                  </a:lnTo>
                  <a:close/>
                  <a:moveTo>
                    <a:pt x="187435" y="94028"/>
                  </a:moveTo>
                  <a:lnTo>
                    <a:pt x="187435" y="99964"/>
                  </a:lnTo>
                  <a:lnTo>
                    <a:pt x="181499" y="99964"/>
                  </a:lnTo>
                  <a:lnTo>
                    <a:pt x="181499" y="94028"/>
                  </a:lnTo>
                  <a:close/>
                  <a:moveTo>
                    <a:pt x="193684" y="94028"/>
                  </a:moveTo>
                  <a:lnTo>
                    <a:pt x="193684" y="99964"/>
                  </a:lnTo>
                  <a:lnTo>
                    <a:pt x="187749" y="99964"/>
                  </a:lnTo>
                  <a:lnTo>
                    <a:pt x="187749" y="94028"/>
                  </a:lnTo>
                  <a:close/>
                  <a:moveTo>
                    <a:pt x="199931" y="94028"/>
                  </a:moveTo>
                  <a:lnTo>
                    <a:pt x="199931" y="99964"/>
                  </a:lnTo>
                  <a:lnTo>
                    <a:pt x="193996" y="99964"/>
                  </a:lnTo>
                  <a:lnTo>
                    <a:pt x="193996" y="94028"/>
                  </a:lnTo>
                  <a:close/>
                  <a:moveTo>
                    <a:pt x="206180" y="94028"/>
                  </a:moveTo>
                  <a:lnTo>
                    <a:pt x="206180" y="99964"/>
                  </a:lnTo>
                  <a:lnTo>
                    <a:pt x="200244" y="99964"/>
                  </a:lnTo>
                  <a:lnTo>
                    <a:pt x="200244" y="94028"/>
                  </a:lnTo>
                  <a:close/>
                  <a:moveTo>
                    <a:pt x="212427" y="94028"/>
                  </a:moveTo>
                  <a:lnTo>
                    <a:pt x="212427" y="99964"/>
                  </a:lnTo>
                  <a:lnTo>
                    <a:pt x="206491" y="99964"/>
                  </a:lnTo>
                  <a:lnTo>
                    <a:pt x="206491" y="94028"/>
                  </a:lnTo>
                  <a:close/>
                  <a:moveTo>
                    <a:pt x="218674" y="94028"/>
                  </a:moveTo>
                  <a:lnTo>
                    <a:pt x="218674" y="99964"/>
                  </a:lnTo>
                  <a:lnTo>
                    <a:pt x="212739" y="99964"/>
                  </a:lnTo>
                  <a:lnTo>
                    <a:pt x="212739" y="94028"/>
                  </a:lnTo>
                  <a:close/>
                  <a:moveTo>
                    <a:pt x="224921" y="94029"/>
                  </a:moveTo>
                  <a:lnTo>
                    <a:pt x="224921" y="99964"/>
                  </a:lnTo>
                  <a:lnTo>
                    <a:pt x="218987" y="99964"/>
                  </a:lnTo>
                  <a:lnTo>
                    <a:pt x="218987" y="94029"/>
                  </a:lnTo>
                  <a:close/>
                  <a:moveTo>
                    <a:pt x="231170" y="94029"/>
                  </a:moveTo>
                  <a:lnTo>
                    <a:pt x="231170" y="99964"/>
                  </a:lnTo>
                  <a:lnTo>
                    <a:pt x="225234" y="99964"/>
                  </a:lnTo>
                  <a:lnTo>
                    <a:pt x="225234" y="94029"/>
                  </a:lnTo>
                  <a:close/>
                  <a:moveTo>
                    <a:pt x="237417" y="94029"/>
                  </a:moveTo>
                  <a:lnTo>
                    <a:pt x="237417" y="99964"/>
                  </a:lnTo>
                  <a:lnTo>
                    <a:pt x="231481" y="99964"/>
                  </a:lnTo>
                  <a:lnTo>
                    <a:pt x="231481" y="94029"/>
                  </a:lnTo>
                  <a:close/>
                  <a:moveTo>
                    <a:pt x="243664" y="94029"/>
                  </a:moveTo>
                  <a:lnTo>
                    <a:pt x="243664" y="99964"/>
                  </a:lnTo>
                  <a:lnTo>
                    <a:pt x="237729" y="99964"/>
                  </a:lnTo>
                  <a:lnTo>
                    <a:pt x="237729" y="94029"/>
                  </a:lnTo>
                  <a:close/>
                  <a:moveTo>
                    <a:pt x="249911" y="94029"/>
                  </a:moveTo>
                  <a:lnTo>
                    <a:pt x="249911" y="99964"/>
                  </a:lnTo>
                  <a:lnTo>
                    <a:pt x="243977" y="99964"/>
                  </a:lnTo>
                  <a:lnTo>
                    <a:pt x="243977" y="94029"/>
                  </a:lnTo>
                  <a:close/>
                  <a:moveTo>
                    <a:pt x="256161" y="94029"/>
                  </a:moveTo>
                  <a:lnTo>
                    <a:pt x="256161" y="99964"/>
                  </a:lnTo>
                  <a:lnTo>
                    <a:pt x="250225" y="99964"/>
                  </a:lnTo>
                  <a:lnTo>
                    <a:pt x="250225" y="94029"/>
                  </a:lnTo>
                  <a:close/>
                  <a:moveTo>
                    <a:pt x="262409" y="94029"/>
                  </a:moveTo>
                  <a:lnTo>
                    <a:pt x="262409" y="99964"/>
                  </a:lnTo>
                  <a:lnTo>
                    <a:pt x="256474" y="99964"/>
                  </a:lnTo>
                  <a:lnTo>
                    <a:pt x="256474" y="94029"/>
                  </a:lnTo>
                  <a:close/>
                  <a:moveTo>
                    <a:pt x="268656" y="94029"/>
                  </a:moveTo>
                  <a:lnTo>
                    <a:pt x="268656" y="99964"/>
                  </a:lnTo>
                  <a:lnTo>
                    <a:pt x="262721" y="99964"/>
                  </a:lnTo>
                  <a:lnTo>
                    <a:pt x="262721" y="94029"/>
                  </a:lnTo>
                  <a:close/>
                  <a:moveTo>
                    <a:pt x="274904" y="94029"/>
                  </a:moveTo>
                  <a:lnTo>
                    <a:pt x="274904" y="99964"/>
                  </a:lnTo>
                  <a:lnTo>
                    <a:pt x="268968" y="99964"/>
                  </a:lnTo>
                  <a:lnTo>
                    <a:pt x="268968" y="94029"/>
                  </a:lnTo>
                  <a:close/>
                  <a:moveTo>
                    <a:pt x="6251" y="100276"/>
                  </a:moveTo>
                  <a:lnTo>
                    <a:pt x="6251" y="106211"/>
                  </a:lnTo>
                  <a:lnTo>
                    <a:pt x="315" y="106211"/>
                  </a:lnTo>
                  <a:lnTo>
                    <a:pt x="315" y="100276"/>
                  </a:lnTo>
                  <a:close/>
                  <a:moveTo>
                    <a:pt x="12498" y="100276"/>
                  </a:moveTo>
                  <a:lnTo>
                    <a:pt x="12498" y="106211"/>
                  </a:lnTo>
                  <a:lnTo>
                    <a:pt x="6562" y="106211"/>
                  </a:lnTo>
                  <a:lnTo>
                    <a:pt x="6562" y="100276"/>
                  </a:lnTo>
                  <a:close/>
                  <a:moveTo>
                    <a:pt x="18745" y="100276"/>
                  </a:moveTo>
                  <a:lnTo>
                    <a:pt x="18745" y="106211"/>
                  </a:lnTo>
                  <a:lnTo>
                    <a:pt x="12810" y="106211"/>
                  </a:lnTo>
                  <a:lnTo>
                    <a:pt x="12810" y="100276"/>
                  </a:lnTo>
                  <a:close/>
                  <a:moveTo>
                    <a:pt x="24992" y="100276"/>
                  </a:moveTo>
                  <a:lnTo>
                    <a:pt x="24992" y="106211"/>
                  </a:lnTo>
                  <a:lnTo>
                    <a:pt x="19058" y="106211"/>
                  </a:lnTo>
                  <a:lnTo>
                    <a:pt x="19058" y="100276"/>
                  </a:lnTo>
                  <a:close/>
                  <a:moveTo>
                    <a:pt x="31242" y="100276"/>
                  </a:moveTo>
                  <a:lnTo>
                    <a:pt x="31242" y="106211"/>
                  </a:lnTo>
                  <a:lnTo>
                    <a:pt x="25305" y="106211"/>
                  </a:lnTo>
                  <a:lnTo>
                    <a:pt x="25305" y="100276"/>
                  </a:lnTo>
                  <a:close/>
                  <a:moveTo>
                    <a:pt x="37489" y="100276"/>
                  </a:moveTo>
                  <a:lnTo>
                    <a:pt x="37489" y="106211"/>
                  </a:lnTo>
                  <a:lnTo>
                    <a:pt x="31553" y="106211"/>
                  </a:lnTo>
                  <a:lnTo>
                    <a:pt x="31553" y="100276"/>
                  </a:lnTo>
                  <a:close/>
                  <a:moveTo>
                    <a:pt x="43737" y="100276"/>
                  </a:moveTo>
                  <a:lnTo>
                    <a:pt x="43737" y="106211"/>
                  </a:lnTo>
                  <a:lnTo>
                    <a:pt x="37802" y="106211"/>
                  </a:lnTo>
                  <a:lnTo>
                    <a:pt x="37802" y="100276"/>
                  </a:lnTo>
                  <a:close/>
                  <a:moveTo>
                    <a:pt x="49985" y="100276"/>
                  </a:moveTo>
                  <a:lnTo>
                    <a:pt x="49985" y="106211"/>
                  </a:lnTo>
                  <a:lnTo>
                    <a:pt x="44049" y="106211"/>
                  </a:lnTo>
                  <a:lnTo>
                    <a:pt x="44049" y="100276"/>
                  </a:lnTo>
                  <a:close/>
                  <a:moveTo>
                    <a:pt x="56232" y="100276"/>
                  </a:moveTo>
                  <a:lnTo>
                    <a:pt x="56232" y="106211"/>
                  </a:lnTo>
                  <a:lnTo>
                    <a:pt x="50296" y="106211"/>
                  </a:lnTo>
                  <a:lnTo>
                    <a:pt x="50296" y="100276"/>
                  </a:lnTo>
                  <a:close/>
                  <a:moveTo>
                    <a:pt x="62480" y="100276"/>
                  </a:moveTo>
                  <a:lnTo>
                    <a:pt x="62480" y="106211"/>
                  </a:lnTo>
                  <a:lnTo>
                    <a:pt x="56545" y="106211"/>
                  </a:lnTo>
                  <a:lnTo>
                    <a:pt x="56545" y="100276"/>
                  </a:lnTo>
                  <a:close/>
                  <a:moveTo>
                    <a:pt x="68727" y="100276"/>
                  </a:moveTo>
                  <a:lnTo>
                    <a:pt x="68727" y="106211"/>
                  </a:lnTo>
                  <a:lnTo>
                    <a:pt x="62792" y="106211"/>
                  </a:lnTo>
                  <a:lnTo>
                    <a:pt x="62792" y="100276"/>
                  </a:lnTo>
                  <a:close/>
                  <a:moveTo>
                    <a:pt x="74975" y="100276"/>
                  </a:moveTo>
                  <a:lnTo>
                    <a:pt x="74975" y="106211"/>
                  </a:lnTo>
                  <a:lnTo>
                    <a:pt x="69039" y="106211"/>
                  </a:lnTo>
                  <a:lnTo>
                    <a:pt x="69039" y="100276"/>
                  </a:lnTo>
                  <a:close/>
                  <a:moveTo>
                    <a:pt x="81223" y="100276"/>
                  </a:moveTo>
                  <a:lnTo>
                    <a:pt x="81223" y="106211"/>
                  </a:lnTo>
                  <a:lnTo>
                    <a:pt x="75286" y="106211"/>
                  </a:lnTo>
                  <a:lnTo>
                    <a:pt x="75286" y="100276"/>
                  </a:lnTo>
                  <a:close/>
                  <a:moveTo>
                    <a:pt x="87470" y="100276"/>
                  </a:moveTo>
                  <a:lnTo>
                    <a:pt x="87470" y="106211"/>
                  </a:lnTo>
                  <a:lnTo>
                    <a:pt x="81535" y="106211"/>
                  </a:lnTo>
                  <a:lnTo>
                    <a:pt x="81535" y="100276"/>
                  </a:lnTo>
                  <a:close/>
                  <a:moveTo>
                    <a:pt x="93718" y="100276"/>
                  </a:moveTo>
                  <a:lnTo>
                    <a:pt x="93718" y="106211"/>
                  </a:lnTo>
                  <a:lnTo>
                    <a:pt x="87784" y="106211"/>
                  </a:lnTo>
                  <a:lnTo>
                    <a:pt x="87784" y="100276"/>
                  </a:lnTo>
                  <a:close/>
                  <a:moveTo>
                    <a:pt x="99967" y="100276"/>
                  </a:moveTo>
                  <a:lnTo>
                    <a:pt x="99967" y="106211"/>
                  </a:lnTo>
                  <a:lnTo>
                    <a:pt x="94031" y="106211"/>
                  </a:lnTo>
                  <a:lnTo>
                    <a:pt x="94031" y="100276"/>
                  </a:lnTo>
                  <a:close/>
                  <a:moveTo>
                    <a:pt x="106214" y="100276"/>
                  </a:moveTo>
                  <a:lnTo>
                    <a:pt x="106214" y="106211"/>
                  </a:lnTo>
                  <a:lnTo>
                    <a:pt x="100278" y="106211"/>
                  </a:lnTo>
                  <a:lnTo>
                    <a:pt x="100278" y="100276"/>
                  </a:lnTo>
                  <a:close/>
                  <a:moveTo>
                    <a:pt x="112461" y="100276"/>
                  </a:moveTo>
                  <a:lnTo>
                    <a:pt x="112461" y="106211"/>
                  </a:lnTo>
                  <a:lnTo>
                    <a:pt x="106527" y="106211"/>
                  </a:lnTo>
                  <a:lnTo>
                    <a:pt x="106527" y="100276"/>
                  </a:lnTo>
                  <a:close/>
                  <a:moveTo>
                    <a:pt x="118710" y="100276"/>
                  </a:moveTo>
                  <a:lnTo>
                    <a:pt x="118710" y="106211"/>
                  </a:lnTo>
                  <a:lnTo>
                    <a:pt x="112774" y="106211"/>
                  </a:lnTo>
                  <a:lnTo>
                    <a:pt x="112774" y="100276"/>
                  </a:lnTo>
                  <a:close/>
                  <a:moveTo>
                    <a:pt x="124957" y="100276"/>
                  </a:moveTo>
                  <a:lnTo>
                    <a:pt x="124957" y="106211"/>
                  </a:lnTo>
                  <a:lnTo>
                    <a:pt x="119021" y="106211"/>
                  </a:lnTo>
                  <a:lnTo>
                    <a:pt x="119021" y="100276"/>
                  </a:lnTo>
                  <a:close/>
                  <a:moveTo>
                    <a:pt x="131204" y="100276"/>
                  </a:moveTo>
                  <a:lnTo>
                    <a:pt x="131204" y="106211"/>
                  </a:lnTo>
                  <a:lnTo>
                    <a:pt x="125270" y="106211"/>
                  </a:lnTo>
                  <a:lnTo>
                    <a:pt x="125270" y="100276"/>
                  </a:lnTo>
                  <a:close/>
                  <a:moveTo>
                    <a:pt x="137451" y="100276"/>
                  </a:moveTo>
                  <a:lnTo>
                    <a:pt x="137451" y="106211"/>
                  </a:lnTo>
                  <a:lnTo>
                    <a:pt x="131517" y="106211"/>
                  </a:lnTo>
                  <a:lnTo>
                    <a:pt x="131517" y="100276"/>
                  </a:lnTo>
                  <a:close/>
                  <a:moveTo>
                    <a:pt x="143702" y="100276"/>
                  </a:moveTo>
                  <a:lnTo>
                    <a:pt x="143702" y="106211"/>
                  </a:lnTo>
                  <a:lnTo>
                    <a:pt x="137766" y="106211"/>
                  </a:lnTo>
                  <a:lnTo>
                    <a:pt x="137766" y="100276"/>
                  </a:lnTo>
                  <a:close/>
                  <a:moveTo>
                    <a:pt x="149949" y="100276"/>
                  </a:moveTo>
                  <a:lnTo>
                    <a:pt x="149949" y="106211"/>
                  </a:lnTo>
                  <a:lnTo>
                    <a:pt x="144015" y="106211"/>
                  </a:lnTo>
                  <a:lnTo>
                    <a:pt x="144015" y="100276"/>
                  </a:lnTo>
                  <a:close/>
                  <a:moveTo>
                    <a:pt x="156196" y="100276"/>
                  </a:moveTo>
                  <a:lnTo>
                    <a:pt x="156196" y="106211"/>
                  </a:lnTo>
                  <a:lnTo>
                    <a:pt x="150262" y="106211"/>
                  </a:lnTo>
                  <a:lnTo>
                    <a:pt x="150262" y="100276"/>
                  </a:lnTo>
                  <a:close/>
                  <a:moveTo>
                    <a:pt x="162445" y="100276"/>
                  </a:moveTo>
                  <a:lnTo>
                    <a:pt x="162445" y="106211"/>
                  </a:lnTo>
                  <a:lnTo>
                    <a:pt x="156509" y="106211"/>
                  </a:lnTo>
                  <a:lnTo>
                    <a:pt x="156509" y="100276"/>
                  </a:lnTo>
                  <a:close/>
                  <a:moveTo>
                    <a:pt x="168692" y="100276"/>
                  </a:moveTo>
                  <a:lnTo>
                    <a:pt x="168692" y="106211"/>
                  </a:lnTo>
                  <a:lnTo>
                    <a:pt x="162756" y="106211"/>
                  </a:lnTo>
                  <a:lnTo>
                    <a:pt x="162756" y="100276"/>
                  </a:lnTo>
                  <a:close/>
                  <a:moveTo>
                    <a:pt x="174939" y="100276"/>
                  </a:moveTo>
                  <a:lnTo>
                    <a:pt x="174939" y="106211"/>
                  </a:lnTo>
                  <a:lnTo>
                    <a:pt x="169005" y="106211"/>
                  </a:lnTo>
                  <a:lnTo>
                    <a:pt x="169005" y="100276"/>
                  </a:lnTo>
                  <a:close/>
                  <a:moveTo>
                    <a:pt x="181186" y="100276"/>
                  </a:moveTo>
                  <a:lnTo>
                    <a:pt x="181186" y="106211"/>
                  </a:lnTo>
                  <a:lnTo>
                    <a:pt x="175252" y="106211"/>
                  </a:lnTo>
                  <a:lnTo>
                    <a:pt x="175252" y="100276"/>
                  </a:lnTo>
                  <a:close/>
                  <a:moveTo>
                    <a:pt x="187435" y="100276"/>
                  </a:moveTo>
                  <a:lnTo>
                    <a:pt x="187435" y="106211"/>
                  </a:lnTo>
                  <a:lnTo>
                    <a:pt x="181499" y="106211"/>
                  </a:lnTo>
                  <a:lnTo>
                    <a:pt x="181499" y="100276"/>
                  </a:lnTo>
                  <a:close/>
                  <a:moveTo>
                    <a:pt x="193684" y="100276"/>
                  </a:moveTo>
                  <a:lnTo>
                    <a:pt x="193684" y="106211"/>
                  </a:lnTo>
                  <a:lnTo>
                    <a:pt x="187749" y="106211"/>
                  </a:lnTo>
                  <a:lnTo>
                    <a:pt x="187749" y="100276"/>
                  </a:lnTo>
                  <a:close/>
                  <a:moveTo>
                    <a:pt x="199931" y="100276"/>
                  </a:moveTo>
                  <a:lnTo>
                    <a:pt x="199931" y="106211"/>
                  </a:lnTo>
                  <a:lnTo>
                    <a:pt x="193996" y="106211"/>
                  </a:lnTo>
                  <a:lnTo>
                    <a:pt x="193996" y="100276"/>
                  </a:lnTo>
                  <a:close/>
                  <a:moveTo>
                    <a:pt x="206180" y="100276"/>
                  </a:moveTo>
                  <a:lnTo>
                    <a:pt x="206180" y="106211"/>
                  </a:lnTo>
                  <a:lnTo>
                    <a:pt x="200244" y="106211"/>
                  </a:lnTo>
                  <a:lnTo>
                    <a:pt x="200244" y="100276"/>
                  </a:lnTo>
                  <a:close/>
                  <a:moveTo>
                    <a:pt x="212427" y="100276"/>
                  </a:moveTo>
                  <a:lnTo>
                    <a:pt x="212427" y="106211"/>
                  </a:lnTo>
                  <a:lnTo>
                    <a:pt x="206491" y="106211"/>
                  </a:lnTo>
                  <a:lnTo>
                    <a:pt x="206491" y="100276"/>
                  </a:lnTo>
                  <a:close/>
                  <a:moveTo>
                    <a:pt x="218674" y="100276"/>
                  </a:moveTo>
                  <a:lnTo>
                    <a:pt x="218674" y="106211"/>
                  </a:lnTo>
                  <a:lnTo>
                    <a:pt x="212739" y="106211"/>
                  </a:lnTo>
                  <a:lnTo>
                    <a:pt x="212739" y="100276"/>
                  </a:lnTo>
                  <a:close/>
                  <a:moveTo>
                    <a:pt x="224921" y="100276"/>
                  </a:moveTo>
                  <a:lnTo>
                    <a:pt x="224921" y="106211"/>
                  </a:lnTo>
                  <a:lnTo>
                    <a:pt x="218987" y="106211"/>
                  </a:lnTo>
                  <a:lnTo>
                    <a:pt x="218987" y="100276"/>
                  </a:lnTo>
                  <a:close/>
                  <a:moveTo>
                    <a:pt x="231170" y="100276"/>
                  </a:moveTo>
                  <a:lnTo>
                    <a:pt x="231170" y="106211"/>
                  </a:lnTo>
                  <a:lnTo>
                    <a:pt x="225234" y="106211"/>
                  </a:lnTo>
                  <a:lnTo>
                    <a:pt x="225234" y="100276"/>
                  </a:lnTo>
                  <a:close/>
                  <a:moveTo>
                    <a:pt x="237417" y="100276"/>
                  </a:moveTo>
                  <a:lnTo>
                    <a:pt x="237417" y="106211"/>
                  </a:lnTo>
                  <a:lnTo>
                    <a:pt x="231481" y="106211"/>
                  </a:lnTo>
                  <a:lnTo>
                    <a:pt x="231481" y="100276"/>
                  </a:lnTo>
                  <a:close/>
                  <a:moveTo>
                    <a:pt x="243664" y="100276"/>
                  </a:moveTo>
                  <a:lnTo>
                    <a:pt x="243664" y="106211"/>
                  </a:lnTo>
                  <a:lnTo>
                    <a:pt x="237729" y="106211"/>
                  </a:lnTo>
                  <a:lnTo>
                    <a:pt x="237729" y="100276"/>
                  </a:lnTo>
                  <a:close/>
                  <a:moveTo>
                    <a:pt x="249911" y="100276"/>
                  </a:moveTo>
                  <a:lnTo>
                    <a:pt x="249911" y="106211"/>
                  </a:lnTo>
                  <a:lnTo>
                    <a:pt x="243977" y="106211"/>
                  </a:lnTo>
                  <a:lnTo>
                    <a:pt x="243977" y="100276"/>
                  </a:lnTo>
                  <a:close/>
                  <a:moveTo>
                    <a:pt x="256161" y="100276"/>
                  </a:moveTo>
                  <a:lnTo>
                    <a:pt x="256161" y="106211"/>
                  </a:lnTo>
                  <a:lnTo>
                    <a:pt x="250225" y="106211"/>
                  </a:lnTo>
                  <a:lnTo>
                    <a:pt x="250225" y="100276"/>
                  </a:lnTo>
                  <a:close/>
                  <a:moveTo>
                    <a:pt x="262409" y="100276"/>
                  </a:moveTo>
                  <a:lnTo>
                    <a:pt x="262409" y="106211"/>
                  </a:lnTo>
                  <a:lnTo>
                    <a:pt x="256474" y="106211"/>
                  </a:lnTo>
                  <a:lnTo>
                    <a:pt x="256474" y="100276"/>
                  </a:lnTo>
                  <a:close/>
                  <a:moveTo>
                    <a:pt x="268656" y="100276"/>
                  </a:moveTo>
                  <a:lnTo>
                    <a:pt x="268656" y="106211"/>
                  </a:lnTo>
                  <a:lnTo>
                    <a:pt x="262721" y="106211"/>
                  </a:lnTo>
                  <a:lnTo>
                    <a:pt x="262721" y="100276"/>
                  </a:lnTo>
                  <a:close/>
                  <a:moveTo>
                    <a:pt x="274904" y="100276"/>
                  </a:moveTo>
                  <a:lnTo>
                    <a:pt x="274904" y="106211"/>
                  </a:lnTo>
                  <a:lnTo>
                    <a:pt x="268968" y="106211"/>
                  </a:lnTo>
                  <a:lnTo>
                    <a:pt x="268968" y="100276"/>
                  </a:lnTo>
                  <a:close/>
                  <a:moveTo>
                    <a:pt x="6251" y="106523"/>
                  </a:moveTo>
                  <a:lnTo>
                    <a:pt x="6251" y="112460"/>
                  </a:lnTo>
                  <a:lnTo>
                    <a:pt x="315" y="112460"/>
                  </a:lnTo>
                  <a:lnTo>
                    <a:pt x="315" y="106523"/>
                  </a:lnTo>
                  <a:close/>
                  <a:moveTo>
                    <a:pt x="12498" y="106523"/>
                  </a:moveTo>
                  <a:lnTo>
                    <a:pt x="12498" y="112460"/>
                  </a:lnTo>
                  <a:lnTo>
                    <a:pt x="6562" y="112460"/>
                  </a:lnTo>
                  <a:lnTo>
                    <a:pt x="6562" y="106523"/>
                  </a:lnTo>
                  <a:close/>
                  <a:moveTo>
                    <a:pt x="18745" y="106523"/>
                  </a:moveTo>
                  <a:lnTo>
                    <a:pt x="18745" y="112460"/>
                  </a:lnTo>
                  <a:lnTo>
                    <a:pt x="12810" y="112460"/>
                  </a:lnTo>
                  <a:lnTo>
                    <a:pt x="12810" y="106523"/>
                  </a:lnTo>
                  <a:close/>
                  <a:moveTo>
                    <a:pt x="24992" y="106523"/>
                  </a:moveTo>
                  <a:lnTo>
                    <a:pt x="24992" y="112460"/>
                  </a:lnTo>
                  <a:lnTo>
                    <a:pt x="19058" y="112460"/>
                  </a:lnTo>
                  <a:lnTo>
                    <a:pt x="19058" y="106523"/>
                  </a:lnTo>
                  <a:close/>
                  <a:moveTo>
                    <a:pt x="31242" y="106523"/>
                  </a:moveTo>
                  <a:lnTo>
                    <a:pt x="31242" y="112460"/>
                  </a:lnTo>
                  <a:lnTo>
                    <a:pt x="25305" y="112460"/>
                  </a:lnTo>
                  <a:lnTo>
                    <a:pt x="25305" y="106523"/>
                  </a:lnTo>
                  <a:close/>
                  <a:moveTo>
                    <a:pt x="37489" y="106523"/>
                  </a:moveTo>
                  <a:lnTo>
                    <a:pt x="37489" y="112460"/>
                  </a:lnTo>
                  <a:lnTo>
                    <a:pt x="31553" y="112460"/>
                  </a:lnTo>
                  <a:lnTo>
                    <a:pt x="31553" y="106523"/>
                  </a:lnTo>
                  <a:close/>
                  <a:moveTo>
                    <a:pt x="43737" y="106523"/>
                  </a:moveTo>
                  <a:lnTo>
                    <a:pt x="43737" y="112460"/>
                  </a:lnTo>
                  <a:lnTo>
                    <a:pt x="37802" y="112460"/>
                  </a:lnTo>
                  <a:lnTo>
                    <a:pt x="37802" y="106523"/>
                  </a:lnTo>
                  <a:close/>
                  <a:moveTo>
                    <a:pt x="49985" y="106523"/>
                  </a:moveTo>
                  <a:lnTo>
                    <a:pt x="49985" y="112460"/>
                  </a:lnTo>
                  <a:lnTo>
                    <a:pt x="44049" y="112460"/>
                  </a:lnTo>
                  <a:lnTo>
                    <a:pt x="44049" y="106523"/>
                  </a:lnTo>
                  <a:close/>
                  <a:moveTo>
                    <a:pt x="56232" y="106523"/>
                  </a:moveTo>
                  <a:lnTo>
                    <a:pt x="56232" y="112460"/>
                  </a:lnTo>
                  <a:lnTo>
                    <a:pt x="50296" y="112460"/>
                  </a:lnTo>
                  <a:lnTo>
                    <a:pt x="50296" y="106523"/>
                  </a:lnTo>
                  <a:close/>
                  <a:moveTo>
                    <a:pt x="62480" y="106523"/>
                  </a:moveTo>
                  <a:lnTo>
                    <a:pt x="62480" y="112460"/>
                  </a:lnTo>
                  <a:lnTo>
                    <a:pt x="56545" y="112460"/>
                  </a:lnTo>
                  <a:lnTo>
                    <a:pt x="56545" y="106523"/>
                  </a:lnTo>
                  <a:close/>
                  <a:moveTo>
                    <a:pt x="68727" y="106523"/>
                  </a:moveTo>
                  <a:lnTo>
                    <a:pt x="68727" y="112460"/>
                  </a:lnTo>
                  <a:lnTo>
                    <a:pt x="62792" y="112460"/>
                  </a:lnTo>
                  <a:lnTo>
                    <a:pt x="62792" y="106523"/>
                  </a:lnTo>
                  <a:close/>
                  <a:moveTo>
                    <a:pt x="74975" y="106523"/>
                  </a:moveTo>
                  <a:lnTo>
                    <a:pt x="74975" y="112460"/>
                  </a:lnTo>
                  <a:lnTo>
                    <a:pt x="69039" y="112460"/>
                  </a:lnTo>
                  <a:lnTo>
                    <a:pt x="69039" y="106523"/>
                  </a:lnTo>
                  <a:close/>
                  <a:moveTo>
                    <a:pt x="81223" y="106523"/>
                  </a:moveTo>
                  <a:lnTo>
                    <a:pt x="81223" y="112460"/>
                  </a:lnTo>
                  <a:lnTo>
                    <a:pt x="75286" y="112460"/>
                  </a:lnTo>
                  <a:lnTo>
                    <a:pt x="75286" y="106523"/>
                  </a:lnTo>
                  <a:close/>
                  <a:moveTo>
                    <a:pt x="87470" y="106523"/>
                  </a:moveTo>
                  <a:lnTo>
                    <a:pt x="87470" y="112460"/>
                  </a:lnTo>
                  <a:lnTo>
                    <a:pt x="81535" y="112460"/>
                  </a:lnTo>
                  <a:lnTo>
                    <a:pt x="81535" y="106523"/>
                  </a:lnTo>
                  <a:close/>
                  <a:moveTo>
                    <a:pt x="93718" y="106523"/>
                  </a:moveTo>
                  <a:lnTo>
                    <a:pt x="93718" y="112460"/>
                  </a:lnTo>
                  <a:lnTo>
                    <a:pt x="87784" y="112460"/>
                  </a:lnTo>
                  <a:lnTo>
                    <a:pt x="87784" y="106523"/>
                  </a:lnTo>
                  <a:close/>
                  <a:moveTo>
                    <a:pt x="99967" y="106523"/>
                  </a:moveTo>
                  <a:lnTo>
                    <a:pt x="99967" y="112460"/>
                  </a:lnTo>
                  <a:lnTo>
                    <a:pt x="94031" y="112460"/>
                  </a:lnTo>
                  <a:lnTo>
                    <a:pt x="94031" y="106523"/>
                  </a:lnTo>
                  <a:close/>
                  <a:moveTo>
                    <a:pt x="106214" y="106523"/>
                  </a:moveTo>
                  <a:lnTo>
                    <a:pt x="106214" y="112460"/>
                  </a:lnTo>
                  <a:lnTo>
                    <a:pt x="100278" y="112460"/>
                  </a:lnTo>
                  <a:lnTo>
                    <a:pt x="100278" y="106523"/>
                  </a:lnTo>
                  <a:close/>
                  <a:moveTo>
                    <a:pt x="112461" y="106523"/>
                  </a:moveTo>
                  <a:lnTo>
                    <a:pt x="112461" y="112460"/>
                  </a:lnTo>
                  <a:lnTo>
                    <a:pt x="106527" y="112460"/>
                  </a:lnTo>
                  <a:lnTo>
                    <a:pt x="106527" y="106523"/>
                  </a:lnTo>
                  <a:close/>
                  <a:moveTo>
                    <a:pt x="118710" y="106523"/>
                  </a:moveTo>
                  <a:lnTo>
                    <a:pt x="118710" y="112460"/>
                  </a:lnTo>
                  <a:lnTo>
                    <a:pt x="112774" y="112460"/>
                  </a:lnTo>
                  <a:lnTo>
                    <a:pt x="112774" y="106523"/>
                  </a:lnTo>
                  <a:close/>
                  <a:moveTo>
                    <a:pt x="124957" y="106523"/>
                  </a:moveTo>
                  <a:lnTo>
                    <a:pt x="124957" y="112460"/>
                  </a:lnTo>
                  <a:lnTo>
                    <a:pt x="119021" y="112460"/>
                  </a:lnTo>
                  <a:lnTo>
                    <a:pt x="119021" y="106523"/>
                  </a:lnTo>
                  <a:close/>
                  <a:moveTo>
                    <a:pt x="131204" y="106523"/>
                  </a:moveTo>
                  <a:lnTo>
                    <a:pt x="131204" y="112460"/>
                  </a:lnTo>
                  <a:lnTo>
                    <a:pt x="125270" y="112460"/>
                  </a:lnTo>
                  <a:lnTo>
                    <a:pt x="125270" y="106523"/>
                  </a:lnTo>
                  <a:close/>
                  <a:moveTo>
                    <a:pt x="137451" y="106523"/>
                  </a:moveTo>
                  <a:lnTo>
                    <a:pt x="137451" y="112460"/>
                  </a:lnTo>
                  <a:lnTo>
                    <a:pt x="131517" y="112460"/>
                  </a:lnTo>
                  <a:lnTo>
                    <a:pt x="131517" y="106523"/>
                  </a:lnTo>
                  <a:close/>
                  <a:moveTo>
                    <a:pt x="143702" y="106523"/>
                  </a:moveTo>
                  <a:lnTo>
                    <a:pt x="143702" y="112460"/>
                  </a:lnTo>
                  <a:lnTo>
                    <a:pt x="137766" y="112460"/>
                  </a:lnTo>
                  <a:lnTo>
                    <a:pt x="137766" y="106523"/>
                  </a:lnTo>
                  <a:close/>
                  <a:moveTo>
                    <a:pt x="149949" y="106523"/>
                  </a:moveTo>
                  <a:lnTo>
                    <a:pt x="149949" y="112460"/>
                  </a:lnTo>
                  <a:lnTo>
                    <a:pt x="144015" y="112460"/>
                  </a:lnTo>
                  <a:lnTo>
                    <a:pt x="144015" y="106523"/>
                  </a:lnTo>
                  <a:close/>
                  <a:moveTo>
                    <a:pt x="156196" y="106523"/>
                  </a:moveTo>
                  <a:lnTo>
                    <a:pt x="156196" y="112460"/>
                  </a:lnTo>
                  <a:lnTo>
                    <a:pt x="150262" y="112460"/>
                  </a:lnTo>
                  <a:lnTo>
                    <a:pt x="150262" y="106523"/>
                  </a:lnTo>
                  <a:close/>
                  <a:moveTo>
                    <a:pt x="162445" y="106523"/>
                  </a:moveTo>
                  <a:lnTo>
                    <a:pt x="162445" y="112460"/>
                  </a:lnTo>
                  <a:lnTo>
                    <a:pt x="156509" y="112460"/>
                  </a:lnTo>
                  <a:lnTo>
                    <a:pt x="156509" y="106523"/>
                  </a:lnTo>
                  <a:close/>
                  <a:moveTo>
                    <a:pt x="168692" y="106523"/>
                  </a:moveTo>
                  <a:lnTo>
                    <a:pt x="168692" y="112460"/>
                  </a:lnTo>
                  <a:lnTo>
                    <a:pt x="162756" y="112460"/>
                  </a:lnTo>
                  <a:lnTo>
                    <a:pt x="162756" y="106523"/>
                  </a:lnTo>
                  <a:close/>
                  <a:moveTo>
                    <a:pt x="174939" y="106523"/>
                  </a:moveTo>
                  <a:lnTo>
                    <a:pt x="174939" y="112460"/>
                  </a:lnTo>
                  <a:lnTo>
                    <a:pt x="169005" y="112460"/>
                  </a:lnTo>
                  <a:lnTo>
                    <a:pt x="169005" y="106523"/>
                  </a:lnTo>
                  <a:close/>
                  <a:moveTo>
                    <a:pt x="181186" y="106523"/>
                  </a:moveTo>
                  <a:lnTo>
                    <a:pt x="181186" y="112460"/>
                  </a:lnTo>
                  <a:lnTo>
                    <a:pt x="175252" y="112460"/>
                  </a:lnTo>
                  <a:lnTo>
                    <a:pt x="175252" y="106523"/>
                  </a:lnTo>
                  <a:close/>
                  <a:moveTo>
                    <a:pt x="187435" y="106523"/>
                  </a:moveTo>
                  <a:lnTo>
                    <a:pt x="187435" y="112460"/>
                  </a:lnTo>
                  <a:lnTo>
                    <a:pt x="181499" y="112460"/>
                  </a:lnTo>
                  <a:lnTo>
                    <a:pt x="181499" y="106523"/>
                  </a:lnTo>
                  <a:close/>
                  <a:moveTo>
                    <a:pt x="193684" y="106523"/>
                  </a:moveTo>
                  <a:lnTo>
                    <a:pt x="193684" y="112460"/>
                  </a:lnTo>
                  <a:lnTo>
                    <a:pt x="187749" y="112460"/>
                  </a:lnTo>
                  <a:lnTo>
                    <a:pt x="187749" y="106523"/>
                  </a:lnTo>
                  <a:close/>
                  <a:moveTo>
                    <a:pt x="199931" y="106523"/>
                  </a:moveTo>
                  <a:lnTo>
                    <a:pt x="199931" y="112460"/>
                  </a:lnTo>
                  <a:lnTo>
                    <a:pt x="193996" y="112460"/>
                  </a:lnTo>
                  <a:lnTo>
                    <a:pt x="193996" y="106523"/>
                  </a:lnTo>
                  <a:close/>
                  <a:moveTo>
                    <a:pt x="206180" y="106523"/>
                  </a:moveTo>
                  <a:lnTo>
                    <a:pt x="206180" y="112460"/>
                  </a:lnTo>
                  <a:lnTo>
                    <a:pt x="200244" y="112460"/>
                  </a:lnTo>
                  <a:lnTo>
                    <a:pt x="200244" y="106523"/>
                  </a:lnTo>
                  <a:close/>
                  <a:moveTo>
                    <a:pt x="212427" y="106523"/>
                  </a:moveTo>
                  <a:lnTo>
                    <a:pt x="212427" y="112460"/>
                  </a:lnTo>
                  <a:lnTo>
                    <a:pt x="206491" y="112460"/>
                  </a:lnTo>
                  <a:lnTo>
                    <a:pt x="206491" y="106523"/>
                  </a:lnTo>
                  <a:close/>
                  <a:moveTo>
                    <a:pt x="218674" y="106523"/>
                  </a:moveTo>
                  <a:lnTo>
                    <a:pt x="218674" y="112460"/>
                  </a:lnTo>
                  <a:lnTo>
                    <a:pt x="212739" y="112460"/>
                  </a:lnTo>
                  <a:lnTo>
                    <a:pt x="212739" y="106523"/>
                  </a:lnTo>
                  <a:close/>
                  <a:moveTo>
                    <a:pt x="224921" y="106523"/>
                  </a:moveTo>
                  <a:lnTo>
                    <a:pt x="224921" y="112460"/>
                  </a:lnTo>
                  <a:lnTo>
                    <a:pt x="218987" y="112460"/>
                  </a:lnTo>
                  <a:lnTo>
                    <a:pt x="218987" y="106523"/>
                  </a:lnTo>
                  <a:close/>
                  <a:moveTo>
                    <a:pt x="231170" y="106523"/>
                  </a:moveTo>
                  <a:lnTo>
                    <a:pt x="231170" y="112460"/>
                  </a:lnTo>
                  <a:lnTo>
                    <a:pt x="225234" y="112460"/>
                  </a:lnTo>
                  <a:lnTo>
                    <a:pt x="225234" y="106523"/>
                  </a:lnTo>
                  <a:close/>
                  <a:moveTo>
                    <a:pt x="237417" y="106523"/>
                  </a:moveTo>
                  <a:lnTo>
                    <a:pt x="237417" y="112460"/>
                  </a:lnTo>
                  <a:lnTo>
                    <a:pt x="231481" y="112460"/>
                  </a:lnTo>
                  <a:lnTo>
                    <a:pt x="231481" y="106523"/>
                  </a:lnTo>
                  <a:close/>
                  <a:moveTo>
                    <a:pt x="243664" y="106523"/>
                  </a:moveTo>
                  <a:lnTo>
                    <a:pt x="243664" y="112460"/>
                  </a:lnTo>
                  <a:lnTo>
                    <a:pt x="237729" y="112460"/>
                  </a:lnTo>
                  <a:lnTo>
                    <a:pt x="237729" y="106523"/>
                  </a:lnTo>
                  <a:close/>
                  <a:moveTo>
                    <a:pt x="249911" y="106523"/>
                  </a:moveTo>
                  <a:lnTo>
                    <a:pt x="249911" y="112460"/>
                  </a:lnTo>
                  <a:lnTo>
                    <a:pt x="243977" y="112460"/>
                  </a:lnTo>
                  <a:lnTo>
                    <a:pt x="243977" y="106523"/>
                  </a:lnTo>
                  <a:close/>
                  <a:moveTo>
                    <a:pt x="256161" y="106523"/>
                  </a:moveTo>
                  <a:lnTo>
                    <a:pt x="256161" y="112460"/>
                  </a:lnTo>
                  <a:lnTo>
                    <a:pt x="250225" y="112460"/>
                  </a:lnTo>
                  <a:lnTo>
                    <a:pt x="250225" y="106523"/>
                  </a:lnTo>
                  <a:close/>
                  <a:moveTo>
                    <a:pt x="262409" y="106523"/>
                  </a:moveTo>
                  <a:lnTo>
                    <a:pt x="262409" y="112460"/>
                  </a:lnTo>
                  <a:lnTo>
                    <a:pt x="256474" y="112460"/>
                  </a:lnTo>
                  <a:lnTo>
                    <a:pt x="256474" y="106523"/>
                  </a:lnTo>
                  <a:close/>
                  <a:moveTo>
                    <a:pt x="268656" y="106523"/>
                  </a:moveTo>
                  <a:lnTo>
                    <a:pt x="268656" y="112460"/>
                  </a:lnTo>
                  <a:lnTo>
                    <a:pt x="262721" y="112460"/>
                  </a:lnTo>
                  <a:lnTo>
                    <a:pt x="262721" y="106523"/>
                  </a:lnTo>
                  <a:close/>
                  <a:moveTo>
                    <a:pt x="274904" y="106523"/>
                  </a:moveTo>
                  <a:lnTo>
                    <a:pt x="274904" y="112460"/>
                  </a:lnTo>
                  <a:lnTo>
                    <a:pt x="268968" y="112460"/>
                  </a:lnTo>
                  <a:lnTo>
                    <a:pt x="268968" y="106523"/>
                  </a:lnTo>
                  <a:close/>
                  <a:moveTo>
                    <a:pt x="6251" y="112771"/>
                  </a:moveTo>
                  <a:lnTo>
                    <a:pt x="6251" y="118707"/>
                  </a:lnTo>
                  <a:lnTo>
                    <a:pt x="315" y="118707"/>
                  </a:lnTo>
                  <a:lnTo>
                    <a:pt x="315" y="112771"/>
                  </a:lnTo>
                  <a:close/>
                  <a:moveTo>
                    <a:pt x="12498" y="112771"/>
                  </a:moveTo>
                  <a:lnTo>
                    <a:pt x="12498" y="118707"/>
                  </a:lnTo>
                  <a:lnTo>
                    <a:pt x="6562" y="118707"/>
                  </a:lnTo>
                  <a:lnTo>
                    <a:pt x="6562" y="112771"/>
                  </a:lnTo>
                  <a:close/>
                  <a:moveTo>
                    <a:pt x="18745" y="112771"/>
                  </a:moveTo>
                  <a:lnTo>
                    <a:pt x="18745" y="118707"/>
                  </a:lnTo>
                  <a:lnTo>
                    <a:pt x="12810" y="118707"/>
                  </a:lnTo>
                  <a:lnTo>
                    <a:pt x="12810" y="112771"/>
                  </a:lnTo>
                  <a:close/>
                  <a:moveTo>
                    <a:pt x="24992" y="112771"/>
                  </a:moveTo>
                  <a:lnTo>
                    <a:pt x="24992" y="118707"/>
                  </a:lnTo>
                  <a:lnTo>
                    <a:pt x="19058" y="118707"/>
                  </a:lnTo>
                  <a:lnTo>
                    <a:pt x="19058" y="112771"/>
                  </a:lnTo>
                  <a:close/>
                  <a:moveTo>
                    <a:pt x="31242" y="112771"/>
                  </a:moveTo>
                  <a:lnTo>
                    <a:pt x="31242" y="118707"/>
                  </a:lnTo>
                  <a:lnTo>
                    <a:pt x="25305" y="118707"/>
                  </a:lnTo>
                  <a:lnTo>
                    <a:pt x="25305" y="112771"/>
                  </a:lnTo>
                  <a:close/>
                  <a:moveTo>
                    <a:pt x="37489" y="112771"/>
                  </a:moveTo>
                  <a:lnTo>
                    <a:pt x="37489" y="118707"/>
                  </a:lnTo>
                  <a:lnTo>
                    <a:pt x="31553" y="118707"/>
                  </a:lnTo>
                  <a:lnTo>
                    <a:pt x="31553" y="112771"/>
                  </a:lnTo>
                  <a:close/>
                  <a:moveTo>
                    <a:pt x="43737" y="112771"/>
                  </a:moveTo>
                  <a:lnTo>
                    <a:pt x="43737" y="118707"/>
                  </a:lnTo>
                  <a:lnTo>
                    <a:pt x="37802" y="118707"/>
                  </a:lnTo>
                  <a:lnTo>
                    <a:pt x="37802" y="112771"/>
                  </a:lnTo>
                  <a:close/>
                  <a:moveTo>
                    <a:pt x="49985" y="112771"/>
                  </a:moveTo>
                  <a:lnTo>
                    <a:pt x="49985" y="118707"/>
                  </a:lnTo>
                  <a:lnTo>
                    <a:pt x="44049" y="118707"/>
                  </a:lnTo>
                  <a:lnTo>
                    <a:pt x="44049" y="112771"/>
                  </a:lnTo>
                  <a:close/>
                  <a:moveTo>
                    <a:pt x="56232" y="112771"/>
                  </a:moveTo>
                  <a:lnTo>
                    <a:pt x="56232" y="118707"/>
                  </a:lnTo>
                  <a:lnTo>
                    <a:pt x="50296" y="118707"/>
                  </a:lnTo>
                  <a:lnTo>
                    <a:pt x="50296" y="112771"/>
                  </a:lnTo>
                  <a:close/>
                  <a:moveTo>
                    <a:pt x="62480" y="112771"/>
                  </a:moveTo>
                  <a:lnTo>
                    <a:pt x="62480" y="118707"/>
                  </a:lnTo>
                  <a:lnTo>
                    <a:pt x="56545" y="118707"/>
                  </a:lnTo>
                  <a:lnTo>
                    <a:pt x="56545" y="112771"/>
                  </a:lnTo>
                  <a:close/>
                  <a:moveTo>
                    <a:pt x="68727" y="112771"/>
                  </a:moveTo>
                  <a:lnTo>
                    <a:pt x="68727" y="118707"/>
                  </a:lnTo>
                  <a:lnTo>
                    <a:pt x="62792" y="118707"/>
                  </a:lnTo>
                  <a:lnTo>
                    <a:pt x="62792" y="112771"/>
                  </a:lnTo>
                  <a:close/>
                  <a:moveTo>
                    <a:pt x="74975" y="112771"/>
                  </a:moveTo>
                  <a:lnTo>
                    <a:pt x="74975" y="118707"/>
                  </a:lnTo>
                  <a:lnTo>
                    <a:pt x="69039" y="118707"/>
                  </a:lnTo>
                  <a:lnTo>
                    <a:pt x="69039" y="112771"/>
                  </a:lnTo>
                  <a:close/>
                  <a:moveTo>
                    <a:pt x="81223" y="112771"/>
                  </a:moveTo>
                  <a:lnTo>
                    <a:pt x="81223" y="118707"/>
                  </a:lnTo>
                  <a:lnTo>
                    <a:pt x="75286" y="118707"/>
                  </a:lnTo>
                  <a:lnTo>
                    <a:pt x="75286" y="112771"/>
                  </a:lnTo>
                  <a:close/>
                  <a:moveTo>
                    <a:pt x="87470" y="112771"/>
                  </a:moveTo>
                  <a:lnTo>
                    <a:pt x="87470" y="118707"/>
                  </a:lnTo>
                  <a:lnTo>
                    <a:pt x="81535" y="118707"/>
                  </a:lnTo>
                  <a:lnTo>
                    <a:pt x="81535" y="112771"/>
                  </a:lnTo>
                  <a:close/>
                  <a:moveTo>
                    <a:pt x="93718" y="112771"/>
                  </a:moveTo>
                  <a:lnTo>
                    <a:pt x="93718" y="118707"/>
                  </a:lnTo>
                  <a:lnTo>
                    <a:pt x="87784" y="118707"/>
                  </a:lnTo>
                  <a:lnTo>
                    <a:pt x="87784" y="112771"/>
                  </a:lnTo>
                  <a:close/>
                  <a:moveTo>
                    <a:pt x="99967" y="112771"/>
                  </a:moveTo>
                  <a:lnTo>
                    <a:pt x="99967" y="118707"/>
                  </a:lnTo>
                  <a:lnTo>
                    <a:pt x="94031" y="118707"/>
                  </a:lnTo>
                  <a:lnTo>
                    <a:pt x="94031" y="112771"/>
                  </a:lnTo>
                  <a:close/>
                  <a:moveTo>
                    <a:pt x="106214" y="112771"/>
                  </a:moveTo>
                  <a:lnTo>
                    <a:pt x="106214" y="118707"/>
                  </a:lnTo>
                  <a:lnTo>
                    <a:pt x="100278" y="118707"/>
                  </a:lnTo>
                  <a:lnTo>
                    <a:pt x="100278" y="112771"/>
                  </a:lnTo>
                  <a:close/>
                  <a:moveTo>
                    <a:pt x="112461" y="112771"/>
                  </a:moveTo>
                  <a:lnTo>
                    <a:pt x="112461" y="118707"/>
                  </a:lnTo>
                  <a:lnTo>
                    <a:pt x="106527" y="118707"/>
                  </a:lnTo>
                  <a:lnTo>
                    <a:pt x="106527" y="112771"/>
                  </a:lnTo>
                  <a:close/>
                  <a:moveTo>
                    <a:pt x="118710" y="112771"/>
                  </a:moveTo>
                  <a:lnTo>
                    <a:pt x="118710" y="118707"/>
                  </a:lnTo>
                  <a:lnTo>
                    <a:pt x="112774" y="118707"/>
                  </a:lnTo>
                  <a:lnTo>
                    <a:pt x="112774" y="112771"/>
                  </a:lnTo>
                  <a:close/>
                  <a:moveTo>
                    <a:pt x="124957" y="112771"/>
                  </a:moveTo>
                  <a:lnTo>
                    <a:pt x="124957" y="118707"/>
                  </a:lnTo>
                  <a:lnTo>
                    <a:pt x="119021" y="118707"/>
                  </a:lnTo>
                  <a:lnTo>
                    <a:pt x="119021" y="112771"/>
                  </a:lnTo>
                  <a:close/>
                  <a:moveTo>
                    <a:pt x="131204" y="112771"/>
                  </a:moveTo>
                  <a:lnTo>
                    <a:pt x="131204" y="118707"/>
                  </a:lnTo>
                  <a:lnTo>
                    <a:pt x="125270" y="118707"/>
                  </a:lnTo>
                  <a:lnTo>
                    <a:pt x="125270" y="112771"/>
                  </a:lnTo>
                  <a:close/>
                  <a:moveTo>
                    <a:pt x="137451" y="112771"/>
                  </a:moveTo>
                  <a:lnTo>
                    <a:pt x="137451" y="118707"/>
                  </a:lnTo>
                  <a:lnTo>
                    <a:pt x="131517" y="118707"/>
                  </a:lnTo>
                  <a:lnTo>
                    <a:pt x="131517" y="112771"/>
                  </a:lnTo>
                  <a:close/>
                  <a:moveTo>
                    <a:pt x="143702" y="112771"/>
                  </a:moveTo>
                  <a:lnTo>
                    <a:pt x="143702" y="118707"/>
                  </a:lnTo>
                  <a:lnTo>
                    <a:pt x="137766" y="118707"/>
                  </a:lnTo>
                  <a:lnTo>
                    <a:pt x="137766" y="112771"/>
                  </a:lnTo>
                  <a:close/>
                  <a:moveTo>
                    <a:pt x="149949" y="112771"/>
                  </a:moveTo>
                  <a:lnTo>
                    <a:pt x="149949" y="118707"/>
                  </a:lnTo>
                  <a:lnTo>
                    <a:pt x="144015" y="118707"/>
                  </a:lnTo>
                  <a:lnTo>
                    <a:pt x="144015" y="112771"/>
                  </a:lnTo>
                  <a:close/>
                  <a:moveTo>
                    <a:pt x="156196" y="112771"/>
                  </a:moveTo>
                  <a:lnTo>
                    <a:pt x="156196" y="118707"/>
                  </a:lnTo>
                  <a:lnTo>
                    <a:pt x="150262" y="118707"/>
                  </a:lnTo>
                  <a:lnTo>
                    <a:pt x="150262" y="112771"/>
                  </a:lnTo>
                  <a:close/>
                  <a:moveTo>
                    <a:pt x="162445" y="112771"/>
                  </a:moveTo>
                  <a:lnTo>
                    <a:pt x="162445" y="118707"/>
                  </a:lnTo>
                  <a:lnTo>
                    <a:pt x="156509" y="118707"/>
                  </a:lnTo>
                  <a:lnTo>
                    <a:pt x="156509" y="112771"/>
                  </a:lnTo>
                  <a:close/>
                  <a:moveTo>
                    <a:pt x="168692" y="112771"/>
                  </a:moveTo>
                  <a:lnTo>
                    <a:pt x="168692" y="118707"/>
                  </a:lnTo>
                  <a:lnTo>
                    <a:pt x="162756" y="118707"/>
                  </a:lnTo>
                  <a:lnTo>
                    <a:pt x="162756" y="112771"/>
                  </a:lnTo>
                  <a:close/>
                  <a:moveTo>
                    <a:pt x="174939" y="112771"/>
                  </a:moveTo>
                  <a:lnTo>
                    <a:pt x="174939" y="118707"/>
                  </a:lnTo>
                  <a:lnTo>
                    <a:pt x="169005" y="118707"/>
                  </a:lnTo>
                  <a:lnTo>
                    <a:pt x="169005" y="112771"/>
                  </a:lnTo>
                  <a:close/>
                  <a:moveTo>
                    <a:pt x="181186" y="112771"/>
                  </a:moveTo>
                  <a:lnTo>
                    <a:pt x="181186" y="118707"/>
                  </a:lnTo>
                  <a:lnTo>
                    <a:pt x="175252" y="118707"/>
                  </a:lnTo>
                  <a:lnTo>
                    <a:pt x="175252" y="112771"/>
                  </a:lnTo>
                  <a:close/>
                  <a:moveTo>
                    <a:pt x="187435" y="112771"/>
                  </a:moveTo>
                  <a:lnTo>
                    <a:pt x="187435" y="118707"/>
                  </a:lnTo>
                  <a:lnTo>
                    <a:pt x="181499" y="118707"/>
                  </a:lnTo>
                  <a:lnTo>
                    <a:pt x="181499" y="112771"/>
                  </a:lnTo>
                  <a:close/>
                  <a:moveTo>
                    <a:pt x="193684" y="112771"/>
                  </a:moveTo>
                  <a:lnTo>
                    <a:pt x="193684" y="118707"/>
                  </a:lnTo>
                  <a:lnTo>
                    <a:pt x="187749" y="118707"/>
                  </a:lnTo>
                  <a:lnTo>
                    <a:pt x="187749" y="112771"/>
                  </a:lnTo>
                  <a:close/>
                  <a:moveTo>
                    <a:pt x="199931" y="112771"/>
                  </a:moveTo>
                  <a:lnTo>
                    <a:pt x="199931" y="118707"/>
                  </a:lnTo>
                  <a:lnTo>
                    <a:pt x="193996" y="118707"/>
                  </a:lnTo>
                  <a:lnTo>
                    <a:pt x="193996" y="112771"/>
                  </a:lnTo>
                  <a:close/>
                  <a:moveTo>
                    <a:pt x="206180" y="112771"/>
                  </a:moveTo>
                  <a:lnTo>
                    <a:pt x="206180" y="118707"/>
                  </a:lnTo>
                  <a:lnTo>
                    <a:pt x="200244" y="118707"/>
                  </a:lnTo>
                  <a:lnTo>
                    <a:pt x="200244" y="112771"/>
                  </a:lnTo>
                  <a:close/>
                  <a:moveTo>
                    <a:pt x="212427" y="112771"/>
                  </a:moveTo>
                  <a:lnTo>
                    <a:pt x="212427" y="118707"/>
                  </a:lnTo>
                  <a:lnTo>
                    <a:pt x="206491" y="118707"/>
                  </a:lnTo>
                  <a:lnTo>
                    <a:pt x="206491" y="112771"/>
                  </a:lnTo>
                  <a:close/>
                  <a:moveTo>
                    <a:pt x="218674" y="112771"/>
                  </a:moveTo>
                  <a:lnTo>
                    <a:pt x="218674" y="118707"/>
                  </a:lnTo>
                  <a:lnTo>
                    <a:pt x="212739" y="118707"/>
                  </a:lnTo>
                  <a:lnTo>
                    <a:pt x="212739" y="112771"/>
                  </a:lnTo>
                  <a:close/>
                  <a:moveTo>
                    <a:pt x="224921" y="112771"/>
                  </a:moveTo>
                  <a:lnTo>
                    <a:pt x="224921" y="118707"/>
                  </a:lnTo>
                  <a:lnTo>
                    <a:pt x="218987" y="118707"/>
                  </a:lnTo>
                  <a:lnTo>
                    <a:pt x="218987" y="112771"/>
                  </a:lnTo>
                  <a:close/>
                  <a:moveTo>
                    <a:pt x="231170" y="112771"/>
                  </a:moveTo>
                  <a:lnTo>
                    <a:pt x="231170" y="118707"/>
                  </a:lnTo>
                  <a:lnTo>
                    <a:pt x="225234" y="118707"/>
                  </a:lnTo>
                  <a:lnTo>
                    <a:pt x="225234" y="112771"/>
                  </a:lnTo>
                  <a:close/>
                  <a:moveTo>
                    <a:pt x="237417" y="112771"/>
                  </a:moveTo>
                  <a:lnTo>
                    <a:pt x="237417" y="118707"/>
                  </a:lnTo>
                  <a:lnTo>
                    <a:pt x="231481" y="118707"/>
                  </a:lnTo>
                  <a:lnTo>
                    <a:pt x="231481" y="112771"/>
                  </a:lnTo>
                  <a:close/>
                  <a:moveTo>
                    <a:pt x="243664" y="112771"/>
                  </a:moveTo>
                  <a:lnTo>
                    <a:pt x="243664" y="118707"/>
                  </a:lnTo>
                  <a:lnTo>
                    <a:pt x="237729" y="118707"/>
                  </a:lnTo>
                  <a:lnTo>
                    <a:pt x="237729" y="112771"/>
                  </a:lnTo>
                  <a:close/>
                  <a:moveTo>
                    <a:pt x="249911" y="112771"/>
                  </a:moveTo>
                  <a:lnTo>
                    <a:pt x="249911" y="118707"/>
                  </a:lnTo>
                  <a:lnTo>
                    <a:pt x="243977" y="118707"/>
                  </a:lnTo>
                  <a:lnTo>
                    <a:pt x="243977" y="112771"/>
                  </a:lnTo>
                  <a:close/>
                  <a:moveTo>
                    <a:pt x="256161" y="112771"/>
                  </a:moveTo>
                  <a:lnTo>
                    <a:pt x="256161" y="118707"/>
                  </a:lnTo>
                  <a:lnTo>
                    <a:pt x="250225" y="118707"/>
                  </a:lnTo>
                  <a:lnTo>
                    <a:pt x="250225" y="112771"/>
                  </a:lnTo>
                  <a:close/>
                  <a:moveTo>
                    <a:pt x="262409" y="112771"/>
                  </a:moveTo>
                  <a:lnTo>
                    <a:pt x="262409" y="118707"/>
                  </a:lnTo>
                  <a:lnTo>
                    <a:pt x="256474" y="118707"/>
                  </a:lnTo>
                  <a:lnTo>
                    <a:pt x="256474" y="112771"/>
                  </a:lnTo>
                  <a:close/>
                  <a:moveTo>
                    <a:pt x="268656" y="112771"/>
                  </a:moveTo>
                  <a:lnTo>
                    <a:pt x="268656" y="118707"/>
                  </a:lnTo>
                  <a:lnTo>
                    <a:pt x="262721" y="118707"/>
                  </a:lnTo>
                  <a:lnTo>
                    <a:pt x="262721" y="112771"/>
                  </a:lnTo>
                  <a:close/>
                  <a:moveTo>
                    <a:pt x="274904" y="112771"/>
                  </a:moveTo>
                  <a:lnTo>
                    <a:pt x="274904" y="118707"/>
                  </a:lnTo>
                  <a:lnTo>
                    <a:pt x="268968" y="118707"/>
                  </a:lnTo>
                  <a:lnTo>
                    <a:pt x="268968" y="112771"/>
                  </a:lnTo>
                  <a:close/>
                  <a:moveTo>
                    <a:pt x="6251" y="119019"/>
                  </a:moveTo>
                  <a:lnTo>
                    <a:pt x="6251" y="124954"/>
                  </a:lnTo>
                  <a:lnTo>
                    <a:pt x="315" y="124954"/>
                  </a:lnTo>
                  <a:lnTo>
                    <a:pt x="315" y="119019"/>
                  </a:lnTo>
                  <a:close/>
                  <a:moveTo>
                    <a:pt x="12498" y="119019"/>
                  </a:moveTo>
                  <a:lnTo>
                    <a:pt x="12498" y="124954"/>
                  </a:lnTo>
                  <a:lnTo>
                    <a:pt x="6562" y="124954"/>
                  </a:lnTo>
                  <a:lnTo>
                    <a:pt x="6562" y="119019"/>
                  </a:lnTo>
                  <a:close/>
                  <a:moveTo>
                    <a:pt x="18745" y="119019"/>
                  </a:moveTo>
                  <a:lnTo>
                    <a:pt x="18745" y="124954"/>
                  </a:lnTo>
                  <a:lnTo>
                    <a:pt x="12810" y="124954"/>
                  </a:lnTo>
                  <a:lnTo>
                    <a:pt x="12810" y="119019"/>
                  </a:lnTo>
                  <a:close/>
                  <a:moveTo>
                    <a:pt x="24992" y="119019"/>
                  </a:moveTo>
                  <a:lnTo>
                    <a:pt x="24992" y="124954"/>
                  </a:lnTo>
                  <a:lnTo>
                    <a:pt x="19058" y="124954"/>
                  </a:lnTo>
                  <a:lnTo>
                    <a:pt x="19058" y="119019"/>
                  </a:lnTo>
                  <a:close/>
                  <a:moveTo>
                    <a:pt x="31242" y="119019"/>
                  </a:moveTo>
                  <a:lnTo>
                    <a:pt x="31242" y="124954"/>
                  </a:lnTo>
                  <a:lnTo>
                    <a:pt x="25305" y="124954"/>
                  </a:lnTo>
                  <a:lnTo>
                    <a:pt x="25305" y="119019"/>
                  </a:lnTo>
                  <a:close/>
                  <a:moveTo>
                    <a:pt x="37489" y="119019"/>
                  </a:moveTo>
                  <a:lnTo>
                    <a:pt x="37489" y="124954"/>
                  </a:lnTo>
                  <a:lnTo>
                    <a:pt x="31553" y="124954"/>
                  </a:lnTo>
                  <a:lnTo>
                    <a:pt x="31553" y="119019"/>
                  </a:lnTo>
                  <a:close/>
                  <a:moveTo>
                    <a:pt x="43737" y="119019"/>
                  </a:moveTo>
                  <a:lnTo>
                    <a:pt x="43737" y="124954"/>
                  </a:lnTo>
                  <a:lnTo>
                    <a:pt x="37802" y="124954"/>
                  </a:lnTo>
                  <a:lnTo>
                    <a:pt x="37802" y="119019"/>
                  </a:lnTo>
                  <a:close/>
                  <a:moveTo>
                    <a:pt x="49985" y="119019"/>
                  </a:moveTo>
                  <a:lnTo>
                    <a:pt x="49985" y="124954"/>
                  </a:lnTo>
                  <a:lnTo>
                    <a:pt x="44049" y="124954"/>
                  </a:lnTo>
                  <a:lnTo>
                    <a:pt x="44049" y="119019"/>
                  </a:lnTo>
                  <a:close/>
                  <a:moveTo>
                    <a:pt x="56232" y="119019"/>
                  </a:moveTo>
                  <a:lnTo>
                    <a:pt x="56232" y="124954"/>
                  </a:lnTo>
                  <a:lnTo>
                    <a:pt x="50296" y="124954"/>
                  </a:lnTo>
                  <a:lnTo>
                    <a:pt x="50296" y="119019"/>
                  </a:lnTo>
                  <a:close/>
                  <a:moveTo>
                    <a:pt x="62480" y="119019"/>
                  </a:moveTo>
                  <a:lnTo>
                    <a:pt x="62480" y="124954"/>
                  </a:lnTo>
                  <a:lnTo>
                    <a:pt x="56545" y="124954"/>
                  </a:lnTo>
                  <a:lnTo>
                    <a:pt x="56545" y="119019"/>
                  </a:lnTo>
                  <a:close/>
                  <a:moveTo>
                    <a:pt x="68727" y="119019"/>
                  </a:moveTo>
                  <a:lnTo>
                    <a:pt x="68727" y="124954"/>
                  </a:lnTo>
                  <a:lnTo>
                    <a:pt x="62792" y="124954"/>
                  </a:lnTo>
                  <a:lnTo>
                    <a:pt x="62792" y="119019"/>
                  </a:lnTo>
                  <a:close/>
                  <a:moveTo>
                    <a:pt x="74975" y="119019"/>
                  </a:moveTo>
                  <a:lnTo>
                    <a:pt x="74975" y="124954"/>
                  </a:lnTo>
                  <a:lnTo>
                    <a:pt x="69039" y="124954"/>
                  </a:lnTo>
                  <a:lnTo>
                    <a:pt x="69039" y="119019"/>
                  </a:lnTo>
                  <a:close/>
                  <a:moveTo>
                    <a:pt x="81223" y="119019"/>
                  </a:moveTo>
                  <a:lnTo>
                    <a:pt x="81223" y="124954"/>
                  </a:lnTo>
                  <a:lnTo>
                    <a:pt x="75286" y="124954"/>
                  </a:lnTo>
                  <a:lnTo>
                    <a:pt x="75286" y="119019"/>
                  </a:lnTo>
                  <a:close/>
                  <a:moveTo>
                    <a:pt x="87470" y="119019"/>
                  </a:moveTo>
                  <a:lnTo>
                    <a:pt x="87470" y="124954"/>
                  </a:lnTo>
                  <a:lnTo>
                    <a:pt x="81535" y="124954"/>
                  </a:lnTo>
                  <a:lnTo>
                    <a:pt x="81535" y="119019"/>
                  </a:lnTo>
                  <a:close/>
                  <a:moveTo>
                    <a:pt x="93718" y="119019"/>
                  </a:moveTo>
                  <a:lnTo>
                    <a:pt x="93718" y="124954"/>
                  </a:lnTo>
                  <a:lnTo>
                    <a:pt x="87784" y="124954"/>
                  </a:lnTo>
                  <a:lnTo>
                    <a:pt x="87784" y="119019"/>
                  </a:lnTo>
                  <a:close/>
                  <a:moveTo>
                    <a:pt x="99967" y="119019"/>
                  </a:moveTo>
                  <a:lnTo>
                    <a:pt x="99967" y="124954"/>
                  </a:lnTo>
                  <a:lnTo>
                    <a:pt x="94031" y="124954"/>
                  </a:lnTo>
                  <a:lnTo>
                    <a:pt x="94031" y="119019"/>
                  </a:lnTo>
                  <a:close/>
                  <a:moveTo>
                    <a:pt x="106214" y="119019"/>
                  </a:moveTo>
                  <a:lnTo>
                    <a:pt x="106214" y="124954"/>
                  </a:lnTo>
                  <a:lnTo>
                    <a:pt x="100278" y="124954"/>
                  </a:lnTo>
                  <a:lnTo>
                    <a:pt x="100278" y="119019"/>
                  </a:lnTo>
                  <a:close/>
                  <a:moveTo>
                    <a:pt x="112461" y="119019"/>
                  </a:moveTo>
                  <a:lnTo>
                    <a:pt x="112461" y="124954"/>
                  </a:lnTo>
                  <a:lnTo>
                    <a:pt x="106527" y="124954"/>
                  </a:lnTo>
                  <a:lnTo>
                    <a:pt x="106527" y="119019"/>
                  </a:lnTo>
                  <a:close/>
                  <a:moveTo>
                    <a:pt x="118710" y="119019"/>
                  </a:moveTo>
                  <a:lnTo>
                    <a:pt x="118710" y="124954"/>
                  </a:lnTo>
                  <a:lnTo>
                    <a:pt x="112774" y="124954"/>
                  </a:lnTo>
                  <a:lnTo>
                    <a:pt x="112774" y="119019"/>
                  </a:lnTo>
                  <a:close/>
                  <a:moveTo>
                    <a:pt x="124957" y="119019"/>
                  </a:moveTo>
                  <a:lnTo>
                    <a:pt x="124957" y="124954"/>
                  </a:lnTo>
                  <a:lnTo>
                    <a:pt x="119021" y="124954"/>
                  </a:lnTo>
                  <a:lnTo>
                    <a:pt x="119021" y="119019"/>
                  </a:lnTo>
                  <a:close/>
                  <a:moveTo>
                    <a:pt x="131204" y="119019"/>
                  </a:moveTo>
                  <a:lnTo>
                    <a:pt x="131204" y="124954"/>
                  </a:lnTo>
                  <a:lnTo>
                    <a:pt x="125270" y="124954"/>
                  </a:lnTo>
                  <a:lnTo>
                    <a:pt x="125270" y="119019"/>
                  </a:lnTo>
                  <a:close/>
                  <a:moveTo>
                    <a:pt x="137451" y="119019"/>
                  </a:moveTo>
                  <a:lnTo>
                    <a:pt x="137451" y="124954"/>
                  </a:lnTo>
                  <a:lnTo>
                    <a:pt x="131517" y="124954"/>
                  </a:lnTo>
                  <a:lnTo>
                    <a:pt x="131517" y="119019"/>
                  </a:lnTo>
                  <a:close/>
                  <a:moveTo>
                    <a:pt x="143702" y="119019"/>
                  </a:moveTo>
                  <a:lnTo>
                    <a:pt x="143702" y="124954"/>
                  </a:lnTo>
                  <a:lnTo>
                    <a:pt x="137766" y="124954"/>
                  </a:lnTo>
                  <a:lnTo>
                    <a:pt x="137766" y="119019"/>
                  </a:lnTo>
                  <a:close/>
                  <a:moveTo>
                    <a:pt x="149949" y="119019"/>
                  </a:moveTo>
                  <a:lnTo>
                    <a:pt x="149949" y="124954"/>
                  </a:lnTo>
                  <a:lnTo>
                    <a:pt x="144015" y="124954"/>
                  </a:lnTo>
                  <a:lnTo>
                    <a:pt x="144015" y="119019"/>
                  </a:lnTo>
                  <a:close/>
                  <a:moveTo>
                    <a:pt x="156196" y="119019"/>
                  </a:moveTo>
                  <a:lnTo>
                    <a:pt x="156196" y="124954"/>
                  </a:lnTo>
                  <a:lnTo>
                    <a:pt x="150262" y="124954"/>
                  </a:lnTo>
                  <a:lnTo>
                    <a:pt x="150262" y="119019"/>
                  </a:lnTo>
                  <a:close/>
                  <a:moveTo>
                    <a:pt x="162445" y="119019"/>
                  </a:moveTo>
                  <a:lnTo>
                    <a:pt x="162445" y="124954"/>
                  </a:lnTo>
                  <a:lnTo>
                    <a:pt x="156509" y="124954"/>
                  </a:lnTo>
                  <a:lnTo>
                    <a:pt x="156509" y="119019"/>
                  </a:lnTo>
                  <a:close/>
                  <a:moveTo>
                    <a:pt x="168692" y="119019"/>
                  </a:moveTo>
                  <a:lnTo>
                    <a:pt x="168692" y="124954"/>
                  </a:lnTo>
                  <a:lnTo>
                    <a:pt x="162756" y="124954"/>
                  </a:lnTo>
                  <a:lnTo>
                    <a:pt x="162756" y="119019"/>
                  </a:lnTo>
                  <a:close/>
                  <a:moveTo>
                    <a:pt x="174939" y="119019"/>
                  </a:moveTo>
                  <a:lnTo>
                    <a:pt x="174939" y="124954"/>
                  </a:lnTo>
                  <a:lnTo>
                    <a:pt x="169005" y="124954"/>
                  </a:lnTo>
                  <a:lnTo>
                    <a:pt x="169005" y="119019"/>
                  </a:lnTo>
                  <a:close/>
                  <a:moveTo>
                    <a:pt x="181186" y="119019"/>
                  </a:moveTo>
                  <a:lnTo>
                    <a:pt x="181186" y="124954"/>
                  </a:lnTo>
                  <a:lnTo>
                    <a:pt x="175252" y="124954"/>
                  </a:lnTo>
                  <a:lnTo>
                    <a:pt x="175252" y="119019"/>
                  </a:lnTo>
                  <a:close/>
                  <a:moveTo>
                    <a:pt x="187435" y="119019"/>
                  </a:moveTo>
                  <a:lnTo>
                    <a:pt x="187435" y="124954"/>
                  </a:lnTo>
                  <a:lnTo>
                    <a:pt x="181499" y="124954"/>
                  </a:lnTo>
                  <a:lnTo>
                    <a:pt x="181499" y="119019"/>
                  </a:lnTo>
                  <a:close/>
                  <a:moveTo>
                    <a:pt x="193684" y="119019"/>
                  </a:moveTo>
                  <a:lnTo>
                    <a:pt x="193684" y="124954"/>
                  </a:lnTo>
                  <a:lnTo>
                    <a:pt x="187749" y="124954"/>
                  </a:lnTo>
                  <a:lnTo>
                    <a:pt x="187749" y="119019"/>
                  </a:lnTo>
                  <a:close/>
                  <a:moveTo>
                    <a:pt x="199931" y="119019"/>
                  </a:moveTo>
                  <a:lnTo>
                    <a:pt x="199931" y="124954"/>
                  </a:lnTo>
                  <a:lnTo>
                    <a:pt x="193996" y="124954"/>
                  </a:lnTo>
                  <a:lnTo>
                    <a:pt x="193996" y="119019"/>
                  </a:lnTo>
                  <a:close/>
                  <a:moveTo>
                    <a:pt x="206180" y="119019"/>
                  </a:moveTo>
                  <a:lnTo>
                    <a:pt x="206180" y="124954"/>
                  </a:lnTo>
                  <a:lnTo>
                    <a:pt x="200244" y="124954"/>
                  </a:lnTo>
                  <a:lnTo>
                    <a:pt x="200244" y="119019"/>
                  </a:lnTo>
                  <a:close/>
                  <a:moveTo>
                    <a:pt x="212427" y="119019"/>
                  </a:moveTo>
                  <a:lnTo>
                    <a:pt x="212427" y="124954"/>
                  </a:lnTo>
                  <a:lnTo>
                    <a:pt x="206491" y="124954"/>
                  </a:lnTo>
                  <a:lnTo>
                    <a:pt x="206491" y="119019"/>
                  </a:lnTo>
                  <a:close/>
                  <a:moveTo>
                    <a:pt x="218674" y="119019"/>
                  </a:moveTo>
                  <a:lnTo>
                    <a:pt x="218674" y="124954"/>
                  </a:lnTo>
                  <a:lnTo>
                    <a:pt x="212739" y="124954"/>
                  </a:lnTo>
                  <a:lnTo>
                    <a:pt x="212739" y="119019"/>
                  </a:lnTo>
                  <a:close/>
                  <a:moveTo>
                    <a:pt x="224921" y="119019"/>
                  </a:moveTo>
                  <a:lnTo>
                    <a:pt x="224921" y="124954"/>
                  </a:lnTo>
                  <a:lnTo>
                    <a:pt x="218987" y="124954"/>
                  </a:lnTo>
                  <a:lnTo>
                    <a:pt x="218987" y="119019"/>
                  </a:lnTo>
                  <a:close/>
                  <a:moveTo>
                    <a:pt x="231170" y="119019"/>
                  </a:moveTo>
                  <a:lnTo>
                    <a:pt x="231170" y="124954"/>
                  </a:lnTo>
                  <a:lnTo>
                    <a:pt x="225234" y="124954"/>
                  </a:lnTo>
                  <a:lnTo>
                    <a:pt x="225234" y="119019"/>
                  </a:lnTo>
                  <a:close/>
                  <a:moveTo>
                    <a:pt x="237417" y="119019"/>
                  </a:moveTo>
                  <a:lnTo>
                    <a:pt x="237417" y="124954"/>
                  </a:lnTo>
                  <a:lnTo>
                    <a:pt x="231481" y="124954"/>
                  </a:lnTo>
                  <a:lnTo>
                    <a:pt x="231481" y="119019"/>
                  </a:lnTo>
                  <a:close/>
                  <a:moveTo>
                    <a:pt x="243664" y="119019"/>
                  </a:moveTo>
                  <a:lnTo>
                    <a:pt x="243664" y="124954"/>
                  </a:lnTo>
                  <a:lnTo>
                    <a:pt x="237729" y="124954"/>
                  </a:lnTo>
                  <a:lnTo>
                    <a:pt x="237729" y="119019"/>
                  </a:lnTo>
                  <a:close/>
                  <a:moveTo>
                    <a:pt x="249911" y="119019"/>
                  </a:moveTo>
                  <a:lnTo>
                    <a:pt x="249911" y="124954"/>
                  </a:lnTo>
                  <a:lnTo>
                    <a:pt x="243977" y="124954"/>
                  </a:lnTo>
                  <a:lnTo>
                    <a:pt x="243977" y="119019"/>
                  </a:lnTo>
                  <a:close/>
                  <a:moveTo>
                    <a:pt x="256161" y="119019"/>
                  </a:moveTo>
                  <a:lnTo>
                    <a:pt x="256161" y="124954"/>
                  </a:lnTo>
                  <a:lnTo>
                    <a:pt x="250225" y="124954"/>
                  </a:lnTo>
                  <a:lnTo>
                    <a:pt x="250225" y="119019"/>
                  </a:lnTo>
                  <a:close/>
                  <a:moveTo>
                    <a:pt x="262409" y="119019"/>
                  </a:moveTo>
                  <a:lnTo>
                    <a:pt x="262409" y="124954"/>
                  </a:lnTo>
                  <a:lnTo>
                    <a:pt x="256474" y="124954"/>
                  </a:lnTo>
                  <a:lnTo>
                    <a:pt x="256474" y="119019"/>
                  </a:lnTo>
                  <a:close/>
                  <a:moveTo>
                    <a:pt x="268656" y="119019"/>
                  </a:moveTo>
                  <a:lnTo>
                    <a:pt x="268656" y="124954"/>
                  </a:lnTo>
                  <a:lnTo>
                    <a:pt x="262721" y="124954"/>
                  </a:lnTo>
                  <a:lnTo>
                    <a:pt x="262721" y="119019"/>
                  </a:lnTo>
                  <a:close/>
                  <a:moveTo>
                    <a:pt x="274904" y="119019"/>
                  </a:moveTo>
                  <a:lnTo>
                    <a:pt x="274904" y="124954"/>
                  </a:lnTo>
                  <a:lnTo>
                    <a:pt x="268968" y="124954"/>
                  </a:lnTo>
                  <a:lnTo>
                    <a:pt x="268968" y="119019"/>
                  </a:lnTo>
                  <a:close/>
                  <a:moveTo>
                    <a:pt x="6251" y="125266"/>
                  </a:moveTo>
                  <a:lnTo>
                    <a:pt x="6251" y="131201"/>
                  </a:lnTo>
                  <a:lnTo>
                    <a:pt x="315" y="131201"/>
                  </a:lnTo>
                  <a:lnTo>
                    <a:pt x="315" y="125266"/>
                  </a:lnTo>
                  <a:close/>
                  <a:moveTo>
                    <a:pt x="12498" y="125266"/>
                  </a:moveTo>
                  <a:lnTo>
                    <a:pt x="12498" y="131201"/>
                  </a:lnTo>
                  <a:lnTo>
                    <a:pt x="6562" y="131201"/>
                  </a:lnTo>
                  <a:lnTo>
                    <a:pt x="6562" y="125266"/>
                  </a:lnTo>
                  <a:close/>
                  <a:moveTo>
                    <a:pt x="18745" y="125266"/>
                  </a:moveTo>
                  <a:lnTo>
                    <a:pt x="18745" y="131201"/>
                  </a:lnTo>
                  <a:lnTo>
                    <a:pt x="12810" y="131201"/>
                  </a:lnTo>
                  <a:lnTo>
                    <a:pt x="12810" y="125266"/>
                  </a:lnTo>
                  <a:close/>
                  <a:moveTo>
                    <a:pt x="24992" y="125266"/>
                  </a:moveTo>
                  <a:lnTo>
                    <a:pt x="24992" y="131201"/>
                  </a:lnTo>
                  <a:lnTo>
                    <a:pt x="19058" y="131201"/>
                  </a:lnTo>
                  <a:lnTo>
                    <a:pt x="19058" y="125266"/>
                  </a:lnTo>
                  <a:close/>
                  <a:moveTo>
                    <a:pt x="31242" y="125266"/>
                  </a:moveTo>
                  <a:lnTo>
                    <a:pt x="31242" y="131201"/>
                  </a:lnTo>
                  <a:lnTo>
                    <a:pt x="25305" y="131201"/>
                  </a:lnTo>
                  <a:lnTo>
                    <a:pt x="25305" y="125266"/>
                  </a:lnTo>
                  <a:close/>
                  <a:moveTo>
                    <a:pt x="37489" y="125266"/>
                  </a:moveTo>
                  <a:lnTo>
                    <a:pt x="37489" y="131201"/>
                  </a:lnTo>
                  <a:lnTo>
                    <a:pt x="31553" y="131201"/>
                  </a:lnTo>
                  <a:lnTo>
                    <a:pt x="31553" y="125266"/>
                  </a:lnTo>
                  <a:close/>
                  <a:moveTo>
                    <a:pt x="43737" y="125266"/>
                  </a:moveTo>
                  <a:lnTo>
                    <a:pt x="43737" y="131201"/>
                  </a:lnTo>
                  <a:lnTo>
                    <a:pt x="37802" y="131201"/>
                  </a:lnTo>
                  <a:lnTo>
                    <a:pt x="37802" y="125266"/>
                  </a:lnTo>
                  <a:close/>
                  <a:moveTo>
                    <a:pt x="49985" y="125266"/>
                  </a:moveTo>
                  <a:lnTo>
                    <a:pt x="49985" y="131201"/>
                  </a:lnTo>
                  <a:lnTo>
                    <a:pt x="44049" y="131201"/>
                  </a:lnTo>
                  <a:lnTo>
                    <a:pt x="44049" y="125266"/>
                  </a:lnTo>
                  <a:close/>
                  <a:moveTo>
                    <a:pt x="56232" y="125266"/>
                  </a:moveTo>
                  <a:lnTo>
                    <a:pt x="56232" y="131201"/>
                  </a:lnTo>
                  <a:lnTo>
                    <a:pt x="50296" y="131201"/>
                  </a:lnTo>
                  <a:lnTo>
                    <a:pt x="50296" y="125266"/>
                  </a:lnTo>
                  <a:close/>
                  <a:moveTo>
                    <a:pt x="62480" y="125266"/>
                  </a:moveTo>
                  <a:lnTo>
                    <a:pt x="62480" y="131201"/>
                  </a:lnTo>
                  <a:lnTo>
                    <a:pt x="56545" y="131201"/>
                  </a:lnTo>
                  <a:lnTo>
                    <a:pt x="56545" y="125266"/>
                  </a:lnTo>
                  <a:close/>
                  <a:moveTo>
                    <a:pt x="68727" y="125266"/>
                  </a:moveTo>
                  <a:lnTo>
                    <a:pt x="68727" y="131201"/>
                  </a:lnTo>
                  <a:lnTo>
                    <a:pt x="62792" y="131201"/>
                  </a:lnTo>
                  <a:lnTo>
                    <a:pt x="62792" y="125266"/>
                  </a:lnTo>
                  <a:close/>
                  <a:moveTo>
                    <a:pt x="74975" y="125266"/>
                  </a:moveTo>
                  <a:lnTo>
                    <a:pt x="74975" y="131201"/>
                  </a:lnTo>
                  <a:lnTo>
                    <a:pt x="69039" y="131201"/>
                  </a:lnTo>
                  <a:lnTo>
                    <a:pt x="69039" y="125266"/>
                  </a:lnTo>
                  <a:close/>
                  <a:moveTo>
                    <a:pt x="81223" y="125266"/>
                  </a:moveTo>
                  <a:lnTo>
                    <a:pt x="81223" y="131201"/>
                  </a:lnTo>
                  <a:lnTo>
                    <a:pt x="75286" y="131201"/>
                  </a:lnTo>
                  <a:lnTo>
                    <a:pt x="75286" y="125266"/>
                  </a:lnTo>
                  <a:close/>
                  <a:moveTo>
                    <a:pt x="87470" y="125266"/>
                  </a:moveTo>
                  <a:lnTo>
                    <a:pt x="87470" y="131201"/>
                  </a:lnTo>
                  <a:lnTo>
                    <a:pt x="81535" y="131201"/>
                  </a:lnTo>
                  <a:lnTo>
                    <a:pt x="81535" y="125266"/>
                  </a:lnTo>
                  <a:close/>
                  <a:moveTo>
                    <a:pt x="93718" y="125266"/>
                  </a:moveTo>
                  <a:lnTo>
                    <a:pt x="93718" y="131201"/>
                  </a:lnTo>
                  <a:lnTo>
                    <a:pt x="87784" y="131201"/>
                  </a:lnTo>
                  <a:lnTo>
                    <a:pt x="87784" y="125266"/>
                  </a:lnTo>
                  <a:close/>
                  <a:moveTo>
                    <a:pt x="99967" y="125266"/>
                  </a:moveTo>
                  <a:lnTo>
                    <a:pt x="99967" y="131201"/>
                  </a:lnTo>
                  <a:lnTo>
                    <a:pt x="94031" y="131201"/>
                  </a:lnTo>
                  <a:lnTo>
                    <a:pt x="94031" y="125266"/>
                  </a:lnTo>
                  <a:close/>
                  <a:moveTo>
                    <a:pt x="106214" y="125266"/>
                  </a:moveTo>
                  <a:lnTo>
                    <a:pt x="106214" y="131201"/>
                  </a:lnTo>
                  <a:lnTo>
                    <a:pt x="100278" y="131201"/>
                  </a:lnTo>
                  <a:lnTo>
                    <a:pt x="100278" y="125266"/>
                  </a:lnTo>
                  <a:close/>
                  <a:moveTo>
                    <a:pt x="112461" y="125266"/>
                  </a:moveTo>
                  <a:lnTo>
                    <a:pt x="112461" y="131201"/>
                  </a:lnTo>
                  <a:lnTo>
                    <a:pt x="106527" y="131201"/>
                  </a:lnTo>
                  <a:lnTo>
                    <a:pt x="106527" y="125266"/>
                  </a:lnTo>
                  <a:close/>
                  <a:moveTo>
                    <a:pt x="118710" y="125266"/>
                  </a:moveTo>
                  <a:lnTo>
                    <a:pt x="118710" y="131201"/>
                  </a:lnTo>
                  <a:lnTo>
                    <a:pt x="112774" y="131201"/>
                  </a:lnTo>
                  <a:lnTo>
                    <a:pt x="112774" y="125266"/>
                  </a:lnTo>
                  <a:close/>
                  <a:moveTo>
                    <a:pt x="124957" y="125266"/>
                  </a:moveTo>
                  <a:lnTo>
                    <a:pt x="124957" y="131201"/>
                  </a:lnTo>
                  <a:lnTo>
                    <a:pt x="119021" y="131201"/>
                  </a:lnTo>
                  <a:lnTo>
                    <a:pt x="119021" y="125266"/>
                  </a:lnTo>
                  <a:close/>
                  <a:moveTo>
                    <a:pt x="131204" y="125266"/>
                  </a:moveTo>
                  <a:lnTo>
                    <a:pt x="131204" y="131201"/>
                  </a:lnTo>
                  <a:lnTo>
                    <a:pt x="125270" y="131201"/>
                  </a:lnTo>
                  <a:lnTo>
                    <a:pt x="125270" y="125266"/>
                  </a:lnTo>
                  <a:close/>
                  <a:moveTo>
                    <a:pt x="137451" y="125266"/>
                  </a:moveTo>
                  <a:lnTo>
                    <a:pt x="137451" y="131201"/>
                  </a:lnTo>
                  <a:lnTo>
                    <a:pt x="131517" y="131201"/>
                  </a:lnTo>
                  <a:lnTo>
                    <a:pt x="131517" y="125266"/>
                  </a:lnTo>
                  <a:close/>
                  <a:moveTo>
                    <a:pt x="143702" y="125266"/>
                  </a:moveTo>
                  <a:lnTo>
                    <a:pt x="143702" y="131201"/>
                  </a:lnTo>
                  <a:lnTo>
                    <a:pt x="137766" y="131201"/>
                  </a:lnTo>
                  <a:lnTo>
                    <a:pt x="137766" y="125266"/>
                  </a:lnTo>
                  <a:close/>
                  <a:moveTo>
                    <a:pt x="149949" y="125266"/>
                  </a:moveTo>
                  <a:lnTo>
                    <a:pt x="149949" y="131201"/>
                  </a:lnTo>
                  <a:lnTo>
                    <a:pt x="144015" y="131201"/>
                  </a:lnTo>
                  <a:lnTo>
                    <a:pt x="144015" y="125266"/>
                  </a:lnTo>
                  <a:close/>
                  <a:moveTo>
                    <a:pt x="156196" y="125266"/>
                  </a:moveTo>
                  <a:lnTo>
                    <a:pt x="156196" y="131201"/>
                  </a:lnTo>
                  <a:lnTo>
                    <a:pt x="150262" y="131201"/>
                  </a:lnTo>
                  <a:lnTo>
                    <a:pt x="150262" y="125266"/>
                  </a:lnTo>
                  <a:close/>
                  <a:moveTo>
                    <a:pt x="162445" y="125266"/>
                  </a:moveTo>
                  <a:lnTo>
                    <a:pt x="162445" y="131201"/>
                  </a:lnTo>
                  <a:lnTo>
                    <a:pt x="156509" y="131201"/>
                  </a:lnTo>
                  <a:lnTo>
                    <a:pt x="156509" y="125266"/>
                  </a:lnTo>
                  <a:close/>
                  <a:moveTo>
                    <a:pt x="168692" y="125266"/>
                  </a:moveTo>
                  <a:lnTo>
                    <a:pt x="168692" y="131201"/>
                  </a:lnTo>
                  <a:lnTo>
                    <a:pt x="162756" y="131201"/>
                  </a:lnTo>
                  <a:lnTo>
                    <a:pt x="162756" y="125266"/>
                  </a:lnTo>
                  <a:close/>
                  <a:moveTo>
                    <a:pt x="174939" y="125266"/>
                  </a:moveTo>
                  <a:lnTo>
                    <a:pt x="174939" y="131201"/>
                  </a:lnTo>
                  <a:lnTo>
                    <a:pt x="169005" y="131201"/>
                  </a:lnTo>
                  <a:lnTo>
                    <a:pt x="169005" y="125266"/>
                  </a:lnTo>
                  <a:close/>
                  <a:moveTo>
                    <a:pt x="181186" y="125266"/>
                  </a:moveTo>
                  <a:lnTo>
                    <a:pt x="181186" y="131201"/>
                  </a:lnTo>
                  <a:lnTo>
                    <a:pt x="175252" y="131201"/>
                  </a:lnTo>
                  <a:lnTo>
                    <a:pt x="175252" y="125266"/>
                  </a:lnTo>
                  <a:close/>
                  <a:moveTo>
                    <a:pt x="187435" y="125266"/>
                  </a:moveTo>
                  <a:lnTo>
                    <a:pt x="187435" y="131201"/>
                  </a:lnTo>
                  <a:lnTo>
                    <a:pt x="181499" y="131201"/>
                  </a:lnTo>
                  <a:lnTo>
                    <a:pt x="181499" y="125266"/>
                  </a:lnTo>
                  <a:close/>
                  <a:moveTo>
                    <a:pt x="193682" y="125266"/>
                  </a:moveTo>
                  <a:lnTo>
                    <a:pt x="193682" y="131201"/>
                  </a:lnTo>
                  <a:lnTo>
                    <a:pt x="187746" y="131201"/>
                  </a:lnTo>
                  <a:lnTo>
                    <a:pt x="187746" y="125266"/>
                  </a:lnTo>
                  <a:close/>
                  <a:moveTo>
                    <a:pt x="199931" y="125266"/>
                  </a:moveTo>
                  <a:lnTo>
                    <a:pt x="199931" y="131201"/>
                  </a:lnTo>
                  <a:lnTo>
                    <a:pt x="193996" y="131201"/>
                  </a:lnTo>
                  <a:lnTo>
                    <a:pt x="193996" y="125266"/>
                  </a:lnTo>
                  <a:close/>
                  <a:moveTo>
                    <a:pt x="206180" y="125266"/>
                  </a:moveTo>
                  <a:lnTo>
                    <a:pt x="206180" y="131201"/>
                  </a:lnTo>
                  <a:lnTo>
                    <a:pt x="200244" y="131201"/>
                  </a:lnTo>
                  <a:lnTo>
                    <a:pt x="200244" y="125266"/>
                  </a:lnTo>
                  <a:close/>
                  <a:moveTo>
                    <a:pt x="212427" y="125266"/>
                  </a:moveTo>
                  <a:lnTo>
                    <a:pt x="212427" y="131201"/>
                  </a:lnTo>
                  <a:lnTo>
                    <a:pt x="206491" y="131201"/>
                  </a:lnTo>
                  <a:lnTo>
                    <a:pt x="206491" y="125266"/>
                  </a:lnTo>
                  <a:close/>
                  <a:moveTo>
                    <a:pt x="218674" y="125266"/>
                  </a:moveTo>
                  <a:lnTo>
                    <a:pt x="218674" y="131201"/>
                  </a:lnTo>
                  <a:lnTo>
                    <a:pt x="212739" y="131201"/>
                  </a:lnTo>
                  <a:lnTo>
                    <a:pt x="212739" y="125266"/>
                  </a:lnTo>
                  <a:close/>
                  <a:moveTo>
                    <a:pt x="224921" y="125266"/>
                  </a:moveTo>
                  <a:lnTo>
                    <a:pt x="224921" y="131201"/>
                  </a:lnTo>
                  <a:lnTo>
                    <a:pt x="218987" y="131201"/>
                  </a:lnTo>
                  <a:lnTo>
                    <a:pt x="218987" y="125266"/>
                  </a:lnTo>
                  <a:close/>
                  <a:moveTo>
                    <a:pt x="231170" y="125266"/>
                  </a:moveTo>
                  <a:lnTo>
                    <a:pt x="231170" y="131201"/>
                  </a:lnTo>
                  <a:lnTo>
                    <a:pt x="225234" y="131201"/>
                  </a:lnTo>
                  <a:lnTo>
                    <a:pt x="225234" y="125266"/>
                  </a:lnTo>
                  <a:close/>
                  <a:moveTo>
                    <a:pt x="237417" y="125266"/>
                  </a:moveTo>
                  <a:lnTo>
                    <a:pt x="237417" y="131201"/>
                  </a:lnTo>
                  <a:lnTo>
                    <a:pt x="231481" y="131201"/>
                  </a:lnTo>
                  <a:lnTo>
                    <a:pt x="231481" y="125266"/>
                  </a:lnTo>
                  <a:close/>
                  <a:moveTo>
                    <a:pt x="243664" y="125266"/>
                  </a:moveTo>
                  <a:lnTo>
                    <a:pt x="243664" y="131201"/>
                  </a:lnTo>
                  <a:lnTo>
                    <a:pt x="237729" y="131201"/>
                  </a:lnTo>
                  <a:lnTo>
                    <a:pt x="237729" y="125266"/>
                  </a:lnTo>
                  <a:close/>
                  <a:moveTo>
                    <a:pt x="249911" y="125266"/>
                  </a:moveTo>
                  <a:lnTo>
                    <a:pt x="249911" y="131201"/>
                  </a:lnTo>
                  <a:lnTo>
                    <a:pt x="243977" y="131201"/>
                  </a:lnTo>
                  <a:lnTo>
                    <a:pt x="243977" y="125266"/>
                  </a:lnTo>
                  <a:close/>
                  <a:moveTo>
                    <a:pt x="256161" y="125266"/>
                  </a:moveTo>
                  <a:lnTo>
                    <a:pt x="256161" y="131201"/>
                  </a:lnTo>
                  <a:lnTo>
                    <a:pt x="250225" y="131201"/>
                  </a:lnTo>
                  <a:lnTo>
                    <a:pt x="250225" y="125266"/>
                  </a:lnTo>
                  <a:close/>
                  <a:moveTo>
                    <a:pt x="262409" y="125266"/>
                  </a:moveTo>
                  <a:lnTo>
                    <a:pt x="262409" y="131201"/>
                  </a:lnTo>
                  <a:lnTo>
                    <a:pt x="256474" y="131201"/>
                  </a:lnTo>
                  <a:lnTo>
                    <a:pt x="256474" y="125266"/>
                  </a:lnTo>
                  <a:close/>
                  <a:moveTo>
                    <a:pt x="268656" y="125266"/>
                  </a:moveTo>
                  <a:lnTo>
                    <a:pt x="268656" y="131201"/>
                  </a:lnTo>
                  <a:lnTo>
                    <a:pt x="262721" y="131201"/>
                  </a:lnTo>
                  <a:lnTo>
                    <a:pt x="262721" y="125266"/>
                  </a:lnTo>
                  <a:close/>
                  <a:moveTo>
                    <a:pt x="274904" y="125266"/>
                  </a:moveTo>
                  <a:lnTo>
                    <a:pt x="274904" y="131201"/>
                  </a:lnTo>
                  <a:lnTo>
                    <a:pt x="268968" y="131201"/>
                  </a:lnTo>
                  <a:lnTo>
                    <a:pt x="268968" y="125266"/>
                  </a:lnTo>
                  <a:close/>
                  <a:moveTo>
                    <a:pt x="6251" y="131513"/>
                  </a:moveTo>
                  <a:lnTo>
                    <a:pt x="6251" y="137449"/>
                  </a:lnTo>
                  <a:lnTo>
                    <a:pt x="315" y="137449"/>
                  </a:lnTo>
                  <a:lnTo>
                    <a:pt x="315" y="131513"/>
                  </a:lnTo>
                  <a:close/>
                  <a:moveTo>
                    <a:pt x="12498" y="131513"/>
                  </a:moveTo>
                  <a:lnTo>
                    <a:pt x="12498" y="137449"/>
                  </a:lnTo>
                  <a:lnTo>
                    <a:pt x="6562" y="137449"/>
                  </a:lnTo>
                  <a:lnTo>
                    <a:pt x="6562" y="131513"/>
                  </a:lnTo>
                  <a:close/>
                  <a:moveTo>
                    <a:pt x="18745" y="131513"/>
                  </a:moveTo>
                  <a:lnTo>
                    <a:pt x="18745" y="137449"/>
                  </a:lnTo>
                  <a:lnTo>
                    <a:pt x="12810" y="137449"/>
                  </a:lnTo>
                  <a:lnTo>
                    <a:pt x="12810" y="131513"/>
                  </a:lnTo>
                  <a:close/>
                  <a:moveTo>
                    <a:pt x="24992" y="131513"/>
                  </a:moveTo>
                  <a:lnTo>
                    <a:pt x="24992" y="137449"/>
                  </a:lnTo>
                  <a:lnTo>
                    <a:pt x="19058" y="137449"/>
                  </a:lnTo>
                  <a:lnTo>
                    <a:pt x="19058" y="131513"/>
                  </a:lnTo>
                  <a:close/>
                  <a:moveTo>
                    <a:pt x="31241" y="131513"/>
                  </a:moveTo>
                  <a:lnTo>
                    <a:pt x="31241" y="137449"/>
                  </a:lnTo>
                  <a:lnTo>
                    <a:pt x="25305" y="137449"/>
                  </a:lnTo>
                  <a:lnTo>
                    <a:pt x="25305" y="131513"/>
                  </a:lnTo>
                  <a:close/>
                  <a:moveTo>
                    <a:pt x="37489" y="131513"/>
                  </a:moveTo>
                  <a:lnTo>
                    <a:pt x="37489" y="137449"/>
                  </a:lnTo>
                  <a:lnTo>
                    <a:pt x="31553" y="137449"/>
                  </a:lnTo>
                  <a:lnTo>
                    <a:pt x="31553" y="131513"/>
                  </a:lnTo>
                  <a:close/>
                  <a:moveTo>
                    <a:pt x="43737" y="131513"/>
                  </a:moveTo>
                  <a:lnTo>
                    <a:pt x="43737" y="137449"/>
                  </a:lnTo>
                  <a:lnTo>
                    <a:pt x="37802" y="137449"/>
                  </a:lnTo>
                  <a:lnTo>
                    <a:pt x="37802" y="131513"/>
                  </a:lnTo>
                  <a:close/>
                  <a:moveTo>
                    <a:pt x="49985" y="131513"/>
                  </a:moveTo>
                  <a:lnTo>
                    <a:pt x="49985" y="137449"/>
                  </a:lnTo>
                  <a:lnTo>
                    <a:pt x="44049" y="137449"/>
                  </a:lnTo>
                  <a:lnTo>
                    <a:pt x="44049" y="131513"/>
                  </a:lnTo>
                  <a:close/>
                  <a:moveTo>
                    <a:pt x="56232" y="131513"/>
                  </a:moveTo>
                  <a:lnTo>
                    <a:pt x="56232" y="137449"/>
                  </a:lnTo>
                  <a:lnTo>
                    <a:pt x="50296" y="137449"/>
                  </a:lnTo>
                  <a:lnTo>
                    <a:pt x="50296" y="131513"/>
                  </a:lnTo>
                  <a:close/>
                  <a:moveTo>
                    <a:pt x="62480" y="131513"/>
                  </a:moveTo>
                  <a:lnTo>
                    <a:pt x="62480" y="137449"/>
                  </a:lnTo>
                  <a:lnTo>
                    <a:pt x="56545" y="137449"/>
                  </a:lnTo>
                  <a:lnTo>
                    <a:pt x="56545" y="131513"/>
                  </a:lnTo>
                  <a:close/>
                  <a:moveTo>
                    <a:pt x="68727" y="131513"/>
                  </a:moveTo>
                  <a:lnTo>
                    <a:pt x="68727" y="137449"/>
                  </a:lnTo>
                  <a:lnTo>
                    <a:pt x="62792" y="137449"/>
                  </a:lnTo>
                  <a:lnTo>
                    <a:pt x="62792" y="131513"/>
                  </a:lnTo>
                  <a:close/>
                  <a:moveTo>
                    <a:pt x="74975" y="131513"/>
                  </a:moveTo>
                  <a:lnTo>
                    <a:pt x="74975" y="137449"/>
                  </a:lnTo>
                  <a:lnTo>
                    <a:pt x="69039" y="137449"/>
                  </a:lnTo>
                  <a:lnTo>
                    <a:pt x="69039" y="131513"/>
                  </a:lnTo>
                  <a:close/>
                  <a:moveTo>
                    <a:pt x="81223" y="131513"/>
                  </a:moveTo>
                  <a:lnTo>
                    <a:pt x="81223" y="137449"/>
                  </a:lnTo>
                  <a:lnTo>
                    <a:pt x="75286" y="137449"/>
                  </a:lnTo>
                  <a:lnTo>
                    <a:pt x="75286" y="131513"/>
                  </a:lnTo>
                  <a:close/>
                  <a:moveTo>
                    <a:pt x="87470" y="131513"/>
                  </a:moveTo>
                  <a:lnTo>
                    <a:pt x="87470" y="137449"/>
                  </a:lnTo>
                  <a:lnTo>
                    <a:pt x="81535" y="137449"/>
                  </a:lnTo>
                  <a:lnTo>
                    <a:pt x="81535" y="131513"/>
                  </a:lnTo>
                  <a:close/>
                  <a:moveTo>
                    <a:pt x="93718" y="131513"/>
                  </a:moveTo>
                  <a:lnTo>
                    <a:pt x="93718" y="137449"/>
                  </a:lnTo>
                  <a:lnTo>
                    <a:pt x="87784" y="137449"/>
                  </a:lnTo>
                  <a:lnTo>
                    <a:pt x="87784" y="131513"/>
                  </a:lnTo>
                  <a:close/>
                  <a:moveTo>
                    <a:pt x="99967" y="131513"/>
                  </a:moveTo>
                  <a:lnTo>
                    <a:pt x="99967" y="137449"/>
                  </a:lnTo>
                  <a:lnTo>
                    <a:pt x="94031" y="137449"/>
                  </a:lnTo>
                  <a:lnTo>
                    <a:pt x="94031" y="131513"/>
                  </a:lnTo>
                  <a:close/>
                  <a:moveTo>
                    <a:pt x="106214" y="131513"/>
                  </a:moveTo>
                  <a:lnTo>
                    <a:pt x="106214" y="137449"/>
                  </a:lnTo>
                  <a:lnTo>
                    <a:pt x="100278" y="137449"/>
                  </a:lnTo>
                  <a:lnTo>
                    <a:pt x="100278" y="131513"/>
                  </a:lnTo>
                  <a:close/>
                  <a:moveTo>
                    <a:pt x="112461" y="131513"/>
                  </a:moveTo>
                  <a:lnTo>
                    <a:pt x="112461" y="137449"/>
                  </a:lnTo>
                  <a:lnTo>
                    <a:pt x="106527" y="137449"/>
                  </a:lnTo>
                  <a:lnTo>
                    <a:pt x="106527" y="131513"/>
                  </a:lnTo>
                  <a:close/>
                  <a:moveTo>
                    <a:pt x="118710" y="131513"/>
                  </a:moveTo>
                  <a:lnTo>
                    <a:pt x="118710" y="137449"/>
                  </a:lnTo>
                  <a:lnTo>
                    <a:pt x="112774" y="137449"/>
                  </a:lnTo>
                  <a:lnTo>
                    <a:pt x="112774" y="131513"/>
                  </a:lnTo>
                  <a:close/>
                  <a:moveTo>
                    <a:pt x="124957" y="131513"/>
                  </a:moveTo>
                  <a:lnTo>
                    <a:pt x="124957" y="137449"/>
                  </a:lnTo>
                  <a:lnTo>
                    <a:pt x="119021" y="137449"/>
                  </a:lnTo>
                  <a:lnTo>
                    <a:pt x="119021" y="131513"/>
                  </a:lnTo>
                  <a:close/>
                  <a:moveTo>
                    <a:pt x="131204" y="131513"/>
                  </a:moveTo>
                  <a:lnTo>
                    <a:pt x="131204" y="137449"/>
                  </a:lnTo>
                  <a:lnTo>
                    <a:pt x="125270" y="137449"/>
                  </a:lnTo>
                  <a:lnTo>
                    <a:pt x="125270" y="131513"/>
                  </a:lnTo>
                  <a:close/>
                  <a:moveTo>
                    <a:pt x="137451" y="131513"/>
                  </a:moveTo>
                  <a:lnTo>
                    <a:pt x="137451" y="137449"/>
                  </a:lnTo>
                  <a:lnTo>
                    <a:pt x="131517" y="137449"/>
                  </a:lnTo>
                  <a:lnTo>
                    <a:pt x="131517" y="131513"/>
                  </a:lnTo>
                  <a:close/>
                  <a:moveTo>
                    <a:pt x="143702" y="131513"/>
                  </a:moveTo>
                  <a:lnTo>
                    <a:pt x="143702" y="137449"/>
                  </a:lnTo>
                  <a:lnTo>
                    <a:pt x="137766" y="137449"/>
                  </a:lnTo>
                  <a:lnTo>
                    <a:pt x="137766" y="131513"/>
                  </a:lnTo>
                  <a:close/>
                  <a:moveTo>
                    <a:pt x="149949" y="131513"/>
                  </a:moveTo>
                  <a:lnTo>
                    <a:pt x="149949" y="137449"/>
                  </a:lnTo>
                  <a:lnTo>
                    <a:pt x="144015" y="137449"/>
                  </a:lnTo>
                  <a:lnTo>
                    <a:pt x="144015" y="131513"/>
                  </a:lnTo>
                  <a:close/>
                  <a:moveTo>
                    <a:pt x="156196" y="131513"/>
                  </a:moveTo>
                  <a:lnTo>
                    <a:pt x="156196" y="137449"/>
                  </a:lnTo>
                  <a:lnTo>
                    <a:pt x="150262" y="137449"/>
                  </a:lnTo>
                  <a:lnTo>
                    <a:pt x="150262" y="131513"/>
                  </a:lnTo>
                  <a:close/>
                  <a:moveTo>
                    <a:pt x="162445" y="131513"/>
                  </a:moveTo>
                  <a:lnTo>
                    <a:pt x="162445" y="137449"/>
                  </a:lnTo>
                  <a:lnTo>
                    <a:pt x="156509" y="137449"/>
                  </a:lnTo>
                  <a:lnTo>
                    <a:pt x="156509" y="131513"/>
                  </a:lnTo>
                  <a:close/>
                  <a:moveTo>
                    <a:pt x="168692" y="131513"/>
                  </a:moveTo>
                  <a:lnTo>
                    <a:pt x="168692" y="137449"/>
                  </a:lnTo>
                  <a:lnTo>
                    <a:pt x="162756" y="137449"/>
                  </a:lnTo>
                  <a:lnTo>
                    <a:pt x="162756" y="131513"/>
                  </a:lnTo>
                  <a:close/>
                  <a:moveTo>
                    <a:pt x="174939" y="131513"/>
                  </a:moveTo>
                  <a:lnTo>
                    <a:pt x="174939" y="137449"/>
                  </a:lnTo>
                  <a:lnTo>
                    <a:pt x="169005" y="137449"/>
                  </a:lnTo>
                  <a:lnTo>
                    <a:pt x="169005" y="131513"/>
                  </a:lnTo>
                  <a:close/>
                  <a:moveTo>
                    <a:pt x="181186" y="131513"/>
                  </a:moveTo>
                  <a:lnTo>
                    <a:pt x="181186" y="137449"/>
                  </a:lnTo>
                  <a:lnTo>
                    <a:pt x="175252" y="137449"/>
                  </a:lnTo>
                  <a:lnTo>
                    <a:pt x="175252" y="131513"/>
                  </a:lnTo>
                  <a:close/>
                  <a:moveTo>
                    <a:pt x="187433" y="131513"/>
                  </a:moveTo>
                  <a:lnTo>
                    <a:pt x="187433" y="137449"/>
                  </a:lnTo>
                  <a:lnTo>
                    <a:pt x="181499" y="137449"/>
                  </a:lnTo>
                  <a:lnTo>
                    <a:pt x="181499" y="131513"/>
                  </a:lnTo>
                  <a:close/>
                  <a:moveTo>
                    <a:pt x="193682" y="131513"/>
                  </a:moveTo>
                  <a:lnTo>
                    <a:pt x="193682" y="137449"/>
                  </a:lnTo>
                  <a:lnTo>
                    <a:pt x="187746" y="137449"/>
                  </a:lnTo>
                  <a:lnTo>
                    <a:pt x="187746" y="131513"/>
                  </a:lnTo>
                  <a:close/>
                  <a:moveTo>
                    <a:pt x="199931" y="131513"/>
                  </a:moveTo>
                  <a:lnTo>
                    <a:pt x="199931" y="137449"/>
                  </a:lnTo>
                  <a:lnTo>
                    <a:pt x="193996" y="137449"/>
                  </a:lnTo>
                  <a:lnTo>
                    <a:pt x="193996" y="131513"/>
                  </a:lnTo>
                  <a:close/>
                  <a:moveTo>
                    <a:pt x="206180" y="131513"/>
                  </a:moveTo>
                  <a:lnTo>
                    <a:pt x="206180" y="137449"/>
                  </a:lnTo>
                  <a:lnTo>
                    <a:pt x="200244" y="137449"/>
                  </a:lnTo>
                  <a:lnTo>
                    <a:pt x="200244" y="131513"/>
                  </a:lnTo>
                  <a:close/>
                  <a:moveTo>
                    <a:pt x="212427" y="131513"/>
                  </a:moveTo>
                  <a:lnTo>
                    <a:pt x="212427" y="137449"/>
                  </a:lnTo>
                  <a:lnTo>
                    <a:pt x="206491" y="137449"/>
                  </a:lnTo>
                  <a:lnTo>
                    <a:pt x="206491" y="131513"/>
                  </a:lnTo>
                  <a:close/>
                  <a:moveTo>
                    <a:pt x="218674" y="131513"/>
                  </a:moveTo>
                  <a:lnTo>
                    <a:pt x="218674" y="137449"/>
                  </a:lnTo>
                  <a:lnTo>
                    <a:pt x="212739" y="137449"/>
                  </a:lnTo>
                  <a:lnTo>
                    <a:pt x="212739" y="131513"/>
                  </a:lnTo>
                  <a:close/>
                  <a:moveTo>
                    <a:pt x="224921" y="131513"/>
                  </a:moveTo>
                  <a:lnTo>
                    <a:pt x="224921" y="137449"/>
                  </a:lnTo>
                  <a:lnTo>
                    <a:pt x="218987" y="137449"/>
                  </a:lnTo>
                  <a:lnTo>
                    <a:pt x="218987" y="131513"/>
                  </a:lnTo>
                  <a:close/>
                  <a:moveTo>
                    <a:pt x="231170" y="131513"/>
                  </a:moveTo>
                  <a:lnTo>
                    <a:pt x="231170" y="137449"/>
                  </a:lnTo>
                  <a:lnTo>
                    <a:pt x="225234" y="137449"/>
                  </a:lnTo>
                  <a:lnTo>
                    <a:pt x="225234" y="131513"/>
                  </a:lnTo>
                  <a:close/>
                  <a:moveTo>
                    <a:pt x="237417" y="131513"/>
                  </a:moveTo>
                  <a:lnTo>
                    <a:pt x="237417" y="137449"/>
                  </a:lnTo>
                  <a:lnTo>
                    <a:pt x="231481" y="137449"/>
                  </a:lnTo>
                  <a:lnTo>
                    <a:pt x="231481" y="131513"/>
                  </a:lnTo>
                  <a:close/>
                  <a:moveTo>
                    <a:pt x="243664" y="131513"/>
                  </a:moveTo>
                  <a:lnTo>
                    <a:pt x="243664" y="137449"/>
                  </a:lnTo>
                  <a:lnTo>
                    <a:pt x="237729" y="137449"/>
                  </a:lnTo>
                  <a:lnTo>
                    <a:pt x="237729" y="131513"/>
                  </a:lnTo>
                  <a:close/>
                  <a:moveTo>
                    <a:pt x="249911" y="131513"/>
                  </a:moveTo>
                  <a:lnTo>
                    <a:pt x="249911" y="137449"/>
                  </a:lnTo>
                  <a:lnTo>
                    <a:pt x="243977" y="137449"/>
                  </a:lnTo>
                  <a:lnTo>
                    <a:pt x="243977" y="131513"/>
                  </a:lnTo>
                  <a:close/>
                  <a:moveTo>
                    <a:pt x="256161" y="131513"/>
                  </a:moveTo>
                  <a:lnTo>
                    <a:pt x="256161" y="137449"/>
                  </a:lnTo>
                  <a:lnTo>
                    <a:pt x="250225" y="137449"/>
                  </a:lnTo>
                  <a:lnTo>
                    <a:pt x="250225" y="131513"/>
                  </a:lnTo>
                  <a:close/>
                  <a:moveTo>
                    <a:pt x="262409" y="131513"/>
                  </a:moveTo>
                  <a:lnTo>
                    <a:pt x="262409" y="137449"/>
                  </a:lnTo>
                  <a:lnTo>
                    <a:pt x="256474" y="137449"/>
                  </a:lnTo>
                  <a:lnTo>
                    <a:pt x="256474" y="131513"/>
                  </a:lnTo>
                  <a:close/>
                  <a:moveTo>
                    <a:pt x="268656" y="131513"/>
                  </a:moveTo>
                  <a:lnTo>
                    <a:pt x="268656" y="137449"/>
                  </a:lnTo>
                  <a:lnTo>
                    <a:pt x="262721" y="137449"/>
                  </a:lnTo>
                  <a:lnTo>
                    <a:pt x="262721" y="131513"/>
                  </a:lnTo>
                  <a:close/>
                  <a:moveTo>
                    <a:pt x="274904" y="131513"/>
                  </a:moveTo>
                  <a:lnTo>
                    <a:pt x="274904" y="137449"/>
                  </a:lnTo>
                  <a:lnTo>
                    <a:pt x="268968" y="137449"/>
                  </a:lnTo>
                  <a:lnTo>
                    <a:pt x="268968" y="131513"/>
                  </a:lnTo>
                  <a:close/>
                  <a:moveTo>
                    <a:pt x="6251" y="137760"/>
                  </a:moveTo>
                  <a:lnTo>
                    <a:pt x="6251" y="143697"/>
                  </a:lnTo>
                  <a:lnTo>
                    <a:pt x="315" y="143697"/>
                  </a:lnTo>
                  <a:lnTo>
                    <a:pt x="315" y="137760"/>
                  </a:lnTo>
                  <a:close/>
                  <a:moveTo>
                    <a:pt x="12498" y="137760"/>
                  </a:moveTo>
                  <a:lnTo>
                    <a:pt x="12498" y="143697"/>
                  </a:lnTo>
                  <a:lnTo>
                    <a:pt x="6562" y="143697"/>
                  </a:lnTo>
                  <a:lnTo>
                    <a:pt x="6562" y="137760"/>
                  </a:lnTo>
                  <a:close/>
                  <a:moveTo>
                    <a:pt x="18745" y="137760"/>
                  </a:moveTo>
                  <a:lnTo>
                    <a:pt x="18745" y="143697"/>
                  </a:lnTo>
                  <a:lnTo>
                    <a:pt x="12810" y="143697"/>
                  </a:lnTo>
                  <a:lnTo>
                    <a:pt x="12810" y="137760"/>
                  </a:lnTo>
                  <a:close/>
                  <a:moveTo>
                    <a:pt x="24992" y="137760"/>
                  </a:moveTo>
                  <a:lnTo>
                    <a:pt x="24992" y="143697"/>
                  </a:lnTo>
                  <a:lnTo>
                    <a:pt x="19058" y="143697"/>
                  </a:lnTo>
                  <a:lnTo>
                    <a:pt x="19058" y="137760"/>
                  </a:lnTo>
                  <a:close/>
                  <a:moveTo>
                    <a:pt x="31241" y="137760"/>
                  </a:moveTo>
                  <a:lnTo>
                    <a:pt x="31241" y="143697"/>
                  </a:lnTo>
                  <a:lnTo>
                    <a:pt x="25305" y="143697"/>
                  </a:lnTo>
                  <a:lnTo>
                    <a:pt x="25305" y="137760"/>
                  </a:lnTo>
                  <a:close/>
                  <a:moveTo>
                    <a:pt x="37489" y="137760"/>
                  </a:moveTo>
                  <a:lnTo>
                    <a:pt x="37489" y="143697"/>
                  </a:lnTo>
                  <a:lnTo>
                    <a:pt x="31553" y="143697"/>
                  </a:lnTo>
                  <a:lnTo>
                    <a:pt x="31553" y="137760"/>
                  </a:lnTo>
                  <a:close/>
                  <a:moveTo>
                    <a:pt x="43737" y="137760"/>
                  </a:moveTo>
                  <a:lnTo>
                    <a:pt x="43737" y="143697"/>
                  </a:lnTo>
                  <a:lnTo>
                    <a:pt x="37802" y="143697"/>
                  </a:lnTo>
                  <a:lnTo>
                    <a:pt x="37802" y="137760"/>
                  </a:lnTo>
                  <a:close/>
                  <a:moveTo>
                    <a:pt x="49985" y="137760"/>
                  </a:moveTo>
                  <a:lnTo>
                    <a:pt x="49985" y="143697"/>
                  </a:lnTo>
                  <a:lnTo>
                    <a:pt x="44049" y="143697"/>
                  </a:lnTo>
                  <a:lnTo>
                    <a:pt x="44049" y="137760"/>
                  </a:lnTo>
                  <a:close/>
                  <a:moveTo>
                    <a:pt x="56232" y="137760"/>
                  </a:moveTo>
                  <a:lnTo>
                    <a:pt x="56232" y="143697"/>
                  </a:lnTo>
                  <a:lnTo>
                    <a:pt x="50296" y="143697"/>
                  </a:lnTo>
                  <a:lnTo>
                    <a:pt x="50296" y="137760"/>
                  </a:lnTo>
                  <a:close/>
                  <a:moveTo>
                    <a:pt x="62480" y="137760"/>
                  </a:moveTo>
                  <a:lnTo>
                    <a:pt x="62480" y="143697"/>
                  </a:lnTo>
                  <a:lnTo>
                    <a:pt x="56545" y="143697"/>
                  </a:lnTo>
                  <a:lnTo>
                    <a:pt x="56545" y="137760"/>
                  </a:lnTo>
                  <a:close/>
                  <a:moveTo>
                    <a:pt x="68727" y="137760"/>
                  </a:moveTo>
                  <a:lnTo>
                    <a:pt x="68727" y="143697"/>
                  </a:lnTo>
                  <a:lnTo>
                    <a:pt x="62792" y="143697"/>
                  </a:lnTo>
                  <a:lnTo>
                    <a:pt x="62792" y="137760"/>
                  </a:lnTo>
                  <a:close/>
                  <a:moveTo>
                    <a:pt x="74975" y="137760"/>
                  </a:moveTo>
                  <a:lnTo>
                    <a:pt x="74975" y="143697"/>
                  </a:lnTo>
                  <a:lnTo>
                    <a:pt x="69039" y="143697"/>
                  </a:lnTo>
                  <a:lnTo>
                    <a:pt x="69039" y="137760"/>
                  </a:lnTo>
                  <a:close/>
                  <a:moveTo>
                    <a:pt x="81223" y="137760"/>
                  </a:moveTo>
                  <a:lnTo>
                    <a:pt x="81223" y="143697"/>
                  </a:lnTo>
                  <a:lnTo>
                    <a:pt x="75286" y="143697"/>
                  </a:lnTo>
                  <a:lnTo>
                    <a:pt x="75286" y="137760"/>
                  </a:lnTo>
                  <a:close/>
                  <a:moveTo>
                    <a:pt x="87470" y="137760"/>
                  </a:moveTo>
                  <a:lnTo>
                    <a:pt x="87470" y="143697"/>
                  </a:lnTo>
                  <a:lnTo>
                    <a:pt x="81535" y="143697"/>
                  </a:lnTo>
                  <a:lnTo>
                    <a:pt x="81535" y="137760"/>
                  </a:lnTo>
                  <a:close/>
                  <a:moveTo>
                    <a:pt x="93718" y="137760"/>
                  </a:moveTo>
                  <a:lnTo>
                    <a:pt x="93718" y="143697"/>
                  </a:lnTo>
                  <a:lnTo>
                    <a:pt x="87784" y="143697"/>
                  </a:lnTo>
                  <a:lnTo>
                    <a:pt x="87784" y="137760"/>
                  </a:lnTo>
                  <a:close/>
                  <a:moveTo>
                    <a:pt x="99967" y="137760"/>
                  </a:moveTo>
                  <a:lnTo>
                    <a:pt x="99967" y="143697"/>
                  </a:lnTo>
                  <a:lnTo>
                    <a:pt x="94031" y="143697"/>
                  </a:lnTo>
                  <a:lnTo>
                    <a:pt x="94031" y="137760"/>
                  </a:lnTo>
                  <a:close/>
                  <a:moveTo>
                    <a:pt x="106214" y="137760"/>
                  </a:moveTo>
                  <a:lnTo>
                    <a:pt x="106214" y="143697"/>
                  </a:lnTo>
                  <a:lnTo>
                    <a:pt x="100278" y="143697"/>
                  </a:lnTo>
                  <a:lnTo>
                    <a:pt x="100278" y="137760"/>
                  </a:lnTo>
                  <a:close/>
                  <a:moveTo>
                    <a:pt x="112461" y="137760"/>
                  </a:moveTo>
                  <a:lnTo>
                    <a:pt x="112461" y="143697"/>
                  </a:lnTo>
                  <a:lnTo>
                    <a:pt x="106527" y="143697"/>
                  </a:lnTo>
                  <a:lnTo>
                    <a:pt x="106527" y="137760"/>
                  </a:lnTo>
                  <a:close/>
                  <a:moveTo>
                    <a:pt x="118710" y="137760"/>
                  </a:moveTo>
                  <a:lnTo>
                    <a:pt x="118710" y="143697"/>
                  </a:lnTo>
                  <a:lnTo>
                    <a:pt x="112774" y="143697"/>
                  </a:lnTo>
                  <a:lnTo>
                    <a:pt x="112774" y="137760"/>
                  </a:lnTo>
                  <a:close/>
                  <a:moveTo>
                    <a:pt x="124957" y="137760"/>
                  </a:moveTo>
                  <a:lnTo>
                    <a:pt x="124957" y="143697"/>
                  </a:lnTo>
                  <a:lnTo>
                    <a:pt x="119021" y="143697"/>
                  </a:lnTo>
                  <a:lnTo>
                    <a:pt x="119021" y="137760"/>
                  </a:lnTo>
                  <a:close/>
                  <a:moveTo>
                    <a:pt x="131204" y="137760"/>
                  </a:moveTo>
                  <a:lnTo>
                    <a:pt x="131204" y="143697"/>
                  </a:lnTo>
                  <a:lnTo>
                    <a:pt x="125270" y="143697"/>
                  </a:lnTo>
                  <a:lnTo>
                    <a:pt x="125270" y="137760"/>
                  </a:lnTo>
                  <a:close/>
                  <a:moveTo>
                    <a:pt x="137451" y="137760"/>
                  </a:moveTo>
                  <a:lnTo>
                    <a:pt x="137451" y="143697"/>
                  </a:lnTo>
                  <a:lnTo>
                    <a:pt x="131517" y="143697"/>
                  </a:lnTo>
                  <a:lnTo>
                    <a:pt x="131517" y="137760"/>
                  </a:lnTo>
                  <a:close/>
                  <a:moveTo>
                    <a:pt x="143702" y="137760"/>
                  </a:moveTo>
                  <a:lnTo>
                    <a:pt x="143702" y="143697"/>
                  </a:lnTo>
                  <a:lnTo>
                    <a:pt x="137766" y="143697"/>
                  </a:lnTo>
                  <a:lnTo>
                    <a:pt x="137766" y="137760"/>
                  </a:lnTo>
                  <a:close/>
                  <a:moveTo>
                    <a:pt x="149949" y="137760"/>
                  </a:moveTo>
                  <a:lnTo>
                    <a:pt x="149949" y="143697"/>
                  </a:lnTo>
                  <a:lnTo>
                    <a:pt x="144015" y="143697"/>
                  </a:lnTo>
                  <a:lnTo>
                    <a:pt x="144015" y="137760"/>
                  </a:lnTo>
                  <a:close/>
                  <a:moveTo>
                    <a:pt x="156196" y="137760"/>
                  </a:moveTo>
                  <a:lnTo>
                    <a:pt x="156196" y="143697"/>
                  </a:lnTo>
                  <a:lnTo>
                    <a:pt x="150262" y="143697"/>
                  </a:lnTo>
                  <a:lnTo>
                    <a:pt x="150262" y="137760"/>
                  </a:lnTo>
                  <a:close/>
                  <a:moveTo>
                    <a:pt x="162445" y="137760"/>
                  </a:moveTo>
                  <a:lnTo>
                    <a:pt x="162445" y="143697"/>
                  </a:lnTo>
                  <a:lnTo>
                    <a:pt x="156509" y="143697"/>
                  </a:lnTo>
                  <a:lnTo>
                    <a:pt x="156509" y="137760"/>
                  </a:lnTo>
                  <a:close/>
                  <a:moveTo>
                    <a:pt x="168692" y="137760"/>
                  </a:moveTo>
                  <a:lnTo>
                    <a:pt x="168692" y="143697"/>
                  </a:lnTo>
                  <a:lnTo>
                    <a:pt x="162756" y="143697"/>
                  </a:lnTo>
                  <a:lnTo>
                    <a:pt x="162756" y="137760"/>
                  </a:lnTo>
                  <a:close/>
                  <a:moveTo>
                    <a:pt x="174939" y="137760"/>
                  </a:moveTo>
                  <a:lnTo>
                    <a:pt x="174939" y="143697"/>
                  </a:lnTo>
                  <a:lnTo>
                    <a:pt x="169005" y="143697"/>
                  </a:lnTo>
                  <a:lnTo>
                    <a:pt x="169005" y="137760"/>
                  </a:lnTo>
                  <a:close/>
                  <a:moveTo>
                    <a:pt x="181186" y="137760"/>
                  </a:moveTo>
                  <a:lnTo>
                    <a:pt x="181186" y="143697"/>
                  </a:lnTo>
                  <a:lnTo>
                    <a:pt x="175252" y="143697"/>
                  </a:lnTo>
                  <a:lnTo>
                    <a:pt x="175252" y="137760"/>
                  </a:lnTo>
                  <a:close/>
                  <a:moveTo>
                    <a:pt x="187433" y="137760"/>
                  </a:moveTo>
                  <a:lnTo>
                    <a:pt x="187433" y="143697"/>
                  </a:lnTo>
                  <a:lnTo>
                    <a:pt x="181499" y="143697"/>
                  </a:lnTo>
                  <a:lnTo>
                    <a:pt x="181499" y="137760"/>
                  </a:lnTo>
                  <a:close/>
                  <a:moveTo>
                    <a:pt x="193682" y="137760"/>
                  </a:moveTo>
                  <a:lnTo>
                    <a:pt x="193682" y="143697"/>
                  </a:lnTo>
                  <a:lnTo>
                    <a:pt x="187746" y="143697"/>
                  </a:lnTo>
                  <a:lnTo>
                    <a:pt x="187746" y="137760"/>
                  </a:lnTo>
                  <a:close/>
                  <a:moveTo>
                    <a:pt x="199931" y="137760"/>
                  </a:moveTo>
                  <a:lnTo>
                    <a:pt x="199931" y="143697"/>
                  </a:lnTo>
                  <a:lnTo>
                    <a:pt x="193996" y="143697"/>
                  </a:lnTo>
                  <a:lnTo>
                    <a:pt x="193996" y="137760"/>
                  </a:lnTo>
                  <a:close/>
                  <a:moveTo>
                    <a:pt x="206180" y="137760"/>
                  </a:moveTo>
                  <a:lnTo>
                    <a:pt x="206180" y="143697"/>
                  </a:lnTo>
                  <a:lnTo>
                    <a:pt x="200244" y="143697"/>
                  </a:lnTo>
                  <a:lnTo>
                    <a:pt x="200244" y="137760"/>
                  </a:lnTo>
                  <a:close/>
                  <a:moveTo>
                    <a:pt x="212427" y="137760"/>
                  </a:moveTo>
                  <a:lnTo>
                    <a:pt x="212427" y="143697"/>
                  </a:lnTo>
                  <a:lnTo>
                    <a:pt x="206491" y="143697"/>
                  </a:lnTo>
                  <a:lnTo>
                    <a:pt x="206491" y="137760"/>
                  </a:lnTo>
                  <a:close/>
                  <a:moveTo>
                    <a:pt x="218674" y="137760"/>
                  </a:moveTo>
                  <a:lnTo>
                    <a:pt x="218674" y="143697"/>
                  </a:lnTo>
                  <a:lnTo>
                    <a:pt x="212739" y="143697"/>
                  </a:lnTo>
                  <a:lnTo>
                    <a:pt x="212739" y="137760"/>
                  </a:lnTo>
                  <a:close/>
                  <a:moveTo>
                    <a:pt x="224921" y="137760"/>
                  </a:moveTo>
                  <a:lnTo>
                    <a:pt x="224921" y="143697"/>
                  </a:lnTo>
                  <a:lnTo>
                    <a:pt x="218987" y="143697"/>
                  </a:lnTo>
                  <a:lnTo>
                    <a:pt x="218987" y="137760"/>
                  </a:lnTo>
                  <a:close/>
                  <a:moveTo>
                    <a:pt x="231170" y="137760"/>
                  </a:moveTo>
                  <a:lnTo>
                    <a:pt x="231170" y="143697"/>
                  </a:lnTo>
                  <a:lnTo>
                    <a:pt x="225234" y="143697"/>
                  </a:lnTo>
                  <a:lnTo>
                    <a:pt x="225234" y="137760"/>
                  </a:lnTo>
                  <a:close/>
                  <a:moveTo>
                    <a:pt x="237417" y="137760"/>
                  </a:moveTo>
                  <a:lnTo>
                    <a:pt x="237417" y="143697"/>
                  </a:lnTo>
                  <a:lnTo>
                    <a:pt x="231481" y="143697"/>
                  </a:lnTo>
                  <a:lnTo>
                    <a:pt x="231481" y="137760"/>
                  </a:lnTo>
                  <a:close/>
                  <a:moveTo>
                    <a:pt x="243664" y="137760"/>
                  </a:moveTo>
                  <a:lnTo>
                    <a:pt x="243664" y="143697"/>
                  </a:lnTo>
                  <a:lnTo>
                    <a:pt x="237729" y="143697"/>
                  </a:lnTo>
                  <a:lnTo>
                    <a:pt x="237729" y="137760"/>
                  </a:lnTo>
                  <a:close/>
                  <a:moveTo>
                    <a:pt x="249911" y="137760"/>
                  </a:moveTo>
                  <a:lnTo>
                    <a:pt x="249911" y="143697"/>
                  </a:lnTo>
                  <a:lnTo>
                    <a:pt x="243977" y="143697"/>
                  </a:lnTo>
                  <a:lnTo>
                    <a:pt x="243977" y="137760"/>
                  </a:lnTo>
                  <a:close/>
                  <a:moveTo>
                    <a:pt x="256161" y="137760"/>
                  </a:moveTo>
                  <a:lnTo>
                    <a:pt x="256161" y="143697"/>
                  </a:lnTo>
                  <a:lnTo>
                    <a:pt x="250225" y="143697"/>
                  </a:lnTo>
                  <a:lnTo>
                    <a:pt x="250225" y="137760"/>
                  </a:lnTo>
                  <a:close/>
                  <a:moveTo>
                    <a:pt x="262409" y="137760"/>
                  </a:moveTo>
                  <a:lnTo>
                    <a:pt x="262409" y="143697"/>
                  </a:lnTo>
                  <a:lnTo>
                    <a:pt x="256474" y="143697"/>
                  </a:lnTo>
                  <a:lnTo>
                    <a:pt x="256474" y="137760"/>
                  </a:lnTo>
                  <a:close/>
                  <a:moveTo>
                    <a:pt x="268656" y="137760"/>
                  </a:moveTo>
                  <a:lnTo>
                    <a:pt x="268656" y="143697"/>
                  </a:lnTo>
                  <a:lnTo>
                    <a:pt x="262721" y="143697"/>
                  </a:lnTo>
                  <a:lnTo>
                    <a:pt x="262721" y="137760"/>
                  </a:lnTo>
                  <a:close/>
                  <a:moveTo>
                    <a:pt x="274904" y="137760"/>
                  </a:moveTo>
                  <a:lnTo>
                    <a:pt x="274904" y="143697"/>
                  </a:lnTo>
                  <a:lnTo>
                    <a:pt x="268968" y="143697"/>
                  </a:lnTo>
                  <a:lnTo>
                    <a:pt x="268968" y="137760"/>
                  </a:lnTo>
                  <a:close/>
                  <a:moveTo>
                    <a:pt x="6251" y="144011"/>
                  </a:moveTo>
                  <a:lnTo>
                    <a:pt x="6251" y="149945"/>
                  </a:lnTo>
                  <a:lnTo>
                    <a:pt x="315" y="149945"/>
                  </a:lnTo>
                  <a:lnTo>
                    <a:pt x="315" y="144011"/>
                  </a:lnTo>
                  <a:close/>
                  <a:moveTo>
                    <a:pt x="12498" y="144011"/>
                  </a:moveTo>
                  <a:lnTo>
                    <a:pt x="12498" y="149945"/>
                  </a:lnTo>
                  <a:lnTo>
                    <a:pt x="6562" y="149945"/>
                  </a:lnTo>
                  <a:lnTo>
                    <a:pt x="6562" y="144011"/>
                  </a:lnTo>
                  <a:close/>
                  <a:moveTo>
                    <a:pt x="18745" y="144011"/>
                  </a:moveTo>
                  <a:lnTo>
                    <a:pt x="18745" y="149945"/>
                  </a:lnTo>
                  <a:lnTo>
                    <a:pt x="12810" y="149945"/>
                  </a:lnTo>
                  <a:lnTo>
                    <a:pt x="12810" y="144011"/>
                  </a:lnTo>
                  <a:close/>
                  <a:moveTo>
                    <a:pt x="24992" y="144011"/>
                  </a:moveTo>
                  <a:lnTo>
                    <a:pt x="24992" y="149945"/>
                  </a:lnTo>
                  <a:lnTo>
                    <a:pt x="19058" y="149945"/>
                  </a:lnTo>
                  <a:lnTo>
                    <a:pt x="19058" y="144011"/>
                  </a:lnTo>
                  <a:close/>
                  <a:moveTo>
                    <a:pt x="31241" y="144011"/>
                  </a:moveTo>
                  <a:lnTo>
                    <a:pt x="31241" y="149945"/>
                  </a:lnTo>
                  <a:lnTo>
                    <a:pt x="25305" y="149945"/>
                  </a:lnTo>
                  <a:lnTo>
                    <a:pt x="25305" y="144011"/>
                  </a:lnTo>
                  <a:close/>
                  <a:moveTo>
                    <a:pt x="37489" y="144011"/>
                  </a:moveTo>
                  <a:lnTo>
                    <a:pt x="37489" y="149945"/>
                  </a:lnTo>
                  <a:lnTo>
                    <a:pt x="31553" y="149945"/>
                  </a:lnTo>
                  <a:lnTo>
                    <a:pt x="31553" y="144011"/>
                  </a:lnTo>
                  <a:close/>
                  <a:moveTo>
                    <a:pt x="43737" y="144011"/>
                  </a:moveTo>
                  <a:lnTo>
                    <a:pt x="43737" y="149945"/>
                  </a:lnTo>
                  <a:lnTo>
                    <a:pt x="37802" y="149945"/>
                  </a:lnTo>
                  <a:lnTo>
                    <a:pt x="37802" y="144011"/>
                  </a:lnTo>
                  <a:close/>
                  <a:moveTo>
                    <a:pt x="49985" y="144011"/>
                  </a:moveTo>
                  <a:lnTo>
                    <a:pt x="49985" y="149945"/>
                  </a:lnTo>
                  <a:lnTo>
                    <a:pt x="44049" y="149945"/>
                  </a:lnTo>
                  <a:lnTo>
                    <a:pt x="44049" y="144011"/>
                  </a:lnTo>
                  <a:close/>
                  <a:moveTo>
                    <a:pt x="56232" y="144011"/>
                  </a:moveTo>
                  <a:lnTo>
                    <a:pt x="56232" y="149945"/>
                  </a:lnTo>
                  <a:lnTo>
                    <a:pt x="50296" y="149945"/>
                  </a:lnTo>
                  <a:lnTo>
                    <a:pt x="50296" y="144011"/>
                  </a:lnTo>
                  <a:close/>
                  <a:moveTo>
                    <a:pt x="62480" y="144011"/>
                  </a:moveTo>
                  <a:lnTo>
                    <a:pt x="62480" y="149945"/>
                  </a:lnTo>
                  <a:lnTo>
                    <a:pt x="56545" y="149945"/>
                  </a:lnTo>
                  <a:lnTo>
                    <a:pt x="56545" y="144011"/>
                  </a:lnTo>
                  <a:close/>
                  <a:moveTo>
                    <a:pt x="68727" y="144011"/>
                  </a:moveTo>
                  <a:lnTo>
                    <a:pt x="68727" y="149945"/>
                  </a:lnTo>
                  <a:lnTo>
                    <a:pt x="62792" y="149945"/>
                  </a:lnTo>
                  <a:lnTo>
                    <a:pt x="62792" y="144011"/>
                  </a:lnTo>
                  <a:close/>
                  <a:moveTo>
                    <a:pt x="74975" y="144011"/>
                  </a:moveTo>
                  <a:lnTo>
                    <a:pt x="74975" y="149945"/>
                  </a:lnTo>
                  <a:lnTo>
                    <a:pt x="69039" y="149945"/>
                  </a:lnTo>
                  <a:lnTo>
                    <a:pt x="69039" y="144011"/>
                  </a:lnTo>
                  <a:close/>
                  <a:moveTo>
                    <a:pt x="81223" y="144011"/>
                  </a:moveTo>
                  <a:lnTo>
                    <a:pt x="81223" y="149945"/>
                  </a:lnTo>
                  <a:lnTo>
                    <a:pt x="75286" y="149945"/>
                  </a:lnTo>
                  <a:lnTo>
                    <a:pt x="75286" y="144011"/>
                  </a:lnTo>
                  <a:close/>
                  <a:moveTo>
                    <a:pt x="87470" y="144011"/>
                  </a:moveTo>
                  <a:lnTo>
                    <a:pt x="87470" y="149945"/>
                  </a:lnTo>
                  <a:lnTo>
                    <a:pt x="81535" y="149945"/>
                  </a:lnTo>
                  <a:lnTo>
                    <a:pt x="81535" y="144011"/>
                  </a:lnTo>
                  <a:close/>
                  <a:moveTo>
                    <a:pt x="93718" y="144011"/>
                  </a:moveTo>
                  <a:lnTo>
                    <a:pt x="93718" y="149945"/>
                  </a:lnTo>
                  <a:lnTo>
                    <a:pt x="87784" y="149945"/>
                  </a:lnTo>
                  <a:lnTo>
                    <a:pt x="87784" y="144011"/>
                  </a:lnTo>
                  <a:close/>
                  <a:moveTo>
                    <a:pt x="99967" y="144011"/>
                  </a:moveTo>
                  <a:lnTo>
                    <a:pt x="99967" y="149945"/>
                  </a:lnTo>
                  <a:lnTo>
                    <a:pt x="94031" y="149945"/>
                  </a:lnTo>
                  <a:lnTo>
                    <a:pt x="94031" y="144011"/>
                  </a:lnTo>
                  <a:close/>
                  <a:moveTo>
                    <a:pt x="106214" y="144011"/>
                  </a:moveTo>
                  <a:lnTo>
                    <a:pt x="106214" y="149945"/>
                  </a:lnTo>
                  <a:lnTo>
                    <a:pt x="100278" y="149945"/>
                  </a:lnTo>
                  <a:lnTo>
                    <a:pt x="100278" y="144011"/>
                  </a:lnTo>
                  <a:close/>
                  <a:moveTo>
                    <a:pt x="112461" y="144011"/>
                  </a:moveTo>
                  <a:lnTo>
                    <a:pt x="112461" y="149945"/>
                  </a:lnTo>
                  <a:lnTo>
                    <a:pt x="106527" y="149945"/>
                  </a:lnTo>
                  <a:lnTo>
                    <a:pt x="106527" y="144011"/>
                  </a:lnTo>
                  <a:close/>
                  <a:moveTo>
                    <a:pt x="118710" y="144011"/>
                  </a:moveTo>
                  <a:lnTo>
                    <a:pt x="118710" y="149945"/>
                  </a:lnTo>
                  <a:lnTo>
                    <a:pt x="112774" y="149945"/>
                  </a:lnTo>
                  <a:lnTo>
                    <a:pt x="112774" y="144011"/>
                  </a:lnTo>
                  <a:close/>
                  <a:moveTo>
                    <a:pt x="124957" y="144011"/>
                  </a:moveTo>
                  <a:lnTo>
                    <a:pt x="124957" y="149945"/>
                  </a:lnTo>
                  <a:lnTo>
                    <a:pt x="119021" y="149945"/>
                  </a:lnTo>
                  <a:lnTo>
                    <a:pt x="119021" y="144011"/>
                  </a:lnTo>
                  <a:close/>
                  <a:moveTo>
                    <a:pt x="131204" y="144011"/>
                  </a:moveTo>
                  <a:lnTo>
                    <a:pt x="131204" y="149945"/>
                  </a:lnTo>
                  <a:lnTo>
                    <a:pt x="125270" y="149945"/>
                  </a:lnTo>
                  <a:lnTo>
                    <a:pt x="125270" y="144011"/>
                  </a:lnTo>
                  <a:close/>
                  <a:moveTo>
                    <a:pt x="137451" y="144011"/>
                  </a:moveTo>
                  <a:lnTo>
                    <a:pt x="137451" y="149945"/>
                  </a:lnTo>
                  <a:lnTo>
                    <a:pt x="131517" y="149945"/>
                  </a:lnTo>
                  <a:lnTo>
                    <a:pt x="131517" y="144011"/>
                  </a:lnTo>
                  <a:close/>
                  <a:moveTo>
                    <a:pt x="143702" y="144011"/>
                  </a:moveTo>
                  <a:lnTo>
                    <a:pt x="143702" y="149945"/>
                  </a:lnTo>
                  <a:lnTo>
                    <a:pt x="137766" y="149945"/>
                  </a:lnTo>
                  <a:lnTo>
                    <a:pt x="137766" y="144011"/>
                  </a:lnTo>
                  <a:close/>
                  <a:moveTo>
                    <a:pt x="149949" y="144011"/>
                  </a:moveTo>
                  <a:lnTo>
                    <a:pt x="149949" y="149945"/>
                  </a:lnTo>
                  <a:lnTo>
                    <a:pt x="144015" y="149945"/>
                  </a:lnTo>
                  <a:lnTo>
                    <a:pt x="144015" y="144011"/>
                  </a:lnTo>
                  <a:close/>
                  <a:moveTo>
                    <a:pt x="156196" y="144011"/>
                  </a:moveTo>
                  <a:lnTo>
                    <a:pt x="156196" y="149945"/>
                  </a:lnTo>
                  <a:lnTo>
                    <a:pt x="150262" y="149945"/>
                  </a:lnTo>
                  <a:lnTo>
                    <a:pt x="150262" y="144011"/>
                  </a:lnTo>
                  <a:close/>
                  <a:moveTo>
                    <a:pt x="162445" y="144011"/>
                  </a:moveTo>
                  <a:lnTo>
                    <a:pt x="162445" y="149945"/>
                  </a:lnTo>
                  <a:lnTo>
                    <a:pt x="156509" y="149945"/>
                  </a:lnTo>
                  <a:lnTo>
                    <a:pt x="156509" y="144011"/>
                  </a:lnTo>
                  <a:close/>
                  <a:moveTo>
                    <a:pt x="168692" y="144011"/>
                  </a:moveTo>
                  <a:lnTo>
                    <a:pt x="168692" y="149945"/>
                  </a:lnTo>
                  <a:lnTo>
                    <a:pt x="162756" y="149945"/>
                  </a:lnTo>
                  <a:lnTo>
                    <a:pt x="162756" y="144011"/>
                  </a:lnTo>
                  <a:close/>
                  <a:moveTo>
                    <a:pt x="174939" y="144011"/>
                  </a:moveTo>
                  <a:lnTo>
                    <a:pt x="174939" y="149945"/>
                  </a:lnTo>
                  <a:lnTo>
                    <a:pt x="169005" y="149945"/>
                  </a:lnTo>
                  <a:lnTo>
                    <a:pt x="169005" y="144011"/>
                  </a:lnTo>
                  <a:close/>
                  <a:moveTo>
                    <a:pt x="181186" y="144011"/>
                  </a:moveTo>
                  <a:lnTo>
                    <a:pt x="181186" y="149945"/>
                  </a:lnTo>
                  <a:lnTo>
                    <a:pt x="175252" y="149945"/>
                  </a:lnTo>
                  <a:lnTo>
                    <a:pt x="175252" y="144011"/>
                  </a:lnTo>
                  <a:close/>
                  <a:moveTo>
                    <a:pt x="187433" y="144011"/>
                  </a:moveTo>
                  <a:lnTo>
                    <a:pt x="187433" y="149945"/>
                  </a:lnTo>
                  <a:lnTo>
                    <a:pt x="181499" y="149945"/>
                  </a:lnTo>
                  <a:lnTo>
                    <a:pt x="181499" y="144011"/>
                  </a:lnTo>
                  <a:close/>
                  <a:moveTo>
                    <a:pt x="193682" y="144011"/>
                  </a:moveTo>
                  <a:lnTo>
                    <a:pt x="193682" y="149945"/>
                  </a:lnTo>
                  <a:lnTo>
                    <a:pt x="187746" y="149945"/>
                  </a:lnTo>
                  <a:lnTo>
                    <a:pt x="187746" y="144011"/>
                  </a:lnTo>
                  <a:close/>
                  <a:moveTo>
                    <a:pt x="199931" y="144011"/>
                  </a:moveTo>
                  <a:lnTo>
                    <a:pt x="199931" y="149945"/>
                  </a:lnTo>
                  <a:lnTo>
                    <a:pt x="193996" y="149945"/>
                  </a:lnTo>
                  <a:lnTo>
                    <a:pt x="193996" y="144011"/>
                  </a:lnTo>
                  <a:close/>
                  <a:moveTo>
                    <a:pt x="206180" y="144011"/>
                  </a:moveTo>
                  <a:lnTo>
                    <a:pt x="206180" y="149945"/>
                  </a:lnTo>
                  <a:lnTo>
                    <a:pt x="200244" y="149945"/>
                  </a:lnTo>
                  <a:lnTo>
                    <a:pt x="200244" y="144011"/>
                  </a:lnTo>
                  <a:close/>
                  <a:moveTo>
                    <a:pt x="212427" y="144011"/>
                  </a:moveTo>
                  <a:lnTo>
                    <a:pt x="212427" y="149945"/>
                  </a:lnTo>
                  <a:lnTo>
                    <a:pt x="206491" y="149945"/>
                  </a:lnTo>
                  <a:lnTo>
                    <a:pt x="206491" y="144011"/>
                  </a:lnTo>
                  <a:close/>
                  <a:moveTo>
                    <a:pt x="218674" y="144011"/>
                  </a:moveTo>
                  <a:lnTo>
                    <a:pt x="218674" y="149945"/>
                  </a:lnTo>
                  <a:lnTo>
                    <a:pt x="212739" y="149945"/>
                  </a:lnTo>
                  <a:lnTo>
                    <a:pt x="212739" y="144011"/>
                  </a:lnTo>
                  <a:close/>
                  <a:moveTo>
                    <a:pt x="224921" y="144011"/>
                  </a:moveTo>
                  <a:lnTo>
                    <a:pt x="224921" y="149945"/>
                  </a:lnTo>
                  <a:lnTo>
                    <a:pt x="218987" y="149945"/>
                  </a:lnTo>
                  <a:lnTo>
                    <a:pt x="218987" y="144011"/>
                  </a:lnTo>
                  <a:close/>
                  <a:moveTo>
                    <a:pt x="231170" y="144011"/>
                  </a:moveTo>
                  <a:lnTo>
                    <a:pt x="231170" y="149945"/>
                  </a:lnTo>
                  <a:lnTo>
                    <a:pt x="225234" y="149945"/>
                  </a:lnTo>
                  <a:lnTo>
                    <a:pt x="225234" y="144011"/>
                  </a:lnTo>
                  <a:close/>
                  <a:moveTo>
                    <a:pt x="237417" y="144011"/>
                  </a:moveTo>
                  <a:lnTo>
                    <a:pt x="237417" y="149945"/>
                  </a:lnTo>
                  <a:lnTo>
                    <a:pt x="231481" y="149945"/>
                  </a:lnTo>
                  <a:lnTo>
                    <a:pt x="231481" y="144011"/>
                  </a:lnTo>
                  <a:close/>
                  <a:moveTo>
                    <a:pt x="243664" y="144011"/>
                  </a:moveTo>
                  <a:lnTo>
                    <a:pt x="243664" y="149945"/>
                  </a:lnTo>
                  <a:lnTo>
                    <a:pt x="237729" y="149945"/>
                  </a:lnTo>
                  <a:lnTo>
                    <a:pt x="237729" y="144011"/>
                  </a:lnTo>
                  <a:close/>
                  <a:moveTo>
                    <a:pt x="249911" y="144011"/>
                  </a:moveTo>
                  <a:lnTo>
                    <a:pt x="249911" y="149945"/>
                  </a:lnTo>
                  <a:lnTo>
                    <a:pt x="243977" y="149945"/>
                  </a:lnTo>
                  <a:lnTo>
                    <a:pt x="243977" y="144011"/>
                  </a:lnTo>
                  <a:close/>
                  <a:moveTo>
                    <a:pt x="256161" y="144011"/>
                  </a:moveTo>
                  <a:lnTo>
                    <a:pt x="256161" y="149945"/>
                  </a:lnTo>
                  <a:lnTo>
                    <a:pt x="250225" y="149945"/>
                  </a:lnTo>
                  <a:lnTo>
                    <a:pt x="250225" y="144011"/>
                  </a:lnTo>
                  <a:close/>
                  <a:moveTo>
                    <a:pt x="262409" y="144011"/>
                  </a:moveTo>
                  <a:lnTo>
                    <a:pt x="262409" y="149945"/>
                  </a:lnTo>
                  <a:lnTo>
                    <a:pt x="256474" y="149945"/>
                  </a:lnTo>
                  <a:lnTo>
                    <a:pt x="256474" y="144011"/>
                  </a:lnTo>
                  <a:close/>
                  <a:moveTo>
                    <a:pt x="268656" y="144011"/>
                  </a:moveTo>
                  <a:lnTo>
                    <a:pt x="268656" y="149945"/>
                  </a:lnTo>
                  <a:lnTo>
                    <a:pt x="262721" y="149945"/>
                  </a:lnTo>
                  <a:lnTo>
                    <a:pt x="262721" y="144011"/>
                  </a:lnTo>
                  <a:close/>
                  <a:moveTo>
                    <a:pt x="274904" y="144011"/>
                  </a:moveTo>
                  <a:lnTo>
                    <a:pt x="274904" y="149945"/>
                  </a:lnTo>
                  <a:lnTo>
                    <a:pt x="268968" y="149945"/>
                  </a:lnTo>
                  <a:lnTo>
                    <a:pt x="268968" y="144011"/>
                  </a:lnTo>
                  <a:close/>
                  <a:moveTo>
                    <a:pt x="6251" y="150258"/>
                  </a:moveTo>
                  <a:lnTo>
                    <a:pt x="6251" y="156192"/>
                  </a:lnTo>
                  <a:lnTo>
                    <a:pt x="315" y="156192"/>
                  </a:lnTo>
                  <a:lnTo>
                    <a:pt x="315" y="150258"/>
                  </a:lnTo>
                  <a:close/>
                  <a:moveTo>
                    <a:pt x="12498" y="150258"/>
                  </a:moveTo>
                  <a:lnTo>
                    <a:pt x="12498" y="156192"/>
                  </a:lnTo>
                  <a:lnTo>
                    <a:pt x="6562" y="156192"/>
                  </a:lnTo>
                  <a:lnTo>
                    <a:pt x="6562" y="150258"/>
                  </a:lnTo>
                  <a:close/>
                  <a:moveTo>
                    <a:pt x="18745" y="150258"/>
                  </a:moveTo>
                  <a:lnTo>
                    <a:pt x="18745" y="156192"/>
                  </a:lnTo>
                  <a:lnTo>
                    <a:pt x="12810" y="156192"/>
                  </a:lnTo>
                  <a:lnTo>
                    <a:pt x="12810" y="150258"/>
                  </a:lnTo>
                  <a:close/>
                  <a:moveTo>
                    <a:pt x="24992" y="150258"/>
                  </a:moveTo>
                  <a:lnTo>
                    <a:pt x="24992" y="156192"/>
                  </a:lnTo>
                  <a:lnTo>
                    <a:pt x="19058" y="156192"/>
                  </a:lnTo>
                  <a:lnTo>
                    <a:pt x="19058" y="150258"/>
                  </a:lnTo>
                  <a:close/>
                  <a:moveTo>
                    <a:pt x="31241" y="150258"/>
                  </a:moveTo>
                  <a:lnTo>
                    <a:pt x="31241" y="156192"/>
                  </a:lnTo>
                  <a:lnTo>
                    <a:pt x="25305" y="156192"/>
                  </a:lnTo>
                  <a:lnTo>
                    <a:pt x="25305" y="150258"/>
                  </a:lnTo>
                  <a:close/>
                  <a:moveTo>
                    <a:pt x="37489" y="150258"/>
                  </a:moveTo>
                  <a:lnTo>
                    <a:pt x="37489" y="156192"/>
                  </a:lnTo>
                  <a:lnTo>
                    <a:pt x="31553" y="156192"/>
                  </a:lnTo>
                  <a:lnTo>
                    <a:pt x="31553" y="150258"/>
                  </a:lnTo>
                  <a:close/>
                  <a:moveTo>
                    <a:pt x="43737" y="150258"/>
                  </a:moveTo>
                  <a:lnTo>
                    <a:pt x="43737" y="156192"/>
                  </a:lnTo>
                  <a:lnTo>
                    <a:pt x="37802" y="156192"/>
                  </a:lnTo>
                  <a:lnTo>
                    <a:pt x="37802" y="150258"/>
                  </a:lnTo>
                  <a:close/>
                  <a:moveTo>
                    <a:pt x="49985" y="150258"/>
                  </a:moveTo>
                  <a:lnTo>
                    <a:pt x="49985" y="156192"/>
                  </a:lnTo>
                  <a:lnTo>
                    <a:pt x="44049" y="156192"/>
                  </a:lnTo>
                  <a:lnTo>
                    <a:pt x="44049" y="150258"/>
                  </a:lnTo>
                  <a:close/>
                  <a:moveTo>
                    <a:pt x="56232" y="150258"/>
                  </a:moveTo>
                  <a:lnTo>
                    <a:pt x="56232" y="156192"/>
                  </a:lnTo>
                  <a:lnTo>
                    <a:pt x="50296" y="156192"/>
                  </a:lnTo>
                  <a:lnTo>
                    <a:pt x="50296" y="150258"/>
                  </a:lnTo>
                  <a:close/>
                  <a:moveTo>
                    <a:pt x="62480" y="150258"/>
                  </a:moveTo>
                  <a:lnTo>
                    <a:pt x="62480" y="156192"/>
                  </a:lnTo>
                  <a:lnTo>
                    <a:pt x="56545" y="156192"/>
                  </a:lnTo>
                  <a:lnTo>
                    <a:pt x="56545" y="150258"/>
                  </a:lnTo>
                  <a:close/>
                  <a:moveTo>
                    <a:pt x="68727" y="150258"/>
                  </a:moveTo>
                  <a:lnTo>
                    <a:pt x="68727" y="156192"/>
                  </a:lnTo>
                  <a:lnTo>
                    <a:pt x="62792" y="156192"/>
                  </a:lnTo>
                  <a:lnTo>
                    <a:pt x="62792" y="150258"/>
                  </a:lnTo>
                  <a:close/>
                  <a:moveTo>
                    <a:pt x="74975" y="150258"/>
                  </a:moveTo>
                  <a:lnTo>
                    <a:pt x="74975" y="156192"/>
                  </a:lnTo>
                  <a:lnTo>
                    <a:pt x="69039" y="156192"/>
                  </a:lnTo>
                  <a:lnTo>
                    <a:pt x="69039" y="150258"/>
                  </a:lnTo>
                  <a:close/>
                  <a:moveTo>
                    <a:pt x="81223" y="150258"/>
                  </a:moveTo>
                  <a:lnTo>
                    <a:pt x="81223" y="156192"/>
                  </a:lnTo>
                  <a:lnTo>
                    <a:pt x="75286" y="156192"/>
                  </a:lnTo>
                  <a:lnTo>
                    <a:pt x="75286" y="150258"/>
                  </a:lnTo>
                  <a:close/>
                  <a:moveTo>
                    <a:pt x="87470" y="150258"/>
                  </a:moveTo>
                  <a:lnTo>
                    <a:pt x="87470" y="156192"/>
                  </a:lnTo>
                  <a:lnTo>
                    <a:pt x="81535" y="156192"/>
                  </a:lnTo>
                  <a:lnTo>
                    <a:pt x="81535" y="150258"/>
                  </a:lnTo>
                  <a:close/>
                  <a:moveTo>
                    <a:pt x="93718" y="150258"/>
                  </a:moveTo>
                  <a:lnTo>
                    <a:pt x="93718" y="156192"/>
                  </a:lnTo>
                  <a:lnTo>
                    <a:pt x="87784" y="156192"/>
                  </a:lnTo>
                  <a:lnTo>
                    <a:pt x="87784" y="150258"/>
                  </a:lnTo>
                  <a:close/>
                  <a:moveTo>
                    <a:pt x="99967" y="150258"/>
                  </a:moveTo>
                  <a:lnTo>
                    <a:pt x="99967" y="156192"/>
                  </a:lnTo>
                  <a:lnTo>
                    <a:pt x="94031" y="156192"/>
                  </a:lnTo>
                  <a:lnTo>
                    <a:pt x="94031" y="150258"/>
                  </a:lnTo>
                  <a:close/>
                  <a:moveTo>
                    <a:pt x="106214" y="150258"/>
                  </a:moveTo>
                  <a:lnTo>
                    <a:pt x="106214" y="156192"/>
                  </a:lnTo>
                  <a:lnTo>
                    <a:pt x="100278" y="156192"/>
                  </a:lnTo>
                  <a:lnTo>
                    <a:pt x="100278" y="150258"/>
                  </a:lnTo>
                  <a:close/>
                  <a:moveTo>
                    <a:pt x="112461" y="150258"/>
                  </a:moveTo>
                  <a:lnTo>
                    <a:pt x="112461" y="156192"/>
                  </a:lnTo>
                  <a:lnTo>
                    <a:pt x="106527" y="156192"/>
                  </a:lnTo>
                  <a:lnTo>
                    <a:pt x="106527" y="150258"/>
                  </a:lnTo>
                  <a:close/>
                  <a:moveTo>
                    <a:pt x="118710" y="150258"/>
                  </a:moveTo>
                  <a:lnTo>
                    <a:pt x="118710" y="156192"/>
                  </a:lnTo>
                  <a:lnTo>
                    <a:pt x="112774" y="156192"/>
                  </a:lnTo>
                  <a:lnTo>
                    <a:pt x="112774" y="150258"/>
                  </a:lnTo>
                  <a:close/>
                  <a:moveTo>
                    <a:pt x="124957" y="150258"/>
                  </a:moveTo>
                  <a:lnTo>
                    <a:pt x="124957" y="156192"/>
                  </a:lnTo>
                  <a:lnTo>
                    <a:pt x="119021" y="156192"/>
                  </a:lnTo>
                  <a:lnTo>
                    <a:pt x="119021" y="150258"/>
                  </a:lnTo>
                  <a:close/>
                  <a:moveTo>
                    <a:pt x="131204" y="150258"/>
                  </a:moveTo>
                  <a:lnTo>
                    <a:pt x="131204" y="156192"/>
                  </a:lnTo>
                  <a:lnTo>
                    <a:pt x="125270" y="156192"/>
                  </a:lnTo>
                  <a:lnTo>
                    <a:pt x="125270" y="150258"/>
                  </a:lnTo>
                  <a:close/>
                  <a:moveTo>
                    <a:pt x="137451" y="150258"/>
                  </a:moveTo>
                  <a:lnTo>
                    <a:pt x="137451" y="156192"/>
                  </a:lnTo>
                  <a:lnTo>
                    <a:pt x="131517" y="156192"/>
                  </a:lnTo>
                  <a:lnTo>
                    <a:pt x="131517" y="150258"/>
                  </a:lnTo>
                  <a:close/>
                  <a:moveTo>
                    <a:pt x="143702" y="150258"/>
                  </a:moveTo>
                  <a:lnTo>
                    <a:pt x="143702" y="156192"/>
                  </a:lnTo>
                  <a:lnTo>
                    <a:pt x="137766" y="156192"/>
                  </a:lnTo>
                  <a:lnTo>
                    <a:pt x="137766" y="150258"/>
                  </a:lnTo>
                  <a:close/>
                  <a:moveTo>
                    <a:pt x="149949" y="150258"/>
                  </a:moveTo>
                  <a:lnTo>
                    <a:pt x="149949" y="156192"/>
                  </a:lnTo>
                  <a:lnTo>
                    <a:pt x="144015" y="156192"/>
                  </a:lnTo>
                  <a:lnTo>
                    <a:pt x="144015" y="150258"/>
                  </a:lnTo>
                  <a:close/>
                  <a:moveTo>
                    <a:pt x="156196" y="150258"/>
                  </a:moveTo>
                  <a:lnTo>
                    <a:pt x="156196" y="156192"/>
                  </a:lnTo>
                  <a:lnTo>
                    <a:pt x="150262" y="156192"/>
                  </a:lnTo>
                  <a:lnTo>
                    <a:pt x="150262" y="150258"/>
                  </a:lnTo>
                  <a:close/>
                  <a:moveTo>
                    <a:pt x="162445" y="150258"/>
                  </a:moveTo>
                  <a:lnTo>
                    <a:pt x="162445" y="156192"/>
                  </a:lnTo>
                  <a:lnTo>
                    <a:pt x="156509" y="156192"/>
                  </a:lnTo>
                  <a:lnTo>
                    <a:pt x="156509" y="150258"/>
                  </a:lnTo>
                  <a:close/>
                  <a:moveTo>
                    <a:pt x="168692" y="150258"/>
                  </a:moveTo>
                  <a:lnTo>
                    <a:pt x="168692" y="156192"/>
                  </a:lnTo>
                  <a:lnTo>
                    <a:pt x="162756" y="156192"/>
                  </a:lnTo>
                  <a:lnTo>
                    <a:pt x="162756" y="150258"/>
                  </a:lnTo>
                  <a:close/>
                  <a:moveTo>
                    <a:pt x="174939" y="150258"/>
                  </a:moveTo>
                  <a:lnTo>
                    <a:pt x="174939" y="156192"/>
                  </a:lnTo>
                  <a:lnTo>
                    <a:pt x="169005" y="156192"/>
                  </a:lnTo>
                  <a:lnTo>
                    <a:pt x="169005" y="150258"/>
                  </a:lnTo>
                  <a:close/>
                  <a:moveTo>
                    <a:pt x="181186" y="150258"/>
                  </a:moveTo>
                  <a:lnTo>
                    <a:pt x="181186" y="156192"/>
                  </a:lnTo>
                  <a:lnTo>
                    <a:pt x="175252" y="156192"/>
                  </a:lnTo>
                  <a:lnTo>
                    <a:pt x="175252" y="150258"/>
                  </a:lnTo>
                  <a:close/>
                  <a:moveTo>
                    <a:pt x="187433" y="150258"/>
                  </a:moveTo>
                  <a:lnTo>
                    <a:pt x="187433" y="156192"/>
                  </a:lnTo>
                  <a:lnTo>
                    <a:pt x="181499" y="156192"/>
                  </a:lnTo>
                  <a:lnTo>
                    <a:pt x="181499" y="150258"/>
                  </a:lnTo>
                  <a:close/>
                  <a:moveTo>
                    <a:pt x="193682" y="150258"/>
                  </a:moveTo>
                  <a:lnTo>
                    <a:pt x="193682" y="156192"/>
                  </a:lnTo>
                  <a:lnTo>
                    <a:pt x="187746" y="156192"/>
                  </a:lnTo>
                  <a:lnTo>
                    <a:pt x="187746" y="150258"/>
                  </a:lnTo>
                  <a:close/>
                  <a:moveTo>
                    <a:pt x="199931" y="150258"/>
                  </a:moveTo>
                  <a:lnTo>
                    <a:pt x="199931" y="156192"/>
                  </a:lnTo>
                  <a:lnTo>
                    <a:pt x="193996" y="156192"/>
                  </a:lnTo>
                  <a:lnTo>
                    <a:pt x="193996" y="150258"/>
                  </a:lnTo>
                  <a:close/>
                  <a:moveTo>
                    <a:pt x="206180" y="150258"/>
                  </a:moveTo>
                  <a:lnTo>
                    <a:pt x="206180" y="156192"/>
                  </a:lnTo>
                  <a:lnTo>
                    <a:pt x="200244" y="156192"/>
                  </a:lnTo>
                  <a:lnTo>
                    <a:pt x="200244" y="150258"/>
                  </a:lnTo>
                  <a:close/>
                  <a:moveTo>
                    <a:pt x="212427" y="150258"/>
                  </a:moveTo>
                  <a:lnTo>
                    <a:pt x="212427" y="156192"/>
                  </a:lnTo>
                  <a:lnTo>
                    <a:pt x="206491" y="156192"/>
                  </a:lnTo>
                  <a:lnTo>
                    <a:pt x="206491" y="150258"/>
                  </a:lnTo>
                  <a:close/>
                  <a:moveTo>
                    <a:pt x="218674" y="150258"/>
                  </a:moveTo>
                  <a:lnTo>
                    <a:pt x="218674" y="156192"/>
                  </a:lnTo>
                  <a:lnTo>
                    <a:pt x="212739" y="156192"/>
                  </a:lnTo>
                  <a:lnTo>
                    <a:pt x="212739" y="150258"/>
                  </a:lnTo>
                  <a:close/>
                  <a:moveTo>
                    <a:pt x="224921" y="150258"/>
                  </a:moveTo>
                  <a:lnTo>
                    <a:pt x="224921" y="156192"/>
                  </a:lnTo>
                  <a:lnTo>
                    <a:pt x="218987" y="156192"/>
                  </a:lnTo>
                  <a:lnTo>
                    <a:pt x="218987" y="150258"/>
                  </a:lnTo>
                  <a:close/>
                  <a:moveTo>
                    <a:pt x="231170" y="150258"/>
                  </a:moveTo>
                  <a:lnTo>
                    <a:pt x="231170" y="156192"/>
                  </a:lnTo>
                  <a:lnTo>
                    <a:pt x="225234" y="156192"/>
                  </a:lnTo>
                  <a:lnTo>
                    <a:pt x="225234" y="150258"/>
                  </a:lnTo>
                  <a:close/>
                  <a:moveTo>
                    <a:pt x="237417" y="150258"/>
                  </a:moveTo>
                  <a:lnTo>
                    <a:pt x="237417" y="156192"/>
                  </a:lnTo>
                  <a:lnTo>
                    <a:pt x="231481" y="156192"/>
                  </a:lnTo>
                  <a:lnTo>
                    <a:pt x="231481" y="150258"/>
                  </a:lnTo>
                  <a:close/>
                  <a:moveTo>
                    <a:pt x="243664" y="150258"/>
                  </a:moveTo>
                  <a:lnTo>
                    <a:pt x="243664" y="156192"/>
                  </a:lnTo>
                  <a:lnTo>
                    <a:pt x="237729" y="156192"/>
                  </a:lnTo>
                  <a:lnTo>
                    <a:pt x="237729" y="150258"/>
                  </a:lnTo>
                  <a:close/>
                  <a:moveTo>
                    <a:pt x="249911" y="150258"/>
                  </a:moveTo>
                  <a:lnTo>
                    <a:pt x="249911" y="156192"/>
                  </a:lnTo>
                  <a:lnTo>
                    <a:pt x="243977" y="156192"/>
                  </a:lnTo>
                  <a:lnTo>
                    <a:pt x="243977" y="150258"/>
                  </a:lnTo>
                  <a:close/>
                  <a:moveTo>
                    <a:pt x="256161" y="150258"/>
                  </a:moveTo>
                  <a:lnTo>
                    <a:pt x="256161" y="156192"/>
                  </a:lnTo>
                  <a:lnTo>
                    <a:pt x="250225" y="156192"/>
                  </a:lnTo>
                  <a:lnTo>
                    <a:pt x="250225" y="150258"/>
                  </a:lnTo>
                  <a:close/>
                  <a:moveTo>
                    <a:pt x="262409" y="150258"/>
                  </a:moveTo>
                  <a:lnTo>
                    <a:pt x="262409" y="156192"/>
                  </a:lnTo>
                  <a:lnTo>
                    <a:pt x="256474" y="156192"/>
                  </a:lnTo>
                  <a:lnTo>
                    <a:pt x="256474" y="150258"/>
                  </a:lnTo>
                  <a:close/>
                  <a:moveTo>
                    <a:pt x="268656" y="150258"/>
                  </a:moveTo>
                  <a:lnTo>
                    <a:pt x="268656" y="156192"/>
                  </a:lnTo>
                  <a:lnTo>
                    <a:pt x="262721" y="156192"/>
                  </a:lnTo>
                  <a:lnTo>
                    <a:pt x="262721" y="150258"/>
                  </a:lnTo>
                  <a:close/>
                  <a:moveTo>
                    <a:pt x="274904" y="150258"/>
                  </a:moveTo>
                  <a:lnTo>
                    <a:pt x="274904" y="156192"/>
                  </a:lnTo>
                  <a:lnTo>
                    <a:pt x="268968" y="156192"/>
                  </a:lnTo>
                  <a:lnTo>
                    <a:pt x="268968" y="150258"/>
                  </a:lnTo>
                  <a:close/>
                  <a:moveTo>
                    <a:pt x="158" y="0"/>
                  </a:moveTo>
                  <a:lnTo>
                    <a:pt x="158" y="157"/>
                  </a:lnTo>
                  <a:lnTo>
                    <a:pt x="0" y="157"/>
                  </a:lnTo>
                  <a:lnTo>
                    <a:pt x="0" y="156350"/>
                  </a:lnTo>
                  <a:lnTo>
                    <a:pt x="158" y="156350"/>
                  </a:lnTo>
                  <a:lnTo>
                    <a:pt x="158" y="156508"/>
                  </a:lnTo>
                  <a:lnTo>
                    <a:pt x="275059" y="156508"/>
                  </a:lnTo>
                  <a:lnTo>
                    <a:pt x="275059" y="156350"/>
                  </a:lnTo>
                  <a:lnTo>
                    <a:pt x="275215" y="156350"/>
                  </a:lnTo>
                  <a:lnTo>
                    <a:pt x="275215" y="155"/>
                  </a:lnTo>
                  <a:lnTo>
                    <a:pt x="275059" y="155"/>
                  </a:lnTo>
                  <a:lnTo>
                    <a:pt x="27505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accent2"/>
        </a:solidFill>
        <a:effectLst/>
      </p:bgPr>
    </p:bg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oogle Shape;40;p3"/>
          <p:cNvGrpSpPr/>
          <p:nvPr/>
        </p:nvGrpSpPr>
        <p:grpSpPr>
          <a:xfrm>
            <a:off x="235800" y="213550"/>
            <a:ext cx="8672393" cy="4716400"/>
            <a:chOff x="235800" y="213550"/>
            <a:chExt cx="8672393" cy="4716400"/>
          </a:xfrm>
        </p:grpSpPr>
        <p:sp>
          <p:nvSpPr>
            <p:cNvPr id="41" name="Google Shape;41;p3"/>
            <p:cNvSpPr/>
            <p:nvPr/>
          </p:nvSpPr>
          <p:spPr>
            <a:xfrm>
              <a:off x="420024" y="213550"/>
              <a:ext cx="8311596" cy="4715505"/>
            </a:xfrm>
            <a:custGeom>
              <a:avLst/>
              <a:gdLst/>
              <a:ahLst/>
              <a:cxnLst/>
              <a:rect l="l" t="t" r="r" b="b"/>
              <a:pathLst>
                <a:path w="141824" h="89559" extrusionOk="0">
                  <a:moveTo>
                    <a:pt x="9819" y="0"/>
                  </a:moveTo>
                  <a:cubicBezTo>
                    <a:pt x="4591" y="0"/>
                    <a:pt x="304" y="4267"/>
                    <a:pt x="285" y="9500"/>
                  </a:cubicBezTo>
                  <a:lnTo>
                    <a:pt x="20" y="79757"/>
                  </a:lnTo>
                  <a:cubicBezTo>
                    <a:pt x="1" y="85001"/>
                    <a:pt x="4276" y="89308"/>
                    <a:pt x="9520" y="89327"/>
                  </a:cubicBezTo>
                  <a:lnTo>
                    <a:pt x="40300" y="89442"/>
                  </a:lnTo>
                  <a:lnTo>
                    <a:pt x="135808" y="89551"/>
                  </a:lnTo>
                  <a:lnTo>
                    <a:pt x="137983" y="89559"/>
                  </a:lnTo>
                  <a:cubicBezTo>
                    <a:pt x="137987" y="89559"/>
                    <a:pt x="137992" y="89559"/>
                    <a:pt x="137996" y="89559"/>
                  </a:cubicBezTo>
                  <a:cubicBezTo>
                    <a:pt x="139922" y="89559"/>
                    <a:pt x="141502" y="87986"/>
                    <a:pt x="141510" y="86060"/>
                  </a:cubicBezTo>
                  <a:lnTo>
                    <a:pt x="141818" y="3758"/>
                  </a:lnTo>
                  <a:cubicBezTo>
                    <a:pt x="141823" y="1829"/>
                    <a:pt x="140249" y="242"/>
                    <a:pt x="138319" y="235"/>
                  </a:cubicBezTo>
                  <a:lnTo>
                    <a:pt x="136144" y="225"/>
                  </a:lnTo>
                  <a:lnTo>
                    <a:pt x="40635" y="116"/>
                  </a:lnTo>
                  <a:lnTo>
                    <a:pt x="9855" y="0"/>
                  </a:lnTo>
                  <a:cubicBezTo>
                    <a:pt x="9843" y="0"/>
                    <a:pt x="9831" y="0"/>
                    <a:pt x="981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3"/>
            <p:cNvSpPr/>
            <p:nvPr/>
          </p:nvSpPr>
          <p:spPr>
            <a:xfrm>
              <a:off x="596481" y="214234"/>
              <a:ext cx="8311713" cy="4715716"/>
            </a:xfrm>
            <a:custGeom>
              <a:avLst/>
              <a:gdLst/>
              <a:ahLst/>
              <a:cxnLst/>
              <a:rect l="l" t="t" r="r" b="b"/>
              <a:pathLst>
                <a:path w="141826" h="89563" extrusionOk="0">
                  <a:moveTo>
                    <a:pt x="9822" y="1"/>
                  </a:moveTo>
                  <a:cubicBezTo>
                    <a:pt x="4592" y="1"/>
                    <a:pt x="306" y="4268"/>
                    <a:pt x="285" y="9501"/>
                  </a:cubicBezTo>
                  <a:lnTo>
                    <a:pt x="21" y="79759"/>
                  </a:lnTo>
                  <a:cubicBezTo>
                    <a:pt x="1" y="85004"/>
                    <a:pt x="4276" y="89308"/>
                    <a:pt x="9520" y="89329"/>
                  </a:cubicBezTo>
                  <a:lnTo>
                    <a:pt x="40301" y="89445"/>
                  </a:lnTo>
                  <a:lnTo>
                    <a:pt x="135810" y="89553"/>
                  </a:lnTo>
                  <a:lnTo>
                    <a:pt x="137984" y="89562"/>
                  </a:lnTo>
                  <a:cubicBezTo>
                    <a:pt x="137988" y="89562"/>
                    <a:pt x="137993" y="89562"/>
                    <a:pt x="137997" y="89562"/>
                  </a:cubicBezTo>
                  <a:cubicBezTo>
                    <a:pt x="139924" y="89562"/>
                    <a:pt x="141504" y="87990"/>
                    <a:pt x="141511" y="86063"/>
                  </a:cubicBezTo>
                  <a:lnTo>
                    <a:pt x="141820" y="3761"/>
                  </a:lnTo>
                  <a:cubicBezTo>
                    <a:pt x="141826" y="1827"/>
                    <a:pt x="140249" y="239"/>
                    <a:pt x="138317" y="233"/>
                  </a:cubicBezTo>
                  <a:lnTo>
                    <a:pt x="136143" y="225"/>
                  </a:lnTo>
                  <a:lnTo>
                    <a:pt x="40635" y="117"/>
                  </a:lnTo>
                  <a:lnTo>
                    <a:pt x="9856" y="1"/>
                  </a:lnTo>
                  <a:cubicBezTo>
                    <a:pt x="9845" y="1"/>
                    <a:pt x="9833" y="1"/>
                    <a:pt x="982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3"/>
            <p:cNvSpPr/>
            <p:nvPr/>
          </p:nvSpPr>
          <p:spPr>
            <a:xfrm>
              <a:off x="810919" y="559949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0"/>
                  </a:moveTo>
                  <a:lnTo>
                    <a:pt x="0" y="5896"/>
                  </a:lnTo>
                  <a:lnTo>
                    <a:pt x="5897" y="5920"/>
                  </a:lnTo>
                  <a:lnTo>
                    <a:pt x="5918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3"/>
            <p:cNvSpPr/>
            <p:nvPr/>
          </p:nvSpPr>
          <p:spPr>
            <a:xfrm>
              <a:off x="250174" y="605967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5" y="0"/>
                    <a:pt x="3" y="349"/>
                    <a:pt x="2" y="782"/>
                  </a:cubicBezTo>
                  <a:cubicBezTo>
                    <a:pt x="1" y="1214"/>
                    <a:pt x="350" y="1567"/>
                    <a:pt x="783" y="1568"/>
                  </a:cubicBezTo>
                  <a:lnTo>
                    <a:pt x="13141" y="1614"/>
                  </a:lnTo>
                  <a:cubicBezTo>
                    <a:pt x="13141" y="1614"/>
                    <a:pt x="13142" y="1614"/>
                    <a:pt x="13142" y="1614"/>
                  </a:cubicBezTo>
                  <a:cubicBezTo>
                    <a:pt x="13574" y="1614"/>
                    <a:pt x="13926" y="1265"/>
                    <a:pt x="13927" y="833"/>
                  </a:cubicBezTo>
                  <a:cubicBezTo>
                    <a:pt x="13930" y="399"/>
                    <a:pt x="13579" y="47"/>
                    <a:pt x="13147" y="46"/>
                  </a:cubicBezTo>
                  <a:lnTo>
                    <a:pt x="788" y="0"/>
                  </a:lnTo>
                  <a:cubicBezTo>
                    <a:pt x="788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3"/>
            <p:cNvSpPr/>
            <p:nvPr/>
          </p:nvSpPr>
          <p:spPr>
            <a:xfrm>
              <a:off x="249700" y="738071"/>
              <a:ext cx="733397" cy="85034"/>
            </a:xfrm>
            <a:custGeom>
              <a:avLst/>
              <a:gdLst/>
              <a:ahLst/>
              <a:cxnLst/>
              <a:rect l="l" t="t" r="r" b="b"/>
              <a:pathLst>
                <a:path w="13929" h="1615" extrusionOk="0">
                  <a:moveTo>
                    <a:pt x="782" y="0"/>
                  </a:moveTo>
                  <a:cubicBezTo>
                    <a:pt x="353" y="0"/>
                    <a:pt x="3" y="350"/>
                    <a:pt x="1" y="782"/>
                  </a:cubicBezTo>
                  <a:cubicBezTo>
                    <a:pt x="0" y="1214"/>
                    <a:pt x="349" y="1566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5"/>
                    <a:pt x="13927" y="833"/>
                  </a:cubicBezTo>
                  <a:cubicBezTo>
                    <a:pt x="13929" y="400"/>
                    <a:pt x="13580" y="47"/>
                    <a:pt x="13145" y="46"/>
                  </a:cubicBezTo>
                  <a:lnTo>
                    <a:pt x="788" y="0"/>
                  </a:lnTo>
                  <a:cubicBezTo>
                    <a:pt x="786" y="0"/>
                    <a:pt x="784" y="0"/>
                    <a:pt x="78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3"/>
            <p:cNvSpPr/>
            <p:nvPr/>
          </p:nvSpPr>
          <p:spPr>
            <a:xfrm>
              <a:off x="808918" y="108836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1"/>
                  </a:moveTo>
                  <a:lnTo>
                    <a:pt x="1" y="5898"/>
                  </a:lnTo>
                  <a:lnTo>
                    <a:pt x="5897" y="5920"/>
                  </a:lnTo>
                  <a:lnTo>
                    <a:pt x="5919" y="23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3"/>
            <p:cNvSpPr/>
            <p:nvPr/>
          </p:nvSpPr>
          <p:spPr>
            <a:xfrm>
              <a:off x="248173" y="1134385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4" y="0"/>
                  </a:moveTo>
                  <a:cubicBezTo>
                    <a:pt x="353" y="0"/>
                    <a:pt x="2" y="348"/>
                    <a:pt x="1" y="782"/>
                  </a:cubicBezTo>
                  <a:cubicBezTo>
                    <a:pt x="0" y="1213"/>
                    <a:pt x="349" y="1566"/>
                    <a:pt x="783" y="1568"/>
                  </a:cubicBezTo>
                  <a:lnTo>
                    <a:pt x="13141" y="1615"/>
                  </a:lnTo>
                  <a:cubicBezTo>
                    <a:pt x="13142" y="1615"/>
                    <a:pt x="13142" y="1615"/>
                    <a:pt x="13143" y="1615"/>
                  </a:cubicBezTo>
                  <a:cubicBezTo>
                    <a:pt x="13574" y="1615"/>
                    <a:pt x="13927" y="1266"/>
                    <a:pt x="13928" y="834"/>
                  </a:cubicBezTo>
                  <a:cubicBezTo>
                    <a:pt x="13930" y="399"/>
                    <a:pt x="13582" y="48"/>
                    <a:pt x="13145" y="47"/>
                  </a:cubicBezTo>
                  <a:lnTo>
                    <a:pt x="788" y="0"/>
                  </a:lnTo>
                  <a:cubicBezTo>
                    <a:pt x="787" y="0"/>
                    <a:pt x="785" y="0"/>
                    <a:pt x="78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3"/>
            <p:cNvSpPr/>
            <p:nvPr/>
          </p:nvSpPr>
          <p:spPr>
            <a:xfrm>
              <a:off x="247647" y="1266594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5" y="0"/>
                  </a:moveTo>
                  <a:cubicBezTo>
                    <a:pt x="354" y="0"/>
                    <a:pt x="3" y="348"/>
                    <a:pt x="2" y="780"/>
                  </a:cubicBezTo>
                  <a:cubicBezTo>
                    <a:pt x="1" y="1212"/>
                    <a:pt x="350" y="1565"/>
                    <a:pt x="783" y="1566"/>
                  </a:cubicBezTo>
                  <a:lnTo>
                    <a:pt x="13141" y="1613"/>
                  </a:lnTo>
                  <a:cubicBezTo>
                    <a:pt x="13142" y="1613"/>
                    <a:pt x="13143" y="1613"/>
                    <a:pt x="13144" y="1613"/>
                  </a:cubicBezTo>
                  <a:cubicBezTo>
                    <a:pt x="13578" y="1613"/>
                    <a:pt x="13927" y="1265"/>
                    <a:pt x="13928" y="832"/>
                  </a:cubicBezTo>
                  <a:cubicBezTo>
                    <a:pt x="13930" y="399"/>
                    <a:pt x="13581" y="47"/>
                    <a:pt x="13146" y="47"/>
                  </a:cubicBezTo>
                  <a:lnTo>
                    <a:pt x="788" y="0"/>
                  </a:lnTo>
                  <a:cubicBezTo>
                    <a:pt x="787" y="0"/>
                    <a:pt x="786" y="0"/>
                    <a:pt x="7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3"/>
            <p:cNvSpPr/>
            <p:nvPr/>
          </p:nvSpPr>
          <p:spPr>
            <a:xfrm>
              <a:off x="806970" y="161683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8"/>
                  </a:lnTo>
                  <a:lnTo>
                    <a:pt x="5897" y="5920"/>
                  </a:lnTo>
                  <a:lnTo>
                    <a:pt x="5918" y="24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3"/>
            <p:cNvSpPr/>
            <p:nvPr/>
          </p:nvSpPr>
          <p:spPr>
            <a:xfrm>
              <a:off x="246172" y="1662802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0"/>
                  </a:moveTo>
                  <a:cubicBezTo>
                    <a:pt x="356" y="0"/>
                    <a:pt x="4" y="350"/>
                    <a:pt x="3" y="781"/>
                  </a:cubicBezTo>
                  <a:cubicBezTo>
                    <a:pt x="1" y="1214"/>
                    <a:pt x="350" y="1567"/>
                    <a:pt x="784" y="1568"/>
                  </a:cubicBezTo>
                  <a:lnTo>
                    <a:pt x="13142" y="1615"/>
                  </a:lnTo>
                  <a:cubicBezTo>
                    <a:pt x="13143" y="1615"/>
                    <a:pt x="13145" y="1615"/>
                    <a:pt x="13147" y="1615"/>
                  </a:cubicBezTo>
                  <a:cubicBezTo>
                    <a:pt x="13577" y="1615"/>
                    <a:pt x="13927" y="1265"/>
                    <a:pt x="13928" y="835"/>
                  </a:cubicBezTo>
                  <a:cubicBezTo>
                    <a:pt x="13929" y="400"/>
                    <a:pt x="13580" y="48"/>
                    <a:pt x="13147" y="47"/>
                  </a:cubicBezTo>
                  <a:lnTo>
                    <a:pt x="789" y="0"/>
                  </a:lnTo>
                  <a:cubicBezTo>
                    <a:pt x="789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3"/>
            <p:cNvSpPr/>
            <p:nvPr/>
          </p:nvSpPr>
          <p:spPr>
            <a:xfrm>
              <a:off x="245751" y="1794959"/>
              <a:ext cx="733344" cy="85034"/>
            </a:xfrm>
            <a:custGeom>
              <a:avLst/>
              <a:gdLst/>
              <a:ahLst/>
              <a:cxnLst/>
              <a:rect l="l" t="t" r="r" b="b"/>
              <a:pathLst>
                <a:path w="13928" h="1615" extrusionOk="0">
                  <a:moveTo>
                    <a:pt x="787" y="0"/>
                  </a:moveTo>
                  <a:cubicBezTo>
                    <a:pt x="355" y="0"/>
                    <a:pt x="2" y="349"/>
                    <a:pt x="1" y="782"/>
                  </a:cubicBezTo>
                  <a:cubicBezTo>
                    <a:pt x="0" y="1214"/>
                    <a:pt x="350" y="1565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6"/>
                    <a:pt x="13927" y="834"/>
                  </a:cubicBezTo>
                  <a:cubicBezTo>
                    <a:pt x="13928" y="400"/>
                    <a:pt x="13579" y="47"/>
                    <a:pt x="13146" y="47"/>
                  </a:cubicBezTo>
                  <a:lnTo>
                    <a:pt x="789" y="0"/>
                  </a:lnTo>
                  <a:cubicBezTo>
                    <a:pt x="788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3"/>
            <p:cNvSpPr/>
            <p:nvPr/>
          </p:nvSpPr>
          <p:spPr>
            <a:xfrm>
              <a:off x="804969" y="2145307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1" y="5897"/>
                  </a:lnTo>
                  <a:lnTo>
                    <a:pt x="5896" y="5919"/>
                  </a:lnTo>
                  <a:lnTo>
                    <a:pt x="5919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3"/>
            <p:cNvSpPr/>
            <p:nvPr/>
          </p:nvSpPr>
          <p:spPr>
            <a:xfrm>
              <a:off x="244172" y="2191325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3" y="0"/>
                    <a:pt x="2" y="349"/>
                    <a:pt x="1" y="780"/>
                  </a:cubicBezTo>
                  <a:cubicBezTo>
                    <a:pt x="0" y="1214"/>
                    <a:pt x="349" y="1567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1" y="1614"/>
                    <a:pt x="13142" y="1614"/>
                  </a:cubicBezTo>
                  <a:cubicBezTo>
                    <a:pt x="13574" y="1614"/>
                    <a:pt x="13927" y="1265"/>
                    <a:pt x="13928" y="833"/>
                  </a:cubicBezTo>
                  <a:cubicBezTo>
                    <a:pt x="13931" y="400"/>
                    <a:pt x="13581" y="48"/>
                    <a:pt x="13146" y="46"/>
                  </a:cubicBezTo>
                  <a:lnTo>
                    <a:pt x="788" y="0"/>
                  </a:lnTo>
                  <a:cubicBezTo>
                    <a:pt x="787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3"/>
            <p:cNvSpPr/>
            <p:nvPr/>
          </p:nvSpPr>
          <p:spPr>
            <a:xfrm>
              <a:off x="243645" y="2323324"/>
              <a:ext cx="733555" cy="85086"/>
            </a:xfrm>
            <a:custGeom>
              <a:avLst/>
              <a:gdLst/>
              <a:ahLst/>
              <a:cxnLst/>
              <a:rect l="l" t="t" r="r" b="b"/>
              <a:pathLst>
                <a:path w="13932" h="1616" extrusionOk="0">
                  <a:moveTo>
                    <a:pt x="788" y="1"/>
                  </a:moveTo>
                  <a:cubicBezTo>
                    <a:pt x="356" y="1"/>
                    <a:pt x="4" y="350"/>
                    <a:pt x="3" y="782"/>
                  </a:cubicBezTo>
                  <a:cubicBezTo>
                    <a:pt x="1" y="1216"/>
                    <a:pt x="352" y="1568"/>
                    <a:pt x="784" y="1569"/>
                  </a:cubicBezTo>
                  <a:lnTo>
                    <a:pt x="13143" y="1616"/>
                  </a:lnTo>
                  <a:cubicBezTo>
                    <a:pt x="13144" y="1616"/>
                    <a:pt x="13145" y="1616"/>
                    <a:pt x="13146" y="1616"/>
                  </a:cubicBezTo>
                  <a:cubicBezTo>
                    <a:pt x="13577" y="1616"/>
                    <a:pt x="13928" y="1266"/>
                    <a:pt x="13929" y="835"/>
                  </a:cubicBezTo>
                  <a:cubicBezTo>
                    <a:pt x="13931" y="401"/>
                    <a:pt x="13581" y="51"/>
                    <a:pt x="13147" y="47"/>
                  </a:cubicBezTo>
                  <a:lnTo>
                    <a:pt x="789" y="1"/>
                  </a:lnTo>
                  <a:cubicBezTo>
                    <a:pt x="789" y="1"/>
                    <a:pt x="788" y="1"/>
                    <a:pt x="7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3"/>
            <p:cNvSpPr/>
            <p:nvPr/>
          </p:nvSpPr>
          <p:spPr>
            <a:xfrm>
              <a:off x="802968" y="2673830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0" y="5897"/>
                  </a:lnTo>
                  <a:lnTo>
                    <a:pt x="5898" y="5919"/>
                  </a:lnTo>
                  <a:lnTo>
                    <a:pt x="5918" y="2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3"/>
            <p:cNvSpPr/>
            <p:nvPr/>
          </p:nvSpPr>
          <p:spPr>
            <a:xfrm>
              <a:off x="242224" y="2719638"/>
              <a:ext cx="733502" cy="85139"/>
            </a:xfrm>
            <a:custGeom>
              <a:avLst/>
              <a:gdLst/>
              <a:ahLst/>
              <a:cxnLst/>
              <a:rect l="l" t="t" r="r" b="b"/>
              <a:pathLst>
                <a:path w="13931" h="1617" extrusionOk="0">
                  <a:moveTo>
                    <a:pt x="790" y="1"/>
                  </a:moveTo>
                  <a:cubicBezTo>
                    <a:pt x="356" y="1"/>
                    <a:pt x="5" y="350"/>
                    <a:pt x="2" y="782"/>
                  </a:cubicBezTo>
                  <a:cubicBezTo>
                    <a:pt x="1" y="1217"/>
                    <a:pt x="351" y="1569"/>
                    <a:pt x="783" y="1570"/>
                  </a:cubicBezTo>
                  <a:lnTo>
                    <a:pt x="13140" y="1617"/>
                  </a:lnTo>
                  <a:cubicBezTo>
                    <a:pt x="13575" y="1617"/>
                    <a:pt x="13926" y="1270"/>
                    <a:pt x="13927" y="838"/>
                  </a:cubicBezTo>
                  <a:cubicBezTo>
                    <a:pt x="13930" y="402"/>
                    <a:pt x="13580" y="51"/>
                    <a:pt x="13149" y="48"/>
                  </a:cubicBezTo>
                  <a:lnTo>
                    <a:pt x="7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3"/>
            <p:cNvSpPr/>
            <p:nvPr/>
          </p:nvSpPr>
          <p:spPr>
            <a:xfrm>
              <a:off x="241697" y="2851795"/>
              <a:ext cx="733502" cy="85086"/>
            </a:xfrm>
            <a:custGeom>
              <a:avLst/>
              <a:gdLst/>
              <a:ahLst/>
              <a:cxnLst/>
              <a:rect l="l" t="t" r="r" b="b"/>
              <a:pathLst>
                <a:path w="13931" h="1616" extrusionOk="0">
                  <a:moveTo>
                    <a:pt x="787" y="1"/>
                  </a:moveTo>
                  <a:cubicBezTo>
                    <a:pt x="354" y="1"/>
                    <a:pt x="4" y="350"/>
                    <a:pt x="2" y="783"/>
                  </a:cubicBezTo>
                  <a:cubicBezTo>
                    <a:pt x="0" y="1216"/>
                    <a:pt x="350" y="1569"/>
                    <a:pt x="784" y="1570"/>
                  </a:cubicBezTo>
                  <a:lnTo>
                    <a:pt x="13141" y="1616"/>
                  </a:lnTo>
                  <a:cubicBezTo>
                    <a:pt x="13142" y="1616"/>
                    <a:pt x="13142" y="1616"/>
                    <a:pt x="13143" y="1616"/>
                  </a:cubicBezTo>
                  <a:cubicBezTo>
                    <a:pt x="13577" y="1616"/>
                    <a:pt x="13927" y="1266"/>
                    <a:pt x="13930" y="835"/>
                  </a:cubicBezTo>
                  <a:cubicBezTo>
                    <a:pt x="13931" y="401"/>
                    <a:pt x="13582" y="49"/>
                    <a:pt x="13147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3"/>
            <p:cNvSpPr/>
            <p:nvPr/>
          </p:nvSpPr>
          <p:spPr>
            <a:xfrm>
              <a:off x="800968" y="3202195"/>
              <a:ext cx="311703" cy="311808"/>
            </a:xfrm>
            <a:custGeom>
              <a:avLst/>
              <a:gdLst/>
              <a:ahLst/>
              <a:cxnLst/>
              <a:rect l="l" t="t" r="r" b="b"/>
              <a:pathLst>
                <a:path w="5920" h="5922" extrusionOk="0">
                  <a:moveTo>
                    <a:pt x="23" y="1"/>
                  </a:moveTo>
                  <a:lnTo>
                    <a:pt x="1" y="5897"/>
                  </a:lnTo>
                  <a:lnTo>
                    <a:pt x="5898" y="5921"/>
                  </a:lnTo>
                  <a:lnTo>
                    <a:pt x="5920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3"/>
            <p:cNvSpPr/>
            <p:nvPr/>
          </p:nvSpPr>
          <p:spPr>
            <a:xfrm>
              <a:off x="240275" y="3248161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1"/>
                  </a:moveTo>
                  <a:cubicBezTo>
                    <a:pt x="353" y="1"/>
                    <a:pt x="2" y="350"/>
                    <a:pt x="1" y="782"/>
                  </a:cubicBezTo>
                  <a:cubicBezTo>
                    <a:pt x="0" y="1216"/>
                    <a:pt x="350" y="1568"/>
                    <a:pt x="783" y="1570"/>
                  </a:cubicBezTo>
                  <a:lnTo>
                    <a:pt x="13141" y="1616"/>
                  </a:lnTo>
                  <a:cubicBezTo>
                    <a:pt x="13142" y="1616"/>
                    <a:pt x="13144" y="1616"/>
                    <a:pt x="13145" y="1616"/>
                  </a:cubicBezTo>
                  <a:cubicBezTo>
                    <a:pt x="13575" y="1616"/>
                    <a:pt x="13927" y="1268"/>
                    <a:pt x="13928" y="835"/>
                  </a:cubicBezTo>
                  <a:cubicBezTo>
                    <a:pt x="13930" y="401"/>
                    <a:pt x="13581" y="50"/>
                    <a:pt x="13146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3"/>
            <p:cNvSpPr/>
            <p:nvPr/>
          </p:nvSpPr>
          <p:spPr>
            <a:xfrm>
              <a:off x="239749" y="3380318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3" y="1"/>
                  </a:moveTo>
                  <a:cubicBezTo>
                    <a:pt x="353" y="1"/>
                    <a:pt x="5" y="350"/>
                    <a:pt x="2" y="780"/>
                  </a:cubicBezTo>
                  <a:cubicBezTo>
                    <a:pt x="1" y="1215"/>
                    <a:pt x="351" y="1566"/>
                    <a:pt x="783" y="1569"/>
                  </a:cubicBezTo>
                  <a:lnTo>
                    <a:pt x="13141" y="1614"/>
                  </a:lnTo>
                  <a:cubicBezTo>
                    <a:pt x="13142" y="1614"/>
                    <a:pt x="13144" y="1614"/>
                    <a:pt x="13146" y="1614"/>
                  </a:cubicBezTo>
                  <a:cubicBezTo>
                    <a:pt x="13576" y="1614"/>
                    <a:pt x="13926" y="1263"/>
                    <a:pt x="13927" y="835"/>
                  </a:cubicBezTo>
                  <a:cubicBezTo>
                    <a:pt x="13930" y="400"/>
                    <a:pt x="13580" y="48"/>
                    <a:pt x="13147" y="45"/>
                  </a:cubicBezTo>
                  <a:lnTo>
                    <a:pt x="788" y="1"/>
                  </a:lnTo>
                  <a:cubicBezTo>
                    <a:pt x="787" y="1"/>
                    <a:pt x="785" y="1"/>
                    <a:pt x="78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3"/>
            <p:cNvSpPr/>
            <p:nvPr/>
          </p:nvSpPr>
          <p:spPr>
            <a:xfrm>
              <a:off x="799019" y="3730665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7"/>
                  </a:lnTo>
                  <a:lnTo>
                    <a:pt x="5898" y="5920"/>
                  </a:lnTo>
                  <a:lnTo>
                    <a:pt x="5918" y="23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3"/>
            <p:cNvSpPr/>
            <p:nvPr/>
          </p:nvSpPr>
          <p:spPr>
            <a:xfrm>
              <a:off x="238275" y="3776578"/>
              <a:ext cx="733449" cy="85034"/>
            </a:xfrm>
            <a:custGeom>
              <a:avLst/>
              <a:gdLst/>
              <a:ahLst/>
              <a:cxnLst/>
              <a:rect l="l" t="t" r="r" b="b"/>
              <a:pathLst>
                <a:path w="13930" h="1615" extrusionOk="0">
                  <a:moveTo>
                    <a:pt x="786" y="1"/>
                  </a:moveTo>
                  <a:cubicBezTo>
                    <a:pt x="355" y="1"/>
                    <a:pt x="3" y="351"/>
                    <a:pt x="2" y="782"/>
                  </a:cubicBezTo>
                  <a:cubicBezTo>
                    <a:pt x="1" y="1215"/>
                    <a:pt x="350" y="1568"/>
                    <a:pt x="783" y="1569"/>
                  </a:cubicBezTo>
                  <a:lnTo>
                    <a:pt x="13140" y="1615"/>
                  </a:lnTo>
                  <a:cubicBezTo>
                    <a:pt x="13142" y="1615"/>
                    <a:pt x="13144" y="1615"/>
                    <a:pt x="13146" y="1615"/>
                  </a:cubicBezTo>
                  <a:cubicBezTo>
                    <a:pt x="13577" y="1615"/>
                    <a:pt x="13926" y="1267"/>
                    <a:pt x="13928" y="834"/>
                  </a:cubicBezTo>
                  <a:cubicBezTo>
                    <a:pt x="13929" y="404"/>
                    <a:pt x="13580" y="50"/>
                    <a:pt x="13147" y="48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3"/>
            <p:cNvSpPr/>
            <p:nvPr/>
          </p:nvSpPr>
          <p:spPr>
            <a:xfrm>
              <a:off x="237801" y="3908683"/>
              <a:ext cx="733449" cy="85139"/>
            </a:xfrm>
            <a:custGeom>
              <a:avLst/>
              <a:gdLst/>
              <a:ahLst/>
              <a:cxnLst/>
              <a:rect l="l" t="t" r="r" b="b"/>
              <a:pathLst>
                <a:path w="13930" h="1617" extrusionOk="0">
                  <a:moveTo>
                    <a:pt x="789" y="1"/>
                  </a:moveTo>
                  <a:cubicBezTo>
                    <a:pt x="354" y="1"/>
                    <a:pt x="2" y="350"/>
                    <a:pt x="1" y="782"/>
                  </a:cubicBezTo>
                  <a:cubicBezTo>
                    <a:pt x="0" y="1216"/>
                    <a:pt x="349" y="1569"/>
                    <a:pt x="783" y="1570"/>
                  </a:cubicBezTo>
                  <a:lnTo>
                    <a:pt x="13140" y="1617"/>
                  </a:lnTo>
                  <a:cubicBezTo>
                    <a:pt x="13141" y="1617"/>
                    <a:pt x="13141" y="1617"/>
                    <a:pt x="13142" y="1617"/>
                  </a:cubicBezTo>
                  <a:cubicBezTo>
                    <a:pt x="13575" y="1617"/>
                    <a:pt x="13926" y="1267"/>
                    <a:pt x="13927" y="835"/>
                  </a:cubicBezTo>
                  <a:cubicBezTo>
                    <a:pt x="13930" y="402"/>
                    <a:pt x="13579" y="50"/>
                    <a:pt x="13146" y="47"/>
                  </a:cubicBezTo>
                  <a:lnTo>
                    <a:pt x="78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3"/>
            <p:cNvSpPr/>
            <p:nvPr/>
          </p:nvSpPr>
          <p:spPr>
            <a:xfrm>
              <a:off x="1326852" y="576450"/>
              <a:ext cx="7375789" cy="3990588"/>
            </a:xfrm>
            <a:custGeom>
              <a:avLst/>
              <a:gdLst/>
              <a:ahLst/>
              <a:cxnLst/>
              <a:rect l="l" t="t" r="r" b="b"/>
              <a:pathLst>
                <a:path w="275216" h="156509" extrusionOk="0">
                  <a:moveTo>
                    <a:pt x="6251" y="311"/>
                  </a:moveTo>
                  <a:lnTo>
                    <a:pt x="6251" y="6247"/>
                  </a:lnTo>
                  <a:lnTo>
                    <a:pt x="315" y="6247"/>
                  </a:lnTo>
                  <a:lnTo>
                    <a:pt x="315" y="311"/>
                  </a:lnTo>
                  <a:close/>
                  <a:moveTo>
                    <a:pt x="12498" y="311"/>
                  </a:moveTo>
                  <a:lnTo>
                    <a:pt x="12498" y="6247"/>
                  </a:lnTo>
                  <a:lnTo>
                    <a:pt x="6562" y="6247"/>
                  </a:lnTo>
                  <a:lnTo>
                    <a:pt x="6562" y="311"/>
                  </a:lnTo>
                  <a:close/>
                  <a:moveTo>
                    <a:pt x="18745" y="311"/>
                  </a:moveTo>
                  <a:lnTo>
                    <a:pt x="18745" y="6247"/>
                  </a:lnTo>
                  <a:lnTo>
                    <a:pt x="12810" y="6247"/>
                  </a:lnTo>
                  <a:lnTo>
                    <a:pt x="12810" y="311"/>
                  </a:lnTo>
                  <a:close/>
                  <a:moveTo>
                    <a:pt x="24992" y="311"/>
                  </a:moveTo>
                  <a:lnTo>
                    <a:pt x="24992" y="6247"/>
                  </a:lnTo>
                  <a:lnTo>
                    <a:pt x="19058" y="6247"/>
                  </a:lnTo>
                  <a:lnTo>
                    <a:pt x="19058" y="311"/>
                  </a:lnTo>
                  <a:close/>
                  <a:moveTo>
                    <a:pt x="31241" y="311"/>
                  </a:moveTo>
                  <a:lnTo>
                    <a:pt x="31241" y="6247"/>
                  </a:lnTo>
                  <a:lnTo>
                    <a:pt x="25305" y="6247"/>
                  </a:lnTo>
                  <a:lnTo>
                    <a:pt x="25305" y="311"/>
                  </a:lnTo>
                  <a:close/>
                  <a:moveTo>
                    <a:pt x="37489" y="311"/>
                  </a:moveTo>
                  <a:lnTo>
                    <a:pt x="37489" y="6247"/>
                  </a:lnTo>
                  <a:lnTo>
                    <a:pt x="31553" y="6247"/>
                  </a:lnTo>
                  <a:lnTo>
                    <a:pt x="31553" y="311"/>
                  </a:lnTo>
                  <a:close/>
                  <a:moveTo>
                    <a:pt x="43737" y="311"/>
                  </a:moveTo>
                  <a:lnTo>
                    <a:pt x="43737" y="6247"/>
                  </a:lnTo>
                  <a:lnTo>
                    <a:pt x="37802" y="6247"/>
                  </a:lnTo>
                  <a:lnTo>
                    <a:pt x="37802" y="311"/>
                  </a:lnTo>
                  <a:close/>
                  <a:moveTo>
                    <a:pt x="49985" y="311"/>
                  </a:moveTo>
                  <a:lnTo>
                    <a:pt x="49985" y="6247"/>
                  </a:lnTo>
                  <a:lnTo>
                    <a:pt x="44049" y="6247"/>
                  </a:lnTo>
                  <a:lnTo>
                    <a:pt x="44049" y="311"/>
                  </a:lnTo>
                  <a:close/>
                  <a:moveTo>
                    <a:pt x="56232" y="311"/>
                  </a:moveTo>
                  <a:lnTo>
                    <a:pt x="56232" y="6247"/>
                  </a:lnTo>
                  <a:lnTo>
                    <a:pt x="50296" y="6247"/>
                  </a:lnTo>
                  <a:lnTo>
                    <a:pt x="50296" y="311"/>
                  </a:lnTo>
                  <a:close/>
                  <a:moveTo>
                    <a:pt x="62480" y="311"/>
                  </a:moveTo>
                  <a:lnTo>
                    <a:pt x="62480" y="6247"/>
                  </a:lnTo>
                  <a:lnTo>
                    <a:pt x="56545" y="6247"/>
                  </a:lnTo>
                  <a:lnTo>
                    <a:pt x="56545" y="311"/>
                  </a:lnTo>
                  <a:close/>
                  <a:moveTo>
                    <a:pt x="68727" y="311"/>
                  </a:moveTo>
                  <a:lnTo>
                    <a:pt x="68727" y="6247"/>
                  </a:lnTo>
                  <a:lnTo>
                    <a:pt x="62792" y="6247"/>
                  </a:lnTo>
                  <a:lnTo>
                    <a:pt x="62792" y="311"/>
                  </a:lnTo>
                  <a:close/>
                  <a:moveTo>
                    <a:pt x="74975" y="311"/>
                  </a:moveTo>
                  <a:lnTo>
                    <a:pt x="74975" y="6247"/>
                  </a:lnTo>
                  <a:lnTo>
                    <a:pt x="69039" y="6247"/>
                  </a:lnTo>
                  <a:lnTo>
                    <a:pt x="69039" y="311"/>
                  </a:lnTo>
                  <a:close/>
                  <a:moveTo>
                    <a:pt x="81223" y="311"/>
                  </a:moveTo>
                  <a:lnTo>
                    <a:pt x="81223" y="6247"/>
                  </a:lnTo>
                  <a:lnTo>
                    <a:pt x="75286" y="6247"/>
                  </a:lnTo>
                  <a:lnTo>
                    <a:pt x="75286" y="311"/>
                  </a:lnTo>
                  <a:close/>
                  <a:moveTo>
                    <a:pt x="87470" y="311"/>
                  </a:moveTo>
                  <a:lnTo>
                    <a:pt x="87470" y="6247"/>
                  </a:lnTo>
                  <a:lnTo>
                    <a:pt x="81535" y="6247"/>
                  </a:lnTo>
                  <a:lnTo>
                    <a:pt x="81535" y="311"/>
                  </a:lnTo>
                  <a:close/>
                  <a:moveTo>
                    <a:pt x="93720" y="311"/>
                  </a:moveTo>
                  <a:lnTo>
                    <a:pt x="93720" y="6247"/>
                  </a:lnTo>
                  <a:lnTo>
                    <a:pt x="87784" y="6247"/>
                  </a:lnTo>
                  <a:lnTo>
                    <a:pt x="87784" y="311"/>
                  </a:lnTo>
                  <a:close/>
                  <a:moveTo>
                    <a:pt x="99967" y="311"/>
                  </a:moveTo>
                  <a:lnTo>
                    <a:pt x="99967" y="6247"/>
                  </a:lnTo>
                  <a:lnTo>
                    <a:pt x="94031" y="6247"/>
                  </a:lnTo>
                  <a:lnTo>
                    <a:pt x="94031" y="311"/>
                  </a:lnTo>
                  <a:close/>
                  <a:moveTo>
                    <a:pt x="106214" y="311"/>
                  </a:moveTo>
                  <a:lnTo>
                    <a:pt x="106214" y="6247"/>
                  </a:lnTo>
                  <a:lnTo>
                    <a:pt x="100280" y="6247"/>
                  </a:lnTo>
                  <a:lnTo>
                    <a:pt x="100280" y="311"/>
                  </a:lnTo>
                  <a:close/>
                  <a:moveTo>
                    <a:pt x="112461" y="311"/>
                  </a:moveTo>
                  <a:lnTo>
                    <a:pt x="112461" y="6247"/>
                  </a:lnTo>
                  <a:lnTo>
                    <a:pt x="106527" y="6247"/>
                  </a:lnTo>
                  <a:lnTo>
                    <a:pt x="106527" y="311"/>
                  </a:lnTo>
                  <a:close/>
                  <a:moveTo>
                    <a:pt x="118710" y="311"/>
                  </a:moveTo>
                  <a:lnTo>
                    <a:pt x="118710" y="6247"/>
                  </a:lnTo>
                  <a:lnTo>
                    <a:pt x="112774" y="6247"/>
                  </a:lnTo>
                  <a:lnTo>
                    <a:pt x="112774" y="311"/>
                  </a:lnTo>
                  <a:close/>
                  <a:moveTo>
                    <a:pt x="124957" y="311"/>
                  </a:moveTo>
                  <a:lnTo>
                    <a:pt x="124957" y="6247"/>
                  </a:lnTo>
                  <a:lnTo>
                    <a:pt x="119021" y="6247"/>
                  </a:lnTo>
                  <a:lnTo>
                    <a:pt x="119021" y="311"/>
                  </a:lnTo>
                  <a:close/>
                  <a:moveTo>
                    <a:pt x="131204" y="311"/>
                  </a:moveTo>
                  <a:lnTo>
                    <a:pt x="131204" y="6247"/>
                  </a:lnTo>
                  <a:lnTo>
                    <a:pt x="125270" y="6247"/>
                  </a:lnTo>
                  <a:lnTo>
                    <a:pt x="125270" y="311"/>
                  </a:lnTo>
                  <a:close/>
                  <a:moveTo>
                    <a:pt x="137451" y="311"/>
                  </a:moveTo>
                  <a:lnTo>
                    <a:pt x="137451" y="6247"/>
                  </a:lnTo>
                  <a:lnTo>
                    <a:pt x="131517" y="6247"/>
                  </a:lnTo>
                  <a:lnTo>
                    <a:pt x="131517" y="311"/>
                  </a:lnTo>
                  <a:close/>
                  <a:moveTo>
                    <a:pt x="143702" y="311"/>
                  </a:moveTo>
                  <a:lnTo>
                    <a:pt x="143702" y="6247"/>
                  </a:lnTo>
                  <a:lnTo>
                    <a:pt x="137766" y="6247"/>
                  </a:lnTo>
                  <a:lnTo>
                    <a:pt x="137766" y="311"/>
                  </a:lnTo>
                  <a:close/>
                  <a:moveTo>
                    <a:pt x="149949" y="311"/>
                  </a:moveTo>
                  <a:lnTo>
                    <a:pt x="149949" y="6247"/>
                  </a:lnTo>
                  <a:lnTo>
                    <a:pt x="144015" y="6247"/>
                  </a:lnTo>
                  <a:lnTo>
                    <a:pt x="144015" y="311"/>
                  </a:lnTo>
                  <a:close/>
                  <a:moveTo>
                    <a:pt x="156196" y="311"/>
                  </a:moveTo>
                  <a:lnTo>
                    <a:pt x="156196" y="6247"/>
                  </a:lnTo>
                  <a:lnTo>
                    <a:pt x="150262" y="6247"/>
                  </a:lnTo>
                  <a:lnTo>
                    <a:pt x="150262" y="311"/>
                  </a:lnTo>
                  <a:close/>
                  <a:moveTo>
                    <a:pt x="162445" y="311"/>
                  </a:moveTo>
                  <a:lnTo>
                    <a:pt x="162445" y="6247"/>
                  </a:lnTo>
                  <a:lnTo>
                    <a:pt x="156509" y="6247"/>
                  </a:lnTo>
                  <a:lnTo>
                    <a:pt x="156509" y="311"/>
                  </a:lnTo>
                  <a:close/>
                  <a:moveTo>
                    <a:pt x="168692" y="311"/>
                  </a:moveTo>
                  <a:lnTo>
                    <a:pt x="168692" y="6247"/>
                  </a:lnTo>
                  <a:lnTo>
                    <a:pt x="162756" y="6247"/>
                  </a:lnTo>
                  <a:lnTo>
                    <a:pt x="162756" y="311"/>
                  </a:lnTo>
                  <a:close/>
                  <a:moveTo>
                    <a:pt x="174939" y="311"/>
                  </a:moveTo>
                  <a:lnTo>
                    <a:pt x="174939" y="6247"/>
                  </a:lnTo>
                  <a:lnTo>
                    <a:pt x="169005" y="6247"/>
                  </a:lnTo>
                  <a:lnTo>
                    <a:pt x="169005" y="311"/>
                  </a:lnTo>
                  <a:close/>
                  <a:moveTo>
                    <a:pt x="181186" y="311"/>
                  </a:moveTo>
                  <a:lnTo>
                    <a:pt x="181186" y="6247"/>
                  </a:lnTo>
                  <a:lnTo>
                    <a:pt x="175252" y="6247"/>
                  </a:lnTo>
                  <a:lnTo>
                    <a:pt x="175252" y="311"/>
                  </a:lnTo>
                  <a:close/>
                  <a:moveTo>
                    <a:pt x="187435" y="311"/>
                  </a:moveTo>
                  <a:lnTo>
                    <a:pt x="187435" y="6247"/>
                  </a:lnTo>
                  <a:lnTo>
                    <a:pt x="181499" y="6247"/>
                  </a:lnTo>
                  <a:lnTo>
                    <a:pt x="181499" y="311"/>
                  </a:lnTo>
                  <a:close/>
                  <a:moveTo>
                    <a:pt x="193684" y="311"/>
                  </a:moveTo>
                  <a:lnTo>
                    <a:pt x="193684" y="6247"/>
                  </a:lnTo>
                  <a:lnTo>
                    <a:pt x="187749" y="6247"/>
                  </a:lnTo>
                  <a:lnTo>
                    <a:pt x="187749" y="311"/>
                  </a:lnTo>
                  <a:close/>
                  <a:moveTo>
                    <a:pt x="199931" y="311"/>
                  </a:moveTo>
                  <a:lnTo>
                    <a:pt x="199931" y="6247"/>
                  </a:lnTo>
                  <a:lnTo>
                    <a:pt x="193996" y="6247"/>
                  </a:lnTo>
                  <a:lnTo>
                    <a:pt x="193996" y="311"/>
                  </a:lnTo>
                  <a:close/>
                  <a:moveTo>
                    <a:pt x="206180" y="311"/>
                  </a:moveTo>
                  <a:lnTo>
                    <a:pt x="206180" y="6247"/>
                  </a:lnTo>
                  <a:lnTo>
                    <a:pt x="200244" y="6247"/>
                  </a:lnTo>
                  <a:lnTo>
                    <a:pt x="200244" y="311"/>
                  </a:lnTo>
                  <a:close/>
                  <a:moveTo>
                    <a:pt x="212427" y="311"/>
                  </a:moveTo>
                  <a:lnTo>
                    <a:pt x="212427" y="6247"/>
                  </a:lnTo>
                  <a:lnTo>
                    <a:pt x="206491" y="6247"/>
                  </a:lnTo>
                  <a:lnTo>
                    <a:pt x="206491" y="311"/>
                  </a:lnTo>
                  <a:close/>
                  <a:moveTo>
                    <a:pt x="218674" y="311"/>
                  </a:moveTo>
                  <a:lnTo>
                    <a:pt x="218674" y="6247"/>
                  </a:lnTo>
                  <a:lnTo>
                    <a:pt x="212739" y="6247"/>
                  </a:lnTo>
                  <a:lnTo>
                    <a:pt x="212739" y="311"/>
                  </a:lnTo>
                  <a:close/>
                  <a:moveTo>
                    <a:pt x="224921" y="311"/>
                  </a:moveTo>
                  <a:lnTo>
                    <a:pt x="224921" y="6247"/>
                  </a:lnTo>
                  <a:lnTo>
                    <a:pt x="218987" y="6247"/>
                  </a:lnTo>
                  <a:lnTo>
                    <a:pt x="218987" y="311"/>
                  </a:lnTo>
                  <a:close/>
                  <a:moveTo>
                    <a:pt x="231170" y="311"/>
                  </a:moveTo>
                  <a:lnTo>
                    <a:pt x="231170" y="6247"/>
                  </a:lnTo>
                  <a:lnTo>
                    <a:pt x="225234" y="6247"/>
                  </a:lnTo>
                  <a:lnTo>
                    <a:pt x="225234" y="311"/>
                  </a:lnTo>
                  <a:close/>
                  <a:moveTo>
                    <a:pt x="237417" y="311"/>
                  </a:moveTo>
                  <a:lnTo>
                    <a:pt x="237417" y="6247"/>
                  </a:lnTo>
                  <a:lnTo>
                    <a:pt x="231481" y="6247"/>
                  </a:lnTo>
                  <a:lnTo>
                    <a:pt x="231481" y="311"/>
                  </a:lnTo>
                  <a:close/>
                  <a:moveTo>
                    <a:pt x="243664" y="311"/>
                  </a:moveTo>
                  <a:lnTo>
                    <a:pt x="243664" y="6247"/>
                  </a:lnTo>
                  <a:lnTo>
                    <a:pt x="237729" y="6247"/>
                  </a:lnTo>
                  <a:lnTo>
                    <a:pt x="237729" y="311"/>
                  </a:lnTo>
                  <a:close/>
                  <a:moveTo>
                    <a:pt x="249914" y="311"/>
                  </a:moveTo>
                  <a:lnTo>
                    <a:pt x="249914" y="6247"/>
                  </a:lnTo>
                  <a:lnTo>
                    <a:pt x="243978" y="6247"/>
                  </a:lnTo>
                  <a:lnTo>
                    <a:pt x="243978" y="311"/>
                  </a:lnTo>
                  <a:close/>
                  <a:moveTo>
                    <a:pt x="256161" y="311"/>
                  </a:moveTo>
                  <a:lnTo>
                    <a:pt x="256161" y="6247"/>
                  </a:lnTo>
                  <a:lnTo>
                    <a:pt x="250225" y="6247"/>
                  </a:lnTo>
                  <a:lnTo>
                    <a:pt x="250225" y="311"/>
                  </a:lnTo>
                  <a:close/>
                  <a:moveTo>
                    <a:pt x="262409" y="311"/>
                  </a:moveTo>
                  <a:lnTo>
                    <a:pt x="262409" y="6247"/>
                  </a:lnTo>
                  <a:lnTo>
                    <a:pt x="256474" y="6247"/>
                  </a:lnTo>
                  <a:lnTo>
                    <a:pt x="256474" y="311"/>
                  </a:lnTo>
                  <a:close/>
                  <a:moveTo>
                    <a:pt x="268656" y="311"/>
                  </a:moveTo>
                  <a:lnTo>
                    <a:pt x="268656" y="6247"/>
                  </a:lnTo>
                  <a:lnTo>
                    <a:pt x="262721" y="6247"/>
                  </a:lnTo>
                  <a:lnTo>
                    <a:pt x="262721" y="311"/>
                  </a:lnTo>
                  <a:close/>
                  <a:moveTo>
                    <a:pt x="274904" y="311"/>
                  </a:moveTo>
                  <a:lnTo>
                    <a:pt x="274904" y="6247"/>
                  </a:lnTo>
                  <a:lnTo>
                    <a:pt x="268968" y="6247"/>
                  </a:lnTo>
                  <a:lnTo>
                    <a:pt x="268968" y="311"/>
                  </a:lnTo>
                  <a:close/>
                  <a:moveTo>
                    <a:pt x="6251" y="6560"/>
                  </a:moveTo>
                  <a:lnTo>
                    <a:pt x="6251" y="12494"/>
                  </a:lnTo>
                  <a:lnTo>
                    <a:pt x="315" y="12494"/>
                  </a:lnTo>
                  <a:lnTo>
                    <a:pt x="315" y="6560"/>
                  </a:lnTo>
                  <a:close/>
                  <a:moveTo>
                    <a:pt x="12498" y="6560"/>
                  </a:moveTo>
                  <a:lnTo>
                    <a:pt x="12498" y="12494"/>
                  </a:lnTo>
                  <a:lnTo>
                    <a:pt x="6562" y="12494"/>
                  </a:lnTo>
                  <a:lnTo>
                    <a:pt x="6562" y="6560"/>
                  </a:lnTo>
                  <a:close/>
                  <a:moveTo>
                    <a:pt x="18745" y="6560"/>
                  </a:moveTo>
                  <a:lnTo>
                    <a:pt x="18745" y="12494"/>
                  </a:lnTo>
                  <a:lnTo>
                    <a:pt x="12810" y="12494"/>
                  </a:lnTo>
                  <a:lnTo>
                    <a:pt x="12810" y="6560"/>
                  </a:lnTo>
                  <a:close/>
                  <a:moveTo>
                    <a:pt x="24992" y="6560"/>
                  </a:moveTo>
                  <a:lnTo>
                    <a:pt x="24992" y="12494"/>
                  </a:lnTo>
                  <a:lnTo>
                    <a:pt x="19058" y="12494"/>
                  </a:lnTo>
                  <a:lnTo>
                    <a:pt x="19058" y="6560"/>
                  </a:lnTo>
                  <a:close/>
                  <a:moveTo>
                    <a:pt x="31241" y="6560"/>
                  </a:moveTo>
                  <a:lnTo>
                    <a:pt x="31241" y="12494"/>
                  </a:lnTo>
                  <a:lnTo>
                    <a:pt x="25305" y="12494"/>
                  </a:lnTo>
                  <a:lnTo>
                    <a:pt x="25305" y="6560"/>
                  </a:lnTo>
                  <a:close/>
                  <a:moveTo>
                    <a:pt x="37489" y="6560"/>
                  </a:moveTo>
                  <a:lnTo>
                    <a:pt x="37489" y="12494"/>
                  </a:lnTo>
                  <a:lnTo>
                    <a:pt x="31553" y="12494"/>
                  </a:lnTo>
                  <a:lnTo>
                    <a:pt x="31553" y="6560"/>
                  </a:lnTo>
                  <a:close/>
                  <a:moveTo>
                    <a:pt x="43737" y="6560"/>
                  </a:moveTo>
                  <a:lnTo>
                    <a:pt x="43737" y="12494"/>
                  </a:lnTo>
                  <a:lnTo>
                    <a:pt x="37802" y="12494"/>
                  </a:lnTo>
                  <a:lnTo>
                    <a:pt x="37802" y="6560"/>
                  </a:lnTo>
                  <a:close/>
                  <a:moveTo>
                    <a:pt x="49985" y="6560"/>
                  </a:moveTo>
                  <a:lnTo>
                    <a:pt x="49985" y="12494"/>
                  </a:lnTo>
                  <a:lnTo>
                    <a:pt x="44049" y="12494"/>
                  </a:lnTo>
                  <a:lnTo>
                    <a:pt x="44049" y="6560"/>
                  </a:lnTo>
                  <a:close/>
                  <a:moveTo>
                    <a:pt x="56232" y="6560"/>
                  </a:moveTo>
                  <a:lnTo>
                    <a:pt x="56232" y="12494"/>
                  </a:lnTo>
                  <a:lnTo>
                    <a:pt x="50296" y="12494"/>
                  </a:lnTo>
                  <a:lnTo>
                    <a:pt x="50296" y="6560"/>
                  </a:lnTo>
                  <a:close/>
                  <a:moveTo>
                    <a:pt x="62480" y="6560"/>
                  </a:moveTo>
                  <a:lnTo>
                    <a:pt x="62480" y="12494"/>
                  </a:lnTo>
                  <a:lnTo>
                    <a:pt x="56545" y="12494"/>
                  </a:lnTo>
                  <a:lnTo>
                    <a:pt x="56545" y="6560"/>
                  </a:lnTo>
                  <a:close/>
                  <a:moveTo>
                    <a:pt x="68727" y="6560"/>
                  </a:moveTo>
                  <a:lnTo>
                    <a:pt x="68727" y="12494"/>
                  </a:lnTo>
                  <a:lnTo>
                    <a:pt x="62792" y="12494"/>
                  </a:lnTo>
                  <a:lnTo>
                    <a:pt x="62792" y="6560"/>
                  </a:lnTo>
                  <a:close/>
                  <a:moveTo>
                    <a:pt x="74975" y="6560"/>
                  </a:moveTo>
                  <a:lnTo>
                    <a:pt x="74975" y="12494"/>
                  </a:lnTo>
                  <a:lnTo>
                    <a:pt x="69039" y="12494"/>
                  </a:lnTo>
                  <a:lnTo>
                    <a:pt x="69039" y="6560"/>
                  </a:lnTo>
                  <a:close/>
                  <a:moveTo>
                    <a:pt x="81223" y="6560"/>
                  </a:moveTo>
                  <a:lnTo>
                    <a:pt x="81223" y="12494"/>
                  </a:lnTo>
                  <a:lnTo>
                    <a:pt x="75286" y="12494"/>
                  </a:lnTo>
                  <a:lnTo>
                    <a:pt x="75286" y="6560"/>
                  </a:lnTo>
                  <a:close/>
                  <a:moveTo>
                    <a:pt x="87470" y="6560"/>
                  </a:moveTo>
                  <a:lnTo>
                    <a:pt x="87470" y="12494"/>
                  </a:lnTo>
                  <a:lnTo>
                    <a:pt x="81535" y="12494"/>
                  </a:lnTo>
                  <a:lnTo>
                    <a:pt x="81535" y="6560"/>
                  </a:lnTo>
                  <a:close/>
                  <a:moveTo>
                    <a:pt x="93720" y="6560"/>
                  </a:moveTo>
                  <a:lnTo>
                    <a:pt x="93720" y="12494"/>
                  </a:lnTo>
                  <a:lnTo>
                    <a:pt x="87784" y="12494"/>
                  </a:lnTo>
                  <a:lnTo>
                    <a:pt x="87784" y="6560"/>
                  </a:lnTo>
                  <a:close/>
                  <a:moveTo>
                    <a:pt x="99967" y="6560"/>
                  </a:moveTo>
                  <a:lnTo>
                    <a:pt x="99967" y="12494"/>
                  </a:lnTo>
                  <a:lnTo>
                    <a:pt x="94031" y="12494"/>
                  </a:lnTo>
                  <a:lnTo>
                    <a:pt x="94031" y="6560"/>
                  </a:lnTo>
                  <a:close/>
                  <a:moveTo>
                    <a:pt x="106214" y="6560"/>
                  </a:moveTo>
                  <a:lnTo>
                    <a:pt x="106214" y="12494"/>
                  </a:lnTo>
                  <a:lnTo>
                    <a:pt x="100280" y="12494"/>
                  </a:lnTo>
                  <a:lnTo>
                    <a:pt x="100280" y="6560"/>
                  </a:lnTo>
                  <a:close/>
                  <a:moveTo>
                    <a:pt x="112461" y="6560"/>
                  </a:moveTo>
                  <a:lnTo>
                    <a:pt x="112461" y="12494"/>
                  </a:lnTo>
                  <a:lnTo>
                    <a:pt x="106527" y="12494"/>
                  </a:lnTo>
                  <a:lnTo>
                    <a:pt x="106527" y="6560"/>
                  </a:lnTo>
                  <a:close/>
                  <a:moveTo>
                    <a:pt x="118710" y="6560"/>
                  </a:moveTo>
                  <a:lnTo>
                    <a:pt x="118710" y="12494"/>
                  </a:lnTo>
                  <a:lnTo>
                    <a:pt x="112774" y="12494"/>
                  </a:lnTo>
                  <a:lnTo>
                    <a:pt x="112774" y="6560"/>
                  </a:lnTo>
                  <a:close/>
                  <a:moveTo>
                    <a:pt x="124957" y="6560"/>
                  </a:moveTo>
                  <a:lnTo>
                    <a:pt x="124957" y="12494"/>
                  </a:lnTo>
                  <a:lnTo>
                    <a:pt x="119021" y="12494"/>
                  </a:lnTo>
                  <a:lnTo>
                    <a:pt x="119021" y="6560"/>
                  </a:lnTo>
                  <a:close/>
                  <a:moveTo>
                    <a:pt x="131204" y="6560"/>
                  </a:moveTo>
                  <a:lnTo>
                    <a:pt x="131204" y="12494"/>
                  </a:lnTo>
                  <a:lnTo>
                    <a:pt x="125270" y="12494"/>
                  </a:lnTo>
                  <a:lnTo>
                    <a:pt x="125270" y="6560"/>
                  </a:lnTo>
                  <a:close/>
                  <a:moveTo>
                    <a:pt x="137451" y="6560"/>
                  </a:moveTo>
                  <a:lnTo>
                    <a:pt x="137451" y="12494"/>
                  </a:lnTo>
                  <a:lnTo>
                    <a:pt x="131517" y="12494"/>
                  </a:lnTo>
                  <a:lnTo>
                    <a:pt x="131517" y="6560"/>
                  </a:lnTo>
                  <a:close/>
                  <a:moveTo>
                    <a:pt x="143702" y="6560"/>
                  </a:moveTo>
                  <a:lnTo>
                    <a:pt x="143702" y="12494"/>
                  </a:lnTo>
                  <a:lnTo>
                    <a:pt x="137766" y="12494"/>
                  </a:lnTo>
                  <a:lnTo>
                    <a:pt x="137766" y="6560"/>
                  </a:lnTo>
                  <a:close/>
                  <a:moveTo>
                    <a:pt x="149949" y="6560"/>
                  </a:moveTo>
                  <a:lnTo>
                    <a:pt x="149949" y="12494"/>
                  </a:lnTo>
                  <a:lnTo>
                    <a:pt x="144015" y="12494"/>
                  </a:lnTo>
                  <a:lnTo>
                    <a:pt x="144015" y="6560"/>
                  </a:lnTo>
                  <a:close/>
                  <a:moveTo>
                    <a:pt x="156196" y="6560"/>
                  </a:moveTo>
                  <a:lnTo>
                    <a:pt x="156196" y="12494"/>
                  </a:lnTo>
                  <a:lnTo>
                    <a:pt x="150262" y="12494"/>
                  </a:lnTo>
                  <a:lnTo>
                    <a:pt x="150262" y="6560"/>
                  </a:lnTo>
                  <a:close/>
                  <a:moveTo>
                    <a:pt x="162445" y="6560"/>
                  </a:moveTo>
                  <a:lnTo>
                    <a:pt x="162445" y="12494"/>
                  </a:lnTo>
                  <a:lnTo>
                    <a:pt x="156509" y="12494"/>
                  </a:lnTo>
                  <a:lnTo>
                    <a:pt x="156509" y="6560"/>
                  </a:lnTo>
                  <a:close/>
                  <a:moveTo>
                    <a:pt x="168692" y="6560"/>
                  </a:moveTo>
                  <a:lnTo>
                    <a:pt x="168692" y="12494"/>
                  </a:lnTo>
                  <a:lnTo>
                    <a:pt x="162756" y="12494"/>
                  </a:lnTo>
                  <a:lnTo>
                    <a:pt x="162756" y="6560"/>
                  </a:lnTo>
                  <a:close/>
                  <a:moveTo>
                    <a:pt x="174939" y="6560"/>
                  </a:moveTo>
                  <a:lnTo>
                    <a:pt x="174939" y="12494"/>
                  </a:lnTo>
                  <a:lnTo>
                    <a:pt x="169005" y="12494"/>
                  </a:lnTo>
                  <a:lnTo>
                    <a:pt x="169005" y="6560"/>
                  </a:lnTo>
                  <a:close/>
                  <a:moveTo>
                    <a:pt x="181186" y="6560"/>
                  </a:moveTo>
                  <a:lnTo>
                    <a:pt x="181186" y="12494"/>
                  </a:lnTo>
                  <a:lnTo>
                    <a:pt x="175252" y="12494"/>
                  </a:lnTo>
                  <a:lnTo>
                    <a:pt x="175252" y="6560"/>
                  </a:lnTo>
                  <a:close/>
                  <a:moveTo>
                    <a:pt x="187435" y="6560"/>
                  </a:moveTo>
                  <a:lnTo>
                    <a:pt x="187435" y="12494"/>
                  </a:lnTo>
                  <a:lnTo>
                    <a:pt x="181499" y="12494"/>
                  </a:lnTo>
                  <a:lnTo>
                    <a:pt x="181499" y="6560"/>
                  </a:lnTo>
                  <a:close/>
                  <a:moveTo>
                    <a:pt x="193684" y="6560"/>
                  </a:moveTo>
                  <a:lnTo>
                    <a:pt x="193684" y="12494"/>
                  </a:lnTo>
                  <a:lnTo>
                    <a:pt x="187749" y="12494"/>
                  </a:lnTo>
                  <a:lnTo>
                    <a:pt x="187749" y="6560"/>
                  </a:lnTo>
                  <a:close/>
                  <a:moveTo>
                    <a:pt x="199931" y="6560"/>
                  </a:moveTo>
                  <a:lnTo>
                    <a:pt x="199931" y="12494"/>
                  </a:lnTo>
                  <a:lnTo>
                    <a:pt x="193996" y="12494"/>
                  </a:lnTo>
                  <a:lnTo>
                    <a:pt x="193996" y="6560"/>
                  </a:lnTo>
                  <a:close/>
                  <a:moveTo>
                    <a:pt x="206180" y="6560"/>
                  </a:moveTo>
                  <a:lnTo>
                    <a:pt x="206180" y="12494"/>
                  </a:lnTo>
                  <a:lnTo>
                    <a:pt x="200244" y="12494"/>
                  </a:lnTo>
                  <a:lnTo>
                    <a:pt x="200244" y="6560"/>
                  </a:lnTo>
                  <a:close/>
                  <a:moveTo>
                    <a:pt x="212427" y="6560"/>
                  </a:moveTo>
                  <a:lnTo>
                    <a:pt x="212427" y="12494"/>
                  </a:lnTo>
                  <a:lnTo>
                    <a:pt x="206491" y="12494"/>
                  </a:lnTo>
                  <a:lnTo>
                    <a:pt x="206491" y="6560"/>
                  </a:lnTo>
                  <a:close/>
                  <a:moveTo>
                    <a:pt x="218674" y="6560"/>
                  </a:moveTo>
                  <a:lnTo>
                    <a:pt x="218674" y="12494"/>
                  </a:lnTo>
                  <a:lnTo>
                    <a:pt x="212739" y="12494"/>
                  </a:lnTo>
                  <a:lnTo>
                    <a:pt x="212739" y="6560"/>
                  </a:lnTo>
                  <a:close/>
                  <a:moveTo>
                    <a:pt x="224921" y="6560"/>
                  </a:moveTo>
                  <a:lnTo>
                    <a:pt x="224921" y="12494"/>
                  </a:lnTo>
                  <a:lnTo>
                    <a:pt x="218987" y="12494"/>
                  </a:lnTo>
                  <a:lnTo>
                    <a:pt x="218987" y="6560"/>
                  </a:lnTo>
                  <a:close/>
                  <a:moveTo>
                    <a:pt x="231170" y="6560"/>
                  </a:moveTo>
                  <a:lnTo>
                    <a:pt x="231170" y="12494"/>
                  </a:lnTo>
                  <a:lnTo>
                    <a:pt x="225234" y="12494"/>
                  </a:lnTo>
                  <a:lnTo>
                    <a:pt x="225234" y="6560"/>
                  </a:lnTo>
                  <a:close/>
                  <a:moveTo>
                    <a:pt x="237417" y="6560"/>
                  </a:moveTo>
                  <a:lnTo>
                    <a:pt x="237417" y="12494"/>
                  </a:lnTo>
                  <a:lnTo>
                    <a:pt x="231481" y="12494"/>
                  </a:lnTo>
                  <a:lnTo>
                    <a:pt x="231481" y="6560"/>
                  </a:lnTo>
                  <a:close/>
                  <a:moveTo>
                    <a:pt x="243664" y="6560"/>
                  </a:moveTo>
                  <a:lnTo>
                    <a:pt x="243664" y="12494"/>
                  </a:lnTo>
                  <a:lnTo>
                    <a:pt x="237729" y="12494"/>
                  </a:lnTo>
                  <a:lnTo>
                    <a:pt x="237729" y="6560"/>
                  </a:lnTo>
                  <a:close/>
                  <a:moveTo>
                    <a:pt x="249914" y="6560"/>
                  </a:moveTo>
                  <a:lnTo>
                    <a:pt x="249914" y="12494"/>
                  </a:lnTo>
                  <a:lnTo>
                    <a:pt x="243978" y="12494"/>
                  </a:lnTo>
                  <a:lnTo>
                    <a:pt x="243978" y="6560"/>
                  </a:lnTo>
                  <a:close/>
                  <a:moveTo>
                    <a:pt x="256161" y="6560"/>
                  </a:moveTo>
                  <a:lnTo>
                    <a:pt x="256161" y="12494"/>
                  </a:lnTo>
                  <a:lnTo>
                    <a:pt x="250225" y="12494"/>
                  </a:lnTo>
                  <a:lnTo>
                    <a:pt x="250225" y="6560"/>
                  </a:lnTo>
                  <a:close/>
                  <a:moveTo>
                    <a:pt x="262409" y="6560"/>
                  </a:moveTo>
                  <a:lnTo>
                    <a:pt x="262409" y="12494"/>
                  </a:lnTo>
                  <a:lnTo>
                    <a:pt x="256474" y="12494"/>
                  </a:lnTo>
                  <a:lnTo>
                    <a:pt x="256474" y="6560"/>
                  </a:lnTo>
                  <a:close/>
                  <a:moveTo>
                    <a:pt x="268656" y="6560"/>
                  </a:moveTo>
                  <a:lnTo>
                    <a:pt x="268656" y="12494"/>
                  </a:lnTo>
                  <a:lnTo>
                    <a:pt x="262721" y="12494"/>
                  </a:lnTo>
                  <a:lnTo>
                    <a:pt x="262721" y="6560"/>
                  </a:lnTo>
                  <a:close/>
                  <a:moveTo>
                    <a:pt x="274904" y="6560"/>
                  </a:moveTo>
                  <a:lnTo>
                    <a:pt x="274904" y="12494"/>
                  </a:lnTo>
                  <a:lnTo>
                    <a:pt x="268968" y="12494"/>
                  </a:lnTo>
                  <a:lnTo>
                    <a:pt x="268968" y="6560"/>
                  </a:lnTo>
                  <a:close/>
                  <a:moveTo>
                    <a:pt x="6251" y="12807"/>
                  </a:moveTo>
                  <a:lnTo>
                    <a:pt x="6251" y="18742"/>
                  </a:lnTo>
                  <a:lnTo>
                    <a:pt x="315" y="18742"/>
                  </a:lnTo>
                  <a:lnTo>
                    <a:pt x="315" y="12807"/>
                  </a:lnTo>
                  <a:close/>
                  <a:moveTo>
                    <a:pt x="12498" y="12807"/>
                  </a:moveTo>
                  <a:lnTo>
                    <a:pt x="12498" y="18742"/>
                  </a:lnTo>
                  <a:lnTo>
                    <a:pt x="6562" y="18742"/>
                  </a:lnTo>
                  <a:lnTo>
                    <a:pt x="6562" y="12807"/>
                  </a:lnTo>
                  <a:close/>
                  <a:moveTo>
                    <a:pt x="18745" y="12807"/>
                  </a:moveTo>
                  <a:lnTo>
                    <a:pt x="18745" y="18742"/>
                  </a:lnTo>
                  <a:lnTo>
                    <a:pt x="12810" y="18742"/>
                  </a:lnTo>
                  <a:lnTo>
                    <a:pt x="12810" y="12807"/>
                  </a:lnTo>
                  <a:close/>
                  <a:moveTo>
                    <a:pt x="24992" y="12807"/>
                  </a:moveTo>
                  <a:lnTo>
                    <a:pt x="24992" y="18742"/>
                  </a:lnTo>
                  <a:lnTo>
                    <a:pt x="19058" y="18742"/>
                  </a:lnTo>
                  <a:lnTo>
                    <a:pt x="19058" y="12807"/>
                  </a:lnTo>
                  <a:close/>
                  <a:moveTo>
                    <a:pt x="31241" y="12807"/>
                  </a:moveTo>
                  <a:lnTo>
                    <a:pt x="31241" y="18742"/>
                  </a:lnTo>
                  <a:lnTo>
                    <a:pt x="25305" y="18742"/>
                  </a:lnTo>
                  <a:lnTo>
                    <a:pt x="25305" y="12807"/>
                  </a:lnTo>
                  <a:close/>
                  <a:moveTo>
                    <a:pt x="37489" y="12807"/>
                  </a:moveTo>
                  <a:lnTo>
                    <a:pt x="37489" y="18742"/>
                  </a:lnTo>
                  <a:lnTo>
                    <a:pt x="31553" y="18742"/>
                  </a:lnTo>
                  <a:lnTo>
                    <a:pt x="31553" y="12807"/>
                  </a:lnTo>
                  <a:close/>
                  <a:moveTo>
                    <a:pt x="43737" y="12807"/>
                  </a:moveTo>
                  <a:lnTo>
                    <a:pt x="43737" y="18742"/>
                  </a:lnTo>
                  <a:lnTo>
                    <a:pt x="37802" y="18742"/>
                  </a:lnTo>
                  <a:lnTo>
                    <a:pt x="37802" y="12807"/>
                  </a:lnTo>
                  <a:close/>
                  <a:moveTo>
                    <a:pt x="49985" y="12807"/>
                  </a:moveTo>
                  <a:lnTo>
                    <a:pt x="49985" y="18742"/>
                  </a:lnTo>
                  <a:lnTo>
                    <a:pt x="44049" y="18742"/>
                  </a:lnTo>
                  <a:lnTo>
                    <a:pt x="44049" y="12807"/>
                  </a:lnTo>
                  <a:close/>
                  <a:moveTo>
                    <a:pt x="56232" y="12807"/>
                  </a:moveTo>
                  <a:lnTo>
                    <a:pt x="56232" y="18742"/>
                  </a:lnTo>
                  <a:lnTo>
                    <a:pt x="50296" y="18742"/>
                  </a:lnTo>
                  <a:lnTo>
                    <a:pt x="50296" y="12807"/>
                  </a:lnTo>
                  <a:close/>
                  <a:moveTo>
                    <a:pt x="62480" y="12807"/>
                  </a:moveTo>
                  <a:lnTo>
                    <a:pt x="62480" y="18742"/>
                  </a:lnTo>
                  <a:lnTo>
                    <a:pt x="56545" y="18742"/>
                  </a:lnTo>
                  <a:lnTo>
                    <a:pt x="56545" y="12807"/>
                  </a:lnTo>
                  <a:close/>
                  <a:moveTo>
                    <a:pt x="68727" y="12807"/>
                  </a:moveTo>
                  <a:lnTo>
                    <a:pt x="68727" y="18742"/>
                  </a:lnTo>
                  <a:lnTo>
                    <a:pt x="62792" y="18742"/>
                  </a:lnTo>
                  <a:lnTo>
                    <a:pt x="62792" y="12807"/>
                  </a:lnTo>
                  <a:close/>
                  <a:moveTo>
                    <a:pt x="74975" y="12807"/>
                  </a:moveTo>
                  <a:lnTo>
                    <a:pt x="74975" y="18742"/>
                  </a:lnTo>
                  <a:lnTo>
                    <a:pt x="69039" y="18742"/>
                  </a:lnTo>
                  <a:lnTo>
                    <a:pt x="69039" y="12807"/>
                  </a:lnTo>
                  <a:close/>
                  <a:moveTo>
                    <a:pt x="81223" y="12807"/>
                  </a:moveTo>
                  <a:lnTo>
                    <a:pt x="81223" y="18742"/>
                  </a:lnTo>
                  <a:lnTo>
                    <a:pt x="75286" y="18742"/>
                  </a:lnTo>
                  <a:lnTo>
                    <a:pt x="75286" y="12807"/>
                  </a:lnTo>
                  <a:close/>
                  <a:moveTo>
                    <a:pt x="87470" y="12807"/>
                  </a:moveTo>
                  <a:lnTo>
                    <a:pt x="87470" y="18742"/>
                  </a:lnTo>
                  <a:lnTo>
                    <a:pt x="81535" y="18742"/>
                  </a:lnTo>
                  <a:lnTo>
                    <a:pt x="81535" y="12807"/>
                  </a:lnTo>
                  <a:close/>
                  <a:moveTo>
                    <a:pt x="93720" y="12807"/>
                  </a:moveTo>
                  <a:lnTo>
                    <a:pt x="93720" y="18742"/>
                  </a:lnTo>
                  <a:lnTo>
                    <a:pt x="87784" y="18742"/>
                  </a:lnTo>
                  <a:lnTo>
                    <a:pt x="87784" y="12807"/>
                  </a:lnTo>
                  <a:close/>
                  <a:moveTo>
                    <a:pt x="99967" y="12807"/>
                  </a:moveTo>
                  <a:lnTo>
                    <a:pt x="99967" y="18742"/>
                  </a:lnTo>
                  <a:lnTo>
                    <a:pt x="94031" y="18742"/>
                  </a:lnTo>
                  <a:lnTo>
                    <a:pt x="94031" y="12807"/>
                  </a:lnTo>
                  <a:close/>
                  <a:moveTo>
                    <a:pt x="106214" y="12807"/>
                  </a:moveTo>
                  <a:lnTo>
                    <a:pt x="106214" y="18742"/>
                  </a:lnTo>
                  <a:lnTo>
                    <a:pt x="100280" y="18742"/>
                  </a:lnTo>
                  <a:lnTo>
                    <a:pt x="100280" y="12807"/>
                  </a:lnTo>
                  <a:close/>
                  <a:moveTo>
                    <a:pt x="112461" y="12807"/>
                  </a:moveTo>
                  <a:lnTo>
                    <a:pt x="112461" y="18742"/>
                  </a:lnTo>
                  <a:lnTo>
                    <a:pt x="106527" y="18742"/>
                  </a:lnTo>
                  <a:lnTo>
                    <a:pt x="106527" y="12807"/>
                  </a:lnTo>
                  <a:close/>
                  <a:moveTo>
                    <a:pt x="118710" y="12807"/>
                  </a:moveTo>
                  <a:lnTo>
                    <a:pt x="118710" y="18742"/>
                  </a:lnTo>
                  <a:lnTo>
                    <a:pt x="112774" y="18742"/>
                  </a:lnTo>
                  <a:lnTo>
                    <a:pt x="112774" y="12807"/>
                  </a:lnTo>
                  <a:close/>
                  <a:moveTo>
                    <a:pt x="124957" y="12807"/>
                  </a:moveTo>
                  <a:lnTo>
                    <a:pt x="124957" y="18742"/>
                  </a:lnTo>
                  <a:lnTo>
                    <a:pt x="119021" y="18742"/>
                  </a:lnTo>
                  <a:lnTo>
                    <a:pt x="119021" y="12807"/>
                  </a:lnTo>
                  <a:close/>
                  <a:moveTo>
                    <a:pt x="131204" y="12807"/>
                  </a:moveTo>
                  <a:lnTo>
                    <a:pt x="131204" y="18742"/>
                  </a:lnTo>
                  <a:lnTo>
                    <a:pt x="125270" y="18742"/>
                  </a:lnTo>
                  <a:lnTo>
                    <a:pt x="125270" y="12807"/>
                  </a:lnTo>
                  <a:close/>
                  <a:moveTo>
                    <a:pt x="137451" y="12807"/>
                  </a:moveTo>
                  <a:lnTo>
                    <a:pt x="137451" y="18742"/>
                  </a:lnTo>
                  <a:lnTo>
                    <a:pt x="131517" y="18742"/>
                  </a:lnTo>
                  <a:lnTo>
                    <a:pt x="131517" y="12807"/>
                  </a:lnTo>
                  <a:close/>
                  <a:moveTo>
                    <a:pt x="143702" y="12807"/>
                  </a:moveTo>
                  <a:lnTo>
                    <a:pt x="143702" y="18742"/>
                  </a:lnTo>
                  <a:lnTo>
                    <a:pt x="137766" y="18742"/>
                  </a:lnTo>
                  <a:lnTo>
                    <a:pt x="137766" y="12807"/>
                  </a:lnTo>
                  <a:close/>
                  <a:moveTo>
                    <a:pt x="149949" y="12807"/>
                  </a:moveTo>
                  <a:lnTo>
                    <a:pt x="149949" y="18742"/>
                  </a:lnTo>
                  <a:lnTo>
                    <a:pt x="144015" y="18742"/>
                  </a:lnTo>
                  <a:lnTo>
                    <a:pt x="144015" y="12807"/>
                  </a:lnTo>
                  <a:close/>
                  <a:moveTo>
                    <a:pt x="156196" y="12807"/>
                  </a:moveTo>
                  <a:lnTo>
                    <a:pt x="156196" y="18742"/>
                  </a:lnTo>
                  <a:lnTo>
                    <a:pt x="150262" y="18742"/>
                  </a:lnTo>
                  <a:lnTo>
                    <a:pt x="150262" y="12807"/>
                  </a:lnTo>
                  <a:close/>
                  <a:moveTo>
                    <a:pt x="162445" y="12807"/>
                  </a:moveTo>
                  <a:lnTo>
                    <a:pt x="162445" y="18742"/>
                  </a:lnTo>
                  <a:lnTo>
                    <a:pt x="156509" y="18742"/>
                  </a:lnTo>
                  <a:lnTo>
                    <a:pt x="156509" y="12807"/>
                  </a:lnTo>
                  <a:close/>
                  <a:moveTo>
                    <a:pt x="168692" y="12807"/>
                  </a:moveTo>
                  <a:lnTo>
                    <a:pt x="168692" y="18742"/>
                  </a:lnTo>
                  <a:lnTo>
                    <a:pt x="162756" y="18742"/>
                  </a:lnTo>
                  <a:lnTo>
                    <a:pt x="162756" y="12807"/>
                  </a:lnTo>
                  <a:close/>
                  <a:moveTo>
                    <a:pt x="174939" y="12807"/>
                  </a:moveTo>
                  <a:lnTo>
                    <a:pt x="174939" y="18742"/>
                  </a:lnTo>
                  <a:lnTo>
                    <a:pt x="169005" y="18742"/>
                  </a:lnTo>
                  <a:lnTo>
                    <a:pt x="169005" y="12807"/>
                  </a:lnTo>
                  <a:close/>
                  <a:moveTo>
                    <a:pt x="181186" y="12807"/>
                  </a:moveTo>
                  <a:lnTo>
                    <a:pt x="181186" y="18742"/>
                  </a:lnTo>
                  <a:lnTo>
                    <a:pt x="175252" y="18742"/>
                  </a:lnTo>
                  <a:lnTo>
                    <a:pt x="175252" y="12807"/>
                  </a:lnTo>
                  <a:close/>
                  <a:moveTo>
                    <a:pt x="187435" y="12807"/>
                  </a:moveTo>
                  <a:lnTo>
                    <a:pt x="187435" y="18742"/>
                  </a:lnTo>
                  <a:lnTo>
                    <a:pt x="181499" y="18742"/>
                  </a:lnTo>
                  <a:lnTo>
                    <a:pt x="181499" y="12807"/>
                  </a:lnTo>
                  <a:close/>
                  <a:moveTo>
                    <a:pt x="193684" y="12807"/>
                  </a:moveTo>
                  <a:lnTo>
                    <a:pt x="193684" y="18742"/>
                  </a:lnTo>
                  <a:lnTo>
                    <a:pt x="187749" y="18742"/>
                  </a:lnTo>
                  <a:lnTo>
                    <a:pt x="187749" y="12807"/>
                  </a:lnTo>
                  <a:close/>
                  <a:moveTo>
                    <a:pt x="199931" y="12807"/>
                  </a:moveTo>
                  <a:lnTo>
                    <a:pt x="199931" y="18742"/>
                  </a:lnTo>
                  <a:lnTo>
                    <a:pt x="193996" y="18742"/>
                  </a:lnTo>
                  <a:lnTo>
                    <a:pt x="193996" y="12807"/>
                  </a:lnTo>
                  <a:close/>
                  <a:moveTo>
                    <a:pt x="206180" y="12807"/>
                  </a:moveTo>
                  <a:lnTo>
                    <a:pt x="206180" y="18742"/>
                  </a:lnTo>
                  <a:lnTo>
                    <a:pt x="200244" y="18742"/>
                  </a:lnTo>
                  <a:lnTo>
                    <a:pt x="200244" y="12807"/>
                  </a:lnTo>
                  <a:close/>
                  <a:moveTo>
                    <a:pt x="212427" y="12807"/>
                  </a:moveTo>
                  <a:lnTo>
                    <a:pt x="212427" y="18742"/>
                  </a:lnTo>
                  <a:lnTo>
                    <a:pt x="206491" y="18742"/>
                  </a:lnTo>
                  <a:lnTo>
                    <a:pt x="206491" y="12807"/>
                  </a:lnTo>
                  <a:close/>
                  <a:moveTo>
                    <a:pt x="218674" y="12807"/>
                  </a:moveTo>
                  <a:lnTo>
                    <a:pt x="218674" y="18742"/>
                  </a:lnTo>
                  <a:lnTo>
                    <a:pt x="212739" y="18742"/>
                  </a:lnTo>
                  <a:lnTo>
                    <a:pt x="212739" y="12807"/>
                  </a:lnTo>
                  <a:close/>
                  <a:moveTo>
                    <a:pt x="224921" y="12807"/>
                  </a:moveTo>
                  <a:lnTo>
                    <a:pt x="224921" y="18742"/>
                  </a:lnTo>
                  <a:lnTo>
                    <a:pt x="218987" y="18742"/>
                  </a:lnTo>
                  <a:lnTo>
                    <a:pt x="218987" y="12807"/>
                  </a:lnTo>
                  <a:close/>
                  <a:moveTo>
                    <a:pt x="231170" y="12807"/>
                  </a:moveTo>
                  <a:lnTo>
                    <a:pt x="231170" y="18742"/>
                  </a:lnTo>
                  <a:lnTo>
                    <a:pt x="225234" y="18742"/>
                  </a:lnTo>
                  <a:lnTo>
                    <a:pt x="225234" y="12807"/>
                  </a:lnTo>
                  <a:close/>
                  <a:moveTo>
                    <a:pt x="237417" y="12807"/>
                  </a:moveTo>
                  <a:lnTo>
                    <a:pt x="237417" y="18742"/>
                  </a:lnTo>
                  <a:lnTo>
                    <a:pt x="231481" y="18742"/>
                  </a:lnTo>
                  <a:lnTo>
                    <a:pt x="231481" y="12807"/>
                  </a:lnTo>
                  <a:close/>
                  <a:moveTo>
                    <a:pt x="243664" y="12807"/>
                  </a:moveTo>
                  <a:lnTo>
                    <a:pt x="243664" y="18742"/>
                  </a:lnTo>
                  <a:lnTo>
                    <a:pt x="237729" y="18742"/>
                  </a:lnTo>
                  <a:lnTo>
                    <a:pt x="237729" y="12807"/>
                  </a:lnTo>
                  <a:close/>
                  <a:moveTo>
                    <a:pt x="249914" y="12807"/>
                  </a:moveTo>
                  <a:lnTo>
                    <a:pt x="249914" y="18742"/>
                  </a:lnTo>
                  <a:lnTo>
                    <a:pt x="243978" y="18742"/>
                  </a:lnTo>
                  <a:lnTo>
                    <a:pt x="243978" y="12807"/>
                  </a:lnTo>
                  <a:close/>
                  <a:moveTo>
                    <a:pt x="256161" y="12807"/>
                  </a:moveTo>
                  <a:lnTo>
                    <a:pt x="256161" y="18742"/>
                  </a:lnTo>
                  <a:lnTo>
                    <a:pt x="250225" y="18742"/>
                  </a:lnTo>
                  <a:lnTo>
                    <a:pt x="250225" y="12807"/>
                  </a:lnTo>
                  <a:close/>
                  <a:moveTo>
                    <a:pt x="262409" y="12807"/>
                  </a:moveTo>
                  <a:lnTo>
                    <a:pt x="262409" y="18742"/>
                  </a:lnTo>
                  <a:lnTo>
                    <a:pt x="256474" y="18742"/>
                  </a:lnTo>
                  <a:lnTo>
                    <a:pt x="256474" y="12807"/>
                  </a:lnTo>
                  <a:close/>
                  <a:moveTo>
                    <a:pt x="268656" y="12807"/>
                  </a:moveTo>
                  <a:lnTo>
                    <a:pt x="268656" y="18742"/>
                  </a:lnTo>
                  <a:lnTo>
                    <a:pt x="262721" y="18742"/>
                  </a:lnTo>
                  <a:lnTo>
                    <a:pt x="262721" y="12807"/>
                  </a:lnTo>
                  <a:close/>
                  <a:moveTo>
                    <a:pt x="274904" y="12807"/>
                  </a:moveTo>
                  <a:lnTo>
                    <a:pt x="274904" y="18742"/>
                  </a:lnTo>
                  <a:lnTo>
                    <a:pt x="268968" y="18742"/>
                  </a:lnTo>
                  <a:lnTo>
                    <a:pt x="268968" y="12807"/>
                  </a:lnTo>
                  <a:close/>
                  <a:moveTo>
                    <a:pt x="6251" y="19054"/>
                  </a:moveTo>
                  <a:lnTo>
                    <a:pt x="6251" y="24990"/>
                  </a:lnTo>
                  <a:lnTo>
                    <a:pt x="315" y="24990"/>
                  </a:lnTo>
                  <a:lnTo>
                    <a:pt x="315" y="19054"/>
                  </a:lnTo>
                  <a:close/>
                  <a:moveTo>
                    <a:pt x="12498" y="19054"/>
                  </a:moveTo>
                  <a:lnTo>
                    <a:pt x="12498" y="24990"/>
                  </a:lnTo>
                  <a:lnTo>
                    <a:pt x="6562" y="24990"/>
                  </a:lnTo>
                  <a:lnTo>
                    <a:pt x="6562" y="19054"/>
                  </a:lnTo>
                  <a:close/>
                  <a:moveTo>
                    <a:pt x="18745" y="19054"/>
                  </a:moveTo>
                  <a:lnTo>
                    <a:pt x="18745" y="24990"/>
                  </a:lnTo>
                  <a:lnTo>
                    <a:pt x="12810" y="24990"/>
                  </a:lnTo>
                  <a:lnTo>
                    <a:pt x="12810" y="19054"/>
                  </a:lnTo>
                  <a:close/>
                  <a:moveTo>
                    <a:pt x="24992" y="19054"/>
                  </a:moveTo>
                  <a:lnTo>
                    <a:pt x="24992" y="24990"/>
                  </a:lnTo>
                  <a:lnTo>
                    <a:pt x="19058" y="24990"/>
                  </a:lnTo>
                  <a:lnTo>
                    <a:pt x="19058" y="19054"/>
                  </a:lnTo>
                  <a:close/>
                  <a:moveTo>
                    <a:pt x="31241" y="19054"/>
                  </a:moveTo>
                  <a:lnTo>
                    <a:pt x="31241" y="24990"/>
                  </a:lnTo>
                  <a:lnTo>
                    <a:pt x="25305" y="24990"/>
                  </a:lnTo>
                  <a:lnTo>
                    <a:pt x="25305" y="19054"/>
                  </a:lnTo>
                  <a:close/>
                  <a:moveTo>
                    <a:pt x="37489" y="19054"/>
                  </a:moveTo>
                  <a:lnTo>
                    <a:pt x="37489" y="24990"/>
                  </a:lnTo>
                  <a:lnTo>
                    <a:pt x="31553" y="24990"/>
                  </a:lnTo>
                  <a:lnTo>
                    <a:pt x="31553" y="19054"/>
                  </a:lnTo>
                  <a:close/>
                  <a:moveTo>
                    <a:pt x="43737" y="19054"/>
                  </a:moveTo>
                  <a:lnTo>
                    <a:pt x="43737" y="24990"/>
                  </a:lnTo>
                  <a:lnTo>
                    <a:pt x="37802" y="24990"/>
                  </a:lnTo>
                  <a:lnTo>
                    <a:pt x="37802" y="19054"/>
                  </a:lnTo>
                  <a:close/>
                  <a:moveTo>
                    <a:pt x="49985" y="19054"/>
                  </a:moveTo>
                  <a:lnTo>
                    <a:pt x="49985" y="24990"/>
                  </a:lnTo>
                  <a:lnTo>
                    <a:pt x="44049" y="24990"/>
                  </a:lnTo>
                  <a:lnTo>
                    <a:pt x="44049" y="19054"/>
                  </a:lnTo>
                  <a:close/>
                  <a:moveTo>
                    <a:pt x="56232" y="19054"/>
                  </a:moveTo>
                  <a:lnTo>
                    <a:pt x="56232" y="24990"/>
                  </a:lnTo>
                  <a:lnTo>
                    <a:pt x="50296" y="24990"/>
                  </a:lnTo>
                  <a:lnTo>
                    <a:pt x="50296" y="19054"/>
                  </a:lnTo>
                  <a:close/>
                  <a:moveTo>
                    <a:pt x="62480" y="19054"/>
                  </a:moveTo>
                  <a:lnTo>
                    <a:pt x="62480" y="24990"/>
                  </a:lnTo>
                  <a:lnTo>
                    <a:pt x="56545" y="24990"/>
                  </a:lnTo>
                  <a:lnTo>
                    <a:pt x="56545" y="19054"/>
                  </a:lnTo>
                  <a:close/>
                  <a:moveTo>
                    <a:pt x="68727" y="19054"/>
                  </a:moveTo>
                  <a:lnTo>
                    <a:pt x="68727" y="24990"/>
                  </a:lnTo>
                  <a:lnTo>
                    <a:pt x="62792" y="24990"/>
                  </a:lnTo>
                  <a:lnTo>
                    <a:pt x="62792" y="19054"/>
                  </a:lnTo>
                  <a:close/>
                  <a:moveTo>
                    <a:pt x="74975" y="19054"/>
                  </a:moveTo>
                  <a:lnTo>
                    <a:pt x="74975" y="24990"/>
                  </a:lnTo>
                  <a:lnTo>
                    <a:pt x="69039" y="24990"/>
                  </a:lnTo>
                  <a:lnTo>
                    <a:pt x="69039" y="19054"/>
                  </a:lnTo>
                  <a:close/>
                  <a:moveTo>
                    <a:pt x="81223" y="19054"/>
                  </a:moveTo>
                  <a:lnTo>
                    <a:pt x="81223" y="24990"/>
                  </a:lnTo>
                  <a:lnTo>
                    <a:pt x="75286" y="24990"/>
                  </a:lnTo>
                  <a:lnTo>
                    <a:pt x="75286" y="19054"/>
                  </a:lnTo>
                  <a:close/>
                  <a:moveTo>
                    <a:pt x="87470" y="19054"/>
                  </a:moveTo>
                  <a:lnTo>
                    <a:pt x="87470" y="24990"/>
                  </a:lnTo>
                  <a:lnTo>
                    <a:pt x="81535" y="24990"/>
                  </a:lnTo>
                  <a:lnTo>
                    <a:pt x="81535" y="19054"/>
                  </a:lnTo>
                  <a:close/>
                  <a:moveTo>
                    <a:pt x="93720" y="19054"/>
                  </a:moveTo>
                  <a:lnTo>
                    <a:pt x="93720" y="24990"/>
                  </a:lnTo>
                  <a:lnTo>
                    <a:pt x="87784" y="24990"/>
                  </a:lnTo>
                  <a:lnTo>
                    <a:pt x="87784" y="19054"/>
                  </a:lnTo>
                  <a:close/>
                  <a:moveTo>
                    <a:pt x="99967" y="19054"/>
                  </a:moveTo>
                  <a:lnTo>
                    <a:pt x="99967" y="24990"/>
                  </a:lnTo>
                  <a:lnTo>
                    <a:pt x="94031" y="24990"/>
                  </a:lnTo>
                  <a:lnTo>
                    <a:pt x="94031" y="19054"/>
                  </a:lnTo>
                  <a:close/>
                  <a:moveTo>
                    <a:pt x="106214" y="19054"/>
                  </a:moveTo>
                  <a:lnTo>
                    <a:pt x="106214" y="24990"/>
                  </a:lnTo>
                  <a:lnTo>
                    <a:pt x="100280" y="24990"/>
                  </a:lnTo>
                  <a:lnTo>
                    <a:pt x="100280" y="19054"/>
                  </a:lnTo>
                  <a:close/>
                  <a:moveTo>
                    <a:pt x="112461" y="19054"/>
                  </a:moveTo>
                  <a:lnTo>
                    <a:pt x="112461" y="24990"/>
                  </a:lnTo>
                  <a:lnTo>
                    <a:pt x="106527" y="24990"/>
                  </a:lnTo>
                  <a:lnTo>
                    <a:pt x="106527" y="19054"/>
                  </a:lnTo>
                  <a:close/>
                  <a:moveTo>
                    <a:pt x="118710" y="19054"/>
                  </a:moveTo>
                  <a:lnTo>
                    <a:pt x="118710" y="24990"/>
                  </a:lnTo>
                  <a:lnTo>
                    <a:pt x="112774" y="24990"/>
                  </a:lnTo>
                  <a:lnTo>
                    <a:pt x="112774" y="19054"/>
                  </a:lnTo>
                  <a:close/>
                  <a:moveTo>
                    <a:pt x="124957" y="19054"/>
                  </a:moveTo>
                  <a:lnTo>
                    <a:pt x="124957" y="24990"/>
                  </a:lnTo>
                  <a:lnTo>
                    <a:pt x="119021" y="24990"/>
                  </a:lnTo>
                  <a:lnTo>
                    <a:pt x="119021" y="19054"/>
                  </a:lnTo>
                  <a:close/>
                  <a:moveTo>
                    <a:pt x="131204" y="19054"/>
                  </a:moveTo>
                  <a:lnTo>
                    <a:pt x="131204" y="24990"/>
                  </a:lnTo>
                  <a:lnTo>
                    <a:pt x="125270" y="24990"/>
                  </a:lnTo>
                  <a:lnTo>
                    <a:pt x="125270" y="19054"/>
                  </a:lnTo>
                  <a:close/>
                  <a:moveTo>
                    <a:pt x="137451" y="19054"/>
                  </a:moveTo>
                  <a:lnTo>
                    <a:pt x="137451" y="24990"/>
                  </a:lnTo>
                  <a:lnTo>
                    <a:pt x="131517" y="24990"/>
                  </a:lnTo>
                  <a:lnTo>
                    <a:pt x="131517" y="19054"/>
                  </a:lnTo>
                  <a:close/>
                  <a:moveTo>
                    <a:pt x="143702" y="19054"/>
                  </a:moveTo>
                  <a:lnTo>
                    <a:pt x="143702" y="24990"/>
                  </a:lnTo>
                  <a:lnTo>
                    <a:pt x="137766" y="24990"/>
                  </a:lnTo>
                  <a:lnTo>
                    <a:pt x="137766" y="19054"/>
                  </a:lnTo>
                  <a:close/>
                  <a:moveTo>
                    <a:pt x="149949" y="19054"/>
                  </a:moveTo>
                  <a:lnTo>
                    <a:pt x="149949" y="24990"/>
                  </a:lnTo>
                  <a:lnTo>
                    <a:pt x="144015" y="24990"/>
                  </a:lnTo>
                  <a:lnTo>
                    <a:pt x="144015" y="19054"/>
                  </a:lnTo>
                  <a:close/>
                  <a:moveTo>
                    <a:pt x="156196" y="19054"/>
                  </a:moveTo>
                  <a:lnTo>
                    <a:pt x="156196" y="24990"/>
                  </a:lnTo>
                  <a:lnTo>
                    <a:pt x="150262" y="24990"/>
                  </a:lnTo>
                  <a:lnTo>
                    <a:pt x="150262" y="19054"/>
                  </a:lnTo>
                  <a:close/>
                  <a:moveTo>
                    <a:pt x="162445" y="19054"/>
                  </a:moveTo>
                  <a:lnTo>
                    <a:pt x="162445" y="24990"/>
                  </a:lnTo>
                  <a:lnTo>
                    <a:pt x="156509" y="24990"/>
                  </a:lnTo>
                  <a:lnTo>
                    <a:pt x="156509" y="19054"/>
                  </a:lnTo>
                  <a:close/>
                  <a:moveTo>
                    <a:pt x="168692" y="19054"/>
                  </a:moveTo>
                  <a:lnTo>
                    <a:pt x="168692" y="24990"/>
                  </a:lnTo>
                  <a:lnTo>
                    <a:pt x="162756" y="24990"/>
                  </a:lnTo>
                  <a:lnTo>
                    <a:pt x="162756" y="19054"/>
                  </a:lnTo>
                  <a:close/>
                  <a:moveTo>
                    <a:pt x="174939" y="19054"/>
                  </a:moveTo>
                  <a:lnTo>
                    <a:pt x="174939" y="24990"/>
                  </a:lnTo>
                  <a:lnTo>
                    <a:pt x="169005" y="24990"/>
                  </a:lnTo>
                  <a:lnTo>
                    <a:pt x="169005" y="19054"/>
                  </a:lnTo>
                  <a:close/>
                  <a:moveTo>
                    <a:pt x="181186" y="19054"/>
                  </a:moveTo>
                  <a:lnTo>
                    <a:pt x="181186" y="24990"/>
                  </a:lnTo>
                  <a:lnTo>
                    <a:pt x="175252" y="24990"/>
                  </a:lnTo>
                  <a:lnTo>
                    <a:pt x="175252" y="19054"/>
                  </a:lnTo>
                  <a:close/>
                  <a:moveTo>
                    <a:pt x="187435" y="19054"/>
                  </a:moveTo>
                  <a:lnTo>
                    <a:pt x="187435" y="24990"/>
                  </a:lnTo>
                  <a:lnTo>
                    <a:pt x="181499" y="24990"/>
                  </a:lnTo>
                  <a:lnTo>
                    <a:pt x="181499" y="19054"/>
                  </a:lnTo>
                  <a:close/>
                  <a:moveTo>
                    <a:pt x="193684" y="19054"/>
                  </a:moveTo>
                  <a:lnTo>
                    <a:pt x="193684" y="24990"/>
                  </a:lnTo>
                  <a:lnTo>
                    <a:pt x="187749" y="24990"/>
                  </a:lnTo>
                  <a:lnTo>
                    <a:pt x="187749" y="19054"/>
                  </a:lnTo>
                  <a:close/>
                  <a:moveTo>
                    <a:pt x="199931" y="19054"/>
                  </a:moveTo>
                  <a:lnTo>
                    <a:pt x="199931" y="24990"/>
                  </a:lnTo>
                  <a:lnTo>
                    <a:pt x="193996" y="24990"/>
                  </a:lnTo>
                  <a:lnTo>
                    <a:pt x="193996" y="19054"/>
                  </a:lnTo>
                  <a:close/>
                  <a:moveTo>
                    <a:pt x="206180" y="19054"/>
                  </a:moveTo>
                  <a:lnTo>
                    <a:pt x="206180" y="24990"/>
                  </a:lnTo>
                  <a:lnTo>
                    <a:pt x="200244" y="24990"/>
                  </a:lnTo>
                  <a:lnTo>
                    <a:pt x="200244" y="19054"/>
                  </a:lnTo>
                  <a:close/>
                  <a:moveTo>
                    <a:pt x="212427" y="19054"/>
                  </a:moveTo>
                  <a:lnTo>
                    <a:pt x="212427" y="24990"/>
                  </a:lnTo>
                  <a:lnTo>
                    <a:pt x="206491" y="24990"/>
                  </a:lnTo>
                  <a:lnTo>
                    <a:pt x="206491" y="19054"/>
                  </a:lnTo>
                  <a:close/>
                  <a:moveTo>
                    <a:pt x="218674" y="19054"/>
                  </a:moveTo>
                  <a:lnTo>
                    <a:pt x="218674" y="24990"/>
                  </a:lnTo>
                  <a:lnTo>
                    <a:pt x="212739" y="24990"/>
                  </a:lnTo>
                  <a:lnTo>
                    <a:pt x="212739" y="19054"/>
                  </a:lnTo>
                  <a:close/>
                  <a:moveTo>
                    <a:pt x="224921" y="19054"/>
                  </a:moveTo>
                  <a:lnTo>
                    <a:pt x="224921" y="24990"/>
                  </a:lnTo>
                  <a:lnTo>
                    <a:pt x="218987" y="24990"/>
                  </a:lnTo>
                  <a:lnTo>
                    <a:pt x="218987" y="19054"/>
                  </a:lnTo>
                  <a:close/>
                  <a:moveTo>
                    <a:pt x="231170" y="19054"/>
                  </a:moveTo>
                  <a:lnTo>
                    <a:pt x="231170" y="24990"/>
                  </a:lnTo>
                  <a:lnTo>
                    <a:pt x="225234" y="24990"/>
                  </a:lnTo>
                  <a:lnTo>
                    <a:pt x="225234" y="19054"/>
                  </a:lnTo>
                  <a:close/>
                  <a:moveTo>
                    <a:pt x="237417" y="19054"/>
                  </a:moveTo>
                  <a:lnTo>
                    <a:pt x="237417" y="24990"/>
                  </a:lnTo>
                  <a:lnTo>
                    <a:pt x="231481" y="24990"/>
                  </a:lnTo>
                  <a:lnTo>
                    <a:pt x="231481" y="19054"/>
                  </a:lnTo>
                  <a:close/>
                  <a:moveTo>
                    <a:pt x="243664" y="19054"/>
                  </a:moveTo>
                  <a:lnTo>
                    <a:pt x="243664" y="24990"/>
                  </a:lnTo>
                  <a:lnTo>
                    <a:pt x="237729" y="24990"/>
                  </a:lnTo>
                  <a:lnTo>
                    <a:pt x="237729" y="19054"/>
                  </a:lnTo>
                  <a:close/>
                  <a:moveTo>
                    <a:pt x="249911" y="19054"/>
                  </a:moveTo>
                  <a:lnTo>
                    <a:pt x="249911" y="24990"/>
                  </a:lnTo>
                  <a:lnTo>
                    <a:pt x="243977" y="24990"/>
                  </a:lnTo>
                  <a:lnTo>
                    <a:pt x="243977" y="19054"/>
                  </a:lnTo>
                  <a:close/>
                  <a:moveTo>
                    <a:pt x="256161" y="19054"/>
                  </a:moveTo>
                  <a:lnTo>
                    <a:pt x="256161" y="24990"/>
                  </a:lnTo>
                  <a:lnTo>
                    <a:pt x="250225" y="24990"/>
                  </a:lnTo>
                  <a:lnTo>
                    <a:pt x="250225" y="19054"/>
                  </a:lnTo>
                  <a:close/>
                  <a:moveTo>
                    <a:pt x="262409" y="19054"/>
                  </a:moveTo>
                  <a:lnTo>
                    <a:pt x="262409" y="24990"/>
                  </a:lnTo>
                  <a:lnTo>
                    <a:pt x="256474" y="24990"/>
                  </a:lnTo>
                  <a:lnTo>
                    <a:pt x="256474" y="19054"/>
                  </a:lnTo>
                  <a:close/>
                  <a:moveTo>
                    <a:pt x="268656" y="19054"/>
                  </a:moveTo>
                  <a:lnTo>
                    <a:pt x="268656" y="24990"/>
                  </a:lnTo>
                  <a:lnTo>
                    <a:pt x="262721" y="24990"/>
                  </a:lnTo>
                  <a:lnTo>
                    <a:pt x="262721" y="19054"/>
                  </a:lnTo>
                  <a:close/>
                  <a:moveTo>
                    <a:pt x="274904" y="19054"/>
                  </a:moveTo>
                  <a:lnTo>
                    <a:pt x="274904" y="24990"/>
                  </a:lnTo>
                  <a:lnTo>
                    <a:pt x="268968" y="24990"/>
                  </a:lnTo>
                  <a:lnTo>
                    <a:pt x="268968" y="19054"/>
                  </a:lnTo>
                  <a:close/>
                  <a:moveTo>
                    <a:pt x="6251" y="25301"/>
                  </a:moveTo>
                  <a:lnTo>
                    <a:pt x="6251" y="31237"/>
                  </a:lnTo>
                  <a:lnTo>
                    <a:pt x="315" y="31237"/>
                  </a:lnTo>
                  <a:lnTo>
                    <a:pt x="315" y="25301"/>
                  </a:lnTo>
                  <a:close/>
                  <a:moveTo>
                    <a:pt x="12498" y="25301"/>
                  </a:moveTo>
                  <a:lnTo>
                    <a:pt x="12498" y="31237"/>
                  </a:lnTo>
                  <a:lnTo>
                    <a:pt x="6562" y="31237"/>
                  </a:lnTo>
                  <a:lnTo>
                    <a:pt x="6562" y="25301"/>
                  </a:lnTo>
                  <a:close/>
                  <a:moveTo>
                    <a:pt x="18745" y="25301"/>
                  </a:moveTo>
                  <a:lnTo>
                    <a:pt x="18745" y="31237"/>
                  </a:lnTo>
                  <a:lnTo>
                    <a:pt x="12810" y="31237"/>
                  </a:lnTo>
                  <a:lnTo>
                    <a:pt x="12810" y="25301"/>
                  </a:lnTo>
                  <a:close/>
                  <a:moveTo>
                    <a:pt x="24992" y="25301"/>
                  </a:moveTo>
                  <a:lnTo>
                    <a:pt x="24992" y="31237"/>
                  </a:lnTo>
                  <a:lnTo>
                    <a:pt x="19058" y="31237"/>
                  </a:lnTo>
                  <a:lnTo>
                    <a:pt x="19058" y="25301"/>
                  </a:lnTo>
                  <a:close/>
                  <a:moveTo>
                    <a:pt x="31241" y="25301"/>
                  </a:moveTo>
                  <a:lnTo>
                    <a:pt x="31241" y="31237"/>
                  </a:lnTo>
                  <a:lnTo>
                    <a:pt x="25305" y="31237"/>
                  </a:lnTo>
                  <a:lnTo>
                    <a:pt x="25305" y="25301"/>
                  </a:lnTo>
                  <a:close/>
                  <a:moveTo>
                    <a:pt x="37489" y="25301"/>
                  </a:moveTo>
                  <a:lnTo>
                    <a:pt x="37489" y="31237"/>
                  </a:lnTo>
                  <a:lnTo>
                    <a:pt x="31553" y="31237"/>
                  </a:lnTo>
                  <a:lnTo>
                    <a:pt x="31553" y="25301"/>
                  </a:lnTo>
                  <a:close/>
                  <a:moveTo>
                    <a:pt x="43737" y="25301"/>
                  </a:moveTo>
                  <a:lnTo>
                    <a:pt x="43737" y="31237"/>
                  </a:lnTo>
                  <a:lnTo>
                    <a:pt x="37802" y="31237"/>
                  </a:lnTo>
                  <a:lnTo>
                    <a:pt x="37802" y="25301"/>
                  </a:lnTo>
                  <a:close/>
                  <a:moveTo>
                    <a:pt x="49985" y="25301"/>
                  </a:moveTo>
                  <a:lnTo>
                    <a:pt x="49985" y="31237"/>
                  </a:lnTo>
                  <a:lnTo>
                    <a:pt x="44049" y="31237"/>
                  </a:lnTo>
                  <a:lnTo>
                    <a:pt x="44049" y="25301"/>
                  </a:lnTo>
                  <a:close/>
                  <a:moveTo>
                    <a:pt x="56232" y="25301"/>
                  </a:moveTo>
                  <a:lnTo>
                    <a:pt x="56232" y="31237"/>
                  </a:lnTo>
                  <a:lnTo>
                    <a:pt x="50296" y="31237"/>
                  </a:lnTo>
                  <a:lnTo>
                    <a:pt x="50296" y="25301"/>
                  </a:lnTo>
                  <a:close/>
                  <a:moveTo>
                    <a:pt x="62480" y="25301"/>
                  </a:moveTo>
                  <a:lnTo>
                    <a:pt x="62480" y="31237"/>
                  </a:lnTo>
                  <a:lnTo>
                    <a:pt x="56545" y="31237"/>
                  </a:lnTo>
                  <a:lnTo>
                    <a:pt x="56545" y="25301"/>
                  </a:lnTo>
                  <a:close/>
                  <a:moveTo>
                    <a:pt x="68727" y="25301"/>
                  </a:moveTo>
                  <a:lnTo>
                    <a:pt x="68727" y="31237"/>
                  </a:lnTo>
                  <a:lnTo>
                    <a:pt x="62792" y="31237"/>
                  </a:lnTo>
                  <a:lnTo>
                    <a:pt x="62792" y="25301"/>
                  </a:lnTo>
                  <a:close/>
                  <a:moveTo>
                    <a:pt x="74975" y="25301"/>
                  </a:moveTo>
                  <a:lnTo>
                    <a:pt x="74975" y="31237"/>
                  </a:lnTo>
                  <a:lnTo>
                    <a:pt x="69039" y="31237"/>
                  </a:lnTo>
                  <a:lnTo>
                    <a:pt x="69039" y="25301"/>
                  </a:lnTo>
                  <a:close/>
                  <a:moveTo>
                    <a:pt x="81223" y="25301"/>
                  </a:moveTo>
                  <a:lnTo>
                    <a:pt x="81223" y="31237"/>
                  </a:lnTo>
                  <a:lnTo>
                    <a:pt x="75286" y="31237"/>
                  </a:lnTo>
                  <a:lnTo>
                    <a:pt x="75286" y="25301"/>
                  </a:lnTo>
                  <a:close/>
                  <a:moveTo>
                    <a:pt x="87470" y="25301"/>
                  </a:moveTo>
                  <a:lnTo>
                    <a:pt x="87470" y="31237"/>
                  </a:lnTo>
                  <a:lnTo>
                    <a:pt x="81535" y="31237"/>
                  </a:lnTo>
                  <a:lnTo>
                    <a:pt x="81535" y="25301"/>
                  </a:lnTo>
                  <a:close/>
                  <a:moveTo>
                    <a:pt x="93720" y="25301"/>
                  </a:moveTo>
                  <a:lnTo>
                    <a:pt x="93720" y="31237"/>
                  </a:lnTo>
                  <a:lnTo>
                    <a:pt x="87784" y="31237"/>
                  </a:lnTo>
                  <a:lnTo>
                    <a:pt x="87784" y="25301"/>
                  </a:lnTo>
                  <a:close/>
                  <a:moveTo>
                    <a:pt x="99967" y="25301"/>
                  </a:moveTo>
                  <a:lnTo>
                    <a:pt x="99967" y="31237"/>
                  </a:lnTo>
                  <a:lnTo>
                    <a:pt x="94031" y="31237"/>
                  </a:lnTo>
                  <a:lnTo>
                    <a:pt x="94031" y="25301"/>
                  </a:lnTo>
                  <a:close/>
                  <a:moveTo>
                    <a:pt x="106214" y="25301"/>
                  </a:moveTo>
                  <a:lnTo>
                    <a:pt x="106214" y="31237"/>
                  </a:lnTo>
                  <a:lnTo>
                    <a:pt x="100280" y="31237"/>
                  </a:lnTo>
                  <a:lnTo>
                    <a:pt x="100280" y="25301"/>
                  </a:lnTo>
                  <a:close/>
                  <a:moveTo>
                    <a:pt x="112461" y="25301"/>
                  </a:moveTo>
                  <a:lnTo>
                    <a:pt x="112461" y="31237"/>
                  </a:lnTo>
                  <a:lnTo>
                    <a:pt x="106527" y="31237"/>
                  </a:lnTo>
                  <a:lnTo>
                    <a:pt x="106527" y="25301"/>
                  </a:lnTo>
                  <a:close/>
                  <a:moveTo>
                    <a:pt x="118710" y="25301"/>
                  </a:moveTo>
                  <a:lnTo>
                    <a:pt x="118710" y="31237"/>
                  </a:lnTo>
                  <a:lnTo>
                    <a:pt x="112774" y="31237"/>
                  </a:lnTo>
                  <a:lnTo>
                    <a:pt x="112774" y="25301"/>
                  </a:lnTo>
                  <a:close/>
                  <a:moveTo>
                    <a:pt x="124957" y="25301"/>
                  </a:moveTo>
                  <a:lnTo>
                    <a:pt x="124957" y="31237"/>
                  </a:lnTo>
                  <a:lnTo>
                    <a:pt x="119021" y="31237"/>
                  </a:lnTo>
                  <a:lnTo>
                    <a:pt x="119021" y="25301"/>
                  </a:lnTo>
                  <a:close/>
                  <a:moveTo>
                    <a:pt x="131204" y="25301"/>
                  </a:moveTo>
                  <a:lnTo>
                    <a:pt x="131204" y="31237"/>
                  </a:lnTo>
                  <a:lnTo>
                    <a:pt x="125270" y="31237"/>
                  </a:lnTo>
                  <a:lnTo>
                    <a:pt x="125270" y="25301"/>
                  </a:lnTo>
                  <a:close/>
                  <a:moveTo>
                    <a:pt x="137451" y="25301"/>
                  </a:moveTo>
                  <a:lnTo>
                    <a:pt x="137451" y="31237"/>
                  </a:lnTo>
                  <a:lnTo>
                    <a:pt x="131517" y="31237"/>
                  </a:lnTo>
                  <a:lnTo>
                    <a:pt x="131517" y="25301"/>
                  </a:lnTo>
                  <a:close/>
                  <a:moveTo>
                    <a:pt x="143702" y="25301"/>
                  </a:moveTo>
                  <a:lnTo>
                    <a:pt x="143702" y="31237"/>
                  </a:lnTo>
                  <a:lnTo>
                    <a:pt x="137766" y="31237"/>
                  </a:lnTo>
                  <a:lnTo>
                    <a:pt x="137766" y="25301"/>
                  </a:lnTo>
                  <a:close/>
                  <a:moveTo>
                    <a:pt x="149949" y="25301"/>
                  </a:moveTo>
                  <a:lnTo>
                    <a:pt x="149949" y="31237"/>
                  </a:lnTo>
                  <a:lnTo>
                    <a:pt x="144015" y="31237"/>
                  </a:lnTo>
                  <a:lnTo>
                    <a:pt x="144015" y="25301"/>
                  </a:lnTo>
                  <a:close/>
                  <a:moveTo>
                    <a:pt x="156196" y="25301"/>
                  </a:moveTo>
                  <a:lnTo>
                    <a:pt x="156196" y="31237"/>
                  </a:lnTo>
                  <a:lnTo>
                    <a:pt x="150262" y="31237"/>
                  </a:lnTo>
                  <a:lnTo>
                    <a:pt x="150262" y="25301"/>
                  </a:lnTo>
                  <a:close/>
                  <a:moveTo>
                    <a:pt x="162445" y="25301"/>
                  </a:moveTo>
                  <a:lnTo>
                    <a:pt x="162445" y="31237"/>
                  </a:lnTo>
                  <a:lnTo>
                    <a:pt x="156509" y="31237"/>
                  </a:lnTo>
                  <a:lnTo>
                    <a:pt x="156509" y="25301"/>
                  </a:lnTo>
                  <a:close/>
                  <a:moveTo>
                    <a:pt x="168692" y="25301"/>
                  </a:moveTo>
                  <a:lnTo>
                    <a:pt x="168692" y="31237"/>
                  </a:lnTo>
                  <a:lnTo>
                    <a:pt x="162756" y="31237"/>
                  </a:lnTo>
                  <a:lnTo>
                    <a:pt x="162756" y="25301"/>
                  </a:lnTo>
                  <a:close/>
                  <a:moveTo>
                    <a:pt x="174939" y="25301"/>
                  </a:moveTo>
                  <a:lnTo>
                    <a:pt x="174939" y="31237"/>
                  </a:lnTo>
                  <a:lnTo>
                    <a:pt x="169005" y="31237"/>
                  </a:lnTo>
                  <a:lnTo>
                    <a:pt x="169005" y="25301"/>
                  </a:lnTo>
                  <a:close/>
                  <a:moveTo>
                    <a:pt x="181186" y="25301"/>
                  </a:moveTo>
                  <a:lnTo>
                    <a:pt x="181186" y="31237"/>
                  </a:lnTo>
                  <a:lnTo>
                    <a:pt x="175252" y="31237"/>
                  </a:lnTo>
                  <a:lnTo>
                    <a:pt x="175252" y="25301"/>
                  </a:lnTo>
                  <a:close/>
                  <a:moveTo>
                    <a:pt x="187435" y="25301"/>
                  </a:moveTo>
                  <a:lnTo>
                    <a:pt x="187435" y="31237"/>
                  </a:lnTo>
                  <a:lnTo>
                    <a:pt x="181499" y="31237"/>
                  </a:lnTo>
                  <a:lnTo>
                    <a:pt x="181499" y="25301"/>
                  </a:lnTo>
                  <a:close/>
                  <a:moveTo>
                    <a:pt x="193684" y="25301"/>
                  </a:moveTo>
                  <a:lnTo>
                    <a:pt x="193684" y="31237"/>
                  </a:lnTo>
                  <a:lnTo>
                    <a:pt x="187749" y="31237"/>
                  </a:lnTo>
                  <a:lnTo>
                    <a:pt x="187749" y="25301"/>
                  </a:lnTo>
                  <a:close/>
                  <a:moveTo>
                    <a:pt x="199931" y="25301"/>
                  </a:moveTo>
                  <a:lnTo>
                    <a:pt x="199931" y="31237"/>
                  </a:lnTo>
                  <a:lnTo>
                    <a:pt x="193996" y="31237"/>
                  </a:lnTo>
                  <a:lnTo>
                    <a:pt x="193996" y="25301"/>
                  </a:lnTo>
                  <a:close/>
                  <a:moveTo>
                    <a:pt x="206180" y="25301"/>
                  </a:moveTo>
                  <a:lnTo>
                    <a:pt x="206180" y="31237"/>
                  </a:lnTo>
                  <a:lnTo>
                    <a:pt x="200244" y="31237"/>
                  </a:lnTo>
                  <a:lnTo>
                    <a:pt x="200244" y="25301"/>
                  </a:lnTo>
                  <a:close/>
                  <a:moveTo>
                    <a:pt x="212427" y="25301"/>
                  </a:moveTo>
                  <a:lnTo>
                    <a:pt x="212427" y="31237"/>
                  </a:lnTo>
                  <a:lnTo>
                    <a:pt x="206491" y="31237"/>
                  </a:lnTo>
                  <a:lnTo>
                    <a:pt x="206491" y="25301"/>
                  </a:lnTo>
                  <a:close/>
                  <a:moveTo>
                    <a:pt x="218674" y="25301"/>
                  </a:moveTo>
                  <a:lnTo>
                    <a:pt x="218674" y="31237"/>
                  </a:lnTo>
                  <a:lnTo>
                    <a:pt x="212739" y="31237"/>
                  </a:lnTo>
                  <a:lnTo>
                    <a:pt x="212739" y="25301"/>
                  </a:lnTo>
                  <a:close/>
                  <a:moveTo>
                    <a:pt x="224921" y="25301"/>
                  </a:moveTo>
                  <a:lnTo>
                    <a:pt x="224921" y="31237"/>
                  </a:lnTo>
                  <a:lnTo>
                    <a:pt x="218987" y="31237"/>
                  </a:lnTo>
                  <a:lnTo>
                    <a:pt x="218987" y="25301"/>
                  </a:lnTo>
                  <a:close/>
                  <a:moveTo>
                    <a:pt x="231170" y="25301"/>
                  </a:moveTo>
                  <a:lnTo>
                    <a:pt x="231170" y="31237"/>
                  </a:lnTo>
                  <a:lnTo>
                    <a:pt x="225234" y="31237"/>
                  </a:lnTo>
                  <a:lnTo>
                    <a:pt x="225234" y="25301"/>
                  </a:lnTo>
                  <a:close/>
                  <a:moveTo>
                    <a:pt x="237417" y="25301"/>
                  </a:moveTo>
                  <a:lnTo>
                    <a:pt x="237417" y="31237"/>
                  </a:lnTo>
                  <a:lnTo>
                    <a:pt x="231481" y="31237"/>
                  </a:lnTo>
                  <a:lnTo>
                    <a:pt x="231481" y="25301"/>
                  </a:lnTo>
                  <a:close/>
                  <a:moveTo>
                    <a:pt x="243664" y="25301"/>
                  </a:moveTo>
                  <a:lnTo>
                    <a:pt x="243664" y="31237"/>
                  </a:lnTo>
                  <a:lnTo>
                    <a:pt x="237729" y="31237"/>
                  </a:lnTo>
                  <a:lnTo>
                    <a:pt x="237729" y="25301"/>
                  </a:lnTo>
                  <a:close/>
                  <a:moveTo>
                    <a:pt x="249911" y="25301"/>
                  </a:moveTo>
                  <a:lnTo>
                    <a:pt x="249911" y="31237"/>
                  </a:lnTo>
                  <a:lnTo>
                    <a:pt x="243977" y="31237"/>
                  </a:lnTo>
                  <a:lnTo>
                    <a:pt x="243977" y="25301"/>
                  </a:lnTo>
                  <a:close/>
                  <a:moveTo>
                    <a:pt x="256161" y="25301"/>
                  </a:moveTo>
                  <a:lnTo>
                    <a:pt x="256161" y="31237"/>
                  </a:lnTo>
                  <a:lnTo>
                    <a:pt x="250225" y="31237"/>
                  </a:lnTo>
                  <a:lnTo>
                    <a:pt x="250225" y="25301"/>
                  </a:lnTo>
                  <a:close/>
                  <a:moveTo>
                    <a:pt x="262409" y="25301"/>
                  </a:moveTo>
                  <a:lnTo>
                    <a:pt x="262409" y="31237"/>
                  </a:lnTo>
                  <a:lnTo>
                    <a:pt x="256474" y="31237"/>
                  </a:lnTo>
                  <a:lnTo>
                    <a:pt x="256474" y="25301"/>
                  </a:lnTo>
                  <a:close/>
                  <a:moveTo>
                    <a:pt x="268656" y="25301"/>
                  </a:moveTo>
                  <a:lnTo>
                    <a:pt x="268656" y="31237"/>
                  </a:lnTo>
                  <a:lnTo>
                    <a:pt x="262721" y="31237"/>
                  </a:lnTo>
                  <a:lnTo>
                    <a:pt x="262721" y="25301"/>
                  </a:lnTo>
                  <a:close/>
                  <a:moveTo>
                    <a:pt x="274904" y="25301"/>
                  </a:moveTo>
                  <a:lnTo>
                    <a:pt x="274904" y="31237"/>
                  </a:lnTo>
                  <a:lnTo>
                    <a:pt x="268968" y="31237"/>
                  </a:lnTo>
                  <a:lnTo>
                    <a:pt x="268968" y="25301"/>
                  </a:lnTo>
                  <a:close/>
                  <a:moveTo>
                    <a:pt x="6251" y="31548"/>
                  </a:moveTo>
                  <a:lnTo>
                    <a:pt x="6251" y="31550"/>
                  </a:lnTo>
                  <a:lnTo>
                    <a:pt x="6251" y="37484"/>
                  </a:lnTo>
                  <a:lnTo>
                    <a:pt x="315" y="37484"/>
                  </a:lnTo>
                  <a:lnTo>
                    <a:pt x="315" y="31548"/>
                  </a:lnTo>
                  <a:close/>
                  <a:moveTo>
                    <a:pt x="12498" y="31548"/>
                  </a:moveTo>
                  <a:lnTo>
                    <a:pt x="12498" y="31550"/>
                  </a:lnTo>
                  <a:lnTo>
                    <a:pt x="12498" y="37484"/>
                  </a:lnTo>
                  <a:lnTo>
                    <a:pt x="6562" y="37484"/>
                  </a:lnTo>
                  <a:lnTo>
                    <a:pt x="6562" y="31548"/>
                  </a:lnTo>
                  <a:close/>
                  <a:moveTo>
                    <a:pt x="18745" y="31548"/>
                  </a:moveTo>
                  <a:lnTo>
                    <a:pt x="18745" y="31550"/>
                  </a:lnTo>
                  <a:lnTo>
                    <a:pt x="18745" y="37484"/>
                  </a:lnTo>
                  <a:lnTo>
                    <a:pt x="12810" y="37484"/>
                  </a:lnTo>
                  <a:lnTo>
                    <a:pt x="12810" y="31548"/>
                  </a:lnTo>
                  <a:close/>
                  <a:moveTo>
                    <a:pt x="24992" y="31548"/>
                  </a:moveTo>
                  <a:lnTo>
                    <a:pt x="24992" y="31550"/>
                  </a:lnTo>
                  <a:lnTo>
                    <a:pt x="24992" y="37484"/>
                  </a:lnTo>
                  <a:lnTo>
                    <a:pt x="19058" y="37484"/>
                  </a:lnTo>
                  <a:lnTo>
                    <a:pt x="19058" y="31548"/>
                  </a:lnTo>
                  <a:close/>
                  <a:moveTo>
                    <a:pt x="31242" y="31548"/>
                  </a:moveTo>
                  <a:lnTo>
                    <a:pt x="31242" y="31550"/>
                  </a:lnTo>
                  <a:lnTo>
                    <a:pt x="31242" y="37484"/>
                  </a:lnTo>
                  <a:lnTo>
                    <a:pt x="25305" y="37484"/>
                  </a:lnTo>
                  <a:lnTo>
                    <a:pt x="25305" y="31548"/>
                  </a:lnTo>
                  <a:close/>
                  <a:moveTo>
                    <a:pt x="162445" y="31548"/>
                  </a:moveTo>
                  <a:lnTo>
                    <a:pt x="162445" y="31550"/>
                  </a:lnTo>
                  <a:lnTo>
                    <a:pt x="162445" y="37484"/>
                  </a:lnTo>
                  <a:lnTo>
                    <a:pt x="156509" y="37484"/>
                  </a:lnTo>
                  <a:lnTo>
                    <a:pt x="156509" y="31548"/>
                  </a:lnTo>
                  <a:close/>
                  <a:moveTo>
                    <a:pt x="168692" y="31548"/>
                  </a:moveTo>
                  <a:lnTo>
                    <a:pt x="168692" y="31550"/>
                  </a:lnTo>
                  <a:lnTo>
                    <a:pt x="168692" y="37484"/>
                  </a:lnTo>
                  <a:lnTo>
                    <a:pt x="162756" y="37484"/>
                  </a:lnTo>
                  <a:lnTo>
                    <a:pt x="162756" y="31548"/>
                  </a:lnTo>
                  <a:close/>
                  <a:moveTo>
                    <a:pt x="174939" y="31548"/>
                  </a:moveTo>
                  <a:lnTo>
                    <a:pt x="174939" y="31550"/>
                  </a:lnTo>
                  <a:lnTo>
                    <a:pt x="174939" y="37484"/>
                  </a:lnTo>
                  <a:lnTo>
                    <a:pt x="169005" y="37484"/>
                  </a:lnTo>
                  <a:lnTo>
                    <a:pt x="169005" y="31548"/>
                  </a:lnTo>
                  <a:close/>
                  <a:moveTo>
                    <a:pt x="181186" y="31548"/>
                  </a:moveTo>
                  <a:lnTo>
                    <a:pt x="181186" y="31550"/>
                  </a:lnTo>
                  <a:lnTo>
                    <a:pt x="181186" y="37484"/>
                  </a:lnTo>
                  <a:lnTo>
                    <a:pt x="175252" y="37484"/>
                  </a:lnTo>
                  <a:lnTo>
                    <a:pt x="175252" y="31548"/>
                  </a:lnTo>
                  <a:close/>
                  <a:moveTo>
                    <a:pt x="187435" y="31548"/>
                  </a:moveTo>
                  <a:lnTo>
                    <a:pt x="187435" y="31550"/>
                  </a:lnTo>
                  <a:lnTo>
                    <a:pt x="187435" y="37484"/>
                  </a:lnTo>
                  <a:lnTo>
                    <a:pt x="181499" y="37484"/>
                  </a:lnTo>
                  <a:lnTo>
                    <a:pt x="181499" y="31548"/>
                  </a:lnTo>
                  <a:close/>
                  <a:moveTo>
                    <a:pt x="37489" y="31552"/>
                  </a:moveTo>
                  <a:lnTo>
                    <a:pt x="37489" y="37486"/>
                  </a:lnTo>
                  <a:lnTo>
                    <a:pt x="31553" y="37486"/>
                  </a:lnTo>
                  <a:lnTo>
                    <a:pt x="31553" y="31552"/>
                  </a:lnTo>
                  <a:close/>
                  <a:moveTo>
                    <a:pt x="43737" y="31552"/>
                  </a:moveTo>
                  <a:lnTo>
                    <a:pt x="43737" y="37486"/>
                  </a:lnTo>
                  <a:lnTo>
                    <a:pt x="37802" y="37486"/>
                  </a:lnTo>
                  <a:lnTo>
                    <a:pt x="37802" y="31552"/>
                  </a:lnTo>
                  <a:close/>
                  <a:moveTo>
                    <a:pt x="49985" y="31552"/>
                  </a:moveTo>
                  <a:lnTo>
                    <a:pt x="49985" y="37486"/>
                  </a:lnTo>
                  <a:lnTo>
                    <a:pt x="44049" y="37486"/>
                  </a:lnTo>
                  <a:lnTo>
                    <a:pt x="44049" y="31552"/>
                  </a:lnTo>
                  <a:close/>
                  <a:moveTo>
                    <a:pt x="56232" y="31552"/>
                  </a:moveTo>
                  <a:lnTo>
                    <a:pt x="56232" y="37486"/>
                  </a:lnTo>
                  <a:lnTo>
                    <a:pt x="50296" y="37486"/>
                  </a:lnTo>
                  <a:lnTo>
                    <a:pt x="50296" y="31552"/>
                  </a:lnTo>
                  <a:close/>
                  <a:moveTo>
                    <a:pt x="62480" y="31552"/>
                  </a:moveTo>
                  <a:lnTo>
                    <a:pt x="62480" y="37486"/>
                  </a:lnTo>
                  <a:lnTo>
                    <a:pt x="56545" y="37486"/>
                  </a:lnTo>
                  <a:lnTo>
                    <a:pt x="56545" y="31552"/>
                  </a:lnTo>
                  <a:close/>
                  <a:moveTo>
                    <a:pt x="68727" y="31552"/>
                  </a:moveTo>
                  <a:lnTo>
                    <a:pt x="68727" y="37486"/>
                  </a:lnTo>
                  <a:lnTo>
                    <a:pt x="62792" y="37486"/>
                  </a:lnTo>
                  <a:lnTo>
                    <a:pt x="62792" y="31552"/>
                  </a:lnTo>
                  <a:close/>
                  <a:moveTo>
                    <a:pt x="74975" y="31552"/>
                  </a:moveTo>
                  <a:lnTo>
                    <a:pt x="74975" y="37486"/>
                  </a:lnTo>
                  <a:lnTo>
                    <a:pt x="69039" y="37486"/>
                  </a:lnTo>
                  <a:lnTo>
                    <a:pt x="69039" y="31552"/>
                  </a:lnTo>
                  <a:close/>
                  <a:moveTo>
                    <a:pt x="81223" y="31552"/>
                  </a:moveTo>
                  <a:lnTo>
                    <a:pt x="81223" y="37486"/>
                  </a:lnTo>
                  <a:lnTo>
                    <a:pt x="75286" y="37486"/>
                  </a:lnTo>
                  <a:lnTo>
                    <a:pt x="75286" y="31552"/>
                  </a:lnTo>
                  <a:close/>
                  <a:moveTo>
                    <a:pt x="87470" y="31552"/>
                  </a:moveTo>
                  <a:lnTo>
                    <a:pt x="87470" y="37486"/>
                  </a:lnTo>
                  <a:lnTo>
                    <a:pt x="81535" y="37486"/>
                  </a:lnTo>
                  <a:lnTo>
                    <a:pt x="81535" y="31552"/>
                  </a:lnTo>
                  <a:close/>
                  <a:moveTo>
                    <a:pt x="93720" y="31552"/>
                  </a:moveTo>
                  <a:lnTo>
                    <a:pt x="93720" y="37486"/>
                  </a:lnTo>
                  <a:lnTo>
                    <a:pt x="87784" y="37486"/>
                  </a:lnTo>
                  <a:lnTo>
                    <a:pt x="87784" y="31552"/>
                  </a:lnTo>
                  <a:close/>
                  <a:moveTo>
                    <a:pt x="99967" y="31552"/>
                  </a:moveTo>
                  <a:lnTo>
                    <a:pt x="99967" y="37486"/>
                  </a:lnTo>
                  <a:lnTo>
                    <a:pt x="94031" y="37486"/>
                  </a:lnTo>
                  <a:lnTo>
                    <a:pt x="94031" y="31552"/>
                  </a:lnTo>
                  <a:close/>
                  <a:moveTo>
                    <a:pt x="106214" y="31552"/>
                  </a:moveTo>
                  <a:lnTo>
                    <a:pt x="106214" y="37486"/>
                  </a:lnTo>
                  <a:lnTo>
                    <a:pt x="100280" y="37486"/>
                  </a:lnTo>
                  <a:lnTo>
                    <a:pt x="100280" y="31552"/>
                  </a:lnTo>
                  <a:close/>
                  <a:moveTo>
                    <a:pt x="112461" y="31552"/>
                  </a:moveTo>
                  <a:lnTo>
                    <a:pt x="112461" y="37486"/>
                  </a:lnTo>
                  <a:lnTo>
                    <a:pt x="106527" y="37486"/>
                  </a:lnTo>
                  <a:lnTo>
                    <a:pt x="106527" y="31552"/>
                  </a:lnTo>
                  <a:close/>
                  <a:moveTo>
                    <a:pt x="118710" y="31552"/>
                  </a:moveTo>
                  <a:lnTo>
                    <a:pt x="118710" y="37486"/>
                  </a:lnTo>
                  <a:lnTo>
                    <a:pt x="112774" y="37486"/>
                  </a:lnTo>
                  <a:lnTo>
                    <a:pt x="112774" y="31552"/>
                  </a:lnTo>
                  <a:close/>
                  <a:moveTo>
                    <a:pt x="124957" y="31552"/>
                  </a:moveTo>
                  <a:lnTo>
                    <a:pt x="124957" y="37486"/>
                  </a:lnTo>
                  <a:lnTo>
                    <a:pt x="119021" y="37486"/>
                  </a:lnTo>
                  <a:lnTo>
                    <a:pt x="119021" y="31552"/>
                  </a:lnTo>
                  <a:close/>
                  <a:moveTo>
                    <a:pt x="131204" y="31552"/>
                  </a:moveTo>
                  <a:lnTo>
                    <a:pt x="131204" y="37486"/>
                  </a:lnTo>
                  <a:lnTo>
                    <a:pt x="125270" y="37486"/>
                  </a:lnTo>
                  <a:lnTo>
                    <a:pt x="125270" y="31552"/>
                  </a:lnTo>
                  <a:close/>
                  <a:moveTo>
                    <a:pt x="137451" y="31552"/>
                  </a:moveTo>
                  <a:lnTo>
                    <a:pt x="137451" y="37486"/>
                  </a:lnTo>
                  <a:lnTo>
                    <a:pt x="131517" y="37486"/>
                  </a:lnTo>
                  <a:lnTo>
                    <a:pt x="131517" y="31552"/>
                  </a:lnTo>
                  <a:close/>
                  <a:moveTo>
                    <a:pt x="143702" y="31552"/>
                  </a:moveTo>
                  <a:lnTo>
                    <a:pt x="143702" y="37486"/>
                  </a:lnTo>
                  <a:lnTo>
                    <a:pt x="137766" y="37486"/>
                  </a:lnTo>
                  <a:lnTo>
                    <a:pt x="137766" y="31552"/>
                  </a:lnTo>
                  <a:close/>
                  <a:moveTo>
                    <a:pt x="149949" y="31552"/>
                  </a:moveTo>
                  <a:lnTo>
                    <a:pt x="149949" y="37486"/>
                  </a:lnTo>
                  <a:lnTo>
                    <a:pt x="144015" y="37486"/>
                  </a:lnTo>
                  <a:lnTo>
                    <a:pt x="144015" y="31552"/>
                  </a:lnTo>
                  <a:close/>
                  <a:moveTo>
                    <a:pt x="156196" y="31552"/>
                  </a:moveTo>
                  <a:lnTo>
                    <a:pt x="156196" y="37486"/>
                  </a:lnTo>
                  <a:lnTo>
                    <a:pt x="150262" y="37486"/>
                  </a:lnTo>
                  <a:lnTo>
                    <a:pt x="150262" y="31552"/>
                  </a:lnTo>
                  <a:close/>
                  <a:moveTo>
                    <a:pt x="193684" y="31552"/>
                  </a:moveTo>
                  <a:lnTo>
                    <a:pt x="193684" y="37486"/>
                  </a:lnTo>
                  <a:lnTo>
                    <a:pt x="187749" y="37486"/>
                  </a:lnTo>
                  <a:lnTo>
                    <a:pt x="187749" y="31552"/>
                  </a:lnTo>
                  <a:close/>
                  <a:moveTo>
                    <a:pt x="199931" y="31552"/>
                  </a:moveTo>
                  <a:lnTo>
                    <a:pt x="199931" y="37486"/>
                  </a:lnTo>
                  <a:lnTo>
                    <a:pt x="193996" y="37486"/>
                  </a:lnTo>
                  <a:lnTo>
                    <a:pt x="193996" y="31552"/>
                  </a:lnTo>
                  <a:close/>
                  <a:moveTo>
                    <a:pt x="206180" y="31552"/>
                  </a:moveTo>
                  <a:lnTo>
                    <a:pt x="206180" y="37486"/>
                  </a:lnTo>
                  <a:lnTo>
                    <a:pt x="200244" y="37486"/>
                  </a:lnTo>
                  <a:lnTo>
                    <a:pt x="200244" y="31552"/>
                  </a:lnTo>
                  <a:close/>
                  <a:moveTo>
                    <a:pt x="212427" y="31552"/>
                  </a:moveTo>
                  <a:lnTo>
                    <a:pt x="212427" y="37486"/>
                  </a:lnTo>
                  <a:lnTo>
                    <a:pt x="206491" y="37486"/>
                  </a:lnTo>
                  <a:lnTo>
                    <a:pt x="206491" y="31552"/>
                  </a:lnTo>
                  <a:close/>
                  <a:moveTo>
                    <a:pt x="218674" y="31552"/>
                  </a:moveTo>
                  <a:lnTo>
                    <a:pt x="218674" y="37486"/>
                  </a:lnTo>
                  <a:lnTo>
                    <a:pt x="212739" y="37486"/>
                  </a:lnTo>
                  <a:lnTo>
                    <a:pt x="212739" y="31552"/>
                  </a:lnTo>
                  <a:close/>
                  <a:moveTo>
                    <a:pt x="224921" y="31552"/>
                  </a:moveTo>
                  <a:lnTo>
                    <a:pt x="224921" y="37486"/>
                  </a:lnTo>
                  <a:lnTo>
                    <a:pt x="218987" y="37486"/>
                  </a:lnTo>
                  <a:lnTo>
                    <a:pt x="218987" y="31552"/>
                  </a:lnTo>
                  <a:close/>
                  <a:moveTo>
                    <a:pt x="231170" y="31552"/>
                  </a:moveTo>
                  <a:lnTo>
                    <a:pt x="231170" y="37486"/>
                  </a:lnTo>
                  <a:lnTo>
                    <a:pt x="225234" y="37486"/>
                  </a:lnTo>
                  <a:lnTo>
                    <a:pt x="225234" y="31552"/>
                  </a:lnTo>
                  <a:close/>
                  <a:moveTo>
                    <a:pt x="237417" y="31552"/>
                  </a:moveTo>
                  <a:lnTo>
                    <a:pt x="237417" y="37486"/>
                  </a:lnTo>
                  <a:lnTo>
                    <a:pt x="231481" y="37486"/>
                  </a:lnTo>
                  <a:lnTo>
                    <a:pt x="231481" y="31552"/>
                  </a:lnTo>
                  <a:close/>
                  <a:moveTo>
                    <a:pt x="243664" y="31552"/>
                  </a:moveTo>
                  <a:lnTo>
                    <a:pt x="243664" y="37486"/>
                  </a:lnTo>
                  <a:lnTo>
                    <a:pt x="237729" y="37486"/>
                  </a:lnTo>
                  <a:lnTo>
                    <a:pt x="237729" y="31552"/>
                  </a:lnTo>
                  <a:close/>
                  <a:moveTo>
                    <a:pt x="249911" y="31552"/>
                  </a:moveTo>
                  <a:lnTo>
                    <a:pt x="249911" y="37486"/>
                  </a:lnTo>
                  <a:lnTo>
                    <a:pt x="243977" y="37486"/>
                  </a:lnTo>
                  <a:lnTo>
                    <a:pt x="243977" y="31552"/>
                  </a:lnTo>
                  <a:close/>
                  <a:moveTo>
                    <a:pt x="256161" y="31552"/>
                  </a:moveTo>
                  <a:lnTo>
                    <a:pt x="256161" y="37486"/>
                  </a:lnTo>
                  <a:lnTo>
                    <a:pt x="250225" y="37486"/>
                  </a:lnTo>
                  <a:lnTo>
                    <a:pt x="250225" y="31552"/>
                  </a:lnTo>
                  <a:close/>
                  <a:moveTo>
                    <a:pt x="262409" y="31552"/>
                  </a:moveTo>
                  <a:lnTo>
                    <a:pt x="262409" y="37486"/>
                  </a:lnTo>
                  <a:lnTo>
                    <a:pt x="256474" y="37486"/>
                  </a:lnTo>
                  <a:lnTo>
                    <a:pt x="256474" y="31552"/>
                  </a:lnTo>
                  <a:close/>
                  <a:moveTo>
                    <a:pt x="268656" y="31552"/>
                  </a:moveTo>
                  <a:lnTo>
                    <a:pt x="268656" y="37486"/>
                  </a:lnTo>
                  <a:lnTo>
                    <a:pt x="262721" y="37486"/>
                  </a:lnTo>
                  <a:lnTo>
                    <a:pt x="262721" y="31552"/>
                  </a:lnTo>
                  <a:close/>
                  <a:moveTo>
                    <a:pt x="274904" y="31552"/>
                  </a:moveTo>
                  <a:lnTo>
                    <a:pt x="274904" y="37486"/>
                  </a:lnTo>
                  <a:lnTo>
                    <a:pt x="268968" y="37486"/>
                  </a:lnTo>
                  <a:lnTo>
                    <a:pt x="268968" y="31552"/>
                  </a:lnTo>
                  <a:close/>
                  <a:moveTo>
                    <a:pt x="6251" y="37799"/>
                  </a:moveTo>
                  <a:lnTo>
                    <a:pt x="6251" y="43735"/>
                  </a:lnTo>
                  <a:lnTo>
                    <a:pt x="315" y="43735"/>
                  </a:lnTo>
                  <a:lnTo>
                    <a:pt x="315" y="37799"/>
                  </a:lnTo>
                  <a:close/>
                  <a:moveTo>
                    <a:pt x="12498" y="37799"/>
                  </a:moveTo>
                  <a:lnTo>
                    <a:pt x="12498" y="43735"/>
                  </a:lnTo>
                  <a:lnTo>
                    <a:pt x="6562" y="43735"/>
                  </a:lnTo>
                  <a:lnTo>
                    <a:pt x="6562" y="37799"/>
                  </a:lnTo>
                  <a:close/>
                  <a:moveTo>
                    <a:pt x="18745" y="37799"/>
                  </a:moveTo>
                  <a:lnTo>
                    <a:pt x="18745" y="43735"/>
                  </a:lnTo>
                  <a:lnTo>
                    <a:pt x="12810" y="43735"/>
                  </a:lnTo>
                  <a:lnTo>
                    <a:pt x="12810" y="37799"/>
                  </a:lnTo>
                  <a:close/>
                  <a:moveTo>
                    <a:pt x="24992" y="37799"/>
                  </a:moveTo>
                  <a:lnTo>
                    <a:pt x="24992" y="43735"/>
                  </a:lnTo>
                  <a:lnTo>
                    <a:pt x="19058" y="43735"/>
                  </a:lnTo>
                  <a:lnTo>
                    <a:pt x="19058" y="37799"/>
                  </a:lnTo>
                  <a:close/>
                  <a:moveTo>
                    <a:pt x="31242" y="37799"/>
                  </a:moveTo>
                  <a:lnTo>
                    <a:pt x="31242" y="43735"/>
                  </a:lnTo>
                  <a:lnTo>
                    <a:pt x="25305" y="43735"/>
                  </a:lnTo>
                  <a:lnTo>
                    <a:pt x="25305" y="37799"/>
                  </a:lnTo>
                  <a:close/>
                  <a:moveTo>
                    <a:pt x="37489" y="37799"/>
                  </a:moveTo>
                  <a:lnTo>
                    <a:pt x="37489" y="43735"/>
                  </a:lnTo>
                  <a:lnTo>
                    <a:pt x="31553" y="43735"/>
                  </a:lnTo>
                  <a:lnTo>
                    <a:pt x="31553" y="37799"/>
                  </a:lnTo>
                  <a:close/>
                  <a:moveTo>
                    <a:pt x="43737" y="37799"/>
                  </a:moveTo>
                  <a:lnTo>
                    <a:pt x="43737" y="43735"/>
                  </a:lnTo>
                  <a:lnTo>
                    <a:pt x="37802" y="43735"/>
                  </a:lnTo>
                  <a:lnTo>
                    <a:pt x="37802" y="37799"/>
                  </a:lnTo>
                  <a:close/>
                  <a:moveTo>
                    <a:pt x="49985" y="37799"/>
                  </a:moveTo>
                  <a:lnTo>
                    <a:pt x="49985" y="43735"/>
                  </a:lnTo>
                  <a:lnTo>
                    <a:pt x="44049" y="43735"/>
                  </a:lnTo>
                  <a:lnTo>
                    <a:pt x="44049" y="37799"/>
                  </a:lnTo>
                  <a:close/>
                  <a:moveTo>
                    <a:pt x="56232" y="37799"/>
                  </a:moveTo>
                  <a:lnTo>
                    <a:pt x="56232" y="43735"/>
                  </a:lnTo>
                  <a:lnTo>
                    <a:pt x="50296" y="43735"/>
                  </a:lnTo>
                  <a:lnTo>
                    <a:pt x="50296" y="37799"/>
                  </a:lnTo>
                  <a:close/>
                  <a:moveTo>
                    <a:pt x="62480" y="37799"/>
                  </a:moveTo>
                  <a:lnTo>
                    <a:pt x="62480" y="43735"/>
                  </a:lnTo>
                  <a:lnTo>
                    <a:pt x="56545" y="43735"/>
                  </a:lnTo>
                  <a:lnTo>
                    <a:pt x="56545" y="37799"/>
                  </a:lnTo>
                  <a:close/>
                  <a:moveTo>
                    <a:pt x="68727" y="37799"/>
                  </a:moveTo>
                  <a:lnTo>
                    <a:pt x="68727" y="43735"/>
                  </a:lnTo>
                  <a:lnTo>
                    <a:pt x="62792" y="43735"/>
                  </a:lnTo>
                  <a:lnTo>
                    <a:pt x="62792" y="37799"/>
                  </a:lnTo>
                  <a:close/>
                  <a:moveTo>
                    <a:pt x="74975" y="37799"/>
                  </a:moveTo>
                  <a:lnTo>
                    <a:pt x="74975" y="43735"/>
                  </a:lnTo>
                  <a:lnTo>
                    <a:pt x="69039" y="43735"/>
                  </a:lnTo>
                  <a:lnTo>
                    <a:pt x="69039" y="37799"/>
                  </a:lnTo>
                  <a:close/>
                  <a:moveTo>
                    <a:pt x="81223" y="37799"/>
                  </a:moveTo>
                  <a:lnTo>
                    <a:pt x="81223" y="43735"/>
                  </a:lnTo>
                  <a:lnTo>
                    <a:pt x="75286" y="43735"/>
                  </a:lnTo>
                  <a:lnTo>
                    <a:pt x="75286" y="37799"/>
                  </a:lnTo>
                  <a:close/>
                  <a:moveTo>
                    <a:pt x="87470" y="37799"/>
                  </a:moveTo>
                  <a:lnTo>
                    <a:pt x="87470" y="43735"/>
                  </a:lnTo>
                  <a:lnTo>
                    <a:pt x="81535" y="43735"/>
                  </a:lnTo>
                  <a:lnTo>
                    <a:pt x="81535" y="37799"/>
                  </a:lnTo>
                  <a:close/>
                  <a:moveTo>
                    <a:pt x="93720" y="37799"/>
                  </a:moveTo>
                  <a:lnTo>
                    <a:pt x="93720" y="43735"/>
                  </a:lnTo>
                  <a:lnTo>
                    <a:pt x="87784" y="43735"/>
                  </a:lnTo>
                  <a:lnTo>
                    <a:pt x="87784" y="37799"/>
                  </a:lnTo>
                  <a:close/>
                  <a:moveTo>
                    <a:pt x="99967" y="37799"/>
                  </a:moveTo>
                  <a:lnTo>
                    <a:pt x="99967" y="43735"/>
                  </a:lnTo>
                  <a:lnTo>
                    <a:pt x="94031" y="43735"/>
                  </a:lnTo>
                  <a:lnTo>
                    <a:pt x="94031" y="37799"/>
                  </a:lnTo>
                  <a:close/>
                  <a:moveTo>
                    <a:pt x="106214" y="37799"/>
                  </a:moveTo>
                  <a:lnTo>
                    <a:pt x="106214" y="43735"/>
                  </a:lnTo>
                  <a:lnTo>
                    <a:pt x="100280" y="43735"/>
                  </a:lnTo>
                  <a:lnTo>
                    <a:pt x="100280" y="37799"/>
                  </a:lnTo>
                  <a:close/>
                  <a:moveTo>
                    <a:pt x="112461" y="37799"/>
                  </a:moveTo>
                  <a:lnTo>
                    <a:pt x="112461" y="43735"/>
                  </a:lnTo>
                  <a:lnTo>
                    <a:pt x="106527" y="43735"/>
                  </a:lnTo>
                  <a:lnTo>
                    <a:pt x="106527" y="37799"/>
                  </a:lnTo>
                  <a:close/>
                  <a:moveTo>
                    <a:pt x="118710" y="37799"/>
                  </a:moveTo>
                  <a:lnTo>
                    <a:pt x="118710" y="43735"/>
                  </a:lnTo>
                  <a:lnTo>
                    <a:pt x="112774" y="43735"/>
                  </a:lnTo>
                  <a:lnTo>
                    <a:pt x="112774" y="37799"/>
                  </a:lnTo>
                  <a:close/>
                  <a:moveTo>
                    <a:pt x="124957" y="37799"/>
                  </a:moveTo>
                  <a:lnTo>
                    <a:pt x="124957" y="43735"/>
                  </a:lnTo>
                  <a:lnTo>
                    <a:pt x="119021" y="43735"/>
                  </a:lnTo>
                  <a:lnTo>
                    <a:pt x="119021" y="37799"/>
                  </a:lnTo>
                  <a:close/>
                  <a:moveTo>
                    <a:pt x="131204" y="37799"/>
                  </a:moveTo>
                  <a:lnTo>
                    <a:pt x="131204" y="43735"/>
                  </a:lnTo>
                  <a:lnTo>
                    <a:pt x="125270" y="43735"/>
                  </a:lnTo>
                  <a:lnTo>
                    <a:pt x="125270" y="37799"/>
                  </a:lnTo>
                  <a:close/>
                  <a:moveTo>
                    <a:pt x="137451" y="37799"/>
                  </a:moveTo>
                  <a:lnTo>
                    <a:pt x="137451" y="43735"/>
                  </a:lnTo>
                  <a:lnTo>
                    <a:pt x="131517" y="43735"/>
                  </a:lnTo>
                  <a:lnTo>
                    <a:pt x="131517" y="37799"/>
                  </a:lnTo>
                  <a:close/>
                  <a:moveTo>
                    <a:pt x="143702" y="37799"/>
                  </a:moveTo>
                  <a:lnTo>
                    <a:pt x="143702" y="43735"/>
                  </a:lnTo>
                  <a:lnTo>
                    <a:pt x="137766" y="43735"/>
                  </a:lnTo>
                  <a:lnTo>
                    <a:pt x="137766" y="37799"/>
                  </a:lnTo>
                  <a:close/>
                  <a:moveTo>
                    <a:pt x="149949" y="37799"/>
                  </a:moveTo>
                  <a:lnTo>
                    <a:pt x="149949" y="43735"/>
                  </a:lnTo>
                  <a:lnTo>
                    <a:pt x="144015" y="43735"/>
                  </a:lnTo>
                  <a:lnTo>
                    <a:pt x="144015" y="37799"/>
                  </a:lnTo>
                  <a:close/>
                  <a:moveTo>
                    <a:pt x="156196" y="37799"/>
                  </a:moveTo>
                  <a:lnTo>
                    <a:pt x="156196" y="43735"/>
                  </a:lnTo>
                  <a:lnTo>
                    <a:pt x="150262" y="43735"/>
                  </a:lnTo>
                  <a:lnTo>
                    <a:pt x="150262" y="37799"/>
                  </a:lnTo>
                  <a:close/>
                  <a:moveTo>
                    <a:pt x="162445" y="37799"/>
                  </a:moveTo>
                  <a:lnTo>
                    <a:pt x="162445" y="43735"/>
                  </a:lnTo>
                  <a:lnTo>
                    <a:pt x="156509" y="43735"/>
                  </a:lnTo>
                  <a:lnTo>
                    <a:pt x="156509" y="37799"/>
                  </a:lnTo>
                  <a:close/>
                  <a:moveTo>
                    <a:pt x="168692" y="37799"/>
                  </a:moveTo>
                  <a:lnTo>
                    <a:pt x="168692" y="43735"/>
                  </a:lnTo>
                  <a:lnTo>
                    <a:pt x="162756" y="43735"/>
                  </a:lnTo>
                  <a:lnTo>
                    <a:pt x="162756" y="37799"/>
                  </a:lnTo>
                  <a:close/>
                  <a:moveTo>
                    <a:pt x="174939" y="37799"/>
                  </a:moveTo>
                  <a:lnTo>
                    <a:pt x="174939" y="43735"/>
                  </a:lnTo>
                  <a:lnTo>
                    <a:pt x="169005" y="43735"/>
                  </a:lnTo>
                  <a:lnTo>
                    <a:pt x="169005" y="37799"/>
                  </a:lnTo>
                  <a:close/>
                  <a:moveTo>
                    <a:pt x="181186" y="37799"/>
                  </a:moveTo>
                  <a:lnTo>
                    <a:pt x="181186" y="43735"/>
                  </a:lnTo>
                  <a:lnTo>
                    <a:pt x="175252" y="43735"/>
                  </a:lnTo>
                  <a:lnTo>
                    <a:pt x="175252" y="37799"/>
                  </a:lnTo>
                  <a:close/>
                  <a:moveTo>
                    <a:pt x="187435" y="37799"/>
                  </a:moveTo>
                  <a:lnTo>
                    <a:pt x="187435" y="43735"/>
                  </a:lnTo>
                  <a:lnTo>
                    <a:pt x="181499" y="43735"/>
                  </a:lnTo>
                  <a:lnTo>
                    <a:pt x="181499" y="37799"/>
                  </a:lnTo>
                  <a:close/>
                  <a:moveTo>
                    <a:pt x="193684" y="37799"/>
                  </a:moveTo>
                  <a:lnTo>
                    <a:pt x="193684" y="43735"/>
                  </a:lnTo>
                  <a:lnTo>
                    <a:pt x="187749" y="43735"/>
                  </a:lnTo>
                  <a:lnTo>
                    <a:pt x="187749" y="37799"/>
                  </a:lnTo>
                  <a:close/>
                  <a:moveTo>
                    <a:pt x="199931" y="37799"/>
                  </a:moveTo>
                  <a:lnTo>
                    <a:pt x="199931" y="43735"/>
                  </a:lnTo>
                  <a:lnTo>
                    <a:pt x="193996" y="43735"/>
                  </a:lnTo>
                  <a:lnTo>
                    <a:pt x="193996" y="37799"/>
                  </a:lnTo>
                  <a:close/>
                  <a:moveTo>
                    <a:pt x="206180" y="37799"/>
                  </a:moveTo>
                  <a:lnTo>
                    <a:pt x="206180" y="43735"/>
                  </a:lnTo>
                  <a:lnTo>
                    <a:pt x="200244" y="43735"/>
                  </a:lnTo>
                  <a:lnTo>
                    <a:pt x="200244" y="37799"/>
                  </a:lnTo>
                  <a:close/>
                  <a:moveTo>
                    <a:pt x="212427" y="37799"/>
                  </a:moveTo>
                  <a:lnTo>
                    <a:pt x="212427" y="43735"/>
                  </a:lnTo>
                  <a:lnTo>
                    <a:pt x="206491" y="43735"/>
                  </a:lnTo>
                  <a:lnTo>
                    <a:pt x="206491" y="37799"/>
                  </a:lnTo>
                  <a:close/>
                  <a:moveTo>
                    <a:pt x="218674" y="37799"/>
                  </a:moveTo>
                  <a:lnTo>
                    <a:pt x="218674" y="43735"/>
                  </a:lnTo>
                  <a:lnTo>
                    <a:pt x="212739" y="43735"/>
                  </a:lnTo>
                  <a:lnTo>
                    <a:pt x="212739" y="37799"/>
                  </a:lnTo>
                  <a:close/>
                  <a:moveTo>
                    <a:pt x="224921" y="37799"/>
                  </a:moveTo>
                  <a:lnTo>
                    <a:pt x="224921" y="43735"/>
                  </a:lnTo>
                  <a:lnTo>
                    <a:pt x="218987" y="43735"/>
                  </a:lnTo>
                  <a:lnTo>
                    <a:pt x="218987" y="37799"/>
                  </a:lnTo>
                  <a:close/>
                  <a:moveTo>
                    <a:pt x="231170" y="37799"/>
                  </a:moveTo>
                  <a:lnTo>
                    <a:pt x="231170" y="43735"/>
                  </a:lnTo>
                  <a:lnTo>
                    <a:pt x="225234" y="43735"/>
                  </a:lnTo>
                  <a:lnTo>
                    <a:pt x="225234" y="37799"/>
                  </a:lnTo>
                  <a:close/>
                  <a:moveTo>
                    <a:pt x="237417" y="37799"/>
                  </a:moveTo>
                  <a:lnTo>
                    <a:pt x="237417" y="43735"/>
                  </a:lnTo>
                  <a:lnTo>
                    <a:pt x="231481" y="43735"/>
                  </a:lnTo>
                  <a:lnTo>
                    <a:pt x="231481" y="37799"/>
                  </a:lnTo>
                  <a:close/>
                  <a:moveTo>
                    <a:pt x="243664" y="37799"/>
                  </a:moveTo>
                  <a:lnTo>
                    <a:pt x="243664" y="43735"/>
                  </a:lnTo>
                  <a:lnTo>
                    <a:pt x="237729" y="43735"/>
                  </a:lnTo>
                  <a:lnTo>
                    <a:pt x="237729" y="37799"/>
                  </a:lnTo>
                  <a:close/>
                  <a:moveTo>
                    <a:pt x="249911" y="37799"/>
                  </a:moveTo>
                  <a:lnTo>
                    <a:pt x="249911" y="43735"/>
                  </a:lnTo>
                  <a:lnTo>
                    <a:pt x="243977" y="43735"/>
                  </a:lnTo>
                  <a:lnTo>
                    <a:pt x="243977" y="37799"/>
                  </a:lnTo>
                  <a:close/>
                  <a:moveTo>
                    <a:pt x="256161" y="37799"/>
                  </a:moveTo>
                  <a:lnTo>
                    <a:pt x="256161" y="43735"/>
                  </a:lnTo>
                  <a:lnTo>
                    <a:pt x="250225" y="43735"/>
                  </a:lnTo>
                  <a:lnTo>
                    <a:pt x="250225" y="37799"/>
                  </a:lnTo>
                  <a:close/>
                  <a:moveTo>
                    <a:pt x="262409" y="37799"/>
                  </a:moveTo>
                  <a:lnTo>
                    <a:pt x="262409" y="43735"/>
                  </a:lnTo>
                  <a:lnTo>
                    <a:pt x="256474" y="43735"/>
                  </a:lnTo>
                  <a:lnTo>
                    <a:pt x="256474" y="37799"/>
                  </a:lnTo>
                  <a:close/>
                  <a:moveTo>
                    <a:pt x="268656" y="37799"/>
                  </a:moveTo>
                  <a:lnTo>
                    <a:pt x="268656" y="43735"/>
                  </a:lnTo>
                  <a:lnTo>
                    <a:pt x="262721" y="43735"/>
                  </a:lnTo>
                  <a:lnTo>
                    <a:pt x="262721" y="37799"/>
                  </a:lnTo>
                  <a:close/>
                  <a:moveTo>
                    <a:pt x="274904" y="37799"/>
                  </a:moveTo>
                  <a:lnTo>
                    <a:pt x="274904" y="43735"/>
                  </a:lnTo>
                  <a:lnTo>
                    <a:pt x="268968" y="43735"/>
                  </a:lnTo>
                  <a:lnTo>
                    <a:pt x="268968" y="37799"/>
                  </a:lnTo>
                  <a:close/>
                  <a:moveTo>
                    <a:pt x="6251" y="44046"/>
                  </a:moveTo>
                  <a:lnTo>
                    <a:pt x="6251" y="49982"/>
                  </a:lnTo>
                  <a:lnTo>
                    <a:pt x="315" y="49982"/>
                  </a:lnTo>
                  <a:lnTo>
                    <a:pt x="315" y="44046"/>
                  </a:lnTo>
                  <a:close/>
                  <a:moveTo>
                    <a:pt x="12498" y="44046"/>
                  </a:moveTo>
                  <a:lnTo>
                    <a:pt x="12498" y="49982"/>
                  </a:lnTo>
                  <a:lnTo>
                    <a:pt x="6562" y="49982"/>
                  </a:lnTo>
                  <a:lnTo>
                    <a:pt x="6562" y="44046"/>
                  </a:lnTo>
                  <a:close/>
                  <a:moveTo>
                    <a:pt x="18745" y="44046"/>
                  </a:moveTo>
                  <a:lnTo>
                    <a:pt x="18745" y="49982"/>
                  </a:lnTo>
                  <a:lnTo>
                    <a:pt x="12810" y="49982"/>
                  </a:lnTo>
                  <a:lnTo>
                    <a:pt x="12810" y="44046"/>
                  </a:lnTo>
                  <a:close/>
                  <a:moveTo>
                    <a:pt x="24992" y="44046"/>
                  </a:moveTo>
                  <a:lnTo>
                    <a:pt x="24992" y="49982"/>
                  </a:lnTo>
                  <a:lnTo>
                    <a:pt x="19058" y="49982"/>
                  </a:lnTo>
                  <a:lnTo>
                    <a:pt x="19058" y="44046"/>
                  </a:lnTo>
                  <a:close/>
                  <a:moveTo>
                    <a:pt x="31242" y="44046"/>
                  </a:moveTo>
                  <a:lnTo>
                    <a:pt x="31242" y="49982"/>
                  </a:lnTo>
                  <a:lnTo>
                    <a:pt x="25305" y="49982"/>
                  </a:lnTo>
                  <a:lnTo>
                    <a:pt x="25305" y="44046"/>
                  </a:lnTo>
                  <a:close/>
                  <a:moveTo>
                    <a:pt x="37489" y="44046"/>
                  </a:moveTo>
                  <a:lnTo>
                    <a:pt x="37489" y="49982"/>
                  </a:lnTo>
                  <a:lnTo>
                    <a:pt x="31553" y="49982"/>
                  </a:lnTo>
                  <a:lnTo>
                    <a:pt x="31553" y="44046"/>
                  </a:lnTo>
                  <a:close/>
                  <a:moveTo>
                    <a:pt x="43737" y="44046"/>
                  </a:moveTo>
                  <a:lnTo>
                    <a:pt x="43737" y="49982"/>
                  </a:lnTo>
                  <a:lnTo>
                    <a:pt x="37802" y="49982"/>
                  </a:lnTo>
                  <a:lnTo>
                    <a:pt x="37802" y="44046"/>
                  </a:lnTo>
                  <a:close/>
                  <a:moveTo>
                    <a:pt x="49985" y="44046"/>
                  </a:moveTo>
                  <a:lnTo>
                    <a:pt x="49985" y="49982"/>
                  </a:lnTo>
                  <a:lnTo>
                    <a:pt x="44049" y="49982"/>
                  </a:lnTo>
                  <a:lnTo>
                    <a:pt x="44049" y="44046"/>
                  </a:lnTo>
                  <a:close/>
                  <a:moveTo>
                    <a:pt x="56232" y="44046"/>
                  </a:moveTo>
                  <a:lnTo>
                    <a:pt x="56232" y="49982"/>
                  </a:lnTo>
                  <a:lnTo>
                    <a:pt x="50296" y="49982"/>
                  </a:lnTo>
                  <a:lnTo>
                    <a:pt x="50296" y="44046"/>
                  </a:lnTo>
                  <a:close/>
                  <a:moveTo>
                    <a:pt x="62480" y="44046"/>
                  </a:moveTo>
                  <a:lnTo>
                    <a:pt x="62480" y="49982"/>
                  </a:lnTo>
                  <a:lnTo>
                    <a:pt x="56545" y="49982"/>
                  </a:lnTo>
                  <a:lnTo>
                    <a:pt x="56545" y="44046"/>
                  </a:lnTo>
                  <a:close/>
                  <a:moveTo>
                    <a:pt x="68727" y="44046"/>
                  </a:moveTo>
                  <a:lnTo>
                    <a:pt x="68727" y="49982"/>
                  </a:lnTo>
                  <a:lnTo>
                    <a:pt x="62792" y="49982"/>
                  </a:lnTo>
                  <a:lnTo>
                    <a:pt x="62792" y="44046"/>
                  </a:lnTo>
                  <a:close/>
                  <a:moveTo>
                    <a:pt x="74975" y="44046"/>
                  </a:moveTo>
                  <a:lnTo>
                    <a:pt x="74975" y="49982"/>
                  </a:lnTo>
                  <a:lnTo>
                    <a:pt x="69039" y="49982"/>
                  </a:lnTo>
                  <a:lnTo>
                    <a:pt x="69039" y="44046"/>
                  </a:lnTo>
                  <a:close/>
                  <a:moveTo>
                    <a:pt x="81223" y="44046"/>
                  </a:moveTo>
                  <a:lnTo>
                    <a:pt x="81223" y="49982"/>
                  </a:lnTo>
                  <a:lnTo>
                    <a:pt x="75286" y="49982"/>
                  </a:lnTo>
                  <a:lnTo>
                    <a:pt x="75286" y="44046"/>
                  </a:lnTo>
                  <a:close/>
                  <a:moveTo>
                    <a:pt x="87470" y="44046"/>
                  </a:moveTo>
                  <a:lnTo>
                    <a:pt x="87470" y="49982"/>
                  </a:lnTo>
                  <a:lnTo>
                    <a:pt x="81535" y="49982"/>
                  </a:lnTo>
                  <a:lnTo>
                    <a:pt x="81535" y="44046"/>
                  </a:lnTo>
                  <a:close/>
                  <a:moveTo>
                    <a:pt x="93720" y="44046"/>
                  </a:moveTo>
                  <a:lnTo>
                    <a:pt x="93720" y="49982"/>
                  </a:lnTo>
                  <a:lnTo>
                    <a:pt x="87784" y="49982"/>
                  </a:lnTo>
                  <a:lnTo>
                    <a:pt x="87784" y="44046"/>
                  </a:lnTo>
                  <a:close/>
                  <a:moveTo>
                    <a:pt x="99967" y="44046"/>
                  </a:moveTo>
                  <a:lnTo>
                    <a:pt x="99967" y="49982"/>
                  </a:lnTo>
                  <a:lnTo>
                    <a:pt x="94031" y="49982"/>
                  </a:lnTo>
                  <a:lnTo>
                    <a:pt x="94031" y="44046"/>
                  </a:lnTo>
                  <a:close/>
                  <a:moveTo>
                    <a:pt x="106214" y="44046"/>
                  </a:moveTo>
                  <a:lnTo>
                    <a:pt x="106214" y="49982"/>
                  </a:lnTo>
                  <a:lnTo>
                    <a:pt x="100278" y="49982"/>
                  </a:lnTo>
                  <a:lnTo>
                    <a:pt x="100278" y="44046"/>
                  </a:lnTo>
                  <a:close/>
                  <a:moveTo>
                    <a:pt x="112461" y="44046"/>
                  </a:moveTo>
                  <a:lnTo>
                    <a:pt x="112461" y="49982"/>
                  </a:lnTo>
                  <a:lnTo>
                    <a:pt x="106527" y="49982"/>
                  </a:lnTo>
                  <a:lnTo>
                    <a:pt x="106527" y="44046"/>
                  </a:lnTo>
                  <a:close/>
                  <a:moveTo>
                    <a:pt x="118710" y="44046"/>
                  </a:moveTo>
                  <a:lnTo>
                    <a:pt x="118710" y="49982"/>
                  </a:lnTo>
                  <a:lnTo>
                    <a:pt x="112774" y="49982"/>
                  </a:lnTo>
                  <a:lnTo>
                    <a:pt x="112774" y="44046"/>
                  </a:lnTo>
                  <a:close/>
                  <a:moveTo>
                    <a:pt x="124957" y="44046"/>
                  </a:moveTo>
                  <a:lnTo>
                    <a:pt x="124957" y="49982"/>
                  </a:lnTo>
                  <a:lnTo>
                    <a:pt x="119021" y="49982"/>
                  </a:lnTo>
                  <a:lnTo>
                    <a:pt x="119021" y="44046"/>
                  </a:lnTo>
                  <a:close/>
                  <a:moveTo>
                    <a:pt x="131204" y="44046"/>
                  </a:moveTo>
                  <a:lnTo>
                    <a:pt x="131204" y="49982"/>
                  </a:lnTo>
                  <a:lnTo>
                    <a:pt x="125270" y="49982"/>
                  </a:lnTo>
                  <a:lnTo>
                    <a:pt x="125270" y="44046"/>
                  </a:lnTo>
                  <a:close/>
                  <a:moveTo>
                    <a:pt x="137451" y="44046"/>
                  </a:moveTo>
                  <a:lnTo>
                    <a:pt x="137451" y="49982"/>
                  </a:lnTo>
                  <a:lnTo>
                    <a:pt x="131517" y="49982"/>
                  </a:lnTo>
                  <a:lnTo>
                    <a:pt x="131517" y="44046"/>
                  </a:lnTo>
                  <a:close/>
                  <a:moveTo>
                    <a:pt x="143702" y="44046"/>
                  </a:moveTo>
                  <a:lnTo>
                    <a:pt x="143702" y="49982"/>
                  </a:lnTo>
                  <a:lnTo>
                    <a:pt x="137766" y="49982"/>
                  </a:lnTo>
                  <a:lnTo>
                    <a:pt x="137766" y="44046"/>
                  </a:lnTo>
                  <a:close/>
                  <a:moveTo>
                    <a:pt x="149949" y="44046"/>
                  </a:moveTo>
                  <a:lnTo>
                    <a:pt x="149949" y="49982"/>
                  </a:lnTo>
                  <a:lnTo>
                    <a:pt x="144015" y="49982"/>
                  </a:lnTo>
                  <a:lnTo>
                    <a:pt x="144015" y="44046"/>
                  </a:lnTo>
                  <a:close/>
                  <a:moveTo>
                    <a:pt x="156196" y="44046"/>
                  </a:moveTo>
                  <a:lnTo>
                    <a:pt x="156196" y="49982"/>
                  </a:lnTo>
                  <a:lnTo>
                    <a:pt x="150262" y="49982"/>
                  </a:lnTo>
                  <a:lnTo>
                    <a:pt x="150262" y="44046"/>
                  </a:lnTo>
                  <a:close/>
                  <a:moveTo>
                    <a:pt x="162445" y="44046"/>
                  </a:moveTo>
                  <a:lnTo>
                    <a:pt x="162445" y="49982"/>
                  </a:lnTo>
                  <a:lnTo>
                    <a:pt x="156509" y="49982"/>
                  </a:lnTo>
                  <a:lnTo>
                    <a:pt x="156509" y="44046"/>
                  </a:lnTo>
                  <a:close/>
                  <a:moveTo>
                    <a:pt x="168692" y="44046"/>
                  </a:moveTo>
                  <a:lnTo>
                    <a:pt x="168692" y="49982"/>
                  </a:lnTo>
                  <a:lnTo>
                    <a:pt x="162756" y="49982"/>
                  </a:lnTo>
                  <a:lnTo>
                    <a:pt x="162756" y="44046"/>
                  </a:lnTo>
                  <a:close/>
                  <a:moveTo>
                    <a:pt x="174939" y="44046"/>
                  </a:moveTo>
                  <a:lnTo>
                    <a:pt x="174939" y="49982"/>
                  </a:lnTo>
                  <a:lnTo>
                    <a:pt x="169005" y="49982"/>
                  </a:lnTo>
                  <a:lnTo>
                    <a:pt x="169005" y="44046"/>
                  </a:lnTo>
                  <a:close/>
                  <a:moveTo>
                    <a:pt x="181186" y="44046"/>
                  </a:moveTo>
                  <a:lnTo>
                    <a:pt x="181186" y="49982"/>
                  </a:lnTo>
                  <a:lnTo>
                    <a:pt x="175252" y="49982"/>
                  </a:lnTo>
                  <a:lnTo>
                    <a:pt x="175252" y="44046"/>
                  </a:lnTo>
                  <a:close/>
                  <a:moveTo>
                    <a:pt x="187435" y="44046"/>
                  </a:moveTo>
                  <a:lnTo>
                    <a:pt x="187435" y="49982"/>
                  </a:lnTo>
                  <a:lnTo>
                    <a:pt x="181499" y="49982"/>
                  </a:lnTo>
                  <a:lnTo>
                    <a:pt x="181499" y="44046"/>
                  </a:lnTo>
                  <a:close/>
                  <a:moveTo>
                    <a:pt x="193684" y="44046"/>
                  </a:moveTo>
                  <a:lnTo>
                    <a:pt x="193684" y="49982"/>
                  </a:lnTo>
                  <a:lnTo>
                    <a:pt x="187749" y="49982"/>
                  </a:lnTo>
                  <a:lnTo>
                    <a:pt x="187749" y="44046"/>
                  </a:lnTo>
                  <a:close/>
                  <a:moveTo>
                    <a:pt x="199931" y="44046"/>
                  </a:moveTo>
                  <a:lnTo>
                    <a:pt x="199931" y="49982"/>
                  </a:lnTo>
                  <a:lnTo>
                    <a:pt x="193996" y="49982"/>
                  </a:lnTo>
                  <a:lnTo>
                    <a:pt x="193996" y="44046"/>
                  </a:lnTo>
                  <a:close/>
                  <a:moveTo>
                    <a:pt x="206180" y="44046"/>
                  </a:moveTo>
                  <a:lnTo>
                    <a:pt x="206180" y="49982"/>
                  </a:lnTo>
                  <a:lnTo>
                    <a:pt x="200244" y="49982"/>
                  </a:lnTo>
                  <a:lnTo>
                    <a:pt x="200244" y="44046"/>
                  </a:lnTo>
                  <a:close/>
                  <a:moveTo>
                    <a:pt x="212427" y="44046"/>
                  </a:moveTo>
                  <a:lnTo>
                    <a:pt x="212427" y="49982"/>
                  </a:lnTo>
                  <a:lnTo>
                    <a:pt x="206491" y="49982"/>
                  </a:lnTo>
                  <a:lnTo>
                    <a:pt x="206491" y="44046"/>
                  </a:lnTo>
                  <a:close/>
                  <a:moveTo>
                    <a:pt x="218674" y="44046"/>
                  </a:moveTo>
                  <a:lnTo>
                    <a:pt x="218674" y="49982"/>
                  </a:lnTo>
                  <a:lnTo>
                    <a:pt x="212739" y="49982"/>
                  </a:lnTo>
                  <a:lnTo>
                    <a:pt x="212739" y="44046"/>
                  </a:lnTo>
                  <a:close/>
                  <a:moveTo>
                    <a:pt x="224921" y="44046"/>
                  </a:moveTo>
                  <a:lnTo>
                    <a:pt x="224921" y="49982"/>
                  </a:lnTo>
                  <a:lnTo>
                    <a:pt x="218987" y="49982"/>
                  </a:lnTo>
                  <a:lnTo>
                    <a:pt x="218987" y="44046"/>
                  </a:lnTo>
                  <a:close/>
                  <a:moveTo>
                    <a:pt x="231170" y="44046"/>
                  </a:moveTo>
                  <a:lnTo>
                    <a:pt x="231170" y="49982"/>
                  </a:lnTo>
                  <a:lnTo>
                    <a:pt x="225234" y="49982"/>
                  </a:lnTo>
                  <a:lnTo>
                    <a:pt x="225234" y="44046"/>
                  </a:lnTo>
                  <a:close/>
                  <a:moveTo>
                    <a:pt x="237417" y="44046"/>
                  </a:moveTo>
                  <a:lnTo>
                    <a:pt x="237417" y="49982"/>
                  </a:lnTo>
                  <a:lnTo>
                    <a:pt x="231481" y="49982"/>
                  </a:lnTo>
                  <a:lnTo>
                    <a:pt x="231481" y="44046"/>
                  </a:lnTo>
                  <a:close/>
                  <a:moveTo>
                    <a:pt x="243664" y="44046"/>
                  </a:moveTo>
                  <a:lnTo>
                    <a:pt x="243664" y="49982"/>
                  </a:lnTo>
                  <a:lnTo>
                    <a:pt x="237729" y="49982"/>
                  </a:lnTo>
                  <a:lnTo>
                    <a:pt x="237729" y="44046"/>
                  </a:lnTo>
                  <a:close/>
                  <a:moveTo>
                    <a:pt x="249911" y="44046"/>
                  </a:moveTo>
                  <a:lnTo>
                    <a:pt x="249911" y="49982"/>
                  </a:lnTo>
                  <a:lnTo>
                    <a:pt x="243977" y="49982"/>
                  </a:lnTo>
                  <a:lnTo>
                    <a:pt x="243977" y="44046"/>
                  </a:lnTo>
                  <a:close/>
                  <a:moveTo>
                    <a:pt x="256161" y="44046"/>
                  </a:moveTo>
                  <a:lnTo>
                    <a:pt x="256161" y="49982"/>
                  </a:lnTo>
                  <a:lnTo>
                    <a:pt x="250225" y="49982"/>
                  </a:lnTo>
                  <a:lnTo>
                    <a:pt x="250225" y="44046"/>
                  </a:lnTo>
                  <a:close/>
                  <a:moveTo>
                    <a:pt x="262409" y="44046"/>
                  </a:moveTo>
                  <a:lnTo>
                    <a:pt x="262409" y="49982"/>
                  </a:lnTo>
                  <a:lnTo>
                    <a:pt x="256474" y="49982"/>
                  </a:lnTo>
                  <a:lnTo>
                    <a:pt x="256474" y="44046"/>
                  </a:lnTo>
                  <a:close/>
                  <a:moveTo>
                    <a:pt x="268656" y="44046"/>
                  </a:moveTo>
                  <a:lnTo>
                    <a:pt x="268656" y="49982"/>
                  </a:lnTo>
                  <a:lnTo>
                    <a:pt x="262721" y="49982"/>
                  </a:lnTo>
                  <a:lnTo>
                    <a:pt x="262721" y="44046"/>
                  </a:lnTo>
                  <a:close/>
                  <a:moveTo>
                    <a:pt x="274904" y="44046"/>
                  </a:moveTo>
                  <a:lnTo>
                    <a:pt x="274904" y="49982"/>
                  </a:lnTo>
                  <a:lnTo>
                    <a:pt x="268968" y="49982"/>
                  </a:lnTo>
                  <a:lnTo>
                    <a:pt x="268968" y="44046"/>
                  </a:lnTo>
                  <a:close/>
                  <a:moveTo>
                    <a:pt x="6251" y="50295"/>
                  </a:moveTo>
                  <a:lnTo>
                    <a:pt x="6251" y="56229"/>
                  </a:lnTo>
                  <a:lnTo>
                    <a:pt x="315" y="56229"/>
                  </a:lnTo>
                  <a:lnTo>
                    <a:pt x="315" y="50295"/>
                  </a:lnTo>
                  <a:close/>
                  <a:moveTo>
                    <a:pt x="12498" y="50295"/>
                  </a:moveTo>
                  <a:lnTo>
                    <a:pt x="12498" y="56229"/>
                  </a:lnTo>
                  <a:lnTo>
                    <a:pt x="6562" y="56229"/>
                  </a:lnTo>
                  <a:lnTo>
                    <a:pt x="6562" y="50295"/>
                  </a:lnTo>
                  <a:close/>
                  <a:moveTo>
                    <a:pt x="18745" y="50295"/>
                  </a:moveTo>
                  <a:lnTo>
                    <a:pt x="18745" y="56229"/>
                  </a:lnTo>
                  <a:lnTo>
                    <a:pt x="12810" y="56229"/>
                  </a:lnTo>
                  <a:lnTo>
                    <a:pt x="12810" y="50295"/>
                  </a:lnTo>
                  <a:close/>
                  <a:moveTo>
                    <a:pt x="24992" y="50295"/>
                  </a:moveTo>
                  <a:lnTo>
                    <a:pt x="24992" y="56229"/>
                  </a:lnTo>
                  <a:lnTo>
                    <a:pt x="19058" y="56229"/>
                  </a:lnTo>
                  <a:lnTo>
                    <a:pt x="19058" y="50295"/>
                  </a:lnTo>
                  <a:close/>
                  <a:moveTo>
                    <a:pt x="31242" y="50295"/>
                  </a:moveTo>
                  <a:lnTo>
                    <a:pt x="31242" y="56229"/>
                  </a:lnTo>
                  <a:lnTo>
                    <a:pt x="25305" y="56229"/>
                  </a:lnTo>
                  <a:lnTo>
                    <a:pt x="25305" y="50295"/>
                  </a:lnTo>
                  <a:close/>
                  <a:moveTo>
                    <a:pt x="37489" y="50295"/>
                  </a:moveTo>
                  <a:lnTo>
                    <a:pt x="37489" y="56229"/>
                  </a:lnTo>
                  <a:lnTo>
                    <a:pt x="31553" y="56229"/>
                  </a:lnTo>
                  <a:lnTo>
                    <a:pt x="31553" y="50295"/>
                  </a:lnTo>
                  <a:close/>
                  <a:moveTo>
                    <a:pt x="43737" y="50295"/>
                  </a:moveTo>
                  <a:lnTo>
                    <a:pt x="43737" y="56229"/>
                  </a:lnTo>
                  <a:lnTo>
                    <a:pt x="37802" y="56229"/>
                  </a:lnTo>
                  <a:lnTo>
                    <a:pt x="37802" y="50295"/>
                  </a:lnTo>
                  <a:close/>
                  <a:moveTo>
                    <a:pt x="49985" y="50295"/>
                  </a:moveTo>
                  <a:lnTo>
                    <a:pt x="49985" y="56229"/>
                  </a:lnTo>
                  <a:lnTo>
                    <a:pt x="44049" y="56229"/>
                  </a:lnTo>
                  <a:lnTo>
                    <a:pt x="44049" y="50295"/>
                  </a:lnTo>
                  <a:close/>
                  <a:moveTo>
                    <a:pt x="56232" y="50295"/>
                  </a:moveTo>
                  <a:lnTo>
                    <a:pt x="56232" y="56229"/>
                  </a:lnTo>
                  <a:lnTo>
                    <a:pt x="50296" y="56229"/>
                  </a:lnTo>
                  <a:lnTo>
                    <a:pt x="50296" y="50295"/>
                  </a:lnTo>
                  <a:close/>
                  <a:moveTo>
                    <a:pt x="62480" y="50295"/>
                  </a:moveTo>
                  <a:lnTo>
                    <a:pt x="62480" y="56229"/>
                  </a:lnTo>
                  <a:lnTo>
                    <a:pt x="56545" y="56229"/>
                  </a:lnTo>
                  <a:lnTo>
                    <a:pt x="56545" y="50295"/>
                  </a:lnTo>
                  <a:close/>
                  <a:moveTo>
                    <a:pt x="68727" y="50295"/>
                  </a:moveTo>
                  <a:lnTo>
                    <a:pt x="68727" y="56229"/>
                  </a:lnTo>
                  <a:lnTo>
                    <a:pt x="62792" y="56229"/>
                  </a:lnTo>
                  <a:lnTo>
                    <a:pt x="62792" y="50295"/>
                  </a:lnTo>
                  <a:close/>
                  <a:moveTo>
                    <a:pt x="74975" y="50295"/>
                  </a:moveTo>
                  <a:lnTo>
                    <a:pt x="74975" y="56229"/>
                  </a:lnTo>
                  <a:lnTo>
                    <a:pt x="69039" y="56229"/>
                  </a:lnTo>
                  <a:lnTo>
                    <a:pt x="69039" y="50295"/>
                  </a:lnTo>
                  <a:close/>
                  <a:moveTo>
                    <a:pt x="81223" y="50295"/>
                  </a:moveTo>
                  <a:lnTo>
                    <a:pt x="81223" y="56229"/>
                  </a:lnTo>
                  <a:lnTo>
                    <a:pt x="75286" y="56229"/>
                  </a:lnTo>
                  <a:lnTo>
                    <a:pt x="75286" y="50295"/>
                  </a:lnTo>
                  <a:close/>
                  <a:moveTo>
                    <a:pt x="87470" y="50295"/>
                  </a:moveTo>
                  <a:lnTo>
                    <a:pt x="87470" y="56229"/>
                  </a:lnTo>
                  <a:lnTo>
                    <a:pt x="81535" y="56229"/>
                  </a:lnTo>
                  <a:lnTo>
                    <a:pt x="81535" y="50295"/>
                  </a:lnTo>
                  <a:close/>
                  <a:moveTo>
                    <a:pt x="93720" y="50295"/>
                  </a:moveTo>
                  <a:lnTo>
                    <a:pt x="93720" y="56229"/>
                  </a:lnTo>
                  <a:lnTo>
                    <a:pt x="87784" y="56229"/>
                  </a:lnTo>
                  <a:lnTo>
                    <a:pt x="87784" y="50295"/>
                  </a:lnTo>
                  <a:close/>
                  <a:moveTo>
                    <a:pt x="99967" y="50295"/>
                  </a:moveTo>
                  <a:lnTo>
                    <a:pt x="99967" y="56229"/>
                  </a:lnTo>
                  <a:lnTo>
                    <a:pt x="94031" y="56229"/>
                  </a:lnTo>
                  <a:lnTo>
                    <a:pt x="94031" y="50295"/>
                  </a:lnTo>
                  <a:close/>
                  <a:moveTo>
                    <a:pt x="106214" y="50295"/>
                  </a:moveTo>
                  <a:lnTo>
                    <a:pt x="106214" y="56229"/>
                  </a:lnTo>
                  <a:lnTo>
                    <a:pt x="100278" y="56229"/>
                  </a:lnTo>
                  <a:lnTo>
                    <a:pt x="100278" y="50295"/>
                  </a:lnTo>
                  <a:close/>
                  <a:moveTo>
                    <a:pt x="112461" y="50295"/>
                  </a:moveTo>
                  <a:lnTo>
                    <a:pt x="112461" y="56229"/>
                  </a:lnTo>
                  <a:lnTo>
                    <a:pt x="106527" y="56229"/>
                  </a:lnTo>
                  <a:lnTo>
                    <a:pt x="106527" y="50295"/>
                  </a:lnTo>
                  <a:close/>
                  <a:moveTo>
                    <a:pt x="118710" y="50295"/>
                  </a:moveTo>
                  <a:lnTo>
                    <a:pt x="118710" y="56229"/>
                  </a:lnTo>
                  <a:lnTo>
                    <a:pt x="112774" y="56229"/>
                  </a:lnTo>
                  <a:lnTo>
                    <a:pt x="112774" y="50295"/>
                  </a:lnTo>
                  <a:close/>
                  <a:moveTo>
                    <a:pt x="124957" y="50295"/>
                  </a:moveTo>
                  <a:lnTo>
                    <a:pt x="124957" y="56229"/>
                  </a:lnTo>
                  <a:lnTo>
                    <a:pt x="119021" y="56229"/>
                  </a:lnTo>
                  <a:lnTo>
                    <a:pt x="119021" y="50295"/>
                  </a:lnTo>
                  <a:close/>
                  <a:moveTo>
                    <a:pt x="131204" y="50295"/>
                  </a:moveTo>
                  <a:lnTo>
                    <a:pt x="131204" y="56229"/>
                  </a:lnTo>
                  <a:lnTo>
                    <a:pt x="125270" y="56229"/>
                  </a:lnTo>
                  <a:lnTo>
                    <a:pt x="125270" y="50295"/>
                  </a:lnTo>
                  <a:close/>
                  <a:moveTo>
                    <a:pt x="137451" y="50295"/>
                  </a:moveTo>
                  <a:lnTo>
                    <a:pt x="137451" y="56229"/>
                  </a:lnTo>
                  <a:lnTo>
                    <a:pt x="131517" y="56229"/>
                  </a:lnTo>
                  <a:lnTo>
                    <a:pt x="131517" y="50295"/>
                  </a:lnTo>
                  <a:close/>
                  <a:moveTo>
                    <a:pt x="143702" y="50295"/>
                  </a:moveTo>
                  <a:lnTo>
                    <a:pt x="143702" y="56229"/>
                  </a:lnTo>
                  <a:lnTo>
                    <a:pt x="137766" y="56229"/>
                  </a:lnTo>
                  <a:lnTo>
                    <a:pt x="137766" y="50295"/>
                  </a:lnTo>
                  <a:close/>
                  <a:moveTo>
                    <a:pt x="149949" y="50295"/>
                  </a:moveTo>
                  <a:lnTo>
                    <a:pt x="149949" y="56229"/>
                  </a:lnTo>
                  <a:lnTo>
                    <a:pt x="144015" y="56229"/>
                  </a:lnTo>
                  <a:lnTo>
                    <a:pt x="144015" y="50295"/>
                  </a:lnTo>
                  <a:close/>
                  <a:moveTo>
                    <a:pt x="156196" y="50295"/>
                  </a:moveTo>
                  <a:lnTo>
                    <a:pt x="156196" y="56229"/>
                  </a:lnTo>
                  <a:lnTo>
                    <a:pt x="150262" y="56229"/>
                  </a:lnTo>
                  <a:lnTo>
                    <a:pt x="150262" y="50295"/>
                  </a:lnTo>
                  <a:close/>
                  <a:moveTo>
                    <a:pt x="162445" y="50295"/>
                  </a:moveTo>
                  <a:lnTo>
                    <a:pt x="162445" y="56229"/>
                  </a:lnTo>
                  <a:lnTo>
                    <a:pt x="156509" y="56229"/>
                  </a:lnTo>
                  <a:lnTo>
                    <a:pt x="156509" y="50295"/>
                  </a:lnTo>
                  <a:close/>
                  <a:moveTo>
                    <a:pt x="168692" y="50295"/>
                  </a:moveTo>
                  <a:lnTo>
                    <a:pt x="168692" y="56229"/>
                  </a:lnTo>
                  <a:lnTo>
                    <a:pt x="162756" y="56229"/>
                  </a:lnTo>
                  <a:lnTo>
                    <a:pt x="162756" y="50295"/>
                  </a:lnTo>
                  <a:close/>
                  <a:moveTo>
                    <a:pt x="174939" y="50295"/>
                  </a:moveTo>
                  <a:lnTo>
                    <a:pt x="174939" y="56229"/>
                  </a:lnTo>
                  <a:lnTo>
                    <a:pt x="169005" y="56229"/>
                  </a:lnTo>
                  <a:lnTo>
                    <a:pt x="169005" y="50295"/>
                  </a:lnTo>
                  <a:close/>
                  <a:moveTo>
                    <a:pt x="181186" y="50295"/>
                  </a:moveTo>
                  <a:lnTo>
                    <a:pt x="181186" y="56229"/>
                  </a:lnTo>
                  <a:lnTo>
                    <a:pt x="175252" y="56229"/>
                  </a:lnTo>
                  <a:lnTo>
                    <a:pt x="175252" y="50295"/>
                  </a:lnTo>
                  <a:close/>
                  <a:moveTo>
                    <a:pt x="187435" y="50295"/>
                  </a:moveTo>
                  <a:lnTo>
                    <a:pt x="187435" y="56229"/>
                  </a:lnTo>
                  <a:lnTo>
                    <a:pt x="181499" y="56229"/>
                  </a:lnTo>
                  <a:lnTo>
                    <a:pt x="181499" y="50295"/>
                  </a:lnTo>
                  <a:close/>
                  <a:moveTo>
                    <a:pt x="193684" y="50295"/>
                  </a:moveTo>
                  <a:lnTo>
                    <a:pt x="193684" y="56229"/>
                  </a:lnTo>
                  <a:lnTo>
                    <a:pt x="187749" y="56229"/>
                  </a:lnTo>
                  <a:lnTo>
                    <a:pt x="187749" y="50295"/>
                  </a:lnTo>
                  <a:close/>
                  <a:moveTo>
                    <a:pt x="199931" y="50295"/>
                  </a:moveTo>
                  <a:lnTo>
                    <a:pt x="199931" y="56229"/>
                  </a:lnTo>
                  <a:lnTo>
                    <a:pt x="193996" y="56229"/>
                  </a:lnTo>
                  <a:lnTo>
                    <a:pt x="193996" y="50295"/>
                  </a:lnTo>
                  <a:close/>
                  <a:moveTo>
                    <a:pt x="206180" y="50295"/>
                  </a:moveTo>
                  <a:lnTo>
                    <a:pt x="206180" y="56229"/>
                  </a:lnTo>
                  <a:lnTo>
                    <a:pt x="200244" y="56229"/>
                  </a:lnTo>
                  <a:lnTo>
                    <a:pt x="200244" y="50295"/>
                  </a:lnTo>
                  <a:close/>
                  <a:moveTo>
                    <a:pt x="212427" y="50295"/>
                  </a:moveTo>
                  <a:lnTo>
                    <a:pt x="212427" y="56229"/>
                  </a:lnTo>
                  <a:lnTo>
                    <a:pt x="206491" y="56229"/>
                  </a:lnTo>
                  <a:lnTo>
                    <a:pt x="206491" y="50295"/>
                  </a:lnTo>
                  <a:close/>
                  <a:moveTo>
                    <a:pt x="218674" y="50295"/>
                  </a:moveTo>
                  <a:lnTo>
                    <a:pt x="218674" y="56229"/>
                  </a:lnTo>
                  <a:lnTo>
                    <a:pt x="212739" y="56229"/>
                  </a:lnTo>
                  <a:lnTo>
                    <a:pt x="212739" y="50295"/>
                  </a:lnTo>
                  <a:close/>
                  <a:moveTo>
                    <a:pt x="224921" y="50295"/>
                  </a:moveTo>
                  <a:lnTo>
                    <a:pt x="224921" y="56229"/>
                  </a:lnTo>
                  <a:lnTo>
                    <a:pt x="218987" y="56229"/>
                  </a:lnTo>
                  <a:lnTo>
                    <a:pt x="218987" y="50295"/>
                  </a:lnTo>
                  <a:close/>
                  <a:moveTo>
                    <a:pt x="231170" y="50295"/>
                  </a:moveTo>
                  <a:lnTo>
                    <a:pt x="231170" y="56229"/>
                  </a:lnTo>
                  <a:lnTo>
                    <a:pt x="225234" y="56229"/>
                  </a:lnTo>
                  <a:lnTo>
                    <a:pt x="225234" y="50295"/>
                  </a:lnTo>
                  <a:close/>
                  <a:moveTo>
                    <a:pt x="237417" y="50295"/>
                  </a:moveTo>
                  <a:lnTo>
                    <a:pt x="237417" y="56229"/>
                  </a:lnTo>
                  <a:lnTo>
                    <a:pt x="231481" y="56229"/>
                  </a:lnTo>
                  <a:lnTo>
                    <a:pt x="231481" y="50295"/>
                  </a:lnTo>
                  <a:close/>
                  <a:moveTo>
                    <a:pt x="243664" y="50295"/>
                  </a:moveTo>
                  <a:lnTo>
                    <a:pt x="243664" y="56229"/>
                  </a:lnTo>
                  <a:lnTo>
                    <a:pt x="237729" y="56229"/>
                  </a:lnTo>
                  <a:lnTo>
                    <a:pt x="237729" y="50295"/>
                  </a:lnTo>
                  <a:close/>
                  <a:moveTo>
                    <a:pt x="249911" y="50295"/>
                  </a:moveTo>
                  <a:lnTo>
                    <a:pt x="249911" y="56229"/>
                  </a:lnTo>
                  <a:lnTo>
                    <a:pt x="243977" y="56229"/>
                  </a:lnTo>
                  <a:lnTo>
                    <a:pt x="243977" y="50295"/>
                  </a:lnTo>
                  <a:close/>
                  <a:moveTo>
                    <a:pt x="256161" y="50295"/>
                  </a:moveTo>
                  <a:lnTo>
                    <a:pt x="256161" y="56229"/>
                  </a:lnTo>
                  <a:lnTo>
                    <a:pt x="250225" y="56229"/>
                  </a:lnTo>
                  <a:lnTo>
                    <a:pt x="250225" y="50295"/>
                  </a:lnTo>
                  <a:close/>
                  <a:moveTo>
                    <a:pt x="262409" y="50295"/>
                  </a:moveTo>
                  <a:lnTo>
                    <a:pt x="262409" y="56229"/>
                  </a:lnTo>
                  <a:lnTo>
                    <a:pt x="256474" y="56229"/>
                  </a:lnTo>
                  <a:lnTo>
                    <a:pt x="256474" y="50295"/>
                  </a:lnTo>
                  <a:close/>
                  <a:moveTo>
                    <a:pt x="268656" y="50295"/>
                  </a:moveTo>
                  <a:lnTo>
                    <a:pt x="268656" y="56229"/>
                  </a:lnTo>
                  <a:lnTo>
                    <a:pt x="262721" y="56229"/>
                  </a:lnTo>
                  <a:lnTo>
                    <a:pt x="262721" y="50295"/>
                  </a:lnTo>
                  <a:close/>
                  <a:moveTo>
                    <a:pt x="274904" y="50295"/>
                  </a:moveTo>
                  <a:lnTo>
                    <a:pt x="274904" y="56229"/>
                  </a:lnTo>
                  <a:lnTo>
                    <a:pt x="268968" y="56229"/>
                  </a:lnTo>
                  <a:lnTo>
                    <a:pt x="268968" y="50295"/>
                  </a:lnTo>
                  <a:close/>
                  <a:moveTo>
                    <a:pt x="6251" y="56542"/>
                  </a:moveTo>
                  <a:lnTo>
                    <a:pt x="6251" y="62476"/>
                  </a:lnTo>
                  <a:lnTo>
                    <a:pt x="315" y="62476"/>
                  </a:lnTo>
                  <a:lnTo>
                    <a:pt x="315" y="56542"/>
                  </a:lnTo>
                  <a:close/>
                  <a:moveTo>
                    <a:pt x="12498" y="56542"/>
                  </a:moveTo>
                  <a:lnTo>
                    <a:pt x="12498" y="62476"/>
                  </a:lnTo>
                  <a:lnTo>
                    <a:pt x="6562" y="62476"/>
                  </a:lnTo>
                  <a:lnTo>
                    <a:pt x="6562" y="56542"/>
                  </a:lnTo>
                  <a:close/>
                  <a:moveTo>
                    <a:pt x="18745" y="56542"/>
                  </a:moveTo>
                  <a:lnTo>
                    <a:pt x="18745" y="62476"/>
                  </a:lnTo>
                  <a:lnTo>
                    <a:pt x="12810" y="62476"/>
                  </a:lnTo>
                  <a:lnTo>
                    <a:pt x="12810" y="56542"/>
                  </a:lnTo>
                  <a:close/>
                  <a:moveTo>
                    <a:pt x="24992" y="56542"/>
                  </a:moveTo>
                  <a:lnTo>
                    <a:pt x="24992" y="62476"/>
                  </a:lnTo>
                  <a:lnTo>
                    <a:pt x="19058" y="62476"/>
                  </a:lnTo>
                  <a:lnTo>
                    <a:pt x="19058" y="56542"/>
                  </a:lnTo>
                  <a:close/>
                  <a:moveTo>
                    <a:pt x="31242" y="56542"/>
                  </a:moveTo>
                  <a:lnTo>
                    <a:pt x="31242" y="62476"/>
                  </a:lnTo>
                  <a:lnTo>
                    <a:pt x="25305" y="62476"/>
                  </a:lnTo>
                  <a:lnTo>
                    <a:pt x="25305" y="56542"/>
                  </a:lnTo>
                  <a:close/>
                  <a:moveTo>
                    <a:pt x="37489" y="56542"/>
                  </a:moveTo>
                  <a:lnTo>
                    <a:pt x="37489" y="62476"/>
                  </a:lnTo>
                  <a:lnTo>
                    <a:pt x="31553" y="62476"/>
                  </a:lnTo>
                  <a:lnTo>
                    <a:pt x="31553" y="56542"/>
                  </a:lnTo>
                  <a:close/>
                  <a:moveTo>
                    <a:pt x="43737" y="56542"/>
                  </a:moveTo>
                  <a:lnTo>
                    <a:pt x="43737" y="62476"/>
                  </a:lnTo>
                  <a:lnTo>
                    <a:pt x="37802" y="62476"/>
                  </a:lnTo>
                  <a:lnTo>
                    <a:pt x="37802" y="56542"/>
                  </a:lnTo>
                  <a:close/>
                  <a:moveTo>
                    <a:pt x="49985" y="56542"/>
                  </a:moveTo>
                  <a:lnTo>
                    <a:pt x="49985" y="62476"/>
                  </a:lnTo>
                  <a:lnTo>
                    <a:pt x="44049" y="62476"/>
                  </a:lnTo>
                  <a:lnTo>
                    <a:pt x="44049" y="56542"/>
                  </a:lnTo>
                  <a:close/>
                  <a:moveTo>
                    <a:pt x="56232" y="56542"/>
                  </a:moveTo>
                  <a:lnTo>
                    <a:pt x="56232" y="62476"/>
                  </a:lnTo>
                  <a:lnTo>
                    <a:pt x="50296" y="62476"/>
                  </a:lnTo>
                  <a:lnTo>
                    <a:pt x="50296" y="56542"/>
                  </a:lnTo>
                  <a:close/>
                  <a:moveTo>
                    <a:pt x="62480" y="56542"/>
                  </a:moveTo>
                  <a:lnTo>
                    <a:pt x="62480" y="62476"/>
                  </a:lnTo>
                  <a:lnTo>
                    <a:pt x="56545" y="62476"/>
                  </a:lnTo>
                  <a:lnTo>
                    <a:pt x="56545" y="56542"/>
                  </a:lnTo>
                  <a:close/>
                  <a:moveTo>
                    <a:pt x="68727" y="56542"/>
                  </a:moveTo>
                  <a:lnTo>
                    <a:pt x="68727" y="62476"/>
                  </a:lnTo>
                  <a:lnTo>
                    <a:pt x="62792" y="62476"/>
                  </a:lnTo>
                  <a:lnTo>
                    <a:pt x="62792" y="56542"/>
                  </a:lnTo>
                  <a:close/>
                  <a:moveTo>
                    <a:pt x="74975" y="56542"/>
                  </a:moveTo>
                  <a:lnTo>
                    <a:pt x="74975" y="62476"/>
                  </a:lnTo>
                  <a:lnTo>
                    <a:pt x="69039" y="62476"/>
                  </a:lnTo>
                  <a:lnTo>
                    <a:pt x="69039" y="56542"/>
                  </a:lnTo>
                  <a:close/>
                  <a:moveTo>
                    <a:pt x="81223" y="56542"/>
                  </a:moveTo>
                  <a:lnTo>
                    <a:pt x="81223" y="62476"/>
                  </a:lnTo>
                  <a:lnTo>
                    <a:pt x="75286" y="62476"/>
                  </a:lnTo>
                  <a:lnTo>
                    <a:pt x="75286" y="56542"/>
                  </a:lnTo>
                  <a:close/>
                  <a:moveTo>
                    <a:pt x="87470" y="56542"/>
                  </a:moveTo>
                  <a:lnTo>
                    <a:pt x="87470" y="62476"/>
                  </a:lnTo>
                  <a:lnTo>
                    <a:pt x="81535" y="62476"/>
                  </a:lnTo>
                  <a:lnTo>
                    <a:pt x="81535" y="56542"/>
                  </a:lnTo>
                  <a:close/>
                  <a:moveTo>
                    <a:pt x="93718" y="56542"/>
                  </a:moveTo>
                  <a:lnTo>
                    <a:pt x="93718" y="62476"/>
                  </a:lnTo>
                  <a:lnTo>
                    <a:pt x="87784" y="62476"/>
                  </a:lnTo>
                  <a:lnTo>
                    <a:pt x="87784" y="56542"/>
                  </a:lnTo>
                  <a:close/>
                  <a:moveTo>
                    <a:pt x="99967" y="56542"/>
                  </a:moveTo>
                  <a:lnTo>
                    <a:pt x="99967" y="62476"/>
                  </a:lnTo>
                  <a:lnTo>
                    <a:pt x="94031" y="62476"/>
                  </a:lnTo>
                  <a:lnTo>
                    <a:pt x="94031" y="56542"/>
                  </a:lnTo>
                  <a:close/>
                  <a:moveTo>
                    <a:pt x="106214" y="56542"/>
                  </a:moveTo>
                  <a:lnTo>
                    <a:pt x="106214" y="62476"/>
                  </a:lnTo>
                  <a:lnTo>
                    <a:pt x="100278" y="62476"/>
                  </a:lnTo>
                  <a:lnTo>
                    <a:pt x="100278" y="56542"/>
                  </a:lnTo>
                  <a:close/>
                  <a:moveTo>
                    <a:pt x="112461" y="56542"/>
                  </a:moveTo>
                  <a:lnTo>
                    <a:pt x="112461" y="62476"/>
                  </a:lnTo>
                  <a:lnTo>
                    <a:pt x="106527" y="62476"/>
                  </a:lnTo>
                  <a:lnTo>
                    <a:pt x="106527" y="56542"/>
                  </a:lnTo>
                  <a:close/>
                  <a:moveTo>
                    <a:pt x="118710" y="56542"/>
                  </a:moveTo>
                  <a:lnTo>
                    <a:pt x="118710" y="62476"/>
                  </a:lnTo>
                  <a:lnTo>
                    <a:pt x="112774" y="62476"/>
                  </a:lnTo>
                  <a:lnTo>
                    <a:pt x="112774" y="56542"/>
                  </a:lnTo>
                  <a:close/>
                  <a:moveTo>
                    <a:pt x="124957" y="56542"/>
                  </a:moveTo>
                  <a:lnTo>
                    <a:pt x="124957" y="62476"/>
                  </a:lnTo>
                  <a:lnTo>
                    <a:pt x="119021" y="62476"/>
                  </a:lnTo>
                  <a:lnTo>
                    <a:pt x="119021" y="56542"/>
                  </a:lnTo>
                  <a:close/>
                  <a:moveTo>
                    <a:pt x="131204" y="56542"/>
                  </a:moveTo>
                  <a:lnTo>
                    <a:pt x="131204" y="62476"/>
                  </a:lnTo>
                  <a:lnTo>
                    <a:pt x="125270" y="62476"/>
                  </a:lnTo>
                  <a:lnTo>
                    <a:pt x="125270" y="56542"/>
                  </a:lnTo>
                  <a:close/>
                  <a:moveTo>
                    <a:pt x="137451" y="56542"/>
                  </a:moveTo>
                  <a:lnTo>
                    <a:pt x="137451" y="62476"/>
                  </a:lnTo>
                  <a:lnTo>
                    <a:pt x="131517" y="62476"/>
                  </a:lnTo>
                  <a:lnTo>
                    <a:pt x="131517" y="56542"/>
                  </a:lnTo>
                  <a:close/>
                  <a:moveTo>
                    <a:pt x="143702" y="56542"/>
                  </a:moveTo>
                  <a:lnTo>
                    <a:pt x="143702" y="62476"/>
                  </a:lnTo>
                  <a:lnTo>
                    <a:pt x="137766" y="62476"/>
                  </a:lnTo>
                  <a:lnTo>
                    <a:pt x="137766" y="56542"/>
                  </a:lnTo>
                  <a:close/>
                  <a:moveTo>
                    <a:pt x="149949" y="56542"/>
                  </a:moveTo>
                  <a:lnTo>
                    <a:pt x="149949" y="62476"/>
                  </a:lnTo>
                  <a:lnTo>
                    <a:pt x="144015" y="62476"/>
                  </a:lnTo>
                  <a:lnTo>
                    <a:pt x="144015" y="56542"/>
                  </a:lnTo>
                  <a:close/>
                  <a:moveTo>
                    <a:pt x="156196" y="56542"/>
                  </a:moveTo>
                  <a:lnTo>
                    <a:pt x="156196" y="62476"/>
                  </a:lnTo>
                  <a:lnTo>
                    <a:pt x="150262" y="62476"/>
                  </a:lnTo>
                  <a:lnTo>
                    <a:pt x="150262" y="56542"/>
                  </a:lnTo>
                  <a:close/>
                  <a:moveTo>
                    <a:pt x="162445" y="56542"/>
                  </a:moveTo>
                  <a:lnTo>
                    <a:pt x="162445" y="62476"/>
                  </a:lnTo>
                  <a:lnTo>
                    <a:pt x="156509" y="62476"/>
                  </a:lnTo>
                  <a:lnTo>
                    <a:pt x="156509" y="56542"/>
                  </a:lnTo>
                  <a:close/>
                  <a:moveTo>
                    <a:pt x="168692" y="56542"/>
                  </a:moveTo>
                  <a:lnTo>
                    <a:pt x="168692" y="62476"/>
                  </a:lnTo>
                  <a:lnTo>
                    <a:pt x="162756" y="62476"/>
                  </a:lnTo>
                  <a:lnTo>
                    <a:pt x="162756" y="56542"/>
                  </a:lnTo>
                  <a:close/>
                  <a:moveTo>
                    <a:pt x="174939" y="56542"/>
                  </a:moveTo>
                  <a:lnTo>
                    <a:pt x="174939" y="62476"/>
                  </a:lnTo>
                  <a:lnTo>
                    <a:pt x="169005" y="62476"/>
                  </a:lnTo>
                  <a:lnTo>
                    <a:pt x="169005" y="56542"/>
                  </a:lnTo>
                  <a:close/>
                  <a:moveTo>
                    <a:pt x="181186" y="56542"/>
                  </a:moveTo>
                  <a:lnTo>
                    <a:pt x="181186" y="62476"/>
                  </a:lnTo>
                  <a:lnTo>
                    <a:pt x="175252" y="62476"/>
                  </a:lnTo>
                  <a:lnTo>
                    <a:pt x="175252" y="56542"/>
                  </a:lnTo>
                  <a:close/>
                  <a:moveTo>
                    <a:pt x="187435" y="56542"/>
                  </a:moveTo>
                  <a:lnTo>
                    <a:pt x="187435" y="62476"/>
                  </a:lnTo>
                  <a:lnTo>
                    <a:pt x="181499" y="62476"/>
                  </a:lnTo>
                  <a:lnTo>
                    <a:pt x="181499" y="56542"/>
                  </a:lnTo>
                  <a:close/>
                  <a:moveTo>
                    <a:pt x="193684" y="56542"/>
                  </a:moveTo>
                  <a:lnTo>
                    <a:pt x="193684" y="62476"/>
                  </a:lnTo>
                  <a:lnTo>
                    <a:pt x="187749" y="62476"/>
                  </a:lnTo>
                  <a:lnTo>
                    <a:pt x="187749" y="56542"/>
                  </a:lnTo>
                  <a:close/>
                  <a:moveTo>
                    <a:pt x="199931" y="56542"/>
                  </a:moveTo>
                  <a:lnTo>
                    <a:pt x="199931" y="62476"/>
                  </a:lnTo>
                  <a:lnTo>
                    <a:pt x="193996" y="62476"/>
                  </a:lnTo>
                  <a:lnTo>
                    <a:pt x="193996" y="56542"/>
                  </a:lnTo>
                  <a:close/>
                  <a:moveTo>
                    <a:pt x="206180" y="56542"/>
                  </a:moveTo>
                  <a:lnTo>
                    <a:pt x="206180" y="62476"/>
                  </a:lnTo>
                  <a:lnTo>
                    <a:pt x="200244" y="62476"/>
                  </a:lnTo>
                  <a:lnTo>
                    <a:pt x="200244" y="56542"/>
                  </a:lnTo>
                  <a:close/>
                  <a:moveTo>
                    <a:pt x="212427" y="56542"/>
                  </a:moveTo>
                  <a:lnTo>
                    <a:pt x="212427" y="62476"/>
                  </a:lnTo>
                  <a:lnTo>
                    <a:pt x="206491" y="62476"/>
                  </a:lnTo>
                  <a:lnTo>
                    <a:pt x="206491" y="56542"/>
                  </a:lnTo>
                  <a:close/>
                  <a:moveTo>
                    <a:pt x="218674" y="56542"/>
                  </a:moveTo>
                  <a:lnTo>
                    <a:pt x="218674" y="62476"/>
                  </a:lnTo>
                  <a:lnTo>
                    <a:pt x="212739" y="62476"/>
                  </a:lnTo>
                  <a:lnTo>
                    <a:pt x="212739" y="56542"/>
                  </a:lnTo>
                  <a:close/>
                  <a:moveTo>
                    <a:pt x="224921" y="56542"/>
                  </a:moveTo>
                  <a:lnTo>
                    <a:pt x="224921" y="62476"/>
                  </a:lnTo>
                  <a:lnTo>
                    <a:pt x="218987" y="62476"/>
                  </a:lnTo>
                  <a:lnTo>
                    <a:pt x="218987" y="56542"/>
                  </a:lnTo>
                  <a:close/>
                  <a:moveTo>
                    <a:pt x="231170" y="56542"/>
                  </a:moveTo>
                  <a:lnTo>
                    <a:pt x="231170" y="62476"/>
                  </a:lnTo>
                  <a:lnTo>
                    <a:pt x="225234" y="62476"/>
                  </a:lnTo>
                  <a:lnTo>
                    <a:pt x="225234" y="56542"/>
                  </a:lnTo>
                  <a:close/>
                  <a:moveTo>
                    <a:pt x="237417" y="56542"/>
                  </a:moveTo>
                  <a:lnTo>
                    <a:pt x="237417" y="62476"/>
                  </a:lnTo>
                  <a:lnTo>
                    <a:pt x="231481" y="62476"/>
                  </a:lnTo>
                  <a:lnTo>
                    <a:pt x="231481" y="56542"/>
                  </a:lnTo>
                  <a:close/>
                  <a:moveTo>
                    <a:pt x="243664" y="56542"/>
                  </a:moveTo>
                  <a:lnTo>
                    <a:pt x="243664" y="62476"/>
                  </a:lnTo>
                  <a:lnTo>
                    <a:pt x="237729" y="62476"/>
                  </a:lnTo>
                  <a:lnTo>
                    <a:pt x="237729" y="56542"/>
                  </a:lnTo>
                  <a:close/>
                  <a:moveTo>
                    <a:pt x="249911" y="56542"/>
                  </a:moveTo>
                  <a:lnTo>
                    <a:pt x="249911" y="62476"/>
                  </a:lnTo>
                  <a:lnTo>
                    <a:pt x="243977" y="62476"/>
                  </a:lnTo>
                  <a:lnTo>
                    <a:pt x="243977" y="56542"/>
                  </a:lnTo>
                  <a:close/>
                  <a:moveTo>
                    <a:pt x="256161" y="56542"/>
                  </a:moveTo>
                  <a:lnTo>
                    <a:pt x="256161" y="62476"/>
                  </a:lnTo>
                  <a:lnTo>
                    <a:pt x="250225" y="62476"/>
                  </a:lnTo>
                  <a:lnTo>
                    <a:pt x="250225" y="56542"/>
                  </a:lnTo>
                  <a:close/>
                  <a:moveTo>
                    <a:pt x="262409" y="56542"/>
                  </a:moveTo>
                  <a:lnTo>
                    <a:pt x="262409" y="62476"/>
                  </a:lnTo>
                  <a:lnTo>
                    <a:pt x="256474" y="62476"/>
                  </a:lnTo>
                  <a:lnTo>
                    <a:pt x="256474" y="56542"/>
                  </a:lnTo>
                  <a:close/>
                  <a:moveTo>
                    <a:pt x="268656" y="56542"/>
                  </a:moveTo>
                  <a:lnTo>
                    <a:pt x="268656" y="62476"/>
                  </a:lnTo>
                  <a:lnTo>
                    <a:pt x="262721" y="62476"/>
                  </a:lnTo>
                  <a:lnTo>
                    <a:pt x="262721" y="56542"/>
                  </a:lnTo>
                  <a:close/>
                  <a:moveTo>
                    <a:pt x="274904" y="56542"/>
                  </a:moveTo>
                  <a:lnTo>
                    <a:pt x="274904" y="62476"/>
                  </a:lnTo>
                  <a:lnTo>
                    <a:pt x="268968" y="62476"/>
                  </a:lnTo>
                  <a:lnTo>
                    <a:pt x="268968" y="56542"/>
                  </a:lnTo>
                  <a:close/>
                  <a:moveTo>
                    <a:pt x="6251" y="62789"/>
                  </a:moveTo>
                  <a:lnTo>
                    <a:pt x="6251" y="68725"/>
                  </a:lnTo>
                  <a:lnTo>
                    <a:pt x="315" y="68725"/>
                  </a:lnTo>
                  <a:lnTo>
                    <a:pt x="315" y="62789"/>
                  </a:lnTo>
                  <a:close/>
                  <a:moveTo>
                    <a:pt x="12498" y="62789"/>
                  </a:moveTo>
                  <a:lnTo>
                    <a:pt x="12498" y="68725"/>
                  </a:lnTo>
                  <a:lnTo>
                    <a:pt x="6562" y="68725"/>
                  </a:lnTo>
                  <a:lnTo>
                    <a:pt x="6562" y="62789"/>
                  </a:lnTo>
                  <a:close/>
                  <a:moveTo>
                    <a:pt x="18745" y="62789"/>
                  </a:moveTo>
                  <a:lnTo>
                    <a:pt x="18745" y="68725"/>
                  </a:lnTo>
                  <a:lnTo>
                    <a:pt x="12810" y="68725"/>
                  </a:lnTo>
                  <a:lnTo>
                    <a:pt x="12810" y="62789"/>
                  </a:lnTo>
                  <a:close/>
                  <a:moveTo>
                    <a:pt x="24992" y="62789"/>
                  </a:moveTo>
                  <a:lnTo>
                    <a:pt x="24992" y="68725"/>
                  </a:lnTo>
                  <a:lnTo>
                    <a:pt x="19058" y="68725"/>
                  </a:lnTo>
                  <a:lnTo>
                    <a:pt x="19058" y="62789"/>
                  </a:lnTo>
                  <a:close/>
                  <a:moveTo>
                    <a:pt x="31242" y="62789"/>
                  </a:moveTo>
                  <a:lnTo>
                    <a:pt x="31242" y="68725"/>
                  </a:lnTo>
                  <a:lnTo>
                    <a:pt x="25305" y="68725"/>
                  </a:lnTo>
                  <a:lnTo>
                    <a:pt x="25305" y="62789"/>
                  </a:lnTo>
                  <a:close/>
                  <a:moveTo>
                    <a:pt x="37489" y="62789"/>
                  </a:moveTo>
                  <a:lnTo>
                    <a:pt x="37489" y="68725"/>
                  </a:lnTo>
                  <a:lnTo>
                    <a:pt x="31553" y="68725"/>
                  </a:lnTo>
                  <a:lnTo>
                    <a:pt x="31553" y="62789"/>
                  </a:lnTo>
                  <a:close/>
                  <a:moveTo>
                    <a:pt x="43737" y="62789"/>
                  </a:moveTo>
                  <a:lnTo>
                    <a:pt x="43737" y="68725"/>
                  </a:lnTo>
                  <a:lnTo>
                    <a:pt x="37802" y="68725"/>
                  </a:lnTo>
                  <a:lnTo>
                    <a:pt x="37802" y="62789"/>
                  </a:lnTo>
                  <a:close/>
                  <a:moveTo>
                    <a:pt x="49985" y="62789"/>
                  </a:moveTo>
                  <a:lnTo>
                    <a:pt x="49985" y="68725"/>
                  </a:lnTo>
                  <a:lnTo>
                    <a:pt x="44049" y="68725"/>
                  </a:lnTo>
                  <a:lnTo>
                    <a:pt x="44049" y="62789"/>
                  </a:lnTo>
                  <a:close/>
                  <a:moveTo>
                    <a:pt x="56232" y="62789"/>
                  </a:moveTo>
                  <a:lnTo>
                    <a:pt x="56232" y="68725"/>
                  </a:lnTo>
                  <a:lnTo>
                    <a:pt x="50296" y="68725"/>
                  </a:lnTo>
                  <a:lnTo>
                    <a:pt x="50296" y="62789"/>
                  </a:lnTo>
                  <a:close/>
                  <a:moveTo>
                    <a:pt x="62480" y="62789"/>
                  </a:moveTo>
                  <a:lnTo>
                    <a:pt x="62480" y="68725"/>
                  </a:lnTo>
                  <a:lnTo>
                    <a:pt x="56545" y="68725"/>
                  </a:lnTo>
                  <a:lnTo>
                    <a:pt x="56545" y="62789"/>
                  </a:lnTo>
                  <a:close/>
                  <a:moveTo>
                    <a:pt x="68727" y="62789"/>
                  </a:moveTo>
                  <a:lnTo>
                    <a:pt x="68727" y="68725"/>
                  </a:lnTo>
                  <a:lnTo>
                    <a:pt x="62792" y="68725"/>
                  </a:lnTo>
                  <a:lnTo>
                    <a:pt x="62792" y="62789"/>
                  </a:lnTo>
                  <a:close/>
                  <a:moveTo>
                    <a:pt x="74975" y="62789"/>
                  </a:moveTo>
                  <a:lnTo>
                    <a:pt x="74975" y="68725"/>
                  </a:lnTo>
                  <a:lnTo>
                    <a:pt x="69039" y="68725"/>
                  </a:lnTo>
                  <a:lnTo>
                    <a:pt x="69039" y="62789"/>
                  </a:lnTo>
                  <a:close/>
                  <a:moveTo>
                    <a:pt x="81223" y="62789"/>
                  </a:moveTo>
                  <a:lnTo>
                    <a:pt x="81223" y="68725"/>
                  </a:lnTo>
                  <a:lnTo>
                    <a:pt x="75286" y="68725"/>
                  </a:lnTo>
                  <a:lnTo>
                    <a:pt x="75286" y="62789"/>
                  </a:lnTo>
                  <a:close/>
                  <a:moveTo>
                    <a:pt x="87470" y="62789"/>
                  </a:moveTo>
                  <a:lnTo>
                    <a:pt x="87470" y="68725"/>
                  </a:lnTo>
                  <a:lnTo>
                    <a:pt x="81535" y="68725"/>
                  </a:lnTo>
                  <a:lnTo>
                    <a:pt x="81535" y="62789"/>
                  </a:lnTo>
                  <a:close/>
                  <a:moveTo>
                    <a:pt x="93718" y="62789"/>
                  </a:moveTo>
                  <a:lnTo>
                    <a:pt x="93718" y="68725"/>
                  </a:lnTo>
                  <a:lnTo>
                    <a:pt x="87784" y="68725"/>
                  </a:lnTo>
                  <a:lnTo>
                    <a:pt x="87784" y="62789"/>
                  </a:lnTo>
                  <a:close/>
                  <a:moveTo>
                    <a:pt x="99967" y="62789"/>
                  </a:moveTo>
                  <a:lnTo>
                    <a:pt x="99967" y="68725"/>
                  </a:lnTo>
                  <a:lnTo>
                    <a:pt x="94031" y="68725"/>
                  </a:lnTo>
                  <a:lnTo>
                    <a:pt x="94031" y="62789"/>
                  </a:lnTo>
                  <a:close/>
                  <a:moveTo>
                    <a:pt x="106214" y="62789"/>
                  </a:moveTo>
                  <a:lnTo>
                    <a:pt x="106214" y="68725"/>
                  </a:lnTo>
                  <a:lnTo>
                    <a:pt x="100278" y="68725"/>
                  </a:lnTo>
                  <a:lnTo>
                    <a:pt x="100278" y="62789"/>
                  </a:lnTo>
                  <a:close/>
                  <a:moveTo>
                    <a:pt x="112461" y="62789"/>
                  </a:moveTo>
                  <a:lnTo>
                    <a:pt x="112461" y="68725"/>
                  </a:lnTo>
                  <a:lnTo>
                    <a:pt x="106527" y="68725"/>
                  </a:lnTo>
                  <a:lnTo>
                    <a:pt x="106527" y="62789"/>
                  </a:lnTo>
                  <a:close/>
                  <a:moveTo>
                    <a:pt x="118710" y="62789"/>
                  </a:moveTo>
                  <a:lnTo>
                    <a:pt x="118710" y="68725"/>
                  </a:lnTo>
                  <a:lnTo>
                    <a:pt x="112774" y="68725"/>
                  </a:lnTo>
                  <a:lnTo>
                    <a:pt x="112774" y="62789"/>
                  </a:lnTo>
                  <a:close/>
                  <a:moveTo>
                    <a:pt x="124957" y="62789"/>
                  </a:moveTo>
                  <a:lnTo>
                    <a:pt x="124957" y="68725"/>
                  </a:lnTo>
                  <a:lnTo>
                    <a:pt x="119021" y="68725"/>
                  </a:lnTo>
                  <a:lnTo>
                    <a:pt x="119021" y="62789"/>
                  </a:lnTo>
                  <a:close/>
                  <a:moveTo>
                    <a:pt x="131204" y="62789"/>
                  </a:moveTo>
                  <a:lnTo>
                    <a:pt x="131204" y="68725"/>
                  </a:lnTo>
                  <a:lnTo>
                    <a:pt x="125270" y="68725"/>
                  </a:lnTo>
                  <a:lnTo>
                    <a:pt x="125270" y="62789"/>
                  </a:lnTo>
                  <a:close/>
                  <a:moveTo>
                    <a:pt x="137451" y="62789"/>
                  </a:moveTo>
                  <a:lnTo>
                    <a:pt x="137451" y="68725"/>
                  </a:lnTo>
                  <a:lnTo>
                    <a:pt x="131517" y="68725"/>
                  </a:lnTo>
                  <a:lnTo>
                    <a:pt x="131517" y="62789"/>
                  </a:lnTo>
                  <a:close/>
                  <a:moveTo>
                    <a:pt x="143702" y="62789"/>
                  </a:moveTo>
                  <a:lnTo>
                    <a:pt x="143702" y="68725"/>
                  </a:lnTo>
                  <a:lnTo>
                    <a:pt x="137766" y="68725"/>
                  </a:lnTo>
                  <a:lnTo>
                    <a:pt x="137766" y="62789"/>
                  </a:lnTo>
                  <a:close/>
                  <a:moveTo>
                    <a:pt x="149949" y="62789"/>
                  </a:moveTo>
                  <a:lnTo>
                    <a:pt x="149949" y="68725"/>
                  </a:lnTo>
                  <a:lnTo>
                    <a:pt x="144015" y="68725"/>
                  </a:lnTo>
                  <a:lnTo>
                    <a:pt x="144015" y="62789"/>
                  </a:lnTo>
                  <a:close/>
                  <a:moveTo>
                    <a:pt x="156196" y="62789"/>
                  </a:moveTo>
                  <a:lnTo>
                    <a:pt x="156196" y="68725"/>
                  </a:lnTo>
                  <a:lnTo>
                    <a:pt x="150262" y="68725"/>
                  </a:lnTo>
                  <a:lnTo>
                    <a:pt x="150262" y="62789"/>
                  </a:lnTo>
                  <a:close/>
                  <a:moveTo>
                    <a:pt x="162445" y="62789"/>
                  </a:moveTo>
                  <a:lnTo>
                    <a:pt x="162445" y="68725"/>
                  </a:lnTo>
                  <a:lnTo>
                    <a:pt x="156509" y="68725"/>
                  </a:lnTo>
                  <a:lnTo>
                    <a:pt x="156509" y="62789"/>
                  </a:lnTo>
                  <a:close/>
                  <a:moveTo>
                    <a:pt x="168692" y="62789"/>
                  </a:moveTo>
                  <a:lnTo>
                    <a:pt x="168692" y="68725"/>
                  </a:lnTo>
                  <a:lnTo>
                    <a:pt x="162756" y="68725"/>
                  </a:lnTo>
                  <a:lnTo>
                    <a:pt x="162756" y="62789"/>
                  </a:lnTo>
                  <a:close/>
                  <a:moveTo>
                    <a:pt x="174939" y="62789"/>
                  </a:moveTo>
                  <a:lnTo>
                    <a:pt x="174939" y="68725"/>
                  </a:lnTo>
                  <a:lnTo>
                    <a:pt x="169005" y="68725"/>
                  </a:lnTo>
                  <a:lnTo>
                    <a:pt x="169005" y="62789"/>
                  </a:lnTo>
                  <a:close/>
                  <a:moveTo>
                    <a:pt x="181186" y="62789"/>
                  </a:moveTo>
                  <a:lnTo>
                    <a:pt x="181186" y="68725"/>
                  </a:lnTo>
                  <a:lnTo>
                    <a:pt x="175252" y="68725"/>
                  </a:lnTo>
                  <a:lnTo>
                    <a:pt x="175252" y="62789"/>
                  </a:lnTo>
                  <a:close/>
                  <a:moveTo>
                    <a:pt x="187435" y="62789"/>
                  </a:moveTo>
                  <a:lnTo>
                    <a:pt x="187435" y="68725"/>
                  </a:lnTo>
                  <a:lnTo>
                    <a:pt x="181499" y="68725"/>
                  </a:lnTo>
                  <a:lnTo>
                    <a:pt x="181499" y="62789"/>
                  </a:lnTo>
                  <a:close/>
                  <a:moveTo>
                    <a:pt x="193684" y="62789"/>
                  </a:moveTo>
                  <a:lnTo>
                    <a:pt x="193684" y="68725"/>
                  </a:lnTo>
                  <a:lnTo>
                    <a:pt x="187749" y="68725"/>
                  </a:lnTo>
                  <a:lnTo>
                    <a:pt x="187749" y="62789"/>
                  </a:lnTo>
                  <a:close/>
                  <a:moveTo>
                    <a:pt x="199931" y="62789"/>
                  </a:moveTo>
                  <a:lnTo>
                    <a:pt x="199931" y="68725"/>
                  </a:lnTo>
                  <a:lnTo>
                    <a:pt x="193996" y="68725"/>
                  </a:lnTo>
                  <a:lnTo>
                    <a:pt x="193996" y="62789"/>
                  </a:lnTo>
                  <a:close/>
                  <a:moveTo>
                    <a:pt x="206180" y="62789"/>
                  </a:moveTo>
                  <a:lnTo>
                    <a:pt x="206180" y="68725"/>
                  </a:lnTo>
                  <a:lnTo>
                    <a:pt x="200244" y="68725"/>
                  </a:lnTo>
                  <a:lnTo>
                    <a:pt x="200244" y="62789"/>
                  </a:lnTo>
                  <a:close/>
                  <a:moveTo>
                    <a:pt x="212427" y="62789"/>
                  </a:moveTo>
                  <a:lnTo>
                    <a:pt x="212427" y="68725"/>
                  </a:lnTo>
                  <a:lnTo>
                    <a:pt x="206491" y="68725"/>
                  </a:lnTo>
                  <a:lnTo>
                    <a:pt x="206491" y="62789"/>
                  </a:lnTo>
                  <a:close/>
                  <a:moveTo>
                    <a:pt x="218674" y="62789"/>
                  </a:moveTo>
                  <a:lnTo>
                    <a:pt x="218674" y="68725"/>
                  </a:lnTo>
                  <a:lnTo>
                    <a:pt x="212739" y="68725"/>
                  </a:lnTo>
                  <a:lnTo>
                    <a:pt x="212739" y="62789"/>
                  </a:lnTo>
                  <a:close/>
                  <a:moveTo>
                    <a:pt x="224921" y="62789"/>
                  </a:moveTo>
                  <a:lnTo>
                    <a:pt x="224921" y="68725"/>
                  </a:lnTo>
                  <a:lnTo>
                    <a:pt x="218987" y="68725"/>
                  </a:lnTo>
                  <a:lnTo>
                    <a:pt x="218987" y="62789"/>
                  </a:lnTo>
                  <a:close/>
                  <a:moveTo>
                    <a:pt x="231170" y="62789"/>
                  </a:moveTo>
                  <a:lnTo>
                    <a:pt x="231170" y="68725"/>
                  </a:lnTo>
                  <a:lnTo>
                    <a:pt x="225234" y="68725"/>
                  </a:lnTo>
                  <a:lnTo>
                    <a:pt x="225234" y="62789"/>
                  </a:lnTo>
                  <a:close/>
                  <a:moveTo>
                    <a:pt x="237417" y="62789"/>
                  </a:moveTo>
                  <a:lnTo>
                    <a:pt x="237417" y="68725"/>
                  </a:lnTo>
                  <a:lnTo>
                    <a:pt x="231481" y="68725"/>
                  </a:lnTo>
                  <a:lnTo>
                    <a:pt x="231481" y="62789"/>
                  </a:lnTo>
                  <a:close/>
                  <a:moveTo>
                    <a:pt x="243664" y="62789"/>
                  </a:moveTo>
                  <a:lnTo>
                    <a:pt x="243664" y="68725"/>
                  </a:lnTo>
                  <a:lnTo>
                    <a:pt x="237729" y="68725"/>
                  </a:lnTo>
                  <a:lnTo>
                    <a:pt x="237729" y="62789"/>
                  </a:lnTo>
                  <a:close/>
                  <a:moveTo>
                    <a:pt x="249911" y="62789"/>
                  </a:moveTo>
                  <a:lnTo>
                    <a:pt x="249911" y="68725"/>
                  </a:lnTo>
                  <a:lnTo>
                    <a:pt x="243977" y="68725"/>
                  </a:lnTo>
                  <a:lnTo>
                    <a:pt x="243977" y="62789"/>
                  </a:lnTo>
                  <a:close/>
                  <a:moveTo>
                    <a:pt x="256161" y="62789"/>
                  </a:moveTo>
                  <a:lnTo>
                    <a:pt x="256161" y="68725"/>
                  </a:lnTo>
                  <a:lnTo>
                    <a:pt x="250225" y="68725"/>
                  </a:lnTo>
                  <a:lnTo>
                    <a:pt x="250225" y="62789"/>
                  </a:lnTo>
                  <a:close/>
                  <a:moveTo>
                    <a:pt x="262409" y="62789"/>
                  </a:moveTo>
                  <a:lnTo>
                    <a:pt x="262409" y="68725"/>
                  </a:lnTo>
                  <a:lnTo>
                    <a:pt x="256474" y="68725"/>
                  </a:lnTo>
                  <a:lnTo>
                    <a:pt x="256474" y="62789"/>
                  </a:lnTo>
                  <a:close/>
                  <a:moveTo>
                    <a:pt x="268656" y="62789"/>
                  </a:moveTo>
                  <a:lnTo>
                    <a:pt x="268656" y="68725"/>
                  </a:lnTo>
                  <a:lnTo>
                    <a:pt x="262721" y="68725"/>
                  </a:lnTo>
                  <a:lnTo>
                    <a:pt x="262721" y="62789"/>
                  </a:lnTo>
                  <a:close/>
                  <a:moveTo>
                    <a:pt x="274904" y="62789"/>
                  </a:moveTo>
                  <a:lnTo>
                    <a:pt x="274904" y="68725"/>
                  </a:lnTo>
                  <a:lnTo>
                    <a:pt x="268968" y="68725"/>
                  </a:lnTo>
                  <a:lnTo>
                    <a:pt x="268968" y="62789"/>
                  </a:lnTo>
                  <a:close/>
                  <a:moveTo>
                    <a:pt x="6251" y="69036"/>
                  </a:moveTo>
                  <a:lnTo>
                    <a:pt x="6251" y="74972"/>
                  </a:lnTo>
                  <a:lnTo>
                    <a:pt x="315" y="74972"/>
                  </a:lnTo>
                  <a:lnTo>
                    <a:pt x="315" y="69036"/>
                  </a:lnTo>
                  <a:close/>
                  <a:moveTo>
                    <a:pt x="12498" y="69036"/>
                  </a:moveTo>
                  <a:lnTo>
                    <a:pt x="12498" y="74972"/>
                  </a:lnTo>
                  <a:lnTo>
                    <a:pt x="6562" y="74972"/>
                  </a:lnTo>
                  <a:lnTo>
                    <a:pt x="6562" y="69036"/>
                  </a:lnTo>
                  <a:close/>
                  <a:moveTo>
                    <a:pt x="18745" y="69036"/>
                  </a:moveTo>
                  <a:lnTo>
                    <a:pt x="18745" y="74972"/>
                  </a:lnTo>
                  <a:lnTo>
                    <a:pt x="12810" y="74972"/>
                  </a:lnTo>
                  <a:lnTo>
                    <a:pt x="12810" y="69036"/>
                  </a:lnTo>
                  <a:close/>
                  <a:moveTo>
                    <a:pt x="24992" y="69036"/>
                  </a:moveTo>
                  <a:lnTo>
                    <a:pt x="24992" y="74972"/>
                  </a:lnTo>
                  <a:lnTo>
                    <a:pt x="19058" y="74972"/>
                  </a:lnTo>
                  <a:lnTo>
                    <a:pt x="19058" y="69036"/>
                  </a:lnTo>
                  <a:close/>
                  <a:moveTo>
                    <a:pt x="31242" y="69036"/>
                  </a:moveTo>
                  <a:lnTo>
                    <a:pt x="31242" y="74972"/>
                  </a:lnTo>
                  <a:lnTo>
                    <a:pt x="25305" y="74972"/>
                  </a:lnTo>
                  <a:lnTo>
                    <a:pt x="25305" y="69036"/>
                  </a:lnTo>
                  <a:close/>
                  <a:moveTo>
                    <a:pt x="37489" y="69036"/>
                  </a:moveTo>
                  <a:lnTo>
                    <a:pt x="37489" y="74972"/>
                  </a:lnTo>
                  <a:lnTo>
                    <a:pt x="31553" y="74972"/>
                  </a:lnTo>
                  <a:lnTo>
                    <a:pt x="31553" y="69036"/>
                  </a:lnTo>
                  <a:close/>
                  <a:moveTo>
                    <a:pt x="43737" y="69036"/>
                  </a:moveTo>
                  <a:lnTo>
                    <a:pt x="43737" y="74972"/>
                  </a:lnTo>
                  <a:lnTo>
                    <a:pt x="37802" y="74972"/>
                  </a:lnTo>
                  <a:lnTo>
                    <a:pt x="37802" y="69036"/>
                  </a:lnTo>
                  <a:close/>
                  <a:moveTo>
                    <a:pt x="49985" y="69036"/>
                  </a:moveTo>
                  <a:lnTo>
                    <a:pt x="49985" y="74972"/>
                  </a:lnTo>
                  <a:lnTo>
                    <a:pt x="44049" y="74972"/>
                  </a:lnTo>
                  <a:lnTo>
                    <a:pt x="44049" y="69036"/>
                  </a:lnTo>
                  <a:close/>
                  <a:moveTo>
                    <a:pt x="56232" y="69036"/>
                  </a:moveTo>
                  <a:lnTo>
                    <a:pt x="56232" y="74972"/>
                  </a:lnTo>
                  <a:lnTo>
                    <a:pt x="50296" y="74972"/>
                  </a:lnTo>
                  <a:lnTo>
                    <a:pt x="50296" y="69036"/>
                  </a:lnTo>
                  <a:close/>
                  <a:moveTo>
                    <a:pt x="62480" y="69036"/>
                  </a:moveTo>
                  <a:lnTo>
                    <a:pt x="62480" y="74972"/>
                  </a:lnTo>
                  <a:lnTo>
                    <a:pt x="56545" y="74972"/>
                  </a:lnTo>
                  <a:lnTo>
                    <a:pt x="56545" y="69036"/>
                  </a:lnTo>
                  <a:close/>
                  <a:moveTo>
                    <a:pt x="68727" y="69036"/>
                  </a:moveTo>
                  <a:lnTo>
                    <a:pt x="68727" y="74972"/>
                  </a:lnTo>
                  <a:lnTo>
                    <a:pt x="62792" y="74972"/>
                  </a:lnTo>
                  <a:lnTo>
                    <a:pt x="62792" y="69036"/>
                  </a:lnTo>
                  <a:close/>
                  <a:moveTo>
                    <a:pt x="74975" y="69036"/>
                  </a:moveTo>
                  <a:lnTo>
                    <a:pt x="74975" y="74972"/>
                  </a:lnTo>
                  <a:lnTo>
                    <a:pt x="69039" y="74972"/>
                  </a:lnTo>
                  <a:lnTo>
                    <a:pt x="69039" y="69036"/>
                  </a:lnTo>
                  <a:close/>
                  <a:moveTo>
                    <a:pt x="81223" y="69036"/>
                  </a:moveTo>
                  <a:lnTo>
                    <a:pt x="81223" y="74972"/>
                  </a:lnTo>
                  <a:lnTo>
                    <a:pt x="75286" y="74972"/>
                  </a:lnTo>
                  <a:lnTo>
                    <a:pt x="75286" y="69036"/>
                  </a:lnTo>
                  <a:close/>
                  <a:moveTo>
                    <a:pt x="87470" y="69036"/>
                  </a:moveTo>
                  <a:lnTo>
                    <a:pt x="87470" y="74972"/>
                  </a:lnTo>
                  <a:lnTo>
                    <a:pt x="81535" y="74972"/>
                  </a:lnTo>
                  <a:lnTo>
                    <a:pt x="81535" y="69036"/>
                  </a:lnTo>
                  <a:close/>
                  <a:moveTo>
                    <a:pt x="93718" y="69036"/>
                  </a:moveTo>
                  <a:lnTo>
                    <a:pt x="93718" y="74972"/>
                  </a:lnTo>
                  <a:lnTo>
                    <a:pt x="87784" y="74972"/>
                  </a:lnTo>
                  <a:lnTo>
                    <a:pt x="87784" y="69036"/>
                  </a:lnTo>
                  <a:close/>
                  <a:moveTo>
                    <a:pt x="99967" y="69036"/>
                  </a:moveTo>
                  <a:lnTo>
                    <a:pt x="99967" y="74972"/>
                  </a:lnTo>
                  <a:lnTo>
                    <a:pt x="94031" y="74972"/>
                  </a:lnTo>
                  <a:lnTo>
                    <a:pt x="94031" y="69036"/>
                  </a:lnTo>
                  <a:close/>
                  <a:moveTo>
                    <a:pt x="106214" y="69036"/>
                  </a:moveTo>
                  <a:lnTo>
                    <a:pt x="106214" y="74972"/>
                  </a:lnTo>
                  <a:lnTo>
                    <a:pt x="100278" y="74972"/>
                  </a:lnTo>
                  <a:lnTo>
                    <a:pt x="100278" y="69036"/>
                  </a:lnTo>
                  <a:close/>
                  <a:moveTo>
                    <a:pt x="112461" y="69036"/>
                  </a:moveTo>
                  <a:lnTo>
                    <a:pt x="112461" y="74972"/>
                  </a:lnTo>
                  <a:lnTo>
                    <a:pt x="106527" y="74972"/>
                  </a:lnTo>
                  <a:lnTo>
                    <a:pt x="106527" y="69036"/>
                  </a:lnTo>
                  <a:close/>
                  <a:moveTo>
                    <a:pt x="118710" y="69036"/>
                  </a:moveTo>
                  <a:lnTo>
                    <a:pt x="118710" y="74972"/>
                  </a:lnTo>
                  <a:lnTo>
                    <a:pt x="112774" y="74972"/>
                  </a:lnTo>
                  <a:lnTo>
                    <a:pt x="112774" y="69036"/>
                  </a:lnTo>
                  <a:close/>
                  <a:moveTo>
                    <a:pt x="124957" y="69036"/>
                  </a:moveTo>
                  <a:lnTo>
                    <a:pt x="124957" y="74972"/>
                  </a:lnTo>
                  <a:lnTo>
                    <a:pt x="119021" y="74972"/>
                  </a:lnTo>
                  <a:lnTo>
                    <a:pt x="119021" y="69036"/>
                  </a:lnTo>
                  <a:close/>
                  <a:moveTo>
                    <a:pt x="131204" y="69036"/>
                  </a:moveTo>
                  <a:lnTo>
                    <a:pt x="131204" y="74972"/>
                  </a:lnTo>
                  <a:lnTo>
                    <a:pt x="125270" y="74972"/>
                  </a:lnTo>
                  <a:lnTo>
                    <a:pt x="125270" y="69036"/>
                  </a:lnTo>
                  <a:close/>
                  <a:moveTo>
                    <a:pt x="137451" y="69036"/>
                  </a:moveTo>
                  <a:lnTo>
                    <a:pt x="137451" y="74972"/>
                  </a:lnTo>
                  <a:lnTo>
                    <a:pt x="131517" y="74972"/>
                  </a:lnTo>
                  <a:lnTo>
                    <a:pt x="131517" y="69036"/>
                  </a:lnTo>
                  <a:close/>
                  <a:moveTo>
                    <a:pt x="143702" y="69036"/>
                  </a:moveTo>
                  <a:lnTo>
                    <a:pt x="143702" y="74972"/>
                  </a:lnTo>
                  <a:lnTo>
                    <a:pt x="137766" y="74972"/>
                  </a:lnTo>
                  <a:lnTo>
                    <a:pt x="137766" y="69036"/>
                  </a:lnTo>
                  <a:close/>
                  <a:moveTo>
                    <a:pt x="149949" y="69036"/>
                  </a:moveTo>
                  <a:lnTo>
                    <a:pt x="149949" y="74972"/>
                  </a:lnTo>
                  <a:lnTo>
                    <a:pt x="144015" y="74972"/>
                  </a:lnTo>
                  <a:lnTo>
                    <a:pt x="144015" y="69036"/>
                  </a:lnTo>
                  <a:close/>
                  <a:moveTo>
                    <a:pt x="156196" y="69036"/>
                  </a:moveTo>
                  <a:lnTo>
                    <a:pt x="156196" y="74972"/>
                  </a:lnTo>
                  <a:lnTo>
                    <a:pt x="150262" y="74972"/>
                  </a:lnTo>
                  <a:lnTo>
                    <a:pt x="150262" y="69036"/>
                  </a:lnTo>
                  <a:close/>
                  <a:moveTo>
                    <a:pt x="162445" y="69036"/>
                  </a:moveTo>
                  <a:lnTo>
                    <a:pt x="162445" y="74972"/>
                  </a:lnTo>
                  <a:lnTo>
                    <a:pt x="156509" y="74972"/>
                  </a:lnTo>
                  <a:lnTo>
                    <a:pt x="156509" y="69036"/>
                  </a:lnTo>
                  <a:close/>
                  <a:moveTo>
                    <a:pt x="168692" y="69036"/>
                  </a:moveTo>
                  <a:lnTo>
                    <a:pt x="168692" y="74972"/>
                  </a:lnTo>
                  <a:lnTo>
                    <a:pt x="162756" y="74972"/>
                  </a:lnTo>
                  <a:lnTo>
                    <a:pt x="162756" y="69036"/>
                  </a:lnTo>
                  <a:close/>
                  <a:moveTo>
                    <a:pt x="174939" y="69036"/>
                  </a:moveTo>
                  <a:lnTo>
                    <a:pt x="174939" y="74972"/>
                  </a:lnTo>
                  <a:lnTo>
                    <a:pt x="169005" y="74972"/>
                  </a:lnTo>
                  <a:lnTo>
                    <a:pt x="169005" y="69036"/>
                  </a:lnTo>
                  <a:close/>
                  <a:moveTo>
                    <a:pt x="181186" y="69036"/>
                  </a:moveTo>
                  <a:lnTo>
                    <a:pt x="181186" y="74972"/>
                  </a:lnTo>
                  <a:lnTo>
                    <a:pt x="175252" y="74972"/>
                  </a:lnTo>
                  <a:lnTo>
                    <a:pt x="175252" y="69036"/>
                  </a:lnTo>
                  <a:close/>
                  <a:moveTo>
                    <a:pt x="187435" y="69036"/>
                  </a:moveTo>
                  <a:lnTo>
                    <a:pt x="187435" y="74972"/>
                  </a:lnTo>
                  <a:lnTo>
                    <a:pt x="181499" y="74972"/>
                  </a:lnTo>
                  <a:lnTo>
                    <a:pt x="181499" y="69036"/>
                  </a:lnTo>
                  <a:close/>
                  <a:moveTo>
                    <a:pt x="193684" y="69036"/>
                  </a:moveTo>
                  <a:lnTo>
                    <a:pt x="193684" y="74972"/>
                  </a:lnTo>
                  <a:lnTo>
                    <a:pt x="187749" y="74972"/>
                  </a:lnTo>
                  <a:lnTo>
                    <a:pt x="187749" y="69036"/>
                  </a:lnTo>
                  <a:close/>
                  <a:moveTo>
                    <a:pt x="199931" y="69036"/>
                  </a:moveTo>
                  <a:lnTo>
                    <a:pt x="199931" y="74972"/>
                  </a:lnTo>
                  <a:lnTo>
                    <a:pt x="193996" y="74972"/>
                  </a:lnTo>
                  <a:lnTo>
                    <a:pt x="193996" y="69036"/>
                  </a:lnTo>
                  <a:close/>
                  <a:moveTo>
                    <a:pt x="206180" y="69036"/>
                  </a:moveTo>
                  <a:lnTo>
                    <a:pt x="206180" y="74972"/>
                  </a:lnTo>
                  <a:lnTo>
                    <a:pt x="200244" y="74972"/>
                  </a:lnTo>
                  <a:lnTo>
                    <a:pt x="200244" y="69036"/>
                  </a:lnTo>
                  <a:close/>
                  <a:moveTo>
                    <a:pt x="212427" y="69036"/>
                  </a:moveTo>
                  <a:lnTo>
                    <a:pt x="212427" y="74972"/>
                  </a:lnTo>
                  <a:lnTo>
                    <a:pt x="206491" y="74972"/>
                  </a:lnTo>
                  <a:lnTo>
                    <a:pt x="206491" y="69036"/>
                  </a:lnTo>
                  <a:close/>
                  <a:moveTo>
                    <a:pt x="218674" y="69036"/>
                  </a:moveTo>
                  <a:lnTo>
                    <a:pt x="218674" y="74972"/>
                  </a:lnTo>
                  <a:lnTo>
                    <a:pt x="212739" y="74972"/>
                  </a:lnTo>
                  <a:lnTo>
                    <a:pt x="212739" y="69036"/>
                  </a:lnTo>
                  <a:close/>
                  <a:moveTo>
                    <a:pt x="224921" y="69036"/>
                  </a:moveTo>
                  <a:lnTo>
                    <a:pt x="224921" y="74972"/>
                  </a:lnTo>
                  <a:lnTo>
                    <a:pt x="218987" y="74972"/>
                  </a:lnTo>
                  <a:lnTo>
                    <a:pt x="218987" y="69036"/>
                  </a:lnTo>
                  <a:close/>
                  <a:moveTo>
                    <a:pt x="231170" y="69036"/>
                  </a:moveTo>
                  <a:lnTo>
                    <a:pt x="231170" y="74972"/>
                  </a:lnTo>
                  <a:lnTo>
                    <a:pt x="225234" y="74972"/>
                  </a:lnTo>
                  <a:lnTo>
                    <a:pt x="225234" y="69036"/>
                  </a:lnTo>
                  <a:close/>
                  <a:moveTo>
                    <a:pt x="237417" y="69036"/>
                  </a:moveTo>
                  <a:lnTo>
                    <a:pt x="237417" y="74972"/>
                  </a:lnTo>
                  <a:lnTo>
                    <a:pt x="231481" y="74972"/>
                  </a:lnTo>
                  <a:lnTo>
                    <a:pt x="231481" y="69036"/>
                  </a:lnTo>
                  <a:close/>
                  <a:moveTo>
                    <a:pt x="243664" y="69036"/>
                  </a:moveTo>
                  <a:lnTo>
                    <a:pt x="243664" y="74972"/>
                  </a:lnTo>
                  <a:lnTo>
                    <a:pt x="237729" y="74972"/>
                  </a:lnTo>
                  <a:lnTo>
                    <a:pt x="237729" y="69036"/>
                  </a:lnTo>
                  <a:close/>
                  <a:moveTo>
                    <a:pt x="249911" y="69036"/>
                  </a:moveTo>
                  <a:lnTo>
                    <a:pt x="249911" y="74972"/>
                  </a:lnTo>
                  <a:lnTo>
                    <a:pt x="243977" y="74972"/>
                  </a:lnTo>
                  <a:lnTo>
                    <a:pt x="243977" y="69036"/>
                  </a:lnTo>
                  <a:close/>
                  <a:moveTo>
                    <a:pt x="256161" y="69036"/>
                  </a:moveTo>
                  <a:lnTo>
                    <a:pt x="256161" y="74972"/>
                  </a:lnTo>
                  <a:lnTo>
                    <a:pt x="250225" y="74972"/>
                  </a:lnTo>
                  <a:lnTo>
                    <a:pt x="250225" y="69036"/>
                  </a:lnTo>
                  <a:close/>
                  <a:moveTo>
                    <a:pt x="262409" y="69036"/>
                  </a:moveTo>
                  <a:lnTo>
                    <a:pt x="262409" y="74972"/>
                  </a:lnTo>
                  <a:lnTo>
                    <a:pt x="256474" y="74972"/>
                  </a:lnTo>
                  <a:lnTo>
                    <a:pt x="256474" y="69036"/>
                  </a:lnTo>
                  <a:close/>
                  <a:moveTo>
                    <a:pt x="268656" y="69036"/>
                  </a:moveTo>
                  <a:lnTo>
                    <a:pt x="268656" y="74972"/>
                  </a:lnTo>
                  <a:lnTo>
                    <a:pt x="262721" y="74972"/>
                  </a:lnTo>
                  <a:lnTo>
                    <a:pt x="262721" y="69036"/>
                  </a:lnTo>
                  <a:close/>
                  <a:moveTo>
                    <a:pt x="274904" y="69036"/>
                  </a:moveTo>
                  <a:lnTo>
                    <a:pt x="274904" y="74972"/>
                  </a:lnTo>
                  <a:lnTo>
                    <a:pt x="268968" y="74972"/>
                  </a:lnTo>
                  <a:lnTo>
                    <a:pt x="268968" y="69036"/>
                  </a:lnTo>
                  <a:close/>
                  <a:moveTo>
                    <a:pt x="6251" y="75285"/>
                  </a:moveTo>
                  <a:lnTo>
                    <a:pt x="6251" y="81219"/>
                  </a:lnTo>
                  <a:lnTo>
                    <a:pt x="315" y="81219"/>
                  </a:lnTo>
                  <a:lnTo>
                    <a:pt x="315" y="75285"/>
                  </a:lnTo>
                  <a:close/>
                  <a:moveTo>
                    <a:pt x="12498" y="75285"/>
                  </a:moveTo>
                  <a:lnTo>
                    <a:pt x="12498" y="81219"/>
                  </a:lnTo>
                  <a:lnTo>
                    <a:pt x="6562" y="81219"/>
                  </a:lnTo>
                  <a:lnTo>
                    <a:pt x="6562" y="75285"/>
                  </a:lnTo>
                  <a:close/>
                  <a:moveTo>
                    <a:pt x="18745" y="75285"/>
                  </a:moveTo>
                  <a:lnTo>
                    <a:pt x="18745" y="81219"/>
                  </a:lnTo>
                  <a:lnTo>
                    <a:pt x="12810" y="81219"/>
                  </a:lnTo>
                  <a:lnTo>
                    <a:pt x="12810" y="75285"/>
                  </a:lnTo>
                  <a:close/>
                  <a:moveTo>
                    <a:pt x="24992" y="75285"/>
                  </a:moveTo>
                  <a:lnTo>
                    <a:pt x="24992" y="81219"/>
                  </a:lnTo>
                  <a:lnTo>
                    <a:pt x="19058" y="81219"/>
                  </a:lnTo>
                  <a:lnTo>
                    <a:pt x="19058" y="75285"/>
                  </a:lnTo>
                  <a:close/>
                  <a:moveTo>
                    <a:pt x="31242" y="75285"/>
                  </a:moveTo>
                  <a:lnTo>
                    <a:pt x="31242" y="81219"/>
                  </a:lnTo>
                  <a:lnTo>
                    <a:pt x="25305" y="81219"/>
                  </a:lnTo>
                  <a:lnTo>
                    <a:pt x="25305" y="75285"/>
                  </a:lnTo>
                  <a:close/>
                  <a:moveTo>
                    <a:pt x="37489" y="75285"/>
                  </a:moveTo>
                  <a:lnTo>
                    <a:pt x="37489" y="81219"/>
                  </a:lnTo>
                  <a:lnTo>
                    <a:pt x="31553" y="81219"/>
                  </a:lnTo>
                  <a:lnTo>
                    <a:pt x="31553" y="75285"/>
                  </a:lnTo>
                  <a:close/>
                  <a:moveTo>
                    <a:pt x="43737" y="75285"/>
                  </a:moveTo>
                  <a:lnTo>
                    <a:pt x="43737" y="81219"/>
                  </a:lnTo>
                  <a:lnTo>
                    <a:pt x="37802" y="81219"/>
                  </a:lnTo>
                  <a:lnTo>
                    <a:pt x="37802" y="75285"/>
                  </a:lnTo>
                  <a:close/>
                  <a:moveTo>
                    <a:pt x="49985" y="75285"/>
                  </a:moveTo>
                  <a:lnTo>
                    <a:pt x="49985" y="81219"/>
                  </a:lnTo>
                  <a:lnTo>
                    <a:pt x="44049" y="81219"/>
                  </a:lnTo>
                  <a:lnTo>
                    <a:pt x="44049" y="75285"/>
                  </a:lnTo>
                  <a:close/>
                  <a:moveTo>
                    <a:pt x="56232" y="75285"/>
                  </a:moveTo>
                  <a:lnTo>
                    <a:pt x="56232" y="81219"/>
                  </a:lnTo>
                  <a:lnTo>
                    <a:pt x="50296" y="81219"/>
                  </a:lnTo>
                  <a:lnTo>
                    <a:pt x="50296" y="75285"/>
                  </a:lnTo>
                  <a:close/>
                  <a:moveTo>
                    <a:pt x="62480" y="75285"/>
                  </a:moveTo>
                  <a:lnTo>
                    <a:pt x="62480" y="81219"/>
                  </a:lnTo>
                  <a:lnTo>
                    <a:pt x="56545" y="81219"/>
                  </a:lnTo>
                  <a:lnTo>
                    <a:pt x="56545" y="75285"/>
                  </a:lnTo>
                  <a:close/>
                  <a:moveTo>
                    <a:pt x="68727" y="75285"/>
                  </a:moveTo>
                  <a:lnTo>
                    <a:pt x="68727" y="81219"/>
                  </a:lnTo>
                  <a:lnTo>
                    <a:pt x="62792" y="81219"/>
                  </a:lnTo>
                  <a:lnTo>
                    <a:pt x="62792" y="75285"/>
                  </a:lnTo>
                  <a:close/>
                  <a:moveTo>
                    <a:pt x="74975" y="75285"/>
                  </a:moveTo>
                  <a:lnTo>
                    <a:pt x="74975" y="81219"/>
                  </a:lnTo>
                  <a:lnTo>
                    <a:pt x="69039" y="81219"/>
                  </a:lnTo>
                  <a:lnTo>
                    <a:pt x="69039" y="75285"/>
                  </a:lnTo>
                  <a:close/>
                  <a:moveTo>
                    <a:pt x="81223" y="75285"/>
                  </a:moveTo>
                  <a:lnTo>
                    <a:pt x="81223" y="81219"/>
                  </a:lnTo>
                  <a:lnTo>
                    <a:pt x="75286" y="81219"/>
                  </a:lnTo>
                  <a:lnTo>
                    <a:pt x="75286" y="75285"/>
                  </a:lnTo>
                  <a:close/>
                  <a:moveTo>
                    <a:pt x="87470" y="75285"/>
                  </a:moveTo>
                  <a:lnTo>
                    <a:pt x="87470" y="81219"/>
                  </a:lnTo>
                  <a:lnTo>
                    <a:pt x="81535" y="81219"/>
                  </a:lnTo>
                  <a:lnTo>
                    <a:pt x="81535" y="75285"/>
                  </a:lnTo>
                  <a:close/>
                  <a:moveTo>
                    <a:pt x="93718" y="75285"/>
                  </a:moveTo>
                  <a:lnTo>
                    <a:pt x="93718" y="81219"/>
                  </a:lnTo>
                  <a:lnTo>
                    <a:pt x="87784" y="81219"/>
                  </a:lnTo>
                  <a:lnTo>
                    <a:pt x="87784" y="75285"/>
                  </a:lnTo>
                  <a:close/>
                  <a:moveTo>
                    <a:pt x="99967" y="75285"/>
                  </a:moveTo>
                  <a:lnTo>
                    <a:pt x="99967" y="81219"/>
                  </a:lnTo>
                  <a:lnTo>
                    <a:pt x="94031" y="81219"/>
                  </a:lnTo>
                  <a:lnTo>
                    <a:pt x="94031" y="75285"/>
                  </a:lnTo>
                  <a:close/>
                  <a:moveTo>
                    <a:pt x="106214" y="75285"/>
                  </a:moveTo>
                  <a:lnTo>
                    <a:pt x="106214" y="81219"/>
                  </a:lnTo>
                  <a:lnTo>
                    <a:pt x="100278" y="81219"/>
                  </a:lnTo>
                  <a:lnTo>
                    <a:pt x="100278" y="75285"/>
                  </a:lnTo>
                  <a:close/>
                  <a:moveTo>
                    <a:pt x="112461" y="75285"/>
                  </a:moveTo>
                  <a:lnTo>
                    <a:pt x="112461" y="81219"/>
                  </a:lnTo>
                  <a:lnTo>
                    <a:pt x="106527" y="81219"/>
                  </a:lnTo>
                  <a:lnTo>
                    <a:pt x="106527" y="75285"/>
                  </a:lnTo>
                  <a:close/>
                  <a:moveTo>
                    <a:pt x="118710" y="75285"/>
                  </a:moveTo>
                  <a:lnTo>
                    <a:pt x="118710" y="81219"/>
                  </a:lnTo>
                  <a:lnTo>
                    <a:pt x="112774" y="81219"/>
                  </a:lnTo>
                  <a:lnTo>
                    <a:pt x="112774" y="75285"/>
                  </a:lnTo>
                  <a:close/>
                  <a:moveTo>
                    <a:pt x="124957" y="75285"/>
                  </a:moveTo>
                  <a:lnTo>
                    <a:pt x="124957" y="81219"/>
                  </a:lnTo>
                  <a:lnTo>
                    <a:pt x="119021" y="81219"/>
                  </a:lnTo>
                  <a:lnTo>
                    <a:pt x="119021" y="75285"/>
                  </a:lnTo>
                  <a:close/>
                  <a:moveTo>
                    <a:pt x="131204" y="75285"/>
                  </a:moveTo>
                  <a:lnTo>
                    <a:pt x="131204" y="81219"/>
                  </a:lnTo>
                  <a:lnTo>
                    <a:pt x="125270" y="81219"/>
                  </a:lnTo>
                  <a:lnTo>
                    <a:pt x="125270" y="75285"/>
                  </a:lnTo>
                  <a:close/>
                  <a:moveTo>
                    <a:pt x="137451" y="75285"/>
                  </a:moveTo>
                  <a:lnTo>
                    <a:pt x="137451" y="81219"/>
                  </a:lnTo>
                  <a:lnTo>
                    <a:pt x="131517" y="81219"/>
                  </a:lnTo>
                  <a:lnTo>
                    <a:pt x="131517" y="75285"/>
                  </a:lnTo>
                  <a:close/>
                  <a:moveTo>
                    <a:pt x="143702" y="75285"/>
                  </a:moveTo>
                  <a:lnTo>
                    <a:pt x="143702" y="81219"/>
                  </a:lnTo>
                  <a:lnTo>
                    <a:pt x="137766" y="81219"/>
                  </a:lnTo>
                  <a:lnTo>
                    <a:pt x="137766" y="75285"/>
                  </a:lnTo>
                  <a:close/>
                  <a:moveTo>
                    <a:pt x="149949" y="75285"/>
                  </a:moveTo>
                  <a:lnTo>
                    <a:pt x="149949" y="81219"/>
                  </a:lnTo>
                  <a:lnTo>
                    <a:pt x="144015" y="81219"/>
                  </a:lnTo>
                  <a:lnTo>
                    <a:pt x="144015" y="75285"/>
                  </a:lnTo>
                  <a:close/>
                  <a:moveTo>
                    <a:pt x="156196" y="75285"/>
                  </a:moveTo>
                  <a:lnTo>
                    <a:pt x="156196" y="81219"/>
                  </a:lnTo>
                  <a:lnTo>
                    <a:pt x="150262" y="81219"/>
                  </a:lnTo>
                  <a:lnTo>
                    <a:pt x="150262" y="75285"/>
                  </a:lnTo>
                  <a:close/>
                  <a:moveTo>
                    <a:pt x="162445" y="75285"/>
                  </a:moveTo>
                  <a:lnTo>
                    <a:pt x="162445" y="81219"/>
                  </a:lnTo>
                  <a:lnTo>
                    <a:pt x="156509" y="81219"/>
                  </a:lnTo>
                  <a:lnTo>
                    <a:pt x="156509" y="75285"/>
                  </a:lnTo>
                  <a:close/>
                  <a:moveTo>
                    <a:pt x="168692" y="75285"/>
                  </a:moveTo>
                  <a:lnTo>
                    <a:pt x="168692" y="81219"/>
                  </a:lnTo>
                  <a:lnTo>
                    <a:pt x="162756" y="81219"/>
                  </a:lnTo>
                  <a:lnTo>
                    <a:pt x="162756" y="75285"/>
                  </a:lnTo>
                  <a:close/>
                  <a:moveTo>
                    <a:pt x="174939" y="75285"/>
                  </a:moveTo>
                  <a:lnTo>
                    <a:pt x="174939" y="81219"/>
                  </a:lnTo>
                  <a:lnTo>
                    <a:pt x="169005" y="81219"/>
                  </a:lnTo>
                  <a:lnTo>
                    <a:pt x="169005" y="75285"/>
                  </a:lnTo>
                  <a:close/>
                  <a:moveTo>
                    <a:pt x="181186" y="75285"/>
                  </a:moveTo>
                  <a:lnTo>
                    <a:pt x="181186" y="81219"/>
                  </a:lnTo>
                  <a:lnTo>
                    <a:pt x="175252" y="81219"/>
                  </a:lnTo>
                  <a:lnTo>
                    <a:pt x="175252" y="75285"/>
                  </a:lnTo>
                  <a:close/>
                  <a:moveTo>
                    <a:pt x="187435" y="75285"/>
                  </a:moveTo>
                  <a:lnTo>
                    <a:pt x="187435" y="81219"/>
                  </a:lnTo>
                  <a:lnTo>
                    <a:pt x="181499" y="81219"/>
                  </a:lnTo>
                  <a:lnTo>
                    <a:pt x="181499" y="75285"/>
                  </a:lnTo>
                  <a:close/>
                  <a:moveTo>
                    <a:pt x="193684" y="75285"/>
                  </a:moveTo>
                  <a:lnTo>
                    <a:pt x="193684" y="81219"/>
                  </a:lnTo>
                  <a:lnTo>
                    <a:pt x="187749" y="81219"/>
                  </a:lnTo>
                  <a:lnTo>
                    <a:pt x="187749" y="75285"/>
                  </a:lnTo>
                  <a:close/>
                  <a:moveTo>
                    <a:pt x="199931" y="75285"/>
                  </a:moveTo>
                  <a:lnTo>
                    <a:pt x="199931" y="81219"/>
                  </a:lnTo>
                  <a:lnTo>
                    <a:pt x="193996" y="81219"/>
                  </a:lnTo>
                  <a:lnTo>
                    <a:pt x="193996" y="75285"/>
                  </a:lnTo>
                  <a:close/>
                  <a:moveTo>
                    <a:pt x="206180" y="75285"/>
                  </a:moveTo>
                  <a:lnTo>
                    <a:pt x="206180" y="81219"/>
                  </a:lnTo>
                  <a:lnTo>
                    <a:pt x="200244" y="81219"/>
                  </a:lnTo>
                  <a:lnTo>
                    <a:pt x="200244" y="75285"/>
                  </a:lnTo>
                  <a:close/>
                  <a:moveTo>
                    <a:pt x="212427" y="75285"/>
                  </a:moveTo>
                  <a:lnTo>
                    <a:pt x="212427" y="81219"/>
                  </a:lnTo>
                  <a:lnTo>
                    <a:pt x="206491" y="81219"/>
                  </a:lnTo>
                  <a:lnTo>
                    <a:pt x="206491" y="75285"/>
                  </a:lnTo>
                  <a:close/>
                  <a:moveTo>
                    <a:pt x="218674" y="75285"/>
                  </a:moveTo>
                  <a:lnTo>
                    <a:pt x="218674" y="81219"/>
                  </a:lnTo>
                  <a:lnTo>
                    <a:pt x="212739" y="81219"/>
                  </a:lnTo>
                  <a:lnTo>
                    <a:pt x="212739" y="75285"/>
                  </a:lnTo>
                  <a:close/>
                  <a:moveTo>
                    <a:pt x="224921" y="75285"/>
                  </a:moveTo>
                  <a:lnTo>
                    <a:pt x="224921" y="81219"/>
                  </a:lnTo>
                  <a:lnTo>
                    <a:pt x="218987" y="81219"/>
                  </a:lnTo>
                  <a:lnTo>
                    <a:pt x="218987" y="75285"/>
                  </a:lnTo>
                  <a:close/>
                  <a:moveTo>
                    <a:pt x="231170" y="75285"/>
                  </a:moveTo>
                  <a:lnTo>
                    <a:pt x="231170" y="81219"/>
                  </a:lnTo>
                  <a:lnTo>
                    <a:pt x="225234" y="81219"/>
                  </a:lnTo>
                  <a:lnTo>
                    <a:pt x="225234" y="75285"/>
                  </a:lnTo>
                  <a:close/>
                  <a:moveTo>
                    <a:pt x="237417" y="75285"/>
                  </a:moveTo>
                  <a:lnTo>
                    <a:pt x="237417" y="81219"/>
                  </a:lnTo>
                  <a:lnTo>
                    <a:pt x="231481" y="81219"/>
                  </a:lnTo>
                  <a:lnTo>
                    <a:pt x="231481" y="75285"/>
                  </a:lnTo>
                  <a:close/>
                  <a:moveTo>
                    <a:pt x="243664" y="75285"/>
                  </a:moveTo>
                  <a:lnTo>
                    <a:pt x="243664" y="81219"/>
                  </a:lnTo>
                  <a:lnTo>
                    <a:pt x="237729" y="81219"/>
                  </a:lnTo>
                  <a:lnTo>
                    <a:pt x="237729" y="75285"/>
                  </a:lnTo>
                  <a:close/>
                  <a:moveTo>
                    <a:pt x="249911" y="75285"/>
                  </a:moveTo>
                  <a:lnTo>
                    <a:pt x="249911" y="81219"/>
                  </a:lnTo>
                  <a:lnTo>
                    <a:pt x="243977" y="81219"/>
                  </a:lnTo>
                  <a:lnTo>
                    <a:pt x="243977" y="75285"/>
                  </a:lnTo>
                  <a:close/>
                  <a:moveTo>
                    <a:pt x="256161" y="75285"/>
                  </a:moveTo>
                  <a:lnTo>
                    <a:pt x="256161" y="81219"/>
                  </a:lnTo>
                  <a:lnTo>
                    <a:pt x="250225" y="81219"/>
                  </a:lnTo>
                  <a:lnTo>
                    <a:pt x="250225" y="75285"/>
                  </a:lnTo>
                  <a:close/>
                  <a:moveTo>
                    <a:pt x="262409" y="75285"/>
                  </a:moveTo>
                  <a:lnTo>
                    <a:pt x="262409" y="81219"/>
                  </a:lnTo>
                  <a:lnTo>
                    <a:pt x="256474" y="81219"/>
                  </a:lnTo>
                  <a:lnTo>
                    <a:pt x="256474" y="75285"/>
                  </a:lnTo>
                  <a:close/>
                  <a:moveTo>
                    <a:pt x="268656" y="75285"/>
                  </a:moveTo>
                  <a:lnTo>
                    <a:pt x="268656" y="81219"/>
                  </a:lnTo>
                  <a:lnTo>
                    <a:pt x="262721" y="81219"/>
                  </a:lnTo>
                  <a:lnTo>
                    <a:pt x="262721" y="75285"/>
                  </a:lnTo>
                  <a:close/>
                  <a:moveTo>
                    <a:pt x="274904" y="75285"/>
                  </a:moveTo>
                  <a:lnTo>
                    <a:pt x="274904" y="81219"/>
                  </a:lnTo>
                  <a:lnTo>
                    <a:pt x="268968" y="81219"/>
                  </a:lnTo>
                  <a:lnTo>
                    <a:pt x="268968" y="75285"/>
                  </a:lnTo>
                  <a:close/>
                  <a:moveTo>
                    <a:pt x="6251" y="81532"/>
                  </a:moveTo>
                  <a:lnTo>
                    <a:pt x="6251" y="87466"/>
                  </a:lnTo>
                  <a:lnTo>
                    <a:pt x="315" y="87466"/>
                  </a:lnTo>
                  <a:lnTo>
                    <a:pt x="315" y="81532"/>
                  </a:lnTo>
                  <a:close/>
                  <a:moveTo>
                    <a:pt x="12498" y="81532"/>
                  </a:moveTo>
                  <a:lnTo>
                    <a:pt x="12498" y="87466"/>
                  </a:lnTo>
                  <a:lnTo>
                    <a:pt x="6562" y="87466"/>
                  </a:lnTo>
                  <a:lnTo>
                    <a:pt x="6562" y="81532"/>
                  </a:lnTo>
                  <a:close/>
                  <a:moveTo>
                    <a:pt x="18745" y="81532"/>
                  </a:moveTo>
                  <a:lnTo>
                    <a:pt x="18745" y="87466"/>
                  </a:lnTo>
                  <a:lnTo>
                    <a:pt x="12810" y="87466"/>
                  </a:lnTo>
                  <a:lnTo>
                    <a:pt x="12810" y="81532"/>
                  </a:lnTo>
                  <a:close/>
                  <a:moveTo>
                    <a:pt x="24992" y="81532"/>
                  </a:moveTo>
                  <a:lnTo>
                    <a:pt x="24992" y="87466"/>
                  </a:lnTo>
                  <a:lnTo>
                    <a:pt x="19058" y="87466"/>
                  </a:lnTo>
                  <a:lnTo>
                    <a:pt x="19058" y="81532"/>
                  </a:lnTo>
                  <a:close/>
                  <a:moveTo>
                    <a:pt x="31242" y="81532"/>
                  </a:moveTo>
                  <a:lnTo>
                    <a:pt x="31242" y="87466"/>
                  </a:lnTo>
                  <a:lnTo>
                    <a:pt x="25305" y="87466"/>
                  </a:lnTo>
                  <a:lnTo>
                    <a:pt x="25305" y="81532"/>
                  </a:lnTo>
                  <a:close/>
                  <a:moveTo>
                    <a:pt x="37489" y="81532"/>
                  </a:moveTo>
                  <a:lnTo>
                    <a:pt x="37489" y="87466"/>
                  </a:lnTo>
                  <a:lnTo>
                    <a:pt x="31553" y="87466"/>
                  </a:lnTo>
                  <a:lnTo>
                    <a:pt x="31553" y="81532"/>
                  </a:lnTo>
                  <a:close/>
                  <a:moveTo>
                    <a:pt x="43737" y="81532"/>
                  </a:moveTo>
                  <a:lnTo>
                    <a:pt x="43737" y="87466"/>
                  </a:lnTo>
                  <a:lnTo>
                    <a:pt x="37802" y="87466"/>
                  </a:lnTo>
                  <a:lnTo>
                    <a:pt x="37802" y="81532"/>
                  </a:lnTo>
                  <a:close/>
                  <a:moveTo>
                    <a:pt x="49985" y="81532"/>
                  </a:moveTo>
                  <a:lnTo>
                    <a:pt x="49985" y="87466"/>
                  </a:lnTo>
                  <a:lnTo>
                    <a:pt x="44049" y="87466"/>
                  </a:lnTo>
                  <a:lnTo>
                    <a:pt x="44049" y="81532"/>
                  </a:lnTo>
                  <a:close/>
                  <a:moveTo>
                    <a:pt x="56232" y="81532"/>
                  </a:moveTo>
                  <a:lnTo>
                    <a:pt x="56232" y="87466"/>
                  </a:lnTo>
                  <a:lnTo>
                    <a:pt x="50296" y="87466"/>
                  </a:lnTo>
                  <a:lnTo>
                    <a:pt x="50296" y="81532"/>
                  </a:lnTo>
                  <a:close/>
                  <a:moveTo>
                    <a:pt x="62480" y="81532"/>
                  </a:moveTo>
                  <a:lnTo>
                    <a:pt x="62480" y="87466"/>
                  </a:lnTo>
                  <a:lnTo>
                    <a:pt x="56545" y="87466"/>
                  </a:lnTo>
                  <a:lnTo>
                    <a:pt x="56545" y="81532"/>
                  </a:lnTo>
                  <a:close/>
                  <a:moveTo>
                    <a:pt x="68727" y="81532"/>
                  </a:moveTo>
                  <a:lnTo>
                    <a:pt x="68727" y="87466"/>
                  </a:lnTo>
                  <a:lnTo>
                    <a:pt x="62792" y="87466"/>
                  </a:lnTo>
                  <a:lnTo>
                    <a:pt x="62792" y="81532"/>
                  </a:lnTo>
                  <a:close/>
                  <a:moveTo>
                    <a:pt x="74975" y="81532"/>
                  </a:moveTo>
                  <a:lnTo>
                    <a:pt x="74975" y="87466"/>
                  </a:lnTo>
                  <a:lnTo>
                    <a:pt x="69039" y="87466"/>
                  </a:lnTo>
                  <a:lnTo>
                    <a:pt x="69039" y="81532"/>
                  </a:lnTo>
                  <a:close/>
                  <a:moveTo>
                    <a:pt x="81223" y="81532"/>
                  </a:moveTo>
                  <a:lnTo>
                    <a:pt x="81223" y="87466"/>
                  </a:lnTo>
                  <a:lnTo>
                    <a:pt x="75286" y="87466"/>
                  </a:lnTo>
                  <a:lnTo>
                    <a:pt x="75286" y="81532"/>
                  </a:lnTo>
                  <a:close/>
                  <a:moveTo>
                    <a:pt x="87470" y="81532"/>
                  </a:moveTo>
                  <a:lnTo>
                    <a:pt x="87470" y="87466"/>
                  </a:lnTo>
                  <a:lnTo>
                    <a:pt x="81535" y="87466"/>
                  </a:lnTo>
                  <a:lnTo>
                    <a:pt x="81535" y="81532"/>
                  </a:lnTo>
                  <a:close/>
                  <a:moveTo>
                    <a:pt x="93718" y="81532"/>
                  </a:moveTo>
                  <a:lnTo>
                    <a:pt x="93718" y="87466"/>
                  </a:lnTo>
                  <a:lnTo>
                    <a:pt x="87784" y="87466"/>
                  </a:lnTo>
                  <a:lnTo>
                    <a:pt x="87784" y="81532"/>
                  </a:lnTo>
                  <a:close/>
                  <a:moveTo>
                    <a:pt x="99967" y="81532"/>
                  </a:moveTo>
                  <a:lnTo>
                    <a:pt x="99967" y="87466"/>
                  </a:lnTo>
                  <a:lnTo>
                    <a:pt x="94031" y="87466"/>
                  </a:lnTo>
                  <a:lnTo>
                    <a:pt x="94031" y="81532"/>
                  </a:lnTo>
                  <a:close/>
                  <a:moveTo>
                    <a:pt x="106214" y="81532"/>
                  </a:moveTo>
                  <a:lnTo>
                    <a:pt x="106214" y="87466"/>
                  </a:lnTo>
                  <a:lnTo>
                    <a:pt x="100278" y="87466"/>
                  </a:lnTo>
                  <a:lnTo>
                    <a:pt x="100278" y="81532"/>
                  </a:lnTo>
                  <a:close/>
                  <a:moveTo>
                    <a:pt x="112461" y="81532"/>
                  </a:moveTo>
                  <a:lnTo>
                    <a:pt x="112461" y="87466"/>
                  </a:lnTo>
                  <a:lnTo>
                    <a:pt x="106527" y="87466"/>
                  </a:lnTo>
                  <a:lnTo>
                    <a:pt x="106527" y="81532"/>
                  </a:lnTo>
                  <a:close/>
                  <a:moveTo>
                    <a:pt x="118710" y="81532"/>
                  </a:moveTo>
                  <a:lnTo>
                    <a:pt x="118710" y="87466"/>
                  </a:lnTo>
                  <a:lnTo>
                    <a:pt x="112774" y="87466"/>
                  </a:lnTo>
                  <a:lnTo>
                    <a:pt x="112774" y="81532"/>
                  </a:lnTo>
                  <a:close/>
                  <a:moveTo>
                    <a:pt x="124957" y="81532"/>
                  </a:moveTo>
                  <a:lnTo>
                    <a:pt x="124957" y="87466"/>
                  </a:lnTo>
                  <a:lnTo>
                    <a:pt x="119021" y="87466"/>
                  </a:lnTo>
                  <a:lnTo>
                    <a:pt x="119021" y="81532"/>
                  </a:lnTo>
                  <a:close/>
                  <a:moveTo>
                    <a:pt x="131204" y="81532"/>
                  </a:moveTo>
                  <a:lnTo>
                    <a:pt x="131204" y="87466"/>
                  </a:lnTo>
                  <a:lnTo>
                    <a:pt x="125270" y="87466"/>
                  </a:lnTo>
                  <a:lnTo>
                    <a:pt x="125270" y="81532"/>
                  </a:lnTo>
                  <a:close/>
                  <a:moveTo>
                    <a:pt x="137451" y="81532"/>
                  </a:moveTo>
                  <a:lnTo>
                    <a:pt x="137451" y="87466"/>
                  </a:lnTo>
                  <a:lnTo>
                    <a:pt x="131517" y="87466"/>
                  </a:lnTo>
                  <a:lnTo>
                    <a:pt x="131517" y="81532"/>
                  </a:lnTo>
                  <a:close/>
                  <a:moveTo>
                    <a:pt x="143702" y="81532"/>
                  </a:moveTo>
                  <a:lnTo>
                    <a:pt x="143702" y="87466"/>
                  </a:lnTo>
                  <a:lnTo>
                    <a:pt x="137766" y="87466"/>
                  </a:lnTo>
                  <a:lnTo>
                    <a:pt x="137766" y="81532"/>
                  </a:lnTo>
                  <a:close/>
                  <a:moveTo>
                    <a:pt x="149949" y="81532"/>
                  </a:moveTo>
                  <a:lnTo>
                    <a:pt x="149949" y="87466"/>
                  </a:lnTo>
                  <a:lnTo>
                    <a:pt x="144015" y="87466"/>
                  </a:lnTo>
                  <a:lnTo>
                    <a:pt x="144015" y="81532"/>
                  </a:lnTo>
                  <a:close/>
                  <a:moveTo>
                    <a:pt x="156196" y="81532"/>
                  </a:moveTo>
                  <a:lnTo>
                    <a:pt x="156196" y="87466"/>
                  </a:lnTo>
                  <a:lnTo>
                    <a:pt x="150262" y="87466"/>
                  </a:lnTo>
                  <a:lnTo>
                    <a:pt x="150262" y="81532"/>
                  </a:lnTo>
                  <a:close/>
                  <a:moveTo>
                    <a:pt x="162445" y="81532"/>
                  </a:moveTo>
                  <a:lnTo>
                    <a:pt x="162445" y="87466"/>
                  </a:lnTo>
                  <a:lnTo>
                    <a:pt x="156509" y="87466"/>
                  </a:lnTo>
                  <a:lnTo>
                    <a:pt x="156509" y="81532"/>
                  </a:lnTo>
                  <a:close/>
                  <a:moveTo>
                    <a:pt x="168692" y="81532"/>
                  </a:moveTo>
                  <a:lnTo>
                    <a:pt x="168692" y="87466"/>
                  </a:lnTo>
                  <a:lnTo>
                    <a:pt x="162756" y="87466"/>
                  </a:lnTo>
                  <a:lnTo>
                    <a:pt x="162756" y="81532"/>
                  </a:lnTo>
                  <a:close/>
                  <a:moveTo>
                    <a:pt x="174939" y="81532"/>
                  </a:moveTo>
                  <a:lnTo>
                    <a:pt x="174939" y="87466"/>
                  </a:lnTo>
                  <a:lnTo>
                    <a:pt x="169005" y="87466"/>
                  </a:lnTo>
                  <a:lnTo>
                    <a:pt x="169005" y="81532"/>
                  </a:lnTo>
                  <a:close/>
                  <a:moveTo>
                    <a:pt x="181186" y="81532"/>
                  </a:moveTo>
                  <a:lnTo>
                    <a:pt x="181186" y="87466"/>
                  </a:lnTo>
                  <a:lnTo>
                    <a:pt x="175252" y="87466"/>
                  </a:lnTo>
                  <a:lnTo>
                    <a:pt x="175252" y="81532"/>
                  </a:lnTo>
                  <a:close/>
                  <a:moveTo>
                    <a:pt x="187435" y="81532"/>
                  </a:moveTo>
                  <a:lnTo>
                    <a:pt x="187435" y="87466"/>
                  </a:lnTo>
                  <a:lnTo>
                    <a:pt x="181499" y="87466"/>
                  </a:lnTo>
                  <a:lnTo>
                    <a:pt x="181499" y="81532"/>
                  </a:lnTo>
                  <a:close/>
                  <a:moveTo>
                    <a:pt x="193684" y="81532"/>
                  </a:moveTo>
                  <a:lnTo>
                    <a:pt x="193684" y="87466"/>
                  </a:lnTo>
                  <a:lnTo>
                    <a:pt x="187749" y="87466"/>
                  </a:lnTo>
                  <a:lnTo>
                    <a:pt x="187749" y="81532"/>
                  </a:lnTo>
                  <a:close/>
                  <a:moveTo>
                    <a:pt x="199931" y="81532"/>
                  </a:moveTo>
                  <a:lnTo>
                    <a:pt x="199931" y="87466"/>
                  </a:lnTo>
                  <a:lnTo>
                    <a:pt x="193996" y="87466"/>
                  </a:lnTo>
                  <a:lnTo>
                    <a:pt x="193996" y="81532"/>
                  </a:lnTo>
                  <a:close/>
                  <a:moveTo>
                    <a:pt x="206180" y="81532"/>
                  </a:moveTo>
                  <a:lnTo>
                    <a:pt x="206180" y="87466"/>
                  </a:lnTo>
                  <a:lnTo>
                    <a:pt x="200244" y="87466"/>
                  </a:lnTo>
                  <a:lnTo>
                    <a:pt x="200244" y="81532"/>
                  </a:lnTo>
                  <a:close/>
                  <a:moveTo>
                    <a:pt x="212427" y="81532"/>
                  </a:moveTo>
                  <a:lnTo>
                    <a:pt x="212427" y="87466"/>
                  </a:lnTo>
                  <a:lnTo>
                    <a:pt x="206491" y="87466"/>
                  </a:lnTo>
                  <a:lnTo>
                    <a:pt x="206491" y="81532"/>
                  </a:lnTo>
                  <a:close/>
                  <a:moveTo>
                    <a:pt x="218674" y="81532"/>
                  </a:moveTo>
                  <a:lnTo>
                    <a:pt x="218674" y="87466"/>
                  </a:lnTo>
                  <a:lnTo>
                    <a:pt x="212739" y="87466"/>
                  </a:lnTo>
                  <a:lnTo>
                    <a:pt x="212739" y="81532"/>
                  </a:lnTo>
                  <a:close/>
                  <a:moveTo>
                    <a:pt x="224921" y="81532"/>
                  </a:moveTo>
                  <a:lnTo>
                    <a:pt x="224921" y="87466"/>
                  </a:lnTo>
                  <a:lnTo>
                    <a:pt x="218987" y="87466"/>
                  </a:lnTo>
                  <a:lnTo>
                    <a:pt x="218987" y="81532"/>
                  </a:lnTo>
                  <a:close/>
                  <a:moveTo>
                    <a:pt x="231170" y="81532"/>
                  </a:moveTo>
                  <a:lnTo>
                    <a:pt x="231170" y="87466"/>
                  </a:lnTo>
                  <a:lnTo>
                    <a:pt x="225234" y="87466"/>
                  </a:lnTo>
                  <a:lnTo>
                    <a:pt x="225234" y="81532"/>
                  </a:lnTo>
                  <a:close/>
                  <a:moveTo>
                    <a:pt x="237417" y="81532"/>
                  </a:moveTo>
                  <a:lnTo>
                    <a:pt x="237417" y="87466"/>
                  </a:lnTo>
                  <a:lnTo>
                    <a:pt x="231481" y="87466"/>
                  </a:lnTo>
                  <a:lnTo>
                    <a:pt x="231481" y="81532"/>
                  </a:lnTo>
                  <a:close/>
                  <a:moveTo>
                    <a:pt x="243664" y="81532"/>
                  </a:moveTo>
                  <a:lnTo>
                    <a:pt x="243664" y="87466"/>
                  </a:lnTo>
                  <a:lnTo>
                    <a:pt x="237729" y="87466"/>
                  </a:lnTo>
                  <a:lnTo>
                    <a:pt x="237729" y="81532"/>
                  </a:lnTo>
                  <a:close/>
                  <a:moveTo>
                    <a:pt x="249911" y="81532"/>
                  </a:moveTo>
                  <a:lnTo>
                    <a:pt x="249911" y="87466"/>
                  </a:lnTo>
                  <a:lnTo>
                    <a:pt x="243977" y="87466"/>
                  </a:lnTo>
                  <a:lnTo>
                    <a:pt x="243977" y="81532"/>
                  </a:lnTo>
                  <a:close/>
                  <a:moveTo>
                    <a:pt x="256161" y="81532"/>
                  </a:moveTo>
                  <a:lnTo>
                    <a:pt x="256161" y="87466"/>
                  </a:lnTo>
                  <a:lnTo>
                    <a:pt x="250225" y="87466"/>
                  </a:lnTo>
                  <a:lnTo>
                    <a:pt x="250225" y="81532"/>
                  </a:lnTo>
                  <a:close/>
                  <a:moveTo>
                    <a:pt x="262409" y="81532"/>
                  </a:moveTo>
                  <a:lnTo>
                    <a:pt x="262409" y="87466"/>
                  </a:lnTo>
                  <a:lnTo>
                    <a:pt x="256474" y="87466"/>
                  </a:lnTo>
                  <a:lnTo>
                    <a:pt x="256474" y="81532"/>
                  </a:lnTo>
                  <a:close/>
                  <a:moveTo>
                    <a:pt x="268656" y="81532"/>
                  </a:moveTo>
                  <a:lnTo>
                    <a:pt x="268656" y="87466"/>
                  </a:lnTo>
                  <a:lnTo>
                    <a:pt x="262721" y="87466"/>
                  </a:lnTo>
                  <a:lnTo>
                    <a:pt x="262721" y="81532"/>
                  </a:lnTo>
                  <a:close/>
                  <a:moveTo>
                    <a:pt x="274904" y="81532"/>
                  </a:moveTo>
                  <a:lnTo>
                    <a:pt x="274904" y="87466"/>
                  </a:lnTo>
                  <a:lnTo>
                    <a:pt x="268968" y="87466"/>
                  </a:lnTo>
                  <a:lnTo>
                    <a:pt x="268968" y="81532"/>
                  </a:lnTo>
                  <a:close/>
                  <a:moveTo>
                    <a:pt x="6251" y="87779"/>
                  </a:moveTo>
                  <a:lnTo>
                    <a:pt x="6251" y="93713"/>
                  </a:lnTo>
                  <a:lnTo>
                    <a:pt x="315" y="93713"/>
                  </a:lnTo>
                  <a:lnTo>
                    <a:pt x="315" y="87779"/>
                  </a:lnTo>
                  <a:close/>
                  <a:moveTo>
                    <a:pt x="12498" y="87779"/>
                  </a:moveTo>
                  <a:lnTo>
                    <a:pt x="12498" y="93713"/>
                  </a:lnTo>
                  <a:lnTo>
                    <a:pt x="6562" y="93713"/>
                  </a:lnTo>
                  <a:lnTo>
                    <a:pt x="6562" y="87779"/>
                  </a:lnTo>
                  <a:close/>
                  <a:moveTo>
                    <a:pt x="18745" y="87779"/>
                  </a:moveTo>
                  <a:lnTo>
                    <a:pt x="18745" y="93713"/>
                  </a:lnTo>
                  <a:lnTo>
                    <a:pt x="12810" y="93713"/>
                  </a:lnTo>
                  <a:lnTo>
                    <a:pt x="12810" y="87779"/>
                  </a:lnTo>
                  <a:close/>
                  <a:moveTo>
                    <a:pt x="24992" y="87779"/>
                  </a:moveTo>
                  <a:lnTo>
                    <a:pt x="24992" y="93713"/>
                  </a:lnTo>
                  <a:lnTo>
                    <a:pt x="19058" y="93713"/>
                  </a:lnTo>
                  <a:lnTo>
                    <a:pt x="19058" y="87779"/>
                  </a:lnTo>
                  <a:close/>
                  <a:moveTo>
                    <a:pt x="31242" y="87779"/>
                  </a:moveTo>
                  <a:lnTo>
                    <a:pt x="31242" y="93713"/>
                  </a:lnTo>
                  <a:lnTo>
                    <a:pt x="25305" y="93713"/>
                  </a:lnTo>
                  <a:lnTo>
                    <a:pt x="25305" y="87779"/>
                  </a:lnTo>
                  <a:close/>
                  <a:moveTo>
                    <a:pt x="37489" y="87779"/>
                  </a:moveTo>
                  <a:lnTo>
                    <a:pt x="37489" y="93713"/>
                  </a:lnTo>
                  <a:lnTo>
                    <a:pt x="31553" y="93713"/>
                  </a:lnTo>
                  <a:lnTo>
                    <a:pt x="31553" y="87779"/>
                  </a:lnTo>
                  <a:close/>
                  <a:moveTo>
                    <a:pt x="43737" y="87779"/>
                  </a:moveTo>
                  <a:lnTo>
                    <a:pt x="43737" y="93713"/>
                  </a:lnTo>
                  <a:lnTo>
                    <a:pt x="37802" y="93713"/>
                  </a:lnTo>
                  <a:lnTo>
                    <a:pt x="37802" y="87779"/>
                  </a:lnTo>
                  <a:close/>
                  <a:moveTo>
                    <a:pt x="49985" y="87779"/>
                  </a:moveTo>
                  <a:lnTo>
                    <a:pt x="49985" y="93713"/>
                  </a:lnTo>
                  <a:lnTo>
                    <a:pt x="44049" y="93713"/>
                  </a:lnTo>
                  <a:lnTo>
                    <a:pt x="44049" y="87779"/>
                  </a:lnTo>
                  <a:close/>
                  <a:moveTo>
                    <a:pt x="56232" y="87779"/>
                  </a:moveTo>
                  <a:lnTo>
                    <a:pt x="56232" y="93713"/>
                  </a:lnTo>
                  <a:lnTo>
                    <a:pt x="50296" y="93713"/>
                  </a:lnTo>
                  <a:lnTo>
                    <a:pt x="50296" y="87779"/>
                  </a:lnTo>
                  <a:close/>
                  <a:moveTo>
                    <a:pt x="62480" y="87779"/>
                  </a:moveTo>
                  <a:lnTo>
                    <a:pt x="62480" y="93713"/>
                  </a:lnTo>
                  <a:lnTo>
                    <a:pt x="56545" y="93713"/>
                  </a:lnTo>
                  <a:lnTo>
                    <a:pt x="56545" y="87779"/>
                  </a:lnTo>
                  <a:close/>
                  <a:moveTo>
                    <a:pt x="68727" y="87779"/>
                  </a:moveTo>
                  <a:lnTo>
                    <a:pt x="68727" y="93713"/>
                  </a:lnTo>
                  <a:lnTo>
                    <a:pt x="62792" y="93713"/>
                  </a:lnTo>
                  <a:lnTo>
                    <a:pt x="62792" y="87779"/>
                  </a:lnTo>
                  <a:close/>
                  <a:moveTo>
                    <a:pt x="74975" y="87779"/>
                  </a:moveTo>
                  <a:lnTo>
                    <a:pt x="74975" y="93713"/>
                  </a:lnTo>
                  <a:lnTo>
                    <a:pt x="69039" y="93713"/>
                  </a:lnTo>
                  <a:lnTo>
                    <a:pt x="69039" y="87779"/>
                  </a:lnTo>
                  <a:close/>
                  <a:moveTo>
                    <a:pt x="81223" y="87779"/>
                  </a:moveTo>
                  <a:lnTo>
                    <a:pt x="81223" y="93713"/>
                  </a:lnTo>
                  <a:lnTo>
                    <a:pt x="75286" y="93713"/>
                  </a:lnTo>
                  <a:lnTo>
                    <a:pt x="75286" y="87779"/>
                  </a:lnTo>
                  <a:close/>
                  <a:moveTo>
                    <a:pt x="87470" y="87779"/>
                  </a:moveTo>
                  <a:lnTo>
                    <a:pt x="87470" y="93713"/>
                  </a:lnTo>
                  <a:lnTo>
                    <a:pt x="81535" y="93713"/>
                  </a:lnTo>
                  <a:lnTo>
                    <a:pt x="81535" y="87779"/>
                  </a:lnTo>
                  <a:close/>
                  <a:moveTo>
                    <a:pt x="93718" y="87779"/>
                  </a:moveTo>
                  <a:lnTo>
                    <a:pt x="93718" y="93713"/>
                  </a:lnTo>
                  <a:lnTo>
                    <a:pt x="87784" y="93713"/>
                  </a:lnTo>
                  <a:lnTo>
                    <a:pt x="87784" y="87779"/>
                  </a:lnTo>
                  <a:close/>
                  <a:moveTo>
                    <a:pt x="162445" y="87779"/>
                  </a:moveTo>
                  <a:lnTo>
                    <a:pt x="162445" y="93713"/>
                  </a:lnTo>
                  <a:lnTo>
                    <a:pt x="156509" y="93713"/>
                  </a:lnTo>
                  <a:lnTo>
                    <a:pt x="156509" y="87779"/>
                  </a:lnTo>
                  <a:close/>
                  <a:moveTo>
                    <a:pt x="168692" y="87779"/>
                  </a:moveTo>
                  <a:lnTo>
                    <a:pt x="168692" y="93713"/>
                  </a:lnTo>
                  <a:lnTo>
                    <a:pt x="162756" y="93713"/>
                  </a:lnTo>
                  <a:lnTo>
                    <a:pt x="162756" y="87779"/>
                  </a:lnTo>
                  <a:close/>
                  <a:moveTo>
                    <a:pt x="174939" y="87779"/>
                  </a:moveTo>
                  <a:lnTo>
                    <a:pt x="174939" y="93713"/>
                  </a:lnTo>
                  <a:lnTo>
                    <a:pt x="169005" y="93713"/>
                  </a:lnTo>
                  <a:lnTo>
                    <a:pt x="169005" y="87779"/>
                  </a:lnTo>
                  <a:close/>
                  <a:moveTo>
                    <a:pt x="181186" y="87779"/>
                  </a:moveTo>
                  <a:lnTo>
                    <a:pt x="181186" y="93713"/>
                  </a:lnTo>
                  <a:lnTo>
                    <a:pt x="175252" y="93713"/>
                  </a:lnTo>
                  <a:lnTo>
                    <a:pt x="175252" y="87779"/>
                  </a:lnTo>
                  <a:close/>
                  <a:moveTo>
                    <a:pt x="187435" y="87779"/>
                  </a:moveTo>
                  <a:lnTo>
                    <a:pt x="187435" y="93713"/>
                  </a:lnTo>
                  <a:lnTo>
                    <a:pt x="181499" y="93713"/>
                  </a:lnTo>
                  <a:lnTo>
                    <a:pt x="181499" y="87779"/>
                  </a:lnTo>
                  <a:close/>
                  <a:moveTo>
                    <a:pt x="193684" y="87779"/>
                  </a:moveTo>
                  <a:lnTo>
                    <a:pt x="193684" y="93713"/>
                  </a:lnTo>
                  <a:lnTo>
                    <a:pt x="187749" y="93713"/>
                  </a:lnTo>
                  <a:lnTo>
                    <a:pt x="187749" y="87779"/>
                  </a:lnTo>
                  <a:close/>
                  <a:moveTo>
                    <a:pt x="199931" y="87779"/>
                  </a:moveTo>
                  <a:lnTo>
                    <a:pt x="199931" y="93713"/>
                  </a:lnTo>
                  <a:lnTo>
                    <a:pt x="193996" y="93713"/>
                  </a:lnTo>
                  <a:lnTo>
                    <a:pt x="193996" y="87779"/>
                  </a:lnTo>
                  <a:close/>
                  <a:moveTo>
                    <a:pt x="206180" y="87779"/>
                  </a:moveTo>
                  <a:lnTo>
                    <a:pt x="206180" y="93713"/>
                  </a:lnTo>
                  <a:lnTo>
                    <a:pt x="200244" y="93713"/>
                  </a:lnTo>
                  <a:lnTo>
                    <a:pt x="200244" y="87779"/>
                  </a:lnTo>
                  <a:close/>
                  <a:moveTo>
                    <a:pt x="212427" y="87779"/>
                  </a:moveTo>
                  <a:lnTo>
                    <a:pt x="212427" y="93713"/>
                  </a:lnTo>
                  <a:lnTo>
                    <a:pt x="206491" y="93713"/>
                  </a:lnTo>
                  <a:lnTo>
                    <a:pt x="206491" y="87779"/>
                  </a:lnTo>
                  <a:close/>
                  <a:moveTo>
                    <a:pt x="99967" y="87781"/>
                  </a:moveTo>
                  <a:lnTo>
                    <a:pt x="99967" y="93717"/>
                  </a:lnTo>
                  <a:lnTo>
                    <a:pt x="94031" y="93717"/>
                  </a:lnTo>
                  <a:lnTo>
                    <a:pt x="94031" y="87781"/>
                  </a:lnTo>
                  <a:close/>
                  <a:moveTo>
                    <a:pt x="106214" y="87781"/>
                  </a:moveTo>
                  <a:lnTo>
                    <a:pt x="106214" y="93717"/>
                  </a:lnTo>
                  <a:lnTo>
                    <a:pt x="100278" y="93717"/>
                  </a:lnTo>
                  <a:lnTo>
                    <a:pt x="100278" y="87781"/>
                  </a:lnTo>
                  <a:close/>
                  <a:moveTo>
                    <a:pt x="112461" y="87781"/>
                  </a:moveTo>
                  <a:lnTo>
                    <a:pt x="112461" y="93717"/>
                  </a:lnTo>
                  <a:lnTo>
                    <a:pt x="106527" y="93717"/>
                  </a:lnTo>
                  <a:lnTo>
                    <a:pt x="106527" y="87781"/>
                  </a:lnTo>
                  <a:close/>
                  <a:moveTo>
                    <a:pt x="118710" y="87781"/>
                  </a:moveTo>
                  <a:lnTo>
                    <a:pt x="118710" y="93717"/>
                  </a:lnTo>
                  <a:lnTo>
                    <a:pt x="112774" y="93717"/>
                  </a:lnTo>
                  <a:lnTo>
                    <a:pt x="112774" y="87781"/>
                  </a:lnTo>
                  <a:close/>
                  <a:moveTo>
                    <a:pt x="124957" y="87781"/>
                  </a:moveTo>
                  <a:lnTo>
                    <a:pt x="124957" y="93717"/>
                  </a:lnTo>
                  <a:lnTo>
                    <a:pt x="119021" y="93717"/>
                  </a:lnTo>
                  <a:lnTo>
                    <a:pt x="119021" y="87781"/>
                  </a:lnTo>
                  <a:close/>
                  <a:moveTo>
                    <a:pt x="131204" y="87781"/>
                  </a:moveTo>
                  <a:lnTo>
                    <a:pt x="131204" y="93717"/>
                  </a:lnTo>
                  <a:lnTo>
                    <a:pt x="125270" y="93717"/>
                  </a:lnTo>
                  <a:lnTo>
                    <a:pt x="125270" y="87781"/>
                  </a:lnTo>
                  <a:close/>
                  <a:moveTo>
                    <a:pt x="137451" y="87781"/>
                  </a:moveTo>
                  <a:lnTo>
                    <a:pt x="137451" y="93717"/>
                  </a:lnTo>
                  <a:lnTo>
                    <a:pt x="131517" y="93717"/>
                  </a:lnTo>
                  <a:lnTo>
                    <a:pt x="131517" y="87781"/>
                  </a:lnTo>
                  <a:close/>
                  <a:moveTo>
                    <a:pt x="143702" y="87781"/>
                  </a:moveTo>
                  <a:lnTo>
                    <a:pt x="143702" y="93717"/>
                  </a:lnTo>
                  <a:lnTo>
                    <a:pt x="137766" y="93717"/>
                  </a:lnTo>
                  <a:lnTo>
                    <a:pt x="137766" y="87781"/>
                  </a:lnTo>
                  <a:close/>
                  <a:moveTo>
                    <a:pt x="149949" y="87781"/>
                  </a:moveTo>
                  <a:lnTo>
                    <a:pt x="149949" y="93717"/>
                  </a:lnTo>
                  <a:lnTo>
                    <a:pt x="144015" y="93717"/>
                  </a:lnTo>
                  <a:lnTo>
                    <a:pt x="144015" y="87781"/>
                  </a:lnTo>
                  <a:close/>
                  <a:moveTo>
                    <a:pt x="156196" y="87781"/>
                  </a:moveTo>
                  <a:lnTo>
                    <a:pt x="156196" y="93717"/>
                  </a:lnTo>
                  <a:lnTo>
                    <a:pt x="150262" y="93717"/>
                  </a:lnTo>
                  <a:lnTo>
                    <a:pt x="150262" y="87781"/>
                  </a:lnTo>
                  <a:close/>
                  <a:moveTo>
                    <a:pt x="218674" y="87781"/>
                  </a:moveTo>
                  <a:lnTo>
                    <a:pt x="218674" y="93717"/>
                  </a:lnTo>
                  <a:lnTo>
                    <a:pt x="212739" y="93717"/>
                  </a:lnTo>
                  <a:lnTo>
                    <a:pt x="212739" y="87781"/>
                  </a:lnTo>
                  <a:close/>
                  <a:moveTo>
                    <a:pt x="224921" y="87781"/>
                  </a:moveTo>
                  <a:lnTo>
                    <a:pt x="224921" y="93717"/>
                  </a:lnTo>
                  <a:lnTo>
                    <a:pt x="218987" y="93717"/>
                  </a:lnTo>
                  <a:lnTo>
                    <a:pt x="218987" y="87781"/>
                  </a:lnTo>
                  <a:close/>
                  <a:moveTo>
                    <a:pt x="231170" y="87781"/>
                  </a:moveTo>
                  <a:lnTo>
                    <a:pt x="231170" y="93717"/>
                  </a:lnTo>
                  <a:lnTo>
                    <a:pt x="225234" y="93717"/>
                  </a:lnTo>
                  <a:lnTo>
                    <a:pt x="225234" y="87781"/>
                  </a:lnTo>
                  <a:close/>
                  <a:moveTo>
                    <a:pt x="237417" y="87781"/>
                  </a:moveTo>
                  <a:lnTo>
                    <a:pt x="237417" y="93717"/>
                  </a:lnTo>
                  <a:lnTo>
                    <a:pt x="231481" y="93717"/>
                  </a:lnTo>
                  <a:lnTo>
                    <a:pt x="231481" y="87781"/>
                  </a:lnTo>
                  <a:close/>
                  <a:moveTo>
                    <a:pt x="243664" y="87781"/>
                  </a:moveTo>
                  <a:lnTo>
                    <a:pt x="243664" y="93717"/>
                  </a:lnTo>
                  <a:lnTo>
                    <a:pt x="237729" y="93717"/>
                  </a:lnTo>
                  <a:lnTo>
                    <a:pt x="237729" y="87781"/>
                  </a:lnTo>
                  <a:close/>
                  <a:moveTo>
                    <a:pt x="249911" y="87781"/>
                  </a:moveTo>
                  <a:lnTo>
                    <a:pt x="249911" y="93717"/>
                  </a:lnTo>
                  <a:lnTo>
                    <a:pt x="243977" y="93717"/>
                  </a:lnTo>
                  <a:lnTo>
                    <a:pt x="243977" y="87781"/>
                  </a:lnTo>
                  <a:close/>
                  <a:moveTo>
                    <a:pt x="256161" y="87781"/>
                  </a:moveTo>
                  <a:lnTo>
                    <a:pt x="256161" y="93717"/>
                  </a:lnTo>
                  <a:lnTo>
                    <a:pt x="250225" y="93717"/>
                  </a:lnTo>
                  <a:lnTo>
                    <a:pt x="250225" y="87781"/>
                  </a:lnTo>
                  <a:close/>
                  <a:moveTo>
                    <a:pt x="262409" y="87781"/>
                  </a:moveTo>
                  <a:lnTo>
                    <a:pt x="262409" y="93717"/>
                  </a:lnTo>
                  <a:lnTo>
                    <a:pt x="256474" y="93717"/>
                  </a:lnTo>
                  <a:lnTo>
                    <a:pt x="256474" y="87781"/>
                  </a:lnTo>
                  <a:close/>
                  <a:moveTo>
                    <a:pt x="268656" y="87781"/>
                  </a:moveTo>
                  <a:lnTo>
                    <a:pt x="268656" y="93717"/>
                  </a:lnTo>
                  <a:lnTo>
                    <a:pt x="262721" y="93717"/>
                  </a:lnTo>
                  <a:lnTo>
                    <a:pt x="262721" y="87781"/>
                  </a:lnTo>
                  <a:close/>
                  <a:moveTo>
                    <a:pt x="274904" y="87781"/>
                  </a:moveTo>
                  <a:lnTo>
                    <a:pt x="274904" y="93717"/>
                  </a:lnTo>
                  <a:lnTo>
                    <a:pt x="268968" y="93717"/>
                  </a:lnTo>
                  <a:lnTo>
                    <a:pt x="268968" y="87781"/>
                  </a:lnTo>
                  <a:close/>
                  <a:moveTo>
                    <a:pt x="6251" y="94028"/>
                  </a:moveTo>
                  <a:lnTo>
                    <a:pt x="6251" y="99964"/>
                  </a:lnTo>
                  <a:lnTo>
                    <a:pt x="315" y="99964"/>
                  </a:lnTo>
                  <a:lnTo>
                    <a:pt x="315" y="94028"/>
                  </a:lnTo>
                  <a:close/>
                  <a:moveTo>
                    <a:pt x="12498" y="94028"/>
                  </a:moveTo>
                  <a:lnTo>
                    <a:pt x="12498" y="99964"/>
                  </a:lnTo>
                  <a:lnTo>
                    <a:pt x="6562" y="99964"/>
                  </a:lnTo>
                  <a:lnTo>
                    <a:pt x="6562" y="94028"/>
                  </a:lnTo>
                  <a:close/>
                  <a:moveTo>
                    <a:pt x="18745" y="94028"/>
                  </a:moveTo>
                  <a:lnTo>
                    <a:pt x="18745" y="99964"/>
                  </a:lnTo>
                  <a:lnTo>
                    <a:pt x="12810" y="99964"/>
                  </a:lnTo>
                  <a:lnTo>
                    <a:pt x="12810" y="94028"/>
                  </a:lnTo>
                  <a:close/>
                  <a:moveTo>
                    <a:pt x="24992" y="94028"/>
                  </a:moveTo>
                  <a:lnTo>
                    <a:pt x="24992" y="99964"/>
                  </a:lnTo>
                  <a:lnTo>
                    <a:pt x="19058" y="99964"/>
                  </a:lnTo>
                  <a:lnTo>
                    <a:pt x="19058" y="94028"/>
                  </a:lnTo>
                  <a:close/>
                  <a:moveTo>
                    <a:pt x="31242" y="94028"/>
                  </a:moveTo>
                  <a:lnTo>
                    <a:pt x="31242" y="99964"/>
                  </a:lnTo>
                  <a:lnTo>
                    <a:pt x="25305" y="99964"/>
                  </a:lnTo>
                  <a:lnTo>
                    <a:pt x="25305" y="94028"/>
                  </a:lnTo>
                  <a:close/>
                  <a:moveTo>
                    <a:pt x="37489" y="94028"/>
                  </a:moveTo>
                  <a:lnTo>
                    <a:pt x="37489" y="99964"/>
                  </a:lnTo>
                  <a:lnTo>
                    <a:pt x="31553" y="99964"/>
                  </a:lnTo>
                  <a:lnTo>
                    <a:pt x="31553" y="94028"/>
                  </a:lnTo>
                  <a:close/>
                  <a:moveTo>
                    <a:pt x="43737" y="94028"/>
                  </a:moveTo>
                  <a:lnTo>
                    <a:pt x="43737" y="99964"/>
                  </a:lnTo>
                  <a:lnTo>
                    <a:pt x="37802" y="99964"/>
                  </a:lnTo>
                  <a:lnTo>
                    <a:pt x="37802" y="94028"/>
                  </a:lnTo>
                  <a:close/>
                  <a:moveTo>
                    <a:pt x="49985" y="94028"/>
                  </a:moveTo>
                  <a:lnTo>
                    <a:pt x="49985" y="99964"/>
                  </a:lnTo>
                  <a:lnTo>
                    <a:pt x="44049" y="99964"/>
                  </a:lnTo>
                  <a:lnTo>
                    <a:pt x="44049" y="94028"/>
                  </a:lnTo>
                  <a:close/>
                  <a:moveTo>
                    <a:pt x="56232" y="94028"/>
                  </a:moveTo>
                  <a:lnTo>
                    <a:pt x="56232" y="99964"/>
                  </a:lnTo>
                  <a:lnTo>
                    <a:pt x="50296" y="99964"/>
                  </a:lnTo>
                  <a:lnTo>
                    <a:pt x="50296" y="94028"/>
                  </a:lnTo>
                  <a:close/>
                  <a:moveTo>
                    <a:pt x="62480" y="94028"/>
                  </a:moveTo>
                  <a:lnTo>
                    <a:pt x="62480" y="99964"/>
                  </a:lnTo>
                  <a:lnTo>
                    <a:pt x="56545" y="99964"/>
                  </a:lnTo>
                  <a:lnTo>
                    <a:pt x="56545" y="94028"/>
                  </a:lnTo>
                  <a:close/>
                  <a:moveTo>
                    <a:pt x="68727" y="94028"/>
                  </a:moveTo>
                  <a:lnTo>
                    <a:pt x="68727" y="99964"/>
                  </a:lnTo>
                  <a:lnTo>
                    <a:pt x="62792" y="99964"/>
                  </a:lnTo>
                  <a:lnTo>
                    <a:pt x="62792" y="94028"/>
                  </a:lnTo>
                  <a:close/>
                  <a:moveTo>
                    <a:pt x="74975" y="94028"/>
                  </a:moveTo>
                  <a:lnTo>
                    <a:pt x="74975" y="99964"/>
                  </a:lnTo>
                  <a:lnTo>
                    <a:pt x="69039" y="99964"/>
                  </a:lnTo>
                  <a:lnTo>
                    <a:pt x="69039" y="94028"/>
                  </a:lnTo>
                  <a:close/>
                  <a:moveTo>
                    <a:pt x="81223" y="94028"/>
                  </a:moveTo>
                  <a:lnTo>
                    <a:pt x="81223" y="99964"/>
                  </a:lnTo>
                  <a:lnTo>
                    <a:pt x="75286" y="99964"/>
                  </a:lnTo>
                  <a:lnTo>
                    <a:pt x="75286" y="94028"/>
                  </a:lnTo>
                  <a:close/>
                  <a:moveTo>
                    <a:pt x="87470" y="94028"/>
                  </a:moveTo>
                  <a:lnTo>
                    <a:pt x="87470" y="99964"/>
                  </a:lnTo>
                  <a:lnTo>
                    <a:pt x="81535" y="99964"/>
                  </a:lnTo>
                  <a:lnTo>
                    <a:pt x="81535" y="94028"/>
                  </a:lnTo>
                  <a:close/>
                  <a:moveTo>
                    <a:pt x="93718" y="94028"/>
                  </a:moveTo>
                  <a:lnTo>
                    <a:pt x="93718" y="99964"/>
                  </a:lnTo>
                  <a:lnTo>
                    <a:pt x="87784" y="99964"/>
                  </a:lnTo>
                  <a:lnTo>
                    <a:pt x="87784" y="94028"/>
                  </a:lnTo>
                  <a:close/>
                  <a:moveTo>
                    <a:pt x="99967" y="94028"/>
                  </a:moveTo>
                  <a:lnTo>
                    <a:pt x="99967" y="99964"/>
                  </a:lnTo>
                  <a:lnTo>
                    <a:pt x="94031" y="99964"/>
                  </a:lnTo>
                  <a:lnTo>
                    <a:pt x="94031" y="94028"/>
                  </a:lnTo>
                  <a:close/>
                  <a:moveTo>
                    <a:pt x="106214" y="94029"/>
                  </a:moveTo>
                  <a:lnTo>
                    <a:pt x="106214" y="99964"/>
                  </a:lnTo>
                  <a:lnTo>
                    <a:pt x="100278" y="99964"/>
                  </a:lnTo>
                  <a:lnTo>
                    <a:pt x="100278" y="94029"/>
                  </a:lnTo>
                  <a:close/>
                  <a:moveTo>
                    <a:pt x="112461" y="94029"/>
                  </a:moveTo>
                  <a:lnTo>
                    <a:pt x="112461" y="99964"/>
                  </a:lnTo>
                  <a:lnTo>
                    <a:pt x="106527" y="99964"/>
                  </a:lnTo>
                  <a:lnTo>
                    <a:pt x="106527" y="94029"/>
                  </a:lnTo>
                  <a:close/>
                  <a:moveTo>
                    <a:pt x="118710" y="94029"/>
                  </a:moveTo>
                  <a:lnTo>
                    <a:pt x="118710" y="99964"/>
                  </a:lnTo>
                  <a:lnTo>
                    <a:pt x="112774" y="99964"/>
                  </a:lnTo>
                  <a:lnTo>
                    <a:pt x="112774" y="94029"/>
                  </a:lnTo>
                  <a:close/>
                  <a:moveTo>
                    <a:pt x="124957" y="94029"/>
                  </a:moveTo>
                  <a:lnTo>
                    <a:pt x="124957" y="99964"/>
                  </a:lnTo>
                  <a:lnTo>
                    <a:pt x="119021" y="99964"/>
                  </a:lnTo>
                  <a:lnTo>
                    <a:pt x="119021" y="94029"/>
                  </a:lnTo>
                  <a:close/>
                  <a:moveTo>
                    <a:pt x="131204" y="94029"/>
                  </a:moveTo>
                  <a:lnTo>
                    <a:pt x="131204" y="99964"/>
                  </a:lnTo>
                  <a:lnTo>
                    <a:pt x="125270" y="99964"/>
                  </a:lnTo>
                  <a:lnTo>
                    <a:pt x="125270" y="94029"/>
                  </a:lnTo>
                  <a:close/>
                  <a:moveTo>
                    <a:pt x="137451" y="94029"/>
                  </a:moveTo>
                  <a:lnTo>
                    <a:pt x="137451" y="99964"/>
                  </a:lnTo>
                  <a:lnTo>
                    <a:pt x="131517" y="99964"/>
                  </a:lnTo>
                  <a:lnTo>
                    <a:pt x="131517" y="94029"/>
                  </a:lnTo>
                  <a:close/>
                  <a:moveTo>
                    <a:pt x="143702" y="94029"/>
                  </a:moveTo>
                  <a:lnTo>
                    <a:pt x="143702" y="99964"/>
                  </a:lnTo>
                  <a:lnTo>
                    <a:pt x="137766" y="99964"/>
                  </a:lnTo>
                  <a:lnTo>
                    <a:pt x="137766" y="94029"/>
                  </a:lnTo>
                  <a:close/>
                  <a:moveTo>
                    <a:pt x="149949" y="94029"/>
                  </a:moveTo>
                  <a:lnTo>
                    <a:pt x="149949" y="99964"/>
                  </a:lnTo>
                  <a:lnTo>
                    <a:pt x="144015" y="99964"/>
                  </a:lnTo>
                  <a:lnTo>
                    <a:pt x="144015" y="94029"/>
                  </a:lnTo>
                  <a:close/>
                  <a:moveTo>
                    <a:pt x="156196" y="94029"/>
                  </a:moveTo>
                  <a:lnTo>
                    <a:pt x="156196" y="99964"/>
                  </a:lnTo>
                  <a:lnTo>
                    <a:pt x="150262" y="99964"/>
                  </a:lnTo>
                  <a:lnTo>
                    <a:pt x="150262" y="94029"/>
                  </a:lnTo>
                  <a:close/>
                  <a:moveTo>
                    <a:pt x="162445" y="94028"/>
                  </a:moveTo>
                  <a:lnTo>
                    <a:pt x="162445" y="99964"/>
                  </a:lnTo>
                  <a:lnTo>
                    <a:pt x="156509" y="99964"/>
                  </a:lnTo>
                  <a:lnTo>
                    <a:pt x="156509" y="94028"/>
                  </a:lnTo>
                  <a:close/>
                  <a:moveTo>
                    <a:pt x="168692" y="94028"/>
                  </a:moveTo>
                  <a:lnTo>
                    <a:pt x="168692" y="99964"/>
                  </a:lnTo>
                  <a:lnTo>
                    <a:pt x="162756" y="99964"/>
                  </a:lnTo>
                  <a:lnTo>
                    <a:pt x="162756" y="94028"/>
                  </a:lnTo>
                  <a:close/>
                  <a:moveTo>
                    <a:pt x="174939" y="94028"/>
                  </a:moveTo>
                  <a:lnTo>
                    <a:pt x="174939" y="99964"/>
                  </a:lnTo>
                  <a:lnTo>
                    <a:pt x="169005" y="99964"/>
                  </a:lnTo>
                  <a:lnTo>
                    <a:pt x="169005" y="94028"/>
                  </a:lnTo>
                  <a:close/>
                  <a:moveTo>
                    <a:pt x="181186" y="94028"/>
                  </a:moveTo>
                  <a:lnTo>
                    <a:pt x="181186" y="99964"/>
                  </a:lnTo>
                  <a:lnTo>
                    <a:pt x="175252" y="99964"/>
                  </a:lnTo>
                  <a:lnTo>
                    <a:pt x="175252" y="94028"/>
                  </a:lnTo>
                  <a:close/>
                  <a:moveTo>
                    <a:pt x="187435" y="94028"/>
                  </a:moveTo>
                  <a:lnTo>
                    <a:pt x="187435" y="99964"/>
                  </a:lnTo>
                  <a:lnTo>
                    <a:pt x="181499" y="99964"/>
                  </a:lnTo>
                  <a:lnTo>
                    <a:pt x="181499" y="94028"/>
                  </a:lnTo>
                  <a:close/>
                  <a:moveTo>
                    <a:pt x="193684" y="94028"/>
                  </a:moveTo>
                  <a:lnTo>
                    <a:pt x="193684" y="99964"/>
                  </a:lnTo>
                  <a:lnTo>
                    <a:pt x="187749" y="99964"/>
                  </a:lnTo>
                  <a:lnTo>
                    <a:pt x="187749" y="94028"/>
                  </a:lnTo>
                  <a:close/>
                  <a:moveTo>
                    <a:pt x="199931" y="94028"/>
                  </a:moveTo>
                  <a:lnTo>
                    <a:pt x="199931" y="99964"/>
                  </a:lnTo>
                  <a:lnTo>
                    <a:pt x="193996" y="99964"/>
                  </a:lnTo>
                  <a:lnTo>
                    <a:pt x="193996" y="94028"/>
                  </a:lnTo>
                  <a:close/>
                  <a:moveTo>
                    <a:pt x="206180" y="94028"/>
                  </a:moveTo>
                  <a:lnTo>
                    <a:pt x="206180" y="99964"/>
                  </a:lnTo>
                  <a:lnTo>
                    <a:pt x="200244" y="99964"/>
                  </a:lnTo>
                  <a:lnTo>
                    <a:pt x="200244" y="94028"/>
                  </a:lnTo>
                  <a:close/>
                  <a:moveTo>
                    <a:pt x="212427" y="94028"/>
                  </a:moveTo>
                  <a:lnTo>
                    <a:pt x="212427" y="99964"/>
                  </a:lnTo>
                  <a:lnTo>
                    <a:pt x="206491" y="99964"/>
                  </a:lnTo>
                  <a:lnTo>
                    <a:pt x="206491" y="94028"/>
                  </a:lnTo>
                  <a:close/>
                  <a:moveTo>
                    <a:pt x="218674" y="94028"/>
                  </a:moveTo>
                  <a:lnTo>
                    <a:pt x="218674" y="99964"/>
                  </a:lnTo>
                  <a:lnTo>
                    <a:pt x="212739" y="99964"/>
                  </a:lnTo>
                  <a:lnTo>
                    <a:pt x="212739" y="94028"/>
                  </a:lnTo>
                  <a:close/>
                  <a:moveTo>
                    <a:pt x="224921" y="94029"/>
                  </a:moveTo>
                  <a:lnTo>
                    <a:pt x="224921" y="99964"/>
                  </a:lnTo>
                  <a:lnTo>
                    <a:pt x="218987" y="99964"/>
                  </a:lnTo>
                  <a:lnTo>
                    <a:pt x="218987" y="94029"/>
                  </a:lnTo>
                  <a:close/>
                  <a:moveTo>
                    <a:pt x="231170" y="94029"/>
                  </a:moveTo>
                  <a:lnTo>
                    <a:pt x="231170" y="99964"/>
                  </a:lnTo>
                  <a:lnTo>
                    <a:pt x="225234" y="99964"/>
                  </a:lnTo>
                  <a:lnTo>
                    <a:pt x="225234" y="94029"/>
                  </a:lnTo>
                  <a:close/>
                  <a:moveTo>
                    <a:pt x="237417" y="94029"/>
                  </a:moveTo>
                  <a:lnTo>
                    <a:pt x="237417" y="99964"/>
                  </a:lnTo>
                  <a:lnTo>
                    <a:pt x="231481" y="99964"/>
                  </a:lnTo>
                  <a:lnTo>
                    <a:pt x="231481" y="94029"/>
                  </a:lnTo>
                  <a:close/>
                  <a:moveTo>
                    <a:pt x="243664" y="94029"/>
                  </a:moveTo>
                  <a:lnTo>
                    <a:pt x="243664" y="99964"/>
                  </a:lnTo>
                  <a:lnTo>
                    <a:pt x="237729" y="99964"/>
                  </a:lnTo>
                  <a:lnTo>
                    <a:pt x="237729" y="94029"/>
                  </a:lnTo>
                  <a:close/>
                  <a:moveTo>
                    <a:pt x="249911" y="94029"/>
                  </a:moveTo>
                  <a:lnTo>
                    <a:pt x="249911" y="99964"/>
                  </a:lnTo>
                  <a:lnTo>
                    <a:pt x="243977" y="99964"/>
                  </a:lnTo>
                  <a:lnTo>
                    <a:pt x="243977" y="94029"/>
                  </a:lnTo>
                  <a:close/>
                  <a:moveTo>
                    <a:pt x="256161" y="94029"/>
                  </a:moveTo>
                  <a:lnTo>
                    <a:pt x="256161" y="99964"/>
                  </a:lnTo>
                  <a:lnTo>
                    <a:pt x="250225" y="99964"/>
                  </a:lnTo>
                  <a:lnTo>
                    <a:pt x="250225" y="94029"/>
                  </a:lnTo>
                  <a:close/>
                  <a:moveTo>
                    <a:pt x="262409" y="94029"/>
                  </a:moveTo>
                  <a:lnTo>
                    <a:pt x="262409" y="99964"/>
                  </a:lnTo>
                  <a:lnTo>
                    <a:pt x="256474" y="99964"/>
                  </a:lnTo>
                  <a:lnTo>
                    <a:pt x="256474" y="94029"/>
                  </a:lnTo>
                  <a:close/>
                  <a:moveTo>
                    <a:pt x="268656" y="94029"/>
                  </a:moveTo>
                  <a:lnTo>
                    <a:pt x="268656" y="99964"/>
                  </a:lnTo>
                  <a:lnTo>
                    <a:pt x="262721" y="99964"/>
                  </a:lnTo>
                  <a:lnTo>
                    <a:pt x="262721" y="94029"/>
                  </a:lnTo>
                  <a:close/>
                  <a:moveTo>
                    <a:pt x="274904" y="94029"/>
                  </a:moveTo>
                  <a:lnTo>
                    <a:pt x="274904" y="99964"/>
                  </a:lnTo>
                  <a:lnTo>
                    <a:pt x="268968" y="99964"/>
                  </a:lnTo>
                  <a:lnTo>
                    <a:pt x="268968" y="94029"/>
                  </a:lnTo>
                  <a:close/>
                  <a:moveTo>
                    <a:pt x="6251" y="100276"/>
                  </a:moveTo>
                  <a:lnTo>
                    <a:pt x="6251" y="106211"/>
                  </a:lnTo>
                  <a:lnTo>
                    <a:pt x="315" y="106211"/>
                  </a:lnTo>
                  <a:lnTo>
                    <a:pt x="315" y="100276"/>
                  </a:lnTo>
                  <a:close/>
                  <a:moveTo>
                    <a:pt x="12498" y="100276"/>
                  </a:moveTo>
                  <a:lnTo>
                    <a:pt x="12498" y="106211"/>
                  </a:lnTo>
                  <a:lnTo>
                    <a:pt x="6562" y="106211"/>
                  </a:lnTo>
                  <a:lnTo>
                    <a:pt x="6562" y="100276"/>
                  </a:lnTo>
                  <a:close/>
                  <a:moveTo>
                    <a:pt x="18745" y="100276"/>
                  </a:moveTo>
                  <a:lnTo>
                    <a:pt x="18745" y="106211"/>
                  </a:lnTo>
                  <a:lnTo>
                    <a:pt x="12810" y="106211"/>
                  </a:lnTo>
                  <a:lnTo>
                    <a:pt x="12810" y="100276"/>
                  </a:lnTo>
                  <a:close/>
                  <a:moveTo>
                    <a:pt x="24992" y="100276"/>
                  </a:moveTo>
                  <a:lnTo>
                    <a:pt x="24992" y="106211"/>
                  </a:lnTo>
                  <a:lnTo>
                    <a:pt x="19058" y="106211"/>
                  </a:lnTo>
                  <a:lnTo>
                    <a:pt x="19058" y="100276"/>
                  </a:lnTo>
                  <a:close/>
                  <a:moveTo>
                    <a:pt x="31242" y="100276"/>
                  </a:moveTo>
                  <a:lnTo>
                    <a:pt x="31242" y="106211"/>
                  </a:lnTo>
                  <a:lnTo>
                    <a:pt x="25305" y="106211"/>
                  </a:lnTo>
                  <a:lnTo>
                    <a:pt x="25305" y="100276"/>
                  </a:lnTo>
                  <a:close/>
                  <a:moveTo>
                    <a:pt x="37489" y="100276"/>
                  </a:moveTo>
                  <a:lnTo>
                    <a:pt x="37489" y="106211"/>
                  </a:lnTo>
                  <a:lnTo>
                    <a:pt x="31553" y="106211"/>
                  </a:lnTo>
                  <a:lnTo>
                    <a:pt x="31553" y="100276"/>
                  </a:lnTo>
                  <a:close/>
                  <a:moveTo>
                    <a:pt x="43737" y="100276"/>
                  </a:moveTo>
                  <a:lnTo>
                    <a:pt x="43737" y="106211"/>
                  </a:lnTo>
                  <a:lnTo>
                    <a:pt x="37802" y="106211"/>
                  </a:lnTo>
                  <a:lnTo>
                    <a:pt x="37802" y="100276"/>
                  </a:lnTo>
                  <a:close/>
                  <a:moveTo>
                    <a:pt x="49985" y="100276"/>
                  </a:moveTo>
                  <a:lnTo>
                    <a:pt x="49985" y="106211"/>
                  </a:lnTo>
                  <a:lnTo>
                    <a:pt x="44049" y="106211"/>
                  </a:lnTo>
                  <a:lnTo>
                    <a:pt x="44049" y="100276"/>
                  </a:lnTo>
                  <a:close/>
                  <a:moveTo>
                    <a:pt x="56232" y="100276"/>
                  </a:moveTo>
                  <a:lnTo>
                    <a:pt x="56232" y="106211"/>
                  </a:lnTo>
                  <a:lnTo>
                    <a:pt x="50296" y="106211"/>
                  </a:lnTo>
                  <a:lnTo>
                    <a:pt x="50296" y="100276"/>
                  </a:lnTo>
                  <a:close/>
                  <a:moveTo>
                    <a:pt x="62480" y="100276"/>
                  </a:moveTo>
                  <a:lnTo>
                    <a:pt x="62480" y="106211"/>
                  </a:lnTo>
                  <a:lnTo>
                    <a:pt x="56545" y="106211"/>
                  </a:lnTo>
                  <a:lnTo>
                    <a:pt x="56545" y="100276"/>
                  </a:lnTo>
                  <a:close/>
                  <a:moveTo>
                    <a:pt x="68727" y="100276"/>
                  </a:moveTo>
                  <a:lnTo>
                    <a:pt x="68727" y="106211"/>
                  </a:lnTo>
                  <a:lnTo>
                    <a:pt x="62792" y="106211"/>
                  </a:lnTo>
                  <a:lnTo>
                    <a:pt x="62792" y="100276"/>
                  </a:lnTo>
                  <a:close/>
                  <a:moveTo>
                    <a:pt x="74975" y="100276"/>
                  </a:moveTo>
                  <a:lnTo>
                    <a:pt x="74975" y="106211"/>
                  </a:lnTo>
                  <a:lnTo>
                    <a:pt x="69039" y="106211"/>
                  </a:lnTo>
                  <a:lnTo>
                    <a:pt x="69039" y="100276"/>
                  </a:lnTo>
                  <a:close/>
                  <a:moveTo>
                    <a:pt x="81223" y="100276"/>
                  </a:moveTo>
                  <a:lnTo>
                    <a:pt x="81223" y="106211"/>
                  </a:lnTo>
                  <a:lnTo>
                    <a:pt x="75286" y="106211"/>
                  </a:lnTo>
                  <a:lnTo>
                    <a:pt x="75286" y="100276"/>
                  </a:lnTo>
                  <a:close/>
                  <a:moveTo>
                    <a:pt x="87470" y="100276"/>
                  </a:moveTo>
                  <a:lnTo>
                    <a:pt x="87470" y="106211"/>
                  </a:lnTo>
                  <a:lnTo>
                    <a:pt x="81535" y="106211"/>
                  </a:lnTo>
                  <a:lnTo>
                    <a:pt x="81535" y="100276"/>
                  </a:lnTo>
                  <a:close/>
                  <a:moveTo>
                    <a:pt x="93718" y="100276"/>
                  </a:moveTo>
                  <a:lnTo>
                    <a:pt x="93718" y="106211"/>
                  </a:lnTo>
                  <a:lnTo>
                    <a:pt x="87784" y="106211"/>
                  </a:lnTo>
                  <a:lnTo>
                    <a:pt x="87784" y="100276"/>
                  </a:lnTo>
                  <a:close/>
                  <a:moveTo>
                    <a:pt x="99967" y="100276"/>
                  </a:moveTo>
                  <a:lnTo>
                    <a:pt x="99967" y="106211"/>
                  </a:lnTo>
                  <a:lnTo>
                    <a:pt x="94031" y="106211"/>
                  </a:lnTo>
                  <a:lnTo>
                    <a:pt x="94031" y="100276"/>
                  </a:lnTo>
                  <a:close/>
                  <a:moveTo>
                    <a:pt x="106214" y="100276"/>
                  </a:moveTo>
                  <a:lnTo>
                    <a:pt x="106214" y="106211"/>
                  </a:lnTo>
                  <a:lnTo>
                    <a:pt x="100278" y="106211"/>
                  </a:lnTo>
                  <a:lnTo>
                    <a:pt x="100278" y="100276"/>
                  </a:lnTo>
                  <a:close/>
                  <a:moveTo>
                    <a:pt x="112461" y="100276"/>
                  </a:moveTo>
                  <a:lnTo>
                    <a:pt x="112461" y="106211"/>
                  </a:lnTo>
                  <a:lnTo>
                    <a:pt x="106527" y="106211"/>
                  </a:lnTo>
                  <a:lnTo>
                    <a:pt x="106527" y="100276"/>
                  </a:lnTo>
                  <a:close/>
                  <a:moveTo>
                    <a:pt x="118710" y="100276"/>
                  </a:moveTo>
                  <a:lnTo>
                    <a:pt x="118710" y="106211"/>
                  </a:lnTo>
                  <a:lnTo>
                    <a:pt x="112774" y="106211"/>
                  </a:lnTo>
                  <a:lnTo>
                    <a:pt x="112774" y="100276"/>
                  </a:lnTo>
                  <a:close/>
                  <a:moveTo>
                    <a:pt x="124957" y="100276"/>
                  </a:moveTo>
                  <a:lnTo>
                    <a:pt x="124957" y="106211"/>
                  </a:lnTo>
                  <a:lnTo>
                    <a:pt x="119021" y="106211"/>
                  </a:lnTo>
                  <a:lnTo>
                    <a:pt x="119021" y="100276"/>
                  </a:lnTo>
                  <a:close/>
                  <a:moveTo>
                    <a:pt x="131204" y="100276"/>
                  </a:moveTo>
                  <a:lnTo>
                    <a:pt x="131204" y="106211"/>
                  </a:lnTo>
                  <a:lnTo>
                    <a:pt x="125270" y="106211"/>
                  </a:lnTo>
                  <a:lnTo>
                    <a:pt x="125270" y="100276"/>
                  </a:lnTo>
                  <a:close/>
                  <a:moveTo>
                    <a:pt x="137451" y="100276"/>
                  </a:moveTo>
                  <a:lnTo>
                    <a:pt x="137451" y="106211"/>
                  </a:lnTo>
                  <a:lnTo>
                    <a:pt x="131517" y="106211"/>
                  </a:lnTo>
                  <a:lnTo>
                    <a:pt x="131517" y="100276"/>
                  </a:lnTo>
                  <a:close/>
                  <a:moveTo>
                    <a:pt x="143702" y="100276"/>
                  </a:moveTo>
                  <a:lnTo>
                    <a:pt x="143702" y="106211"/>
                  </a:lnTo>
                  <a:lnTo>
                    <a:pt x="137766" y="106211"/>
                  </a:lnTo>
                  <a:lnTo>
                    <a:pt x="137766" y="100276"/>
                  </a:lnTo>
                  <a:close/>
                  <a:moveTo>
                    <a:pt x="149949" y="100276"/>
                  </a:moveTo>
                  <a:lnTo>
                    <a:pt x="149949" y="106211"/>
                  </a:lnTo>
                  <a:lnTo>
                    <a:pt x="144015" y="106211"/>
                  </a:lnTo>
                  <a:lnTo>
                    <a:pt x="144015" y="100276"/>
                  </a:lnTo>
                  <a:close/>
                  <a:moveTo>
                    <a:pt x="156196" y="100276"/>
                  </a:moveTo>
                  <a:lnTo>
                    <a:pt x="156196" y="106211"/>
                  </a:lnTo>
                  <a:lnTo>
                    <a:pt x="150262" y="106211"/>
                  </a:lnTo>
                  <a:lnTo>
                    <a:pt x="150262" y="100276"/>
                  </a:lnTo>
                  <a:close/>
                  <a:moveTo>
                    <a:pt x="162445" y="100276"/>
                  </a:moveTo>
                  <a:lnTo>
                    <a:pt x="162445" y="106211"/>
                  </a:lnTo>
                  <a:lnTo>
                    <a:pt x="156509" y="106211"/>
                  </a:lnTo>
                  <a:lnTo>
                    <a:pt x="156509" y="100276"/>
                  </a:lnTo>
                  <a:close/>
                  <a:moveTo>
                    <a:pt x="168692" y="100276"/>
                  </a:moveTo>
                  <a:lnTo>
                    <a:pt x="168692" y="106211"/>
                  </a:lnTo>
                  <a:lnTo>
                    <a:pt x="162756" y="106211"/>
                  </a:lnTo>
                  <a:lnTo>
                    <a:pt x="162756" y="100276"/>
                  </a:lnTo>
                  <a:close/>
                  <a:moveTo>
                    <a:pt x="174939" y="100276"/>
                  </a:moveTo>
                  <a:lnTo>
                    <a:pt x="174939" y="106211"/>
                  </a:lnTo>
                  <a:lnTo>
                    <a:pt x="169005" y="106211"/>
                  </a:lnTo>
                  <a:lnTo>
                    <a:pt x="169005" y="100276"/>
                  </a:lnTo>
                  <a:close/>
                  <a:moveTo>
                    <a:pt x="181186" y="100276"/>
                  </a:moveTo>
                  <a:lnTo>
                    <a:pt x="181186" y="106211"/>
                  </a:lnTo>
                  <a:lnTo>
                    <a:pt x="175252" y="106211"/>
                  </a:lnTo>
                  <a:lnTo>
                    <a:pt x="175252" y="100276"/>
                  </a:lnTo>
                  <a:close/>
                  <a:moveTo>
                    <a:pt x="187435" y="100276"/>
                  </a:moveTo>
                  <a:lnTo>
                    <a:pt x="187435" y="106211"/>
                  </a:lnTo>
                  <a:lnTo>
                    <a:pt x="181499" y="106211"/>
                  </a:lnTo>
                  <a:lnTo>
                    <a:pt x="181499" y="100276"/>
                  </a:lnTo>
                  <a:close/>
                  <a:moveTo>
                    <a:pt x="193684" y="100276"/>
                  </a:moveTo>
                  <a:lnTo>
                    <a:pt x="193684" y="106211"/>
                  </a:lnTo>
                  <a:lnTo>
                    <a:pt x="187749" y="106211"/>
                  </a:lnTo>
                  <a:lnTo>
                    <a:pt x="187749" y="100276"/>
                  </a:lnTo>
                  <a:close/>
                  <a:moveTo>
                    <a:pt x="199931" y="100276"/>
                  </a:moveTo>
                  <a:lnTo>
                    <a:pt x="199931" y="106211"/>
                  </a:lnTo>
                  <a:lnTo>
                    <a:pt x="193996" y="106211"/>
                  </a:lnTo>
                  <a:lnTo>
                    <a:pt x="193996" y="100276"/>
                  </a:lnTo>
                  <a:close/>
                  <a:moveTo>
                    <a:pt x="206180" y="100276"/>
                  </a:moveTo>
                  <a:lnTo>
                    <a:pt x="206180" y="106211"/>
                  </a:lnTo>
                  <a:lnTo>
                    <a:pt x="200244" y="106211"/>
                  </a:lnTo>
                  <a:lnTo>
                    <a:pt x="200244" y="100276"/>
                  </a:lnTo>
                  <a:close/>
                  <a:moveTo>
                    <a:pt x="212427" y="100276"/>
                  </a:moveTo>
                  <a:lnTo>
                    <a:pt x="212427" y="106211"/>
                  </a:lnTo>
                  <a:lnTo>
                    <a:pt x="206491" y="106211"/>
                  </a:lnTo>
                  <a:lnTo>
                    <a:pt x="206491" y="100276"/>
                  </a:lnTo>
                  <a:close/>
                  <a:moveTo>
                    <a:pt x="218674" y="100276"/>
                  </a:moveTo>
                  <a:lnTo>
                    <a:pt x="218674" y="106211"/>
                  </a:lnTo>
                  <a:lnTo>
                    <a:pt x="212739" y="106211"/>
                  </a:lnTo>
                  <a:lnTo>
                    <a:pt x="212739" y="100276"/>
                  </a:lnTo>
                  <a:close/>
                  <a:moveTo>
                    <a:pt x="224921" y="100276"/>
                  </a:moveTo>
                  <a:lnTo>
                    <a:pt x="224921" y="106211"/>
                  </a:lnTo>
                  <a:lnTo>
                    <a:pt x="218987" y="106211"/>
                  </a:lnTo>
                  <a:lnTo>
                    <a:pt x="218987" y="100276"/>
                  </a:lnTo>
                  <a:close/>
                  <a:moveTo>
                    <a:pt x="231170" y="100276"/>
                  </a:moveTo>
                  <a:lnTo>
                    <a:pt x="231170" y="106211"/>
                  </a:lnTo>
                  <a:lnTo>
                    <a:pt x="225234" y="106211"/>
                  </a:lnTo>
                  <a:lnTo>
                    <a:pt x="225234" y="100276"/>
                  </a:lnTo>
                  <a:close/>
                  <a:moveTo>
                    <a:pt x="237417" y="100276"/>
                  </a:moveTo>
                  <a:lnTo>
                    <a:pt x="237417" y="106211"/>
                  </a:lnTo>
                  <a:lnTo>
                    <a:pt x="231481" y="106211"/>
                  </a:lnTo>
                  <a:lnTo>
                    <a:pt x="231481" y="100276"/>
                  </a:lnTo>
                  <a:close/>
                  <a:moveTo>
                    <a:pt x="243664" y="100276"/>
                  </a:moveTo>
                  <a:lnTo>
                    <a:pt x="243664" y="106211"/>
                  </a:lnTo>
                  <a:lnTo>
                    <a:pt x="237729" y="106211"/>
                  </a:lnTo>
                  <a:lnTo>
                    <a:pt x="237729" y="100276"/>
                  </a:lnTo>
                  <a:close/>
                  <a:moveTo>
                    <a:pt x="249911" y="100276"/>
                  </a:moveTo>
                  <a:lnTo>
                    <a:pt x="249911" y="106211"/>
                  </a:lnTo>
                  <a:lnTo>
                    <a:pt x="243977" y="106211"/>
                  </a:lnTo>
                  <a:lnTo>
                    <a:pt x="243977" y="100276"/>
                  </a:lnTo>
                  <a:close/>
                  <a:moveTo>
                    <a:pt x="256161" y="100276"/>
                  </a:moveTo>
                  <a:lnTo>
                    <a:pt x="256161" y="106211"/>
                  </a:lnTo>
                  <a:lnTo>
                    <a:pt x="250225" y="106211"/>
                  </a:lnTo>
                  <a:lnTo>
                    <a:pt x="250225" y="100276"/>
                  </a:lnTo>
                  <a:close/>
                  <a:moveTo>
                    <a:pt x="262409" y="100276"/>
                  </a:moveTo>
                  <a:lnTo>
                    <a:pt x="262409" y="106211"/>
                  </a:lnTo>
                  <a:lnTo>
                    <a:pt x="256474" y="106211"/>
                  </a:lnTo>
                  <a:lnTo>
                    <a:pt x="256474" y="100276"/>
                  </a:lnTo>
                  <a:close/>
                  <a:moveTo>
                    <a:pt x="268656" y="100276"/>
                  </a:moveTo>
                  <a:lnTo>
                    <a:pt x="268656" y="106211"/>
                  </a:lnTo>
                  <a:lnTo>
                    <a:pt x="262721" y="106211"/>
                  </a:lnTo>
                  <a:lnTo>
                    <a:pt x="262721" y="100276"/>
                  </a:lnTo>
                  <a:close/>
                  <a:moveTo>
                    <a:pt x="274904" y="100276"/>
                  </a:moveTo>
                  <a:lnTo>
                    <a:pt x="274904" y="106211"/>
                  </a:lnTo>
                  <a:lnTo>
                    <a:pt x="268968" y="106211"/>
                  </a:lnTo>
                  <a:lnTo>
                    <a:pt x="268968" y="100276"/>
                  </a:lnTo>
                  <a:close/>
                  <a:moveTo>
                    <a:pt x="6251" y="106523"/>
                  </a:moveTo>
                  <a:lnTo>
                    <a:pt x="6251" y="112460"/>
                  </a:lnTo>
                  <a:lnTo>
                    <a:pt x="315" y="112460"/>
                  </a:lnTo>
                  <a:lnTo>
                    <a:pt x="315" y="106523"/>
                  </a:lnTo>
                  <a:close/>
                  <a:moveTo>
                    <a:pt x="12498" y="106523"/>
                  </a:moveTo>
                  <a:lnTo>
                    <a:pt x="12498" y="112460"/>
                  </a:lnTo>
                  <a:lnTo>
                    <a:pt x="6562" y="112460"/>
                  </a:lnTo>
                  <a:lnTo>
                    <a:pt x="6562" y="106523"/>
                  </a:lnTo>
                  <a:close/>
                  <a:moveTo>
                    <a:pt x="18745" y="106523"/>
                  </a:moveTo>
                  <a:lnTo>
                    <a:pt x="18745" y="112460"/>
                  </a:lnTo>
                  <a:lnTo>
                    <a:pt x="12810" y="112460"/>
                  </a:lnTo>
                  <a:lnTo>
                    <a:pt x="12810" y="106523"/>
                  </a:lnTo>
                  <a:close/>
                  <a:moveTo>
                    <a:pt x="24992" y="106523"/>
                  </a:moveTo>
                  <a:lnTo>
                    <a:pt x="24992" y="112460"/>
                  </a:lnTo>
                  <a:lnTo>
                    <a:pt x="19058" y="112460"/>
                  </a:lnTo>
                  <a:lnTo>
                    <a:pt x="19058" y="106523"/>
                  </a:lnTo>
                  <a:close/>
                  <a:moveTo>
                    <a:pt x="31242" y="106523"/>
                  </a:moveTo>
                  <a:lnTo>
                    <a:pt x="31242" y="112460"/>
                  </a:lnTo>
                  <a:lnTo>
                    <a:pt x="25305" y="112460"/>
                  </a:lnTo>
                  <a:lnTo>
                    <a:pt x="25305" y="106523"/>
                  </a:lnTo>
                  <a:close/>
                  <a:moveTo>
                    <a:pt x="37489" y="106523"/>
                  </a:moveTo>
                  <a:lnTo>
                    <a:pt x="37489" y="112460"/>
                  </a:lnTo>
                  <a:lnTo>
                    <a:pt x="31553" y="112460"/>
                  </a:lnTo>
                  <a:lnTo>
                    <a:pt x="31553" y="106523"/>
                  </a:lnTo>
                  <a:close/>
                  <a:moveTo>
                    <a:pt x="43737" y="106523"/>
                  </a:moveTo>
                  <a:lnTo>
                    <a:pt x="43737" y="112460"/>
                  </a:lnTo>
                  <a:lnTo>
                    <a:pt x="37802" y="112460"/>
                  </a:lnTo>
                  <a:lnTo>
                    <a:pt x="37802" y="106523"/>
                  </a:lnTo>
                  <a:close/>
                  <a:moveTo>
                    <a:pt x="49985" y="106523"/>
                  </a:moveTo>
                  <a:lnTo>
                    <a:pt x="49985" y="112460"/>
                  </a:lnTo>
                  <a:lnTo>
                    <a:pt x="44049" y="112460"/>
                  </a:lnTo>
                  <a:lnTo>
                    <a:pt x="44049" y="106523"/>
                  </a:lnTo>
                  <a:close/>
                  <a:moveTo>
                    <a:pt x="56232" y="106523"/>
                  </a:moveTo>
                  <a:lnTo>
                    <a:pt x="56232" y="112460"/>
                  </a:lnTo>
                  <a:lnTo>
                    <a:pt x="50296" y="112460"/>
                  </a:lnTo>
                  <a:lnTo>
                    <a:pt x="50296" y="106523"/>
                  </a:lnTo>
                  <a:close/>
                  <a:moveTo>
                    <a:pt x="62480" y="106523"/>
                  </a:moveTo>
                  <a:lnTo>
                    <a:pt x="62480" y="112460"/>
                  </a:lnTo>
                  <a:lnTo>
                    <a:pt x="56545" y="112460"/>
                  </a:lnTo>
                  <a:lnTo>
                    <a:pt x="56545" y="106523"/>
                  </a:lnTo>
                  <a:close/>
                  <a:moveTo>
                    <a:pt x="68727" y="106523"/>
                  </a:moveTo>
                  <a:lnTo>
                    <a:pt x="68727" y="112460"/>
                  </a:lnTo>
                  <a:lnTo>
                    <a:pt x="62792" y="112460"/>
                  </a:lnTo>
                  <a:lnTo>
                    <a:pt x="62792" y="106523"/>
                  </a:lnTo>
                  <a:close/>
                  <a:moveTo>
                    <a:pt x="74975" y="106523"/>
                  </a:moveTo>
                  <a:lnTo>
                    <a:pt x="74975" y="112460"/>
                  </a:lnTo>
                  <a:lnTo>
                    <a:pt x="69039" y="112460"/>
                  </a:lnTo>
                  <a:lnTo>
                    <a:pt x="69039" y="106523"/>
                  </a:lnTo>
                  <a:close/>
                  <a:moveTo>
                    <a:pt x="81223" y="106523"/>
                  </a:moveTo>
                  <a:lnTo>
                    <a:pt x="81223" y="112460"/>
                  </a:lnTo>
                  <a:lnTo>
                    <a:pt x="75286" y="112460"/>
                  </a:lnTo>
                  <a:lnTo>
                    <a:pt x="75286" y="106523"/>
                  </a:lnTo>
                  <a:close/>
                  <a:moveTo>
                    <a:pt x="87470" y="106523"/>
                  </a:moveTo>
                  <a:lnTo>
                    <a:pt x="87470" y="112460"/>
                  </a:lnTo>
                  <a:lnTo>
                    <a:pt x="81535" y="112460"/>
                  </a:lnTo>
                  <a:lnTo>
                    <a:pt x="81535" y="106523"/>
                  </a:lnTo>
                  <a:close/>
                  <a:moveTo>
                    <a:pt x="93718" y="106523"/>
                  </a:moveTo>
                  <a:lnTo>
                    <a:pt x="93718" y="112460"/>
                  </a:lnTo>
                  <a:lnTo>
                    <a:pt x="87784" y="112460"/>
                  </a:lnTo>
                  <a:lnTo>
                    <a:pt x="87784" y="106523"/>
                  </a:lnTo>
                  <a:close/>
                  <a:moveTo>
                    <a:pt x="99967" y="106523"/>
                  </a:moveTo>
                  <a:lnTo>
                    <a:pt x="99967" y="112460"/>
                  </a:lnTo>
                  <a:lnTo>
                    <a:pt x="94031" y="112460"/>
                  </a:lnTo>
                  <a:lnTo>
                    <a:pt x="94031" y="106523"/>
                  </a:lnTo>
                  <a:close/>
                  <a:moveTo>
                    <a:pt x="106214" y="106523"/>
                  </a:moveTo>
                  <a:lnTo>
                    <a:pt x="106214" y="112460"/>
                  </a:lnTo>
                  <a:lnTo>
                    <a:pt x="100278" y="112460"/>
                  </a:lnTo>
                  <a:lnTo>
                    <a:pt x="100278" y="106523"/>
                  </a:lnTo>
                  <a:close/>
                  <a:moveTo>
                    <a:pt x="112461" y="106523"/>
                  </a:moveTo>
                  <a:lnTo>
                    <a:pt x="112461" y="112460"/>
                  </a:lnTo>
                  <a:lnTo>
                    <a:pt x="106527" y="112460"/>
                  </a:lnTo>
                  <a:lnTo>
                    <a:pt x="106527" y="106523"/>
                  </a:lnTo>
                  <a:close/>
                  <a:moveTo>
                    <a:pt x="118710" y="106523"/>
                  </a:moveTo>
                  <a:lnTo>
                    <a:pt x="118710" y="112460"/>
                  </a:lnTo>
                  <a:lnTo>
                    <a:pt x="112774" y="112460"/>
                  </a:lnTo>
                  <a:lnTo>
                    <a:pt x="112774" y="106523"/>
                  </a:lnTo>
                  <a:close/>
                  <a:moveTo>
                    <a:pt x="124957" y="106523"/>
                  </a:moveTo>
                  <a:lnTo>
                    <a:pt x="124957" y="112460"/>
                  </a:lnTo>
                  <a:lnTo>
                    <a:pt x="119021" y="112460"/>
                  </a:lnTo>
                  <a:lnTo>
                    <a:pt x="119021" y="106523"/>
                  </a:lnTo>
                  <a:close/>
                  <a:moveTo>
                    <a:pt x="131204" y="106523"/>
                  </a:moveTo>
                  <a:lnTo>
                    <a:pt x="131204" y="112460"/>
                  </a:lnTo>
                  <a:lnTo>
                    <a:pt x="125270" y="112460"/>
                  </a:lnTo>
                  <a:lnTo>
                    <a:pt x="125270" y="106523"/>
                  </a:lnTo>
                  <a:close/>
                  <a:moveTo>
                    <a:pt x="137451" y="106523"/>
                  </a:moveTo>
                  <a:lnTo>
                    <a:pt x="137451" y="112460"/>
                  </a:lnTo>
                  <a:lnTo>
                    <a:pt x="131517" y="112460"/>
                  </a:lnTo>
                  <a:lnTo>
                    <a:pt x="131517" y="106523"/>
                  </a:lnTo>
                  <a:close/>
                  <a:moveTo>
                    <a:pt x="143702" y="106523"/>
                  </a:moveTo>
                  <a:lnTo>
                    <a:pt x="143702" y="112460"/>
                  </a:lnTo>
                  <a:lnTo>
                    <a:pt x="137766" y="112460"/>
                  </a:lnTo>
                  <a:lnTo>
                    <a:pt x="137766" y="106523"/>
                  </a:lnTo>
                  <a:close/>
                  <a:moveTo>
                    <a:pt x="149949" y="106523"/>
                  </a:moveTo>
                  <a:lnTo>
                    <a:pt x="149949" y="112460"/>
                  </a:lnTo>
                  <a:lnTo>
                    <a:pt x="144015" y="112460"/>
                  </a:lnTo>
                  <a:lnTo>
                    <a:pt x="144015" y="106523"/>
                  </a:lnTo>
                  <a:close/>
                  <a:moveTo>
                    <a:pt x="156196" y="106523"/>
                  </a:moveTo>
                  <a:lnTo>
                    <a:pt x="156196" y="112460"/>
                  </a:lnTo>
                  <a:lnTo>
                    <a:pt x="150262" y="112460"/>
                  </a:lnTo>
                  <a:lnTo>
                    <a:pt x="150262" y="106523"/>
                  </a:lnTo>
                  <a:close/>
                  <a:moveTo>
                    <a:pt x="162445" y="106523"/>
                  </a:moveTo>
                  <a:lnTo>
                    <a:pt x="162445" y="112460"/>
                  </a:lnTo>
                  <a:lnTo>
                    <a:pt x="156509" y="112460"/>
                  </a:lnTo>
                  <a:lnTo>
                    <a:pt x="156509" y="106523"/>
                  </a:lnTo>
                  <a:close/>
                  <a:moveTo>
                    <a:pt x="168692" y="106523"/>
                  </a:moveTo>
                  <a:lnTo>
                    <a:pt x="168692" y="112460"/>
                  </a:lnTo>
                  <a:lnTo>
                    <a:pt x="162756" y="112460"/>
                  </a:lnTo>
                  <a:lnTo>
                    <a:pt x="162756" y="106523"/>
                  </a:lnTo>
                  <a:close/>
                  <a:moveTo>
                    <a:pt x="174939" y="106523"/>
                  </a:moveTo>
                  <a:lnTo>
                    <a:pt x="174939" y="112460"/>
                  </a:lnTo>
                  <a:lnTo>
                    <a:pt x="169005" y="112460"/>
                  </a:lnTo>
                  <a:lnTo>
                    <a:pt x="169005" y="106523"/>
                  </a:lnTo>
                  <a:close/>
                  <a:moveTo>
                    <a:pt x="181186" y="106523"/>
                  </a:moveTo>
                  <a:lnTo>
                    <a:pt x="181186" y="112460"/>
                  </a:lnTo>
                  <a:lnTo>
                    <a:pt x="175252" y="112460"/>
                  </a:lnTo>
                  <a:lnTo>
                    <a:pt x="175252" y="106523"/>
                  </a:lnTo>
                  <a:close/>
                  <a:moveTo>
                    <a:pt x="187435" y="106523"/>
                  </a:moveTo>
                  <a:lnTo>
                    <a:pt x="187435" y="112460"/>
                  </a:lnTo>
                  <a:lnTo>
                    <a:pt x="181499" y="112460"/>
                  </a:lnTo>
                  <a:lnTo>
                    <a:pt x="181499" y="106523"/>
                  </a:lnTo>
                  <a:close/>
                  <a:moveTo>
                    <a:pt x="193684" y="106523"/>
                  </a:moveTo>
                  <a:lnTo>
                    <a:pt x="193684" y="112460"/>
                  </a:lnTo>
                  <a:lnTo>
                    <a:pt x="187749" y="112460"/>
                  </a:lnTo>
                  <a:lnTo>
                    <a:pt x="187749" y="106523"/>
                  </a:lnTo>
                  <a:close/>
                  <a:moveTo>
                    <a:pt x="199931" y="106523"/>
                  </a:moveTo>
                  <a:lnTo>
                    <a:pt x="199931" y="112460"/>
                  </a:lnTo>
                  <a:lnTo>
                    <a:pt x="193996" y="112460"/>
                  </a:lnTo>
                  <a:lnTo>
                    <a:pt x="193996" y="106523"/>
                  </a:lnTo>
                  <a:close/>
                  <a:moveTo>
                    <a:pt x="206180" y="106523"/>
                  </a:moveTo>
                  <a:lnTo>
                    <a:pt x="206180" y="112460"/>
                  </a:lnTo>
                  <a:lnTo>
                    <a:pt x="200244" y="112460"/>
                  </a:lnTo>
                  <a:lnTo>
                    <a:pt x="200244" y="106523"/>
                  </a:lnTo>
                  <a:close/>
                  <a:moveTo>
                    <a:pt x="212427" y="106523"/>
                  </a:moveTo>
                  <a:lnTo>
                    <a:pt x="212427" y="112460"/>
                  </a:lnTo>
                  <a:lnTo>
                    <a:pt x="206491" y="112460"/>
                  </a:lnTo>
                  <a:lnTo>
                    <a:pt x="206491" y="106523"/>
                  </a:lnTo>
                  <a:close/>
                  <a:moveTo>
                    <a:pt x="218674" y="106523"/>
                  </a:moveTo>
                  <a:lnTo>
                    <a:pt x="218674" y="112460"/>
                  </a:lnTo>
                  <a:lnTo>
                    <a:pt x="212739" y="112460"/>
                  </a:lnTo>
                  <a:lnTo>
                    <a:pt x="212739" y="106523"/>
                  </a:lnTo>
                  <a:close/>
                  <a:moveTo>
                    <a:pt x="224921" y="106523"/>
                  </a:moveTo>
                  <a:lnTo>
                    <a:pt x="224921" y="112460"/>
                  </a:lnTo>
                  <a:lnTo>
                    <a:pt x="218987" y="112460"/>
                  </a:lnTo>
                  <a:lnTo>
                    <a:pt x="218987" y="106523"/>
                  </a:lnTo>
                  <a:close/>
                  <a:moveTo>
                    <a:pt x="231170" y="106523"/>
                  </a:moveTo>
                  <a:lnTo>
                    <a:pt x="231170" y="112460"/>
                  </a:lnTo>
                  <a:lnTo>
                    <a:pt x="225234" y="112460"/>
                  </a:lnTo>
                  <a:lnTo>
                    <a:pt x="225234" y="106523"/>
                  </a:lnTo>
                  <a:close/>
                  <a:moveTo>
                    <a:pt x="237417" y="106523"/>
                  </a:moveTo>
                  <a:lnTo>
                    <a:pt x="237417" y="112460"/>
                  </a:lnTo>
                  <a:lnTo>
                    <a:pt x="231481" y="112460"/>
                  </a:lnTo>
                  <a:lnTo>
                    <a:pt x="231481" y="106523"/>
                  </a:lnTo>
                  <a:close/>
                  <a:moveTo>
                    <a:pt x="243664" y="106523"/>
                  </a:moveTo>
                  <a:lnTo>
                    <a:pt x="243664" y="112460"/>
                  </a:lnTo>
                  <a:lnTo>
                    <a:pt x="237729" y="112460"/>
                  </a:lnTo>
                  <a:lnTo>
                    <a:pt x="237729" y="106523"/>
                  </a:lnTo>
                  <a:close/>
                  <a:moveTo>
                    <a:pt x="249911" y="106523"/>
                  </a:moveTo>
                  <a:lnTo>
                    <a:pt x="249911" y="112460"/>
                  </a:lnTo>
                  <a:lnTo>
                    <a:pt x="243977" y="112460"/>
                  </a:lnTo>
                  <a:lnTo>
                    <a:pt x="243977" y="106523"/>
                  </a:lnTo>
                  <a:close/>
                  <a:moveTo>
                    <a:pt x="256161" y="106523"/>
                  </a:moveTo>
                  <a:lnTo>
                    <a:pt x="256161" y="112460"/>
                  </a:lnTo>
                  <a:lnTo>
                    <a:pt x="250225" y="112460"/>
                  </a:lnTo>
                  <a:lnTo>
                    <a:pt x="250225" y="106523"/>
                  </a:lnTo>
                  <a:close/>
                  <a:moveTo>
                    <a:pt x="262409" y="106523"/>
                  </a:moveTo>
                  <a:lnTo>
                    <a:pt x="262409" y="112460"/>
                  </a:lnTo>
                  <a:lnTo>
                    <a:pt x="256474" y="112460"/>
                  </a:lnTo>
                  <a:lnTo>
                    <a:pt x="256474" y="106523"/>
                  </a:lnTo>
                  <a:close/>
                  <a:moveTo>
                    <a:pt x="268656" y="106523"/>
                  </a:moveTo>
                  <a:lnTo>
                    <a:pt x="268656" y="112460"/>
                  </a:lnTo>
                  <a:lnTo>
                    <a:pt x="262721" y="112460"/>
                  </a:lnTo>
                  <a:lnTo>
                    <a:pt x="262721" y="106523"/>
                  </a:lnTo>
                  <a:close/>
                  <a:moveTo>
                    <a:pt x="274904" y="106523"/>
                  </a:moveTo>
                  <a:lnTo>
                    <a:pt x="274904" y="112460"/>
                  </a:lnTo>
                  <a:lnTo>
                    <a:pt x="268968" y="112460"/>
                  </a:lnTo>
                  <a:lnTo>
                    <a:pt x="268968" y="106523"/>
                  </a:lnTo>
                  <a:close/>
                  <a:moveTo>
                    <a:pt x="6251" y="112771"/>
                  </a:moveTo>
                  <a:lnTo>
                    <a:pt x="6251" y="118707"/>
                  </a:lnTo>
                  <a:lnTo>
                    <a:pt x="315" y="118707"/>
                  </a:lnTo>
                  <a:lnTo>
                    <a:pt x="315" y="112771"/>
                  </a:lnTo>
                  <a:close/>
                  <a:moveTo>
                    <a:pt x="12498" y="112771"/>
                  </a:moveTo>
                  <a:lnTo>
                    <a:pt x="12498" y="118707"/>
                  </a:lnTo>
                  <a:lnTo>
                    <a:pt x="6562" y="118707"/>
                  </a:lnTo>
                  <a:lnTo>
                    <a:pt x="6562" y="112771"/>
                  </a:lnTo>
                  <a:close/>
                  <a:moveTo>
                    <a:pt x="18745" y="112771"/>
                  </a:moveTo>
                  <a:lnTo>
                    <a:pt x="18745" y="118707"/>
                  </a:lnTo>
                  <a:lnTo>
                    <a:pt x="12810" y="118707"/>
                  </a:lnTo>
                  <a:lnTo>
                    <a:pt x="12810" y="112771"/>
                  </a:lnTo>
                  <a:close/>
                  <a:moveTo>
                    <a:pt x="24992" y="112771"/>
                  </a:moveTo>
                  <a:lnTo>
                    <a:pt x="24992" y="118707"/>
                  </a:lnTo>
                  <a:lnTo>
                    <a:pt x="19058" y="118707"/>
                  </a:lnTo>
                  <a:lnTo>
                    <a:pt x="19058" y="112771"/>
                  </a:lnTo>
                  <a:close/>
                  <a:moveTo>
                    <a:pt x="31242" y="112771"/>
                  </a:moveTo>
                  <a:lnTo>
                    <a:pt x="31242" y="118707"/>
                  </a:lnTo>
                  <a:lnTo>
                    <a:pt x="25305" y="118707"/>
                  </a:lnTo>
                  <a:lnTo>
                    <a:pt x="25305" y="112771"/>
                  </a:lnTo>
                  <a:close/>
                  <a:moveTo>
                    <a:pt x="37489" y="112771"/>
                  </a:moveTo>
                  <a:lnTo>
                    <a:pt x="37489" y="118707"/>
                  </a:lnTo>
                  <a:lnTo>
                    <a:pt x="31553" y="118707"/>
                  </a:lnTo>
                  <a:lnTo>
                    <a:pt x="31553" y="112771"/>
                  </a:lnTo>
                  <a:close/>
                  <a:moveTo>
                    <a:pt x="43737" y="112771"/>
                  </a:moveTo>
                  <a:lnTo>
                    <a:pt x="43737" y="118707"/>
                  </a:lnTo>
                  <a:lnTo>
                    <a:pt x="37802" y="118707"/>
                  </a:lnTo>
                  <a:lnTo>
                    <a:pt x="37802" y="112771"/>
                  </a:lnTo>
                  <a:close/>
                  <a:moveTo>
                    <a:pt x="49985" y="112771"/>
                  </a:moveTo>
                  <a:lnTo>
                    <a:pt x="49985" y="118707"/>
                  </a:lnTo>
                  <a:lnTo>
                    <a:pt x="44049" y="118707"/>
                  </a:lnTo>
                  <a:lnTo>
                    <a:pt x="44049" y="112771"/>
                  </a:lnTo>
                  <a:close/>
                  <a:moveTo>
                    <a:pt x="56232" y="112771"/>
                  </a:moveTo>
                  <a:lnTo>
                    <a:pt x="56232" y="118707"/>
                  </a:lnTo>
                  <a:lnTo>
                    <a:pt x="50296" y="118707"/>
                  </a:lnTo>
                  <a:lnTo>
                    <a:pt x="50296" y="112771"/>
                  </a:lnTo>
                  <a:close/>
                  <a:moveTo>
                    <a:pt x="62480" y="112771"/>
                  </a:moveTo>
                  <a:lnTo>
                    <a:pt x="62480" y="118707"/>
                  </a:lnTo>
                  <a:lnTo>
                    <a:pt x="56545" y="118707"/>
                  </a:lnTo>
                  <a:lnTo>
                    <a:pt x="56545" y="112771"/>
                  </a:lnTo>
                  <a:close/>
                  <a:moveTo>
                    <a:pt x="68727" y="112771"/>
                  </a:moveTo>
                  <a:lnTo>
                    <a:pt x="68727" y="118707"/>
                  </a:lnTo>
                  <a:lnTo>
                    <a:pt x="62792" y="118707"/>
                  </a:lnTo>
                  <a:lnTo>
                    <a:pt x="62792" y="112771"/>
                  </a:lnTo>
                  <a:close/>
                  <a:moveTo>
                    <a:pt x="74975" y="112771"/>
                  </a:moveTo>
                  <a:lnTo>
                    <a:pt x="74975" y="118707"/>
                  </a:lnTo>
                  <a:lnTo>
                    <a:pt x="69039" y="118707"/>
                  </a:lnTo>
                  <a:lnTo>
                    <a:pt x="69039" y="112771"/>
                  </a:lnTo>
                  <a:close/>
                  <a:moveTo>
                    <a:pt x="81223" y="112771"/>
                  </a:moveTo>
                  <a:lnTo>
                    <a:pt x="81223" y="118707"/>
                  </a:lnTo>
                  <a:lnTo>
                    <a:pt x="75286" y="118707"/>
                  </a:lnTo>
                  <a:lnTo>
                    <a:pt x="75286" y="112771"/>
                  </a:lnTo>
                  <a:close/>
                  <a:moveTo>
                    <a:pt x="87470" y="112771"/>
                  </a:moveTo>
                  <a:lnTo>
                    <a:pt x="87470" y="118707"/>
                  </a:lnTo>
                  <a:lnTo>
                    <a:pt x="81535" y="118707"/>
                  </a:lnTo>
                  <a:lnTo>
                    <a:pt x="81535" y="112771"/>
                  </a:lnTo>
                  <a:close/>
                  <a:moveTo>
                    <a:pt x="93718" y="112771"/>
                  </a:moveTo>
                  <a:lnTo>
                    <a:pt x="93718" y="118707"/>
                  </a:lnTo>
                  <a:lnTo>
                    <a:pt x="87784" y="118707"/>
                  </a:lnTo>
                  <a:lnTo>
                    <a:pt x="87784" y="112771"/>
                  </a:lnTo>
                  <a:close/>
                  <a:moveTo>
                    <a:pt x="99967" y="112771"/>
                  </a:moveTo>
                  <a:lnTo>
                    <a:pt x="99967" y="118707"/>
                  </a:lnTo>
                  <a:lnTo>
                    <a:pt x="94031" y="118707"/>
                  </a:lnTo>
                  <a:lnTo>
                    <a:pt x="94031" y="112771"/>
                  </a:lnTo>
                  <a:close/>
                  <a:moveTo>
                    <a:pt x="106214" y="112771"/>
                  </a:moveTo>
                  <a:lnTo>
                    <a:pt x="106214" y="118707"/>
                  </a:lnTo>
                  <a:lnTo>
                    <a:pt x="100278" y="118707"/>
                  </a:lnTo>
                  <a:lnTo>
                    <a:pt x="100278" y="112771"/>
                  </a:lnTo>
                  <a:close/>
                  <a:moveTo>
                    <a:pt x="112461" y="112771"/>
                  </a:moveTo>
                  <a:lnTo>
                    <a:pt x="112461" y="118707"/>
                  </a:lnTo>
                  <a:lnTo>
                    <a:pt x="106527" y="118707"/>
                  </a:lnTo>
                  <a:lnTo>
                    <a:pt x="106527" y="112771"/>
                  </a:lnTo>
                  <a:close/>
                  <a:moveTo>
                    <a:pt x="118710" y="112771"/>
                  </a:moveTo>
                  <a:lnTo>
                    <a:pt x="118710" y="118707"/>
                  </a:lnTo>
                  <a:lnTo>
                    <a:pt x="112774" y="118707"/>
                  </a:lnTo>
                  <a:lnTo>
                    <a:pt x="112774" y="112771"/>
                  </a:lnTo>
                  <a:close/>
                  <a:moveTo>
                    <a:pt x="124957" y="112771"/>
                  </a:moveTo>
                  <a:lnTo>
                    <a:pt x="124957" y="118707"/>
                  </a:lnTo>
                  <a:lnTo>
                    <a:pt x="119021" y="118707"/>
                  </a:lnTo>
                  <a:lnTo>
                    <a:pt x="119021" y="112771"/>
                  </a:lnTo>
                  <a:close/>
                  <a:moveTo>
                    <a:pt x="131204" y="112771"/>
                  </a:moveTo>
                  <a:lnTo>
                    <a:pt x="131204" y="118707"/>
                  </a:lnTo>
                  <a:lnTo>
                    <a:pt x="125270" y="118707"/>
                  </a:lnTo>
                  <a:lnTo>
                    <a:pt x="125270" y="112771"/>
                  </a:lnTo>
                  <a:close/>
                  <a:moveTo>
                    <a:pt x="137451" y="112771"/>
                  </a:moveTo>
                  <a:lnTo>
                    <a:pt x="137451" y="118707"/>
                  </a:lnTo>
                  <a:lnTo>
                    <a:pt x="131517" y="118707"/>
                  </a:lnTo>
                  <a:lnTo>
                    <a:pt x="131517" y="112771"/>
                  </a:lnTo>
                  <a:close/>
                  <a:moveTo>
                    <a:pt x="143702" y="112771"/>
                  </a:moveTo>
                  <a:lnTo>
                    <a:pt x="143702" y="118707"/>
                  </a:lnTo>
                  <a:lnTo>
                    <a:pt x="137766" y="118707"/>
                  </a:lnTo>
                  <a:lnTo>
                    <a:pt x="137766" y="112771"/>
                  </a:lnTo>
                  <a:close/>
                  <a:moveTo>
                    <a:pt x="149949" y="112771"/>
                  </a:moveTo>
                  <a:lnTo>
                    <a:pt x="149949" y="118707"/>
                  </a:lnTo>
                  <a:lnTo>
                    <a:pt x="144015" y="118707"/>
                  </a:lnTo>
                  <a:lnTo>
                    <a:pt x="144015" y="112771"/>
                  </a:lnTo>
                  <a:close/>
                  <a:moveTo>
                    <a:pt x="156196" y="112771"/>
                  </a:moveTo>
                  <a:lnTo>
                    <a:pt x="156196" y="118707"/>
                  </a:lnTo>
                  <a:lnTo>
                    <a:pt x="150262" y="118707"/>
                  </a:lnTo>
                  <a:lnTo>
                    <a:pt x="150262" y="112771"/>
                  </a:lnTo>
                  <a:close/>
                  <a:moveTo>
                    <a:pt x="162445" y="112771"/>
                  </a:moveTo>
                  <a:lnTo>
                    <a:pt x="162445" y="118707"/>
                  </a:lnTo>
                  <a:lnTo>
                    <a:pt x="156509" y="118707"/>
                  </a:lnTo>
                  <a:lnTo>
                    <a:pt x="156509" y="112771"/>
                  </a:lnTo>
                  <a:close/>
                  <a:moveTo>
                    <a:pt x="168692" y="112771"/>
                  </a:moveTo>
                  <a:lnTo>
                    <a:pt x="168692" y="118707"/>
                  </a:lnTo>
                  <a:lnTo>
                    <a:pt x="162756" y="118707"/>
                  </a:lnTo>
                  <a:lnTo>
                    <a:pt x="162756" y="112771"/>
                  </a:lnTo>
                  <a:close/>
                  <a:moveTo>
                    <a:pt x="174939" y="112771"/>
                  </a:moveTo>
                  <a:lnTo>
                    <a:pt x="174939" y="118707"/>
                  </a:lnTo>
                  <a:lnTo>
                    <a:pt x="169005" y="118707"/>
                  </a:lnTo>
                  <a:lnTo>
                    <a:pt x="169005" y="112771"/>
                  </a:lnTo>
                  <a:close/>
                  <a:moveTo>
                    <a:pt x="181186" y="112771"/>
                  </a:moveTo>
                  <a:lnTo>
                    <a:pt x="181186" y="118707"/>
                  </a:lnTo>
                  <a:lnTo>
                    <a:pt x="175252" y="118707"/>
                  </a:lnTo>
                  <a:lnTo>
                    <a:pt x="175252" y="112771"/>
                  </a:lnTo>
                  <a:close/>
                  <a:moveTo>
                    <a:pt x="187435" y="112771"/>
                  </a:moveTo>
                  <a:lnTo>
                    <a:pt x="187435" y="118707"/>
                  </a:lnTo>
                  <a:lnTo>
                    <a:pt x="181499" y="118707"/>
                  </a:lnTo>
                  <a:lnTo>
                    <a:pt x="181499" y="112771"/>
                  </a:lnTo>
                  <a:close/>
                  <a:moveTo>
                    <a:pt x="193684" y="112771"/>
                  </a:moveTo>
                  <a:lnTo>
                    <a:pt x="193684" y="118707"/>
                  </a:lnTo>
                  <a:lnTo>
                    <a:pt x="187749" y="118707"/>
                  </a:lnTo>
                  <a:lnTo>
                    <a:pt x="187749" y="112771"/>
                  </a:lnTo>
                  <a:close/>
                  <a:moveTo>
                    <a:pt x="199931" y="112771"/>
                  </a:moveTo>
                  <a:lnTo>
                    <a:pt x="199931" y="118707"/>
                  </a:lnTo>
                  <a:lnTo>
                    <a:pt x="193996" y="118707"/>
                  </a:lnTo>
                  <a:lnTo>
                    <a:pt x="193996" y="112771"/>
                  </a:lnTo>
                  <a:close/>
                  <a:moveTo>
                    <a:pt x="206180" y="112771"/>
                  </a:moveTo>
                  <a:lnTo>
                    <a:pt x="206180" y="118707"/>
                  </a:lnTo>
                  <a:lnTo>
                    <a:pt x="200244" y="118707"/>
                  </a:lnTo>
                  <a:lnTo>
                    <a:pt x="200244" y="112771"/>
                  </a:lnTo>
                  <a:close/>
                  <a:moveTo>
                    <a:pt x="212427" y="112771"/>
                  </a:moveTo>
                  <a:lnTo>
                    <a:pt x="212427" y="118707"/>
                  </a:lnTo>
                  <a:lnTo>
                    <a:pt x="206491" y="118707"/>
                  </a:lnTo>
                  <a:lnTo>
                    <a:pt x="206491" y="112771"/>
                  </a:lnTo>
                  <a:close/>
                  <a:moveTo>
                    <a:pt x="218674" y="112771"/>
                  </a:moveTo>
                  <a:lnTo>
                    <a:pt x="218674" y="118707"/>
                  </a:lnTo>
                  <a:lnTo>
                    <a:pt x="212739" y="118707"/>
                  </a:lnTo>
                  <a:lnTo>
                    <a:pt x="212739" y="112771"/>
                  </a:lnTo>
                  <a:close/>
                  <a:moveTo>
                    <a:pt x="224921" y="112771"/>
                  </a:moveTo>
                  <a:lnTo>
                    <a:pt x="224921" y="118707"/>
                  </a:lnTo>
                  <a:lnTo>
                    <a:pt x="218987" y="118707"/>
                  </a:lnTo>
                  <a:lnTo>
                    <a:pt x="218987" y="112771"/>
                  </a:lnTo>
                  <a:close/>
                  <a:moveTo>
                    <a:pt x="231170" y="112771"/>
                  </a:moveTo>
                  <a:lnTo>
                    <a:pt x="231170" y="118707"/>
                  </a:lnTo>
                  <a:lnTo>
                    <a:pt x="225234" y="118707"/>
                  </a:lnTo>
                  <a:lnTo>
                    <a:pt x="225234" y="112771"/>
                  </a:lnTo>
                  <a:close/>
                  <a:moveTo>
                    <a:pt x="237417" y="112771"/>
                  </a:moveTo>
                  <a:lnTo>
                    <a:pt x="237417" y="118707"/>
                  </a:lnTo>
                  <a:lnTo>
                    <a:pt x="231481" y="118707"/>
                  </a:lnTo>
                  <a:lnTo>
                    <a:pt x="231481" y="112771"/>
                  </a:lnTo>
                  <a:close/>
                  <a:moveTo>
                    <a:pt x="243664" y="112771"/>
                  </a:moveTo>
                  <a:lnTo>
                    <a:pt x="243664" y="118707"/>
                  </a:lnTo>
                  <a:lnTo>
                    <a:pt x="237729" y="118707"/>
                  </a:lnTo>
                  <a:lnTo>
                    <a:pt x="237729" y="112771"/>
                  </a:lnTo>
                  <a:close/>
                  <a:moveTo>
                    <a:pt x="249911" y="112771"/>
                  </a:moveTo>
                  <a:lnTo>
                    <a:pt x="249911" y="118707"/>
                  </a:lnTo>
                  <a:lnTo>
                    <a:pt x="243977" y="118707"/>
                  </a:lnTo>
                  <a:lnTo>
                    <a:pt x="243977" y="112771"/>
                  </a:lnTo>
                  <a:close/>
                  <a:moveTo>
                    <a:pt x="256161" y="112771"/>
                  </a:moveTo>
                  <a:lnTo>
                    <a:pt x="256161" y="118707"/>
                  </a:lnTo>
                  <a:lnTo>
                    <a:pt x="250225" y="118707"/>
                  </a:lnTo>
                  <a:lnTo>
                    <a:pt x="250225" y="112771"/>
                  </a:lnTo>
                  <a:close/>
                  <a:moveTo>
                    <a:pt x="262409" y="112771"/>
                  </a:moveTo>
                  <a:lnTo>
                    <a:pt x="262409" y="118707"/>
                  </a:lnTo>
                  <a:lnTo>
                    <a:pt x="256474" y="118707"/>
                  </a:lnTo>
                  <a:lnTo>
                    <a:pt x="256474" y="112771"/>
                  </a:lnTo>
                  <a:close/>
                  <a:moveTo>
                    <a:pt x="268656" y="112771"/>
                  </a:moveTo>
                  <a:lnTo>
                    <a:pt x="268656" y="118707"/>
                  </a:lnTo>
                  <a:lnTo>
                    <a:pt x="262721" y="118707"/>
                  </a:lnTo>
                  <a:lnTo>
                    <a:pt x="262721" y="112771"/>
                  </a:lnTo>
                  <a:close/>
                  <a:moveTo>
                    <a:pt x="274904" y="112771"/>
                  </a:moveTo>
                  <a:lnTo>
                    <a:pt x="274904" y="118707"/>
                  </a:lnTo>
                  <a:lnTo>
                    <a:pt x="268968" y="118707"/>
                  </a:lnTo>
                  <a:lnTo>
                    <a:pt x="268968" y="112771"/>
                  </a:lnTo>
                  <a:close/>
                  <a:moveTo>
                    <a:pt x="6251" y="119019"/>
                  </a:moveTo>
                  <a:lnTo>
                    <a:pt x="6251" y="124954"/>
                  </a:lnTo>
                  <a:lnTo>
                    <a:pt x="315" y="124954"/>
                  </a:lnTo>
                  <a:lnTo>
                    <a:pt x="315" y="119019"/>
                  </a:lnTo>
                  <a:close/>
                  <a:moveTo>
                    <a:pt x="12498" y="119019"/>
                  </a:moveTo>
                  <a:lnTo>
                    <a:pt x="12498" y="124954"/>
                  </a:lnTo>
                  <a:lnTo>
                    <a:pt x="6562" y="124954"/>
                  </a:lnTo>
                  <a:lnTo>
                    <a:pt x="6562" y="119019"/>
                  </a:lnTo>
                  <a:close/>
                  <a:moveTo>
                    <a:pt x="18745" y="119019"/>
                  </a:moveTo>
                  <a:lnTo>
                    <a:pt x="18745" y="124954"/>
                  </a:lnTo>
                  <a:lnTo>
                    <a:pt x="12810" y="124954"/>
                  </a:lnTo>
                  <a:lnTo>
                    <a:pt x="12810" y="119019"/>
                  </a:lnTo>
                  <a:close/>
                  <a:moveTo>
                    <a:pt x="24992" y="119019"/>
                  </a:moveTo>
                  <a:lnTo>
                    <a:pt x="24992" y="124954"/>
                  </a:lnTo>
                  <a:lnTo>
                    <a:pt x="19058" y="124954"/>
                  </a:lnTo>
                  <a:lnTo>
                    <a:pt x="19058" y="119019"/>
                  </a:lnTo>
                  <a:close/>
                  <a:moveTo>
                    <a:pt x="31242" y="119019"/>
                  </a:moveTo>
                  <a:lnTo>
                    <a:pt x="31242" y="124954"/>
                  </a:lnTo>
                  <a:lnTo>
                    <a:pt x="25305" y="124954"/>
                  </a:lnTo>
                  <a:lnTo>
                    <a:pt x="25305" y="119019"/>
                  </a:lnTo>
                  <a:close/>
                  <a:moveTo>
                    <a:pt x="37489" y="119019"/>
                  </a:moveTo>
                  <a:lnTo>
                    <a:pt x="37489" y="124954"/>
                  </a:lnTo>
                  <a:lnTo>
                    <a:pt x="31553" y="124954"/>
                  </a:lnTo>
                  <a:lnTo>
                    <a:pt x="31553" y="119019"/>
                  </a:lnTo>
                  <a:close/>
                  <a:moveTo>
                    <a:pt x="43737" y="119019"/>
                  </a:moveTo>
                  <a:lnTo>
                    <a:pt x="43737" y="124954"/>
                  </a:lnTo>
                  <a:lnTo>
                    <a:pt x="37802" y="124954"/>
                  </a:lnTo>
                  <a:lnTo>
                    <a:pt x="37802" y="119019"/>
                  </a:lnTo>
                  <a:close/>
                  <a:moveTo>
                    <a:pt x="49985" y="119019"/>
                  </a:moveTo>
                  <a:lnTo>
                    <a:pt x="49985" y="124954"/>
                  </a:lnTo>
                  <a:lnTo>
                    <a:pt x="44049" y="124954"/>
                  </a:lnTo>
                  <a:lnTo>
                    <a:pt x="44049" y="119019"/>
                  </a:lnTo>
                  <a:close/>
                  <a:moveTo>
                    <a:pt x="56232" y="119019"/>
                  </a:moveTo>
                  <a:lnTo>
                    <a:pt x="56232" y="124954"/>
                  </a:lnTo>
                  <a:lnTo>
                    <a:pt x="50296" y="124954"/>
                  </a:lnTo>
                  <a:lnTo>
                    <a:pt x="50296" y="119019"/>
                  </a:lnTo>
                  <a:close/>
                  <a:moveTo>
                    <a:pt x="62480" y="119019"/>
                  </a:moveTo>
                  <a:lnTo>
                    <a:pt x="62480" y="124954"/>
                  </a:lnTo>
                  <a:lnTo>
                    <a:pt x="56545" y="124954"/>
                  </a:lnTo>
                  <a:lnTo>
                    <a:pt x="56545" y="119019"/>
                  </a:lnTo>
                  <a:close/>
                  <a:moveTo>
                    <a:pt x="68727" y="119019"/>
                  </a:moveTo>
                  <a:lnTo>
                    <a:pt x="68727" y="124954"/>
                  </a:lnTo>
                  <a:lnTo>
                    <a:pt x="62792" y="124954"/>
                  </a:lnTo>
                  <a:lnTo>
                    <a:pt x="62792" y="119019"/>
                  </a:lnTo>
                  <a:close/>
                  <a:moveTo>
                    <a:pt x="74975" y="119019"/>
                  </a:moveTo>
                  <a:lnTo>
                    <a:pt x="74975" y="124954"/>
                  </a:lnTo>
                  <a:lnTo>
                    <a:pt x="69039" y="124954"/>
                  </a:lnTo>
                  <a:lnTo>
                    <a:pt x="69039" y="119019"/>
                  </a:lnTo>
                  <a:close/>
                  <a:moveTo>
                    <a:pt x="81223" y="119019"/>
                  </a:moveTo>
                  <a:lnTo>
                    <a:pt x="81223" y="124954"/>
                  </a:lnTo>
                  <a:lnTo>
                    <a:pt x="75286" y="124954"/>
                  </a:lnTo>
                  <a:lnTo>
                    <a:pt x="75286" y="119019"/>
                  </a:lnTo>
                  <a:close/>
                  <a:moveTo>
                    <a:pt x="87470" y="119019"/>
                  </a:moveTo>
                  <a:lnTo>
                    <a:pt x="87470" y="124954"/>
                  </a:lnTo>
                  <a:lnTo>
                    <a:pt x="81535" y="124954"/>
                  </a:lnTo>
                  <a:lnTo>
                    <a:pt x="81535" y="119019"/>
                  </a:lnTo>
                  <a:close/>
                  <a:moveTo>
                    <a:pt x="93718" y="119019"/>
                  </a:moveTo>
                  <a:lnTo>
                    <a:pt x="93718" y="124954"/>
                  </a:lnTo>
                  <a:lnTo>
                    <a:pt x="87784" y="124954"/>
                  </a:lnTo>
                  <a:lnTo>
                    <a:pt x="87784" y="119019"/>
                  </a:lnTo>
                  <a:close/>
                  <a:moveTo>
                    <a:pt x="99967" y="119019"/>
                  </a:moveTo>
                  <a:lnTo>
                    <a:pt x="99967" y="124954"/>
                  </a:lnTo>
                  <a:lnTo>
                    <a:pt x="94031" y="124954"/>
                  </a:lnTo>
                  <a:lnTo>
                    <a:pt x="94031" y="119019"/>
                  </a:lnTo>
                  <a:close/>
                  <a:moveTo>
                    <a:pt x="106214" y="119019"/>
                  </a:moveTo>
                  <a:lnTo>
                    <a:pt x="106214" y="124954"/>
                  </a:lnTo>
                  <a:lnTo>
                    <a:pt x="100278" y="124954"/>
                  </a:lnTo>
                  <a:lnTo>
                    <a:pt x="100278" y="119019"/>
                  </a:lnTo>
                  <a:close/>
                  <a:moveTo>
                    <a:pt x="112461" y="119019"/>
                  </a:moveTo>
                  <a:lnTo>
                    <a:pt x="112461" y="124954"/>
                  </a:lnTo>
                  <a:lnTo>
                    <a:pt x="106527" y="124954"/>
                  </a:lnTo>
                  <a:lnTo>
                    <a:pt x="106527" y="119019"/>
                  </a:lnTo>
                  <a:close/>
                  <a:moveTo>
                    <a:pt x="118710" y="119019"/>
                  </a:moveTo>
                  <a:lnTo>
                    <a:pt x="118710" y="124954"/>
                  </a:lnTo>
                  <a:lnTo>
                    <a:pt x="112774" y="124954"/>
                  </a:lnTo>
                  <a:lnTo>
                    <a:pt x="112774" y="119019"/>
                  </a:lnTo>
                  <a:close/>
                  <a:moveTo>
                    <a:pt x="124957" y="119019"/>
                  </a:moveTo>
                  <a:lnTo>
                    <a:pt x="124957" y="124954"/>
                  </a:lnTo>
                  <a:lnTo>
                    <a:pt x="119021" y="124954"/>
                  </a:lnTo>
                  <a:lnTo>
                    <a:pt x="119021" y="119019"/>
                  </a:lnTo>
                  <a:close/>
                  <a:moveTo>
                    <a:pt x="131204" y="119019"/>
                  </a:moveTo>
                  <a:lnTo>
                    <a:pt x="131204" y="124954"/>
                  </a:lnTo>
                  <a:lnTo>
                    <a:pt x="125270" y="124954"/>
                  </a:lnTo>
                  <a:lnTo>
                    <a:pt x="125270" y="119019"/>
                  </a:lnTo>
                  <a:close/>
                  <a:moveTo>
                    <a:pt x="137451" y="119019"/>
                  </a:moveTo>
                  <a:lnTo>
                    <a:pt x="137451" y="124954"/>
                  </a:lnTo>
                  <a:lnTo>
                    <a:pt x="131517" y="124954"/>
                  </a:lnTo>
                  <a:lnTo>
                    <a:pt x="131517" y="119019"/>
                  </a:lnTo>
                  <a:close/>
                  <a:moveTo>
                    <a:pt x="143702" y="119019"/>
                  </a:moveTo>
                  <a:lnTo>
                    <a:pt x="143702" y="124954"/>
                  </a:lnTo>
                  <a:lnTo>
                    <a:pt x="137766" y="124954"/>
                  </a:lnTo>
                  <a:lnTo>
                    <a:pt x="137766" y="119019"/>
                  </a:lnTo>
                  <a:close/>
                  <a:moveTo>
                    <a:pt x="149949" y="119019"/>
                  </a:moveTo>
                  <a:lnTo>
                    <a:pt x="149949" y="124954"/>
                  </a:lnTo>
                  <a:lnTo>
                    <a:pt x="144015" y="124954"/>
                  </a:lnTo>
                  <a:lnTo>
                    <a:pt x="144015" y="119019"/>
                  </a:lnTo>
                  <a:close/>
                  <a:moveTo>
                    <a:pt x="156196" y="119019"/>
                  </a:moveTo>
                  <a:lnTo>
                    <a:pt x="156196" y="124954"/>
                  </a:lnTo>
                  <a:lnTo>
                    <a:pt x="150262" y="124954"/>
                  </a:lnTo>
                  <a:lnTo>
                    <a:pt x="150262" y="119019"/>
                  </a:lnTo>
                  <a:close/>
                  <a:moveTo>
                    <a:pt x="162445" y="119019"/>
                  </a:moveTo>
                  <a:lnTo>
                    <a:pt x="162445" y="124954"/>
                  </a:lnTo>
                  <a:lnTo>
                    <a:pt x="156509" y="124954"/>
                  </a:lnTo>
                  <a:lnTo>
                    <a:pt x="156509" y="119019"/>
                  </a:lnTo>
                  <a:close/>
                  <a:moveTo>
                    <a:pt x="168692" y="119019"/>
                  </a:moveTo>
                  <a:lnTo>
                    <a:pt x="168692" y="124954"/>
                  </a:lnTo>
                  <a:lnTo>
                    <a:pt x="162756" y="124954"/>
                  </a:lnTo>
                  <a:lnTo>
                    <a:pt x="162756" y="119019"/>
                  </a:lnTo>
                  <a:close/>
                  <a:moveTo>
                    <a:pt x="174939" y="119019"/>
                  </a:moveTo>
                  <a:lnTo>
                    <a:pt x="174939" y="124954"/>
                  </a:lnTo>
                  <a:lnTo>
                    <a:pt x="169005" y="124954"/>
                  </a:lnTo>
                  <a:lnTo>
                    <a:pt x="169005" y="119019"/>
                  </a:lnTo>
                  <a:close/>
                  <a:moveTo>
                    <a:pt x="181186" y="119019"/>
                  </a:moveTo>
                  <a:lnTo>
                    <a:pt x="181186" y="124954"/>
                  </a:lnTo>
                  <a:lnTo>
                    <a:pt x="175252" y="124954"/>
                  </a:lnTo>
                  <a:lnTo>
                    <a:pt x="175252" y="119019"/>
                  </a:lnTo>
                  <a:close/>
                  <a:moveTo>
                    <a:pt x="187435" y="119019"/>
                  </a:moveTo>
                  <a:lnTo>
                    <a:pt x="187435" y="124954"/>
                  </a:lnTo>
                  <a:lnTo>
                    <a:pt x="181499" y="124954"/>
                  </a:lnTo>
                  <a:lnTo>
                    <a:pt x="181499" y="119019"/>
                  </a:lnTo>
                  <a:close/>
                  <a:moveTo>
                    <a:pt x="193684" y="119019"/>
                  </a:moveTo>
                  <a:lnTo>
                    <a:pt x="193684" y="124954"/>
                  </a:lnTo>
                  <a:lnTo>
                    <a:pt x="187749" y="124954"/>
                  </a:lnTo>
                  <a:lnTo>
                    <a:pt x="187749" y="119019"/>
                  </a:lnTo>
                  <a:close/>
                  <a:moveTo>
                    <a:pt x="199931" y="119019"/>
                  </a:moveTo>
                  <a:lnTo>
                    <a:pt x="199931" y="124954"/>
                  </a:lnTo>
                  <a:lnTo>
                    <a:pt x="193996" y="124954"/>
                  </a:lnTo>
                  <a:lnTo>
                    <a:pt x="193996" y="119019"/>
                  </a:lnTo>
                  <a:close/>
                  <a:moveTo>
                    <a:pt x="206180" y="119019"/>
                  </a:moveTo>
                  <a:lnTo>
                    <a:pt x="206180" y="124954"/>
                  </a:lnTo>
                  <a:lnTo>
                    <a:pt x="200244" y="124954"/>
                  </a:lnTo>
                  <a:lnTo>
                    <a:pt x="200244" y="119019"/>
                  </a:lnTo>
                  <a:close/>
                  <a:moveTo>
                    <a:pt x="212427" y="119019"/>
                  </a:moveTo>
                  <a:lnTo>
                    <a:pt x="212427" y="124954"/>
                  </a:lnTo>
                  <a:lnTo>
                    <a:pt x="206491" y="124954"/>
                  </a:lnTo>
                  <a:lnTo>
                    <a:pt x="206491" y="119019"/>
                  </a:lnTo>
                  <a:close/>
                  <a:moveTo>
                    <a:pt x="218674" y="119019"/>
                  </a:moveTo>
                  <a:lnTo>
                    <a:pt x="218674" y="124954"/>
                  </a:lnTo>
                  <a:lnTo>
                    <a:pt x="212739" y="124954"/>
                  </a:lnTo>
                  <a:lnTo>
                    <a:pt x="212739" y="119019"/>
                  </a:lnTo>
                  <a:close/>
                  <a:moveTo>
                    <a:pt x="224921" y="119019"/>
                  </a:moveTo>
                  <a:lnTo>
                    <a:pt x="224921" y="124954"/>
                  </a:lnTo>
                  <a:lnTo>
                    <a:pt x="218987" y="124954"/>
                  </a:lnTo>
                  <a:lnTo>
                    <a:pt x="218987" y="119019"/>
                  </a:lnTo>
                  <a:close/>
                  <a:moveTo>
                    <a:pt x="231170" y="119019"/>
                  </a:moveTo>
                  <a:lnTo>
                    <a:pt x="231170" y="124954"/>
                  </a:lnTo>
                  <a:lnTo>
                    <a:pt x="225234" y="124954"/>
                  </a:lnTo>
                  <a:lnTo>
                    <a:pt x="225234" y="119019"/>
                  </a:lnTo>
                  <a:close/>
                  <a:moveTo>
                    <a:pt x="237417" y="119019"/>
                  </a:moveTo>
                  <a:lnTo>
                    <a:pt x="237417" y="124954"/>
                  </a:lnTo>
                  <a:lnTo>
                    <a:pt x="231481" y="124954"/>
                  </a:lnTo>
                  <a:lnTo>
                    <a:pt x="231481" y="119019"/>
                  </a:lnTo>
                  <a:close/>
                  <a:moveTo>
                    <a:pt x="243664" y="119019"/>
                  </a:moveTo>
                  <a:lnTo>
                    <a:pt x="243664" y="124954"/>
                  </a:lnTo>
                  <a:lnTo>
                    <a:pt x="237729" y="124954"/>
                  </a:lnTo>
                  <a:lnTo>
                    <a:pt x="237729" y="119019"/>
                  </a:lnTo>
                  <a:close/>
                  <a:moveTo>
                    <a:pt x="249911" y="119019"/>
                  </a:moveTo>
                  <a:lnTo>
                    <a:pt x="249911" y="124954"/>
                  </a:lnTo>
                  <a:lnTo>
                    <a:pt x="243977" y="124954"/>
                  </a:lnTo>
                  <a:lnTo>
                    <a:pt x="243977" y="119019"/>
                  </a:lnTo>
                  <a:close/>
                  <a:moveTo>
                    <a:pt x="256161" y="119019"/>
                  </a:moveTo>
                  <a:lnTo>
                    <a:pt x="256161" y="124954"/>
                  </a:lnTo>
                  <a:lnTo>
                    <a:pt x="250225" y="124954"/>
                  </a:lnTo>
                  <a:lnTo>
                    <a:pt x="250225" y="119019"/>
                  </a:lnTo>
                  <a:close/>
                  <a:moveTo>
                    <a:pt x="262409" y="119019"/>
                  </a:moveTo>
                  <a:lnTo>
                    <a:pt x="262409" y="124954"/>
                  </a:lnTo>
                  <a:lnTo>
                    <a:pt x="256474" y="124954"/>
                  </a:lnTo>
                  <a:lnTo>
                    <a:pt x="256474" y="119019"/>
                  </a:lnTo>
                  <a:close/>
                  <a:moveTo>
                    <a:pt x="268656" y="119019"/>
                  </a:moveTo>
                  <a:lnTo>
                    <a:pt x="268656" y="124954"/>
                  </a:lnTo>
                  <a:lnTo>
                    <a:pt x="262721" y="124954"/>
                  </a:lnTo>
                  <a:lnTo>
                    <a:pt x="262721" y="119019"/>
                  </a:lnTo>
                  <a:close/>
                  <a:moveTo>
                    <a:pt x="274904" y="119019"/>
                  </a:moveTo>
                  <a:lnTo>
                    <a:pt x="274904" y="124954"/>
                  </a:lnTo>
                  <a:lnTo>
                    <a:pt x="268968" y="124954"/>
                  </a:lnTo>
                  <a:lnTo>
                    <a:pt x="268968" y="119019"/>
                  </a:lnTo>
                  <a:close/>
                  <a:moveTo>
                    <a:pt x="6251" y="125266"/>
                  </a:moveTo>
                  <a:lnTo>
                    <a:pt x="6251" y="131201"/>
                  </a:lnTo>
                  <a:lnTo>
                    <a:pt x="315" y="131201"/>
                  </a:lnTo>
                  <a:lnTo>
                    <a:pt x="315" y="125266"/>
                  </a:lnTo>
                  <a:close/>
                  <a:moveTo>
                    <a:pt x="12498" y="125266"/>
                  </a:moveTo>
                  <a:lnTo>
                    <a:pt x="12498" y="131201"/>
                  </a:lnTo>
                  <a:lnTo>
                    <a:pt x="6562" y="131201"/>
                  </a:lnTo>
                  <a:lnTo>
                    <a:pt x="6562" y="125266"/>
                  </a:lnTo>
                  <a:close/>
                  <a:moveTo>
                    <a:pt x="18745" y="125266"/>
                  </a:moveTo>
                  <a:lnTo>
                    <a:pt x="18745" y="131201"/>
                  </a:lnTo>
                  <a:lnTo>
                    <a:pt x="12810" y="131201"/>
                  </a:lnTo>
                  <a:lnTo>
                    <a:pt x="12810" y="125266"/>
                  </a:lnTo>
                  <a:close/>
                  <a:moveTo>
                    <a:pt x="24992" y="125266"/>
                  </a:moveTo>
                  <a:lnTo>
                    <a:pt x="24992" y="131201"/>
                  </a:lnTo>
                  <a:lnTo>
                    <a:pt x="19058" y="131201"/>
                  </a:lnTo>
                  <a:lnTo>
                    <a:pt x="19058" y="125266"/>
                  </a:lnTo>
                  <a:close/>
                  <a:moveTo>
                    <a:pt x="31242" y="125266"/>
                  </a:moveTo>
                  <a:lnTo>
                    <a:pt x="31242" y="131201"/>
                  </a:lnTo>
                  <a:lnTo>
                    <a:pt x="25305" y="131201"/>
                  </a:lnTo>
                  <a:lnTo>
                    <a:pt x="25305" y="125266"/>
                  </a:lnTo>
                  <a:close/>
                  <a:moveTo>
                    <a:pt x="37489" y="125266"/>
                  </a:moveTo>
                  <a:lnTo>
                    <a:pt x="37489" y="131201"/>
                  </a:lnTo>
                  <a:lnTo>
                    <a:pt x="31553" y="131201"/>
                  </a:lnTo>
                  <a:lnTo>
                    <a:pt x="31553" y="125266"/>
                  </a:lnTo>
                  <a:close/>
                  <a:moveTo>
                    <a:pt x="43737" y="125266"/>
                  </a:moveTo>
                  <a:lnTo>
                    <a:pt x="43737" y="131201"/>
                  </a:lnTo>
                  <a:lnTo>
                    <a:pt x="37802" y="131201"/>
                  </a:lnTo>
                  <a:lnTo>
                    <a:pt x="37802" y="125266"/>
                  </a:lnTo>
                  <a:close/>
                  <a:moveTo>
                    <a:pt x="49985" y="125266"/>
                  </a:moveTo>
                  <a:lnTo>
                    <a:pt x="49985" y="131201"/>
                  </a:lnTo>
                  <a:lnTo>
                    <a:pt x="44049" y="131201"/>
                  </a:lnTo>
                  <a:lnTo>
                    <a:pt x="44049" y="125266"/>
                  </a:lnTo>
                  <a:close/>
                  <a:moveTo>
                    <a:pt x="56232" y="125266"/>
                  </a:moveTo>
                  <a:lnTo>
                    <a:pt x="56232" y="131201"/>
                  </a:lnTo>
                  <a:lnTo>
                    <a:pt x="50296" y="131201"/>
                  </a:lnTo>
                  <a:lnTo>
                    <a:pt x="50296" y="125266"/>
                  </a:lnTo>
                  <a:close/>
                  <a:moveTo>
                    <a:pt x="62480" y="125266"/>
                  </a:moveTo>
                  <a:lnTo>
                    <a:pt x="62480" y="131201"/>
                  </a:lnTo>
                  <a:lnTo>
                    <a:pt x="56545" y="131201"/>
                  </a:lnTo>
                  <a:lnTo>
                    <a:pt x="56545" y="125266"/>
                  </a:lnTo>
                  <a:close/>
                  <a:moveTo>
                    <a:pt x="68727" y="125266"/>
                  </a:moveTo>
                  <a:lnTo>
                    <a:pt x="68727" y="131201"/>
                  </a:lnTo>
                  <a:lnTo>
                    <a:pt x="62792" y="131201"/>
                  </a:lnTo>
                  <a:lnTo>
                    <a:pt x="62792" y="125266"/>
                  </a:lnTo>
                  <a:close/>
                  <a:moveTo>
                    <a:pt x="74975" y="125266"/>
                  </a:moveTo>
                  <a:lnTo>
                    <a:pt x="74975" y="131201"/>
                  </a:lnTo>
                  <a:lnTo>
                    <a:pt x="69039" y="131201"/>
                  </a:lnTo>
                  <a:lnTo>
                    <a:pt x="69039" y="125266"/>
                  </a:lnTo>
                  <a:close/>
                  <a:moveTo>
                    <a:pt x="81223" y="125266"/>
                  </a:moveTo>
                  <a:lnTo>
                    <a:pt x="81223" y="131201"/>
                  </a:lnTo>
                  <a:lnTo>
                    <a:pt x="75286" y="131201"/>
                  </a:lnTo>
                  <a:lnTo>
                    <a:pt x="75286" y="125266"/>
                  </a:lnTo>
                  <a:close/>
                  <a:moveTo>
                    <a:pt x="87470" y="125266"/>
                  </a:moveTo>
                  <a:lnTo>
                    <a:pt x="87470" y="131201"/>
                  </a:lnTo>
                  <a:lnTo>
                    <a:pt x="81535" y="131201"/>
                  </a:lnTo>
                  <a:lnTo>
                    <a:pt x="81535" y="125266"/>
                  </a:lnTo>
                  <a:close/>
                  <a:moveTo>
                    <a:pt x="93718" y="125266"/>
                  </a:moveTo>
                  <a:lnTo>
                    <a:pt x="93718" y="131201"/>
                  </a:lnTo>
                  <a:lnTo>
                    <a:pt x="87784" y="131201"/>
                  </a:lnTo>
                  <a:lnTo>
                    <a:pt x="87784" y="125266"/>
                  </a:lnTo>
                  <a:close/>
                  <a:moveTo>
                    <a:pt x="99967" y="125266"/>
                  </a:moveTo>
                  <a:lnTo>
                    <a:pt x="99967" y="131201"/>
                  </a:lnTo>
                  <a:lnTo>
                    <a:pt x="94031" y="131201"/>
                  </a:lnTo>
                  <a:lnTo>
                    <a:pt x="94031" y="125266"/>
                  </a:lnTo>
                  <a:close/>
                  <a:moveTo>
                    <a:pt x="106214" y="125266"/>
                  </a:moveTo>
                  <a:lnTo>
                    <a:pt x="106214" y="131201"/>
                  </a:lnTo>
                  <a:lnTo>
                    <a:pt x="100278" y="131201"/>
                  </a:lnTo>
                  <a:lnTo>
                    <a:pt x="100278" y="125266"/>
                  </a:lnTo>
                  <a:close/>
                  <a:moveTo>
                    <a:pt x="112461" y="125266"/>
                  </a:moveTo>
                  <a:lnTo>
                    <a:pt x="112461" y="131201"/>
                  </a:lnTo>
                  <a:lnTo>
                    <a:pt x="106527" y="131201"/>
                  </a:lnTo>
                  <a:lnTo>
                    <a:pt x="106527" y="125266"/>
                  </a:lnTo>
                  <a:close/>
                  <a:moveTo>
                    <a:pt x="118710" y="125266"/>
                  </a:moveTo>
                  <a:lnTo>
                    <a:pt x="118710" y="131201"/>
                  </a:lnTo>
                  <a:lnTo>
                    <a:pt x="112774" y="131201"/>
                  </a:lnTo>
                  <a:lnTo>
                    <a:pt x="112774" y="125266"/>
                  </a:lnTo>
                  <a:close/>
                  <a:moveTo>
                    <a:pt x="124957" y="125266"/>
                  </a:moveTo>
                  <a:lnTo>
                    <a:pt x="124957" y="131201"/>
                  </a:lnTo>
                  <a:lnTo>
                    <a:pt x="119021" y="131201"/>
                  </a:lnTo>
                  <a:lnTo>
                    <a:pt x="119021" y="125266"/>
                  </a:lnTo>
                  <a:close/>
                  <a:moveTo>
                    <a:pt x="131204" y="125266"/>
                  </a:moveTo>
                  <a:lnTo>
                    <a:pt x="131204" y="131201"/>
                  </a:lnTo>
                  <a:lnTo>
                    <a:pt x="125270" y="131201"/>
                  </a:lnTo>
                  <a:lnTo>
                    <a:pt x="125270" y="125266"/>
                  </a:lnTo>
                  <a:close/>
                  <a:moveTo>
                    <a:pt x="137451" y="125266"/>
                  </a:moveTo>
                  <a:lnTo>
                    <a:pt x="137451" y="131201"/>
                  </a:lnTo>
                  <a:lnTo>
                    <a:pt x="131517" y="131201"/>
                  </a:lnTo>
                  <a:lnTo>
                    <a:pt x="131517" y="125266"/>
                  </a:lnTo>
                  <a:close/>
                  <a:moveTo>
                    <a:pt x="143702" y="125266"/>
                  </a:moveTo>
                  <a:lnTo>
                    <a:pt x="143702" y="131201"/>
                  </a:lnTo>
                  <a:lnTo>
                    <a:pt x="137766" y="131201"/>
                  </a:lnTo>
                  <a:lnTo>
                    <a:pt x="137766" y="125266"/>
                  </a:lnTo>
                  <a:close/>
                  <a:moveTo>
                    <a:pt x="149949" y="125266"/>
                  </a:moveTo>
                  <a:lnTo>
                    <a:pt x="149949" y="131201"/>
                  </a:lnTo>
                  <a:lnTo>
                    <a:pt x="144015" y="131201"/>
                  </a:lnTo>
                  <a:lnTo>
                    <a:pt x="144015" y="125266"/>
                  </a:lnTo>
                  <a:close/>
                  <a:moveTo>
                    <a:pt x="156196" y="125266"/>
                  </a:moveTo>
                  <a:lnTo>
                    <a:pt x="156196" y="131201"/>
                  </a:lnTo>
                  <a:lnTo>
                    <a:pt x="150262" y="131201"/>
                  </a:lnTo>
                  <a:lnTo>
                    <a:pt x="150262" y="125266"/>
                  </a:lnTo>
                  <a:close/>
                  <a:moveTo>
                    <a:pt x="162445" y="125266"/>
                  </a:moveTo>
                  <a:lnTo>
                    <a:pt x="162445" y="131201"/>
                  </a:lnTo>
                  <a:lnTo>
                    <a:pt x="156509" y="131201"/>
                  </a:lnTo>
                  <a:lnTo>
                    <a:pt x="156509" y="125266"/>
                  </a:lnTo>
                  <a:close/>
                  <a:moveTo>
                    <a:pt x="168692" y="125266"/>
                  </a:moveTo>
                  <a:lnTo>
                    <a:pt x="168692" y="131201"/>
                  </a:lnTo>
                  <a:lnTo>
                    <a:pt x="162756" y="131201"/>
                  </a:lnTo>
                  <a:lnTo>
                    <a:pt x="162756" y="125266"/>
                  </a:lnTo>
                  <a:close/>
                  <a:moveTo>
                    <a:pt x="174939" y="125266"/>
                  </a:moveTo>
                  <a:lnTo>
                    <a:pt x="174939" y="131201"/>
                  </a:lnTo>
                  <a:lnTo>
                    <a:pt x="169005" y="131201"/>
                  </a:lnTo>
                  <a:lnTo>
                    <a:pt x="169005" y="125266"/>
                  </a:lnTo>
                  <a:close/>
                  <a:moveTo>
                    <a:pt x="181186" y="125266"/>
                  </a:moveTo>
                  <a:lnTo>
                    <a:pt x="181186" y="131201"/>
                  </a:lnTo>
                  <a:lnTo>
                    <a:pt x="175252" y="131201"/>
                  </a:lnTo>
                  <a:lnTo>
                    <a:pt x="175252" y="125266"/>
                  </a:lnTo>
                  <a:close/>
                  <a:moveTo>
                    <a:pt x="187435" y="125266"/>
                  </a:moveTo>
                  <a:lnTo>
                    <a:pt x="187435" y="131201"/>
                  </a:lnTo>
                  <a:lnTo>
                    <a:pt x="181499" y="131201"/>
                  </a:lnTo>
                  <a:lnTo>
                    <a:pt x="181499" y="125266"/>
                  </a:lnTo>
                  <a:close/>
                  <a:moveTo>
                    <a:pt x="193682" y="125266"/>
                  </a:moveTo>
                  <a:lnTo>
                    <a:pt x="193682" y="131201"/>
                  </a:lnTo>
                  <a:lnTo>
                    <a:pt x="187746" y="131201"/>
                  </a:lnTo>
                  <a:lnTo>
                    <a:pt x="187746" y="125266"/>
                  </a:lnTo>
                  <a:close/>
                  <a:moveTo>
                    <a:pt x="199931" y="125266"/>
                  </a:moveTo>
                  <a:lnTo>
                    <a:pt x="199931" y="131201"/>
                  </a:lnTo>
                  <a:lnTo>
                    <a:pt x="193996" y="131201"/>
                  </a:lnTo>
                  <a:lnTo>
                    <a:pt x="193996" y="125266"/>
                  </a:lnTo>
                  <a:close/>
                  <a:moveTo>
                    <a:pt x="206180" y="125266"/>
                  </a:moveTo>
                  <a:lnTo>
                    <a:pt x="206180" y="131201"/>
                  </a:lnTo>
                  <a:lnTo>
                    <a:pt x="200244" y="131201"/>
                  </a:lnTo>
                  <a:lnTo>
                    <a:pt x="200244" y="125266"/>
                  </a:lnTo>
                  <a:close/>
                  <a:moveTo>
                    <a:pt x="212427" y="125266"/>
                  </a:moveTo>
                  <a:lnTo>
                    <a:pt x="212427" y="131201"/>
                  </a:lnTo>
                  <a:lnTo>
                    <a:pt x="206491" y="131201"/>
                  </a:lnTo>
                  <a:lnTo>
                    <a:pt x="206491" y="125266"/>
                  </a:lnTo>
                  <a:close/>
                  <a:moveTo>
                    <a:pt x="218674" y="125266"/>
                  </a:moveTo>
                  <a:lnTo>
                    <a:pt x="218674" y="131201"/>
                  </a:lnTo>
                  <a:lnTo>
                    <a:pt x="212739" y="131201"/>
                  </a:lnTo>
                  <a:lnTo>
                    <a:pt x="212739" y="125266"/>
                  </a:lnTo>
                  <a:close/>
                  <a:moveTo>
                    <a:pt x="224921" y="125266"/>
                  </a:moveTo>
                  <a:lnTo>
                    <a:pt x="224921" y="131201"/>
                  </a:lnTo>
                  <a:lnTo>
                    <a:pt x="218987" y="131201"/>
                  </a:lnTo>
                  <a:lnTo>
                    <a:pt x="218987" y="125266"/>
                  </a:lnTo>
                  <a:close/>
                  <a:moveTo>
                    <a:pt x="231170" y="125266"/>
                  </a:moveTo>
                  <a:lnTo>
                    <a:pt x="231170" y="131201"/>
                  </a:lnTo>
                  <a:lnTo>
                    <a:pt x="225234" y="131201"/>
                  </a:lnTo>
                  <a:lnTo>
                    <a:pt x="225234" y="125266"/>
                  </a:lnTo>
                  <a:close/>
                  <a:moveTo>
                    <a:pt x="237417" y="125266"/>
                  </a:moveTo>
                  <a:lnTo>
                    <a:pt x="237417" y="131201"/>
                  </a:lnTo>
                  <a:lnTo>
                    <a:pt x="231481" y="131201"/>
                  </a:lnTo>
                  <a:lnTo>
                    <a:pt x="231481" y="125266"/>
                  </a:lnTo>
                  <a:close/>
                  <a:moveTo>
                    <a:pt x="243664" y="125266"/>
                  </a:moveTo>
                  <a:lnTo>
                    <a:pt x="243664" y="131201"/>
                  </a:lnTo>
                  <a:lnTo>
                    <a:pt x="237729" y="131201"/>
                  </a:lnTo>
                  <a:lnTo>
                    <a:pt x="237729" y="125266"/>
                  </a:lnTo>
                  <a:close/>
                  <a:moveTo>
                    <a:pt x="249911" y="125266"/>
                  </a:moveTo>
                  <a:lnTo>
                    <a:pt x="249911" y="131201"/>
                  </a:lnTo>
                  <a:lnTo>
                    <a:pt x="243977" y="131201"/>
                  </a:lnTo>
                  <a:lnTo>
                    <a:pt x="243977" y="125266"/>
                  </a:lnTo>
                  <a:close/>
                  <a:moveTo>
                    <a:pt x="256161" y="125266"/>
                  </a:moveTo>
                  <a:lnTo>
                    <a:pt x="256161" y="131201"/>
                  </a:lnTo>
                  <a:lnTo>
                    <a:pt x="250225" y="131201"/>
                  </a:lnTo>
                  <a:lnTo>
                    <a:pt x="250225" y="125266"/>
                  </a:lnTo>
                  <a:close/>
                  <a:moveTo>
                    <a:pt x="262409" y="125266"/>
                  </a:moveTo>
                  <a:lnTo>
                    <a:pt x="262409" y="131201"/>
                  </a:lnTo>
                  <a:lnTo>
                    <a:pt x="256474" y="131201"/>
                  </a:lnTo>
                  <a:lnTo>
                    <a:pt x="256474" y="125266"/>
                  </a:lnTo>
                  <a:close/>
                  <a:moveTo>
                    <a:pt x="268656" y="125266"/>
                  </a:moveTo>
                  <a:lnTo>
                    <a:pt x="268656" y="131201"/>
                  </a:lnTo>
                  <a:lnTo>
                    <a:pt x="262721" y="131201"/>
                  </a:lnTo>
                  <a:lnTo>
                    <a:pt x="262721" y="125266"/>
                  </a:lnTo>
                  <a:close/>
                  <a:moveTo>
                    <a:pt x="274904" y="125266"/>
                  </a:moveTo>
                  <a:lnTo>
                    <a:pt x="274904" y="131201"/>
                  </a:lnTo>
                  <a:lnTo>
                    <a:pt x="268968" y="131201"/>
                  </a:lnTo>
                  <a:lnTo>
                    <a:pt x="268968" y="125266"/>
                  </a:lnTo>
                  <a:close/>
                  <a:moveTo>
                    <a:pt x="6251" y="131513"/>
                  </a:moveTo>
                  <a:lnTo>
                    <a:pt x="6251" y="137449"/>
                  </a:lnTo>
                  <a:lnTo>
                    <a:pt x="315" y="137449"/>
                  </a:lnTo>
                  <a:lnTo>
                    <a:pt x="315" y="131513"/>
                  </a:lnTo>
                  <a:close/>
                  <a:moveTo>
                    <a:pt x="12498" y="131513"/>
                  </a:moveTo>
                  <a:lnTo>
                    <a:pt x="12498" y="137449"/>
                  </a:lnTo>
                  <a:lnTo>
                    <a:pt x="6562" y="137449"/>
                  </a:lnTo>
                  <a:lnTo>
                    <a:pt x="6562" y="131513"/>
                  </a:lnTo>
                  <a:close/>
                  <a:moveTo>
                    <a:pt x="18745" y="131513"/>
                  </a:moveTo>
                  <a:lnTo>
                    <a:pt x="18745" y="137449"/>
                  </a:lnTo>
                  <a:lnTo>
                    <a:pt x="12810" y="137449"/>
                  </a:lnTo>
                  <a:lnTo>
                    <a:pt x="12810" y="131513"/>
                  </a:lnTo>
                  <a:close/>
                  <a:moveTo>
                    <a:pt x="24992" y="131513"/>
                  </a:moveTo>
                  <a:lnTo>
                    <a:pt x="24992" y="137449"/>
                  </a:lnTo>
                  <a:lnTo>
                    <a:pt x="19058" y="137449"/>
                  </a:lnTo>
                  <a:lnTo>
                    <a:pt x="19058" y="131513"/>
                  </a:lnTo>
                  <a:close/>
                  <a:moveTo>
                    <a:pt x="31241" y="131513"/>
                  </a:moveTo>
                  <a:lnTo>
                    <a:pt x="31241" y="137449"/>
                  </a:lnTo>
                  <a:lnTo>
                    <a:pt x="25305" y="137449"/>
                  </a:lnTo>
                  <a:lnTo>
                    <a:pt x="25305" y="131513"/>
                  </a:lnTo>
                  <a:close/>
                  <a:moveTo>
                    <a:pt x="37489" y="131513"/>
                  </a:moveTo>
                  <a:lnTo>
                    <a:pt x="37489" y="137449"/>
                  </a:lnTo>
                  <a:lnTo>
                    <a:pt x="31553" y="137449"/>
                  </a:lnTo>
                  <a:lnTo>
                    <a:pt x="31553" y="131513"/>
                  </a:lnTo>
                  <a:close/>
                  <a:moveTo>
                    <a:pt x="43737" y="131513"/>
                  </a:moveTo>
                  <a:lnTo>
                    <a:pt x="43737" y="137449"/>
                  </a:lnTo>
                  <a:lnTo>
                    <a:pt x="37802" y="137449"/>
                  </a:lnTo>
                  <a:lnTo>
                    <a:pt x="37802" y="131513"/>
                  </a:lnTo>
                  <a:close/>
                  <a:moveTo>
                    <a:pt x="49985" y="131513"/>
                  </a:moveTo>
                  <a:lnTo>
                    <a:pt x="49985" y="137449"/>
                  </a:lnTo>
                  <a:lnTo>
                    <a:pt x="44049" y="137449"/>
                  </a:lnTo>
                  <a:lnTo>
                    <a:pt x="44049" y="131513"/>
                  </a:lnTo>
                  <a:close/>
                  <a:moveTo>
                    <a:pt x="56232" y="131513"/>
                  </a:moveTo>
                  <a:lnTo>
                    <a:pt x="56232" y="137449"/>
                  </a:lnTo>
                  <a:lnTo>
                    <a:pt x="50296" y="137449"/>
                  </a:lnTo>
                  <a:lnTo>
                    <a:pt x="50296" y="131513"/>
                  </a:lnTo>
                  <a:close/>
                  <a:moveTo>
                    <a:pt x="62480" y="131513"/>
                  </a:moveTo>
                  <a:lnTo>
                    <a:pt x="62480" y="137449"/>
                  </a:lnTo>
                  <a:lnTo>
                    <a:pt x="56545" y="137449"/>
                  </a:lnTo>
                  <a:lnTo>
                    <a:pt x="56545" y="131513"/>
                  </a:lnTo>
                  <a:close/>
                  <a:moveTo>
                    <a:pt x="68727" y="131513"/>
                  </a:moveTo>
                  <a:lnTo>
                    <a:pt x="68727" y="137449"/>
                  </a:lnTo>
                  <a:lnTo>
                    <a:pt x="62792" y="137449"/>
                  </a:lnTo>
                  <a:lnTo>
                    <a:pt x="62792" y="131513"/>
                  </a:lnTo>
                  <a:close/>
                  <a:moveTo>
                    <a:pt x="74975" y="131513"/>
                  </a:moveTo>
                  <a:lnTo>
                    <a:pt x="74975" y="137449"/>
                  </a:lnTo>
                  <a:lnTo>
                    <a:pt x="69039" y="137449"/>
                  </a:lnTo>
                  <a:lnTo>
                    <a:pt x="69039" y="131513"/>
                  </a:lnTo>
                  <a:close/>
                  <a:moveTo>
                    <a:pt x="81223" y="131513"/>
                  </a:moveTo>
                  <a:lnTo>
                    <a:pt x="81223" y="137449"/>
                  </a:lnTo>
                  <a:lnTo>
                    <a:pt x="75286" y="137449"/>
                  </a:lnTo>
                  <a:lnTo>
                    <a:pt x="75286" y="131513"/>
                  </a:lnTo>
                  <a:close/>
                  <a:moveTo>
                    <a:pt x="87470" y="131513"/>
                  </a:moveTo>
                  <a:lnTo>
                    <a:pt x="87470" y="137449"/>
                  </a:lnTo>
                  <a:lnTo>
                    <a:pt x="81535" y="137449"/>
                  </a:lnTo>
                  <a:lnTo>
                    <a:pt x="81535" y="131513"/>
                  </a:lnTo>
                  <a:close/>
                  <a:moveTo>
                    <a:pt x="93718" y="131513"/>
                  </a:moveTo>
                  <a:lnTo>
                    <a:pt x="93718" y="137449"/>
                  </a:lnTo>
                  <a:lnTo>
                    <a:pt x="87784" y="137449"/>
                  </a:lnTo>
                  <a:lnTo>
                    <a:pt x="87784" y="131513"/>
                  </a:lnTo>
                  <a:close/>
                  <a:moveTo>
                    <a:pt x="99967" y="131513"/>
                  </a:moveTo>
                  <a:lnTo>
                    <a:pt x="99967" y="137449"/>
                  </a:lnTo>
                  <a:lnTo>
                    <a:pt x="94031" y="137449"/>
                  </a:lnTo>
                  <a:lnTo>
                    <a:pt x="94031" y="131513"/>
                  </a:lnTo>
                  <a:close/>
                  <a:moveTo>
                    <a:pt x="106214" y="131513"/>
                  </a:moveTo>
                  <a:lnTo>
                    <a:pt x="106214" y="137449"/>
                  </a:lnTo>
                  <a:lnTo>
                    <a:pt x="100278" y="137449"/>
                  </a:lnTo>
                  <a:lnTo>
                    <a:pt x="100278" y="131513"/>
                  </a:lnTo>
                  <a:close/>
                  <a:moveTo>
                    <a:pt x="112461" y="131513"/>
                  </a:moveTo>
                  <a:lnTo>
                    <a:pt x="112461" y="137449"/>
                  </a:lnTo>
                  <a:lnTo>
                    <a:pt x="106527" y="137449"/>
                  </a:lnTo>
                  <a:lnTo>
                    <a:pt x="106527" y="131513"/>
                  </a:lnTo>
                  <a:close/>
                  <a:moveTo>
                    <a:pt x="118710" y="131513"/>
                  </a:moveTo>
                  <a:lnTo>
                    <a:pt x="118710" y="137449"/>
                  </a:lnTo>
                  <a:lnTo>
                    <a:pt x="112774" y="137449"/>
                  </a:lnTo>
                  <a:lnTo>
                    <a:pt x="112774" y="131513"/>
                  </a:lnTo>
                  <a:close/>
                  <a:moveTo>
                    <a:pt x="124957" y="131513"/>
                  </a:moveTo>
                  <a:lnTo>
                    <a:pt x="124957" y="137449"/>
                  </a:lnTo>
                  <a:lnTo>
                    <a:pt x="119021" y="137449"/>
                  </a:lnTo>
                  <a:lnTo>
                    <a:pt x="119021" y="131513"/>
                  </a:lnTo>
                  <a:close/>
                  <a:moveTo>
                    <a:pt x="131204" y="131513"/>
                  </a:moveTo>
                  <a:lnTo>
                    <a:pt x="131204" y="137449"/>
                  </a:lnTo>
                  <a:lnTo>
                    <a:pt x="125270" y="137449"/>
                  </a:lnTo>
                  <a:lnTo>
                    <a:pt x="125270" y="131513"/>
                  </a:lnTo>
                  <a:close/>
                  <a:moveTo>
                    <a:pt x="137451" y="131513"/>
                  </a:moveTo>
                  <a:lnTo>
                    <a:pt x="137451" y="137449"/>
                  </a:lnTo>
                  <a:lnTo>
                    <a:pt x="131517" y="137449"/>
                  </a:lnTo>
                  <a:lnTo>
                    <a:pt x="131517" y="131513"/>
                  </a:lnTo>
                  <a:close/>
                  <a:moveTo>
                    <a:pt x="143702" y="131513"/>
                  </a:moveTo>
                  <a:lnTo>
                    <a:pt x="143702" y="137449"/>
                  </a:lnTo>
                  <a:lnTo>
                    <a:pt x="137766" y="137449"/>
                  </a:lnTo>
                  <a:lnTo>
                    <a:pt x="137766" y="131513"/>
                  </a:lnTo>
                  <a:close/>
                  <a:moveTo>
                    <a:pt x="149949" y="131513"/>
                  </a:moveTo>
                  <a:lnTo>
                    <a:pt x="149949" y="137449"/>
                  </a:lnTo>
                  <a:lnTo>
                    <a:pt x="144015" y="137449"/>
                  </a:lnTo>
                  <a:lnTo>
                    <a:pt x="144015" y="131513"/>
                  </a:lnTo>
                  <a:close/>
                  <a:moveTo>
                    <a:pt x="156196" y="131513"/>
                  </a:moveTo>
                  <a:lnTo>
                    <a:pt x="156196" y="137449"/>
                  </a:lnTo>
                  <a:lnTo>
                    <a:pt x="150262" y="137449"/>
                  </a:lnTo>
                  <a:lnTo>
                    <a:pt x="150262" y="131513"/>
                  </a:lnTo>
                  <a:close/>
                  <a:moveTo>
                    <a:pt x="162445" y="131513"/>
                  </a:moveTo>
                  <a:lnTo>
                    <a:pt x="162445" y="137449"/>
                  </a:lnTo>
                  <a:lnTo>
                    <a:pt x="156509" y="137449"/>
                  </a:lnTo>
                  <a:lnTo>
                    <a:pt x="156509" y="131513"/>
                  </a:lnTo>
                  <a:close/>
                  <a:moveTo>
                    <a:pt x="168692" y="131513"/>
                  </a:moveTo>
                  <a:lnTo>
                    <a:pt x="168692" y="137449"/>
                  </a:lnTo>
                  <a:lnTo>
                    <a:pt x="162756" y="137449"/>
                  </a:lnTo>
                  <a:lnTo>
                    <a:pt x="162756" y="131513"/>
                  </a:lnTo>
                  <a:close/>
                  <a:moveTo>
                    <a:pt x="174939" y="131513"/>
                  </a:moveTo>
                  <a:lnTo>
                    <a:pt x="174939" y="137449"/>
                  </a:lnTo>
                  <a:lnTo>
                    <a:pt x="169005" y="137449"/>
                  </a:lnTo>
                  <a:lnTo>
                    <a:pt x="169005" y="131513"/>
                  </a:lnTo>
                  <a:close/>
                  <a:moveTo>
                    <a:pt x="181186" y="131513"/>
                  </a:moveTo>
                  <a:lnTo>
                    <a:pt x="181186" y="137449"/>
                  </a:lnTo>
                  <a:lnTo>
                    <a:pt x="175252" y="137449"/>
                  </a:lnTo>
                  <a:lnTo>
                    <a:pt x="175252" y="131513"/>
                  </a:lnTo>
                  <a:close/>
                  <a:moveTo>
                    <a:pt x="187433" y="131513"/>
                  </a:moveTo>
                  <a:lnTo>
                    <a:pt x="187433" y="137449"/>
                  </a:lnTo>
                  <a:lnTo>
                    <a:pt x="181499" y="137449"/>
                  </a:lnTo>
                  <a:lnTo>
                    <a:pt x="181499" y="131513"/>
                  </a:lnTo>
                  <a:close/>
                  <a:moveTo>
                    <a:pt x="193682" y="131513"/>
                  </a:moveTo>
                  <a:lnTo>
                    <a:pt x="193682" y="137449"/>
                  </a:lnTo>
                  <a:lnTo>
                    <a:pt x="187746" y="137449"/>
                  </a:lnTo>
                  <a:lnTo>
                    <a:pt x="187746" y="131513"/>
                  </a:lnTo>
                  <a:close/>
                  <a:moveTo>
                    <a:pt x="199931" y="131513"/>
                  </a:moveTo>
                  <a:lnTo>
                    <a:pt x="199931" y="137449"/>
                  </a:lnTo>
                  <a:lnTo>
                    <a:pt x="193996" y="137449"/>
                  </a:lnTo>
                  <a:lnTo>
                    <a:pt x="193996" y="131513"/>
                  </a:lnTo>
                  <a:close/>
                  <a:moveTo>
                    <a:pt x="206180" y="131513"/>
                  </a:moveTo>
                  <a:lnTo>
                    <a:pt x="206180" y="137449"/>
                  </a:lnTo>
                  <a:lnTo>
                    <a:pt x="200244" y="137449"/>
                  </a:lnTo>
                  <a:lnTo>
                    <a:pt x="200244" y="131513"/>
                  </a:lnTo>
                  <a:close/>
                  <a:moveTo>
                    <a:pt x="212427" y="131513"/>
                  </a:moveTo>
                  <a:lnTo>
                    <a:pt x="212427" y="137449"/>
                  </a:lnTo>
                  <a:lnTo>
                    <a:pt x="206491" y="137449"/>
                  </a:lnTo>
                  <a:lnTo>
                    <a:pt x="206491" y="131513"/>
                  </a:lnTo>
                  <a:close/>
                  <a:moveTo>
                    <a:pt x="218674" y="131513"/>
                  </a:moveTo>
                  <a:lnTo>
                    <a:pt x="218674" y="137449"/>
                  </a:lnTo>
                  <a:lnTo>
                    <a:pt x="212739" y="137449"/>
                  </a:lnTo>
                  <a:lnTo>
                    <a:pt x="212739" y="131513"/>
                  </a:lnTo>
                  <a:close/>
                  <a:moveTo>
                    <a:pt x="224921" y="131513"/>
                  </a:moveTo>
                  <a:lnTo>
                    <a:pt x="224921" y="137449"/>
                  </a:lnTo>
                  <a:lnTo>
                    <a:pt x="218987" y="137449"/>
                  </a:lnTo>
                  <a:lnTo>
                    <a:pt x="218987" y="131513"/>
                  </a:lnTo>
                  <a:close/>
                  <a:moveTo>
                    <a:pt x="231170" y="131513"/>
                  </a:moveTo>
                  <a:lnTo>
                    <a:pt x="231170" y="137449"/>
                  </a:lnTo>
                  <a:lnTo>
                    <a:pt x="225234" y="137449"/>
                  </a:lnTo>
                  <a:lnTo>
                    <a:pt x="225234" y="131513"/>
                  </a:lnTo>
                  <a:close/>
                  <a:moveTo>
                    <a:pt x="237417" y="131513"/>
                  </a:moveTo>
                  <a:lnTo>
                    <a:pt x="237417" y="137449"/>
                  </a:lnTo>
                  <a:lnTo>
                    <a:pt x="231481" y="137449"/>
                  </a:lnTo>
                  <a:lnTo>
                    <a:pt x="231481" y="131513"/>
                  </a:lnTo>
                  <a:close/>
                  <a:moveTo>
                    <a:pt x="243664" y="131513"/>
                  </a:moveTo>
                  <a:lnTo>
                    <a:pt x="243664" y="137449"/>
                  </a:lnTo>
                  <a:lnTo>
                    <a:pt x="237729" y="137449"/>
                  </a:lnTo>
                  <a:lnTo>
                    <a:pt x="237729" y="131513"/>
                  </a:lnTo>
                  <a:close/>
                  <a:moveTo>
                    <a:pt x="249911" y="131513"/>
                  </a:moveTo>
                  <a:lnTo>
                    <a:pt x="249911" y="137449"/>
                  </a:lnTo>
                  <a:lnTo>
                    <a:pt x="243977" y="137449"/>
                  </a:lnTo>
                  <a:lnTo>
                    <a:pt x="243977" y="131513"/>
                  </a:lnTo>
                  <a:close/>
                  <a:moveTo>
                    <a:pt x="256161" y="131513"/>
                  </a:moveTo>
                  <a:lnTo>
                    <a:pt x="256161" y="137449"/>
                  </a:lnTo>
                  <a:lnTo>
                    <a:pt x="250225" y="137449"/>
                  </a:lnTo>
                  <a:lnTo>
                    <a:pt x="250225" y="131513"/>
                  </a:lnTo>
                  <a:close/>
                  <a:moveTo>
                    <a:pt x="262409" y="131513"/>
                  </a:moveTo>
                  <a:lnTo>
                    <a:pt x="262409" y="137449"/>
                  </a:lnTo>
                  <a:lnTo>
                    <a:pt x="256474" y="137449"/>
                  </a:lnTo>
                  <a:lnTo>
                    <a:pt x="256474" y="131513"/>
                  </a:lnTo>
                  <a:close/>
                  <a:moveTo>
                    <a:pt x="268656" y="131513"/>
                  </a:moveTo>
                  <a:lnTo>
                    <a:pt x="268656" y="137449"/>
                  </a:lnTo>
                  <a:lnTo>
                    <a:pt x="262721" y="137449"/>
                  </a:lnTo>
                  <a:lnTo>
                    <a:pt x="262721" y="131513"/>
                  </a:lnTo>
                  <a:close/>
                  <a:moveTo>
                    <a:pt x="274904" y="131513"/>
                  </a:moveTo>
                  <a:lnTo>
                    <a:pt x="274904" y="137449"/>
                  </a:lnTo>
                  <a:lnTo>
                    <a:pt x="268968" y="137449"/>
                  </a:lnTo>
                  <a:lnTo>
                    <a:pt x="268968" y="131513"/>
                  </a:lnTo>
                  <a:close/>
                  <a:moveTo>
                    <a:pt x="6251" y="137760"/>
                  </a:moveTo>
                  <a:lnTo>
                    <a:pt x="6251" y="143697"/>
                  </a:lnTo>
                  <a:lnTo>
                    <a:pt x="315" y="143697"/>
                  </a:lnTo>
                  <a:lnTo>
                    <a:pt x="315" y="137760"/>
                  </a:lnTo>
                  <a:close/>
                  <a:moveTo>
                    <a:pt x="12498" y="137760"/>
                  </a:moveTo>
                  <a:lnTo>
                    <a:pt x="12498" y="143697"/>
                  </a:lnTo>
                  <a:lnTo>
                    <a:pt x="6562" y="143697"/>
                  </a:lnTo>
                  <a:lnTo>
                    <a:pt x="6562" y="137760"/>
                  </a:lnTo>
                  <a:close/>
                  <a:moveTo>
                    <a:pt x="18745" y="137760"/>
                  </a:moveTo>
                  <a:lnTo>
                    <a:pt x="18745" y="143697"/>
                  </a:lnTo>
                  <a:lnTo>
                    <a:pt x="12810" y="143697"/>
                  </a:lnTo>
                  <a:lnTo>
                    <a:pt x="12810" y="137760"/>
                  </a:lnTo>
                  <a:close/>
                  <a:moveTo>
                    <a:pt x="24992" y="137760"/>
                  </a:moveTo>
                  <a:lnTo>
                    <a:pt x="24992" y="143697"/>
                  </a:lnTo>
                  <a:lnTo>
                    <a:pt x="19058" y="143697"/>
                  </a:lnTo>
                  <a:lnTo>
                    <a:pt x="19058" y="137760"/>
                  </a:lnTo>
                  <a:close/>
                  <a:moveTo>
                    <a:pt x="31241" y="137760"/>
                  </a:moveTo>
                  <a:lnTo>
                    <a:pt x="31241" y="143697"/>
                  </a:lnTo>
                  <a:lnTo>
                    <a:pt x="25305" y="143697"/>
                  </a:lnTo>
                  <a:lnTo>
                    <a:pt x="25305" y="137760"/>
                  </a:lnTo>
                  <a:close/>
                  <a:moveTo>
                    <a:pt x="37489" y="137760"/>
                  </a:moveTo>
                  <a:lnTo>
                    <a:pt x="37489" y="143697"/>
                  </a:lnTo>
                  <a:lnTo>
                    <a:pt x="31553" y="143697"/>
                  </a:lnTo>
                  <a:lnTo>
                    <a:pt x="31553" y="137760"/>
                  </a:lnTo>
                  <a:close/>
                  <a:moveTo>
                    <a:pt x="43737" y="137760"/>
                  </a:moveTo>
                  <a:lnTo>
                    <a:pt x="43737" y="143697"/>
                  </a:lnTo>
                  <a:lnTo>
                    <a:pt x="37802" y="143697"/>
                  </a:lnTo>
                  <a:lnTo>
                    <a:pt x="37802" y="137760"/>
                  </a:lnTo>
                  <a:close/>
                  <a:moveTo>
                    <a:pt x="49985" y="137760"/>
                  </a:moveTo>
                  <a:lnTo>
                    <a:pt x="49985" y="143697"/>
                  </a:lnTo>
                  <a:lnTo>
                    <a:pt x="44049" y="143697"/>
                  </a:lnTo>
                  <a:lnTo>
                    <a:pt x="44049" y="137760"/>
                  </a:lnTo>
                  <a:close/>
                  <a:moveTo>
                    <a:pt x="56232" y="137760"/>
                  </a:moveTo>
                  <a:lnTo>
                    <a:pt x="56232" y="143697"/>
                  </a:lnTo>
                  <a:lnTo>
                    <a:pt x="50296" y="143697"/>
                  </a:lnTo>
                  <a:lnTo>
                    <a:pt x="50296" y="137760"/>
                  </a:lnTo>
                  <a:close/>
                  <a:moveTo>
                    <a:pt x="62480" y="137760"/>
                  </a:moveTo>
                  <a:lnTo>
                    <a:pt x="62480" y="143697"/>
                  </a:lnTo>
                  <a:lnTo>
                    <a:pt x="56545" y="143697"/>
                  </a:lnTo>
                  <a:lnTo>
                    <a:pt x="56545" y="137760"/>
                  </a:lnTo>
                  <a:close/>
                  <a:moveTo>
                    <a:pt x="68727" y="137760"/>
                  </a:moveTo>
                  <a:lnTo>
                    <a:pt x="68727" y="143697"/>
                  </a:lnTo>
                  <a:lnTo>
                    <a:pt x="62792" y="143697"/>
                  </a:lnTo>
                  <a:lnTo>
                    <a:pt x="62792" y="137760"/>
                  </a:lnTo>
                  <a:close/>
                  <a:moveTo>
                    <a:pt x="74975" y="137760"/>
                  </a:moveTo>
                  <a:lnTo>
                    <a:pt x="74975" y="143697"/>
                  </a:lnTo>
                  <a:lnTo>
                    <a:pt x="69039" y="143697"/>
                  </a:lnTo>
                  <a:lnTo>
                    <a:pt x="69039" y="137760"/>
                  </a:lnTo>
                  <a:close/>
                  <a:moveTo>
                    <a:pt x="81223" y="137760"/>
                  </a:moveTo>
                  <a:lnTo>
                    <a:pt x="81223" y="143697"/>
                  </a:lnTo>
                  <a:lnTo>
                    <a:pt x="75286" y="143697"/>
                  </a:lnTo>
                  <a:lnTo>
                    <a:pt x="75286" y="137760"/>
                  </a:lnTo>
                  <a:close/>
                  <a:moveTo>
                    <a:pt x="87470" y="137760"/>
                  </a:moveTo>
                  <a:lnTo>
                    <a:pt x="87470" y="143697"/>
                  </a:lnTo>
                  <a:lnTo>
                    <a:pt x="81535" y="143697"/>
                  </a:lnTo>
                  <a:lnTo>
                    <a:pt x="81535" y="137760"/>
                  </a:lnTo>
                  <a:close/>
                  <a:moveTo>
                    <a:pt x="93718" y="137760"/>
                  </a:moveTo>
                  <a:lnTo>
                    <a:pt x="93718" y="143697"/>
                  </a:lnTo>
                  <a:lnTo>
                    <a:pt x="87784" y="143697"/>
                  </a:lnTo>
                  <a:lnTo>
                    <a:pt x="87784" y="137760"/>
                  </a:lnTo>
                  <a:close/>
                  <a:moveTo>
                    <a:pt x="99967" y="137760"/>
                  </a:moveTo>
                  <a:lnTo>
                    <a:pt x="99967" y="143697"/>
                  </a:lnTo>
                  <a:lnTo>
                    <a:pt x="94031" y="143697"/>
                  </a:lnTo>
                  <a:lnTo>
                    <a:pt x="94031" y="137760"/>
                  </a:lnTo>
                  <a:close/>
                  <a:moveTo>
                    <a:pt x="106214" y="137760"/>
                  </a:moveTo>
                  <a:lnTo>
                    <a:pt x="106214" y="143697"/>
                  </a:lnTo>
                  <a:lnTo>
                    <a:pt x="100278" y="143697"/>
                  </a:lnTo>
                  <a:lnTo>
                    <a:pt x="100278" y="137760"/>
                  </a:lnTo>
                  <a:close/>
                  <a:moveTo>
                    <a:pt x="112461" y="137760"/>
                  </a:moveTo>
                  <a:lnTo>
                    <a:pt x="112461" y="143697"/>
                  </a:lnTo>
                  <a:lnTo>
                    <a:pt x="106527" y="143697"/>
                  </a:lnTo>
                  <a:lnTo>
                    <a:pt x="106527" y="137760"/>
                  </a:lnTo>
                  <a:close/>
                  <a:moveTo>
                    <a:pt x="118710" y="137760"/>
                  </a:moveTo>
                  <a:lnTo>
                    <a:pt x="118710" y="143697"/>
                  </a:lnTo>
                  <a:lnTo>
                    <a:pt x="112774" y="143697"/>
                  </a:lnTo>
                  <a:lnTo>
                    <a:pt x="112774" y="137760"/>
                  </a:lnTo>
                  <a:close/>
                  <a:moveTo>
                    <a:pt x="124957" y="137760"/>
                  </a:moveTo>
                  <a:lnTo>
                    <a:pt x="124957" y="143697"/>
                  </a:lnTo>
                  <a:lnTo>
                    <a:pt x="119021" y="143697"/>
                  </a:lnTo>
                  <a:lnTo>
                    <a:pt x="119021" y="137760"/>
                  </a:lnTo>
                  <a:close/>
                  <a:moveTo>
                    <a:pt x="131204" y="137760"/>
                  </a:moveTo>
                  <a:lnTo>
                    <a:pt x="131204" y="143697"/>
                  </a:lnTo>
                  <a:lnTo>
                    <a:pt x="125270" y="143697"/>
                  </a:lnTo>
                  <a:lnTo>
                    <a:pt x="125270" y="137760"/>
                  </a:lnTo>
                  <a:close/>
                  <a:moveTo>
                    <a:pt x="137451" y="137760"/>
                  </a:moveTo>
                  <a:lnTo>
                    <a:pt x="137451" y="143697"/>
                  </a:lnTo>
                  <a:lnTo>
                    <a:pt x="131517" y="143697"/>
                  </a:lnTo>
                  <a:lnTo>
                    <a:pt x="131517" y="137760"/>
                  </a:lnTo>
                  <a:close/>
                  <a:moveTo>
                    <a:pt x="143702" y="137760"/>
                  </a:moveTo>
                  <a:lnTo>
                    <a:pt x="143702" y="143697"/>
                  </a:lnTo>
                  <a:lnTo>
                    <a:pt x="137766" y="143697"/>
                  </a:lnTo>
                  <a:lnTo>
                    <a:pt x="137766" y="137760"/>
                  </a:lnTo>
                  <a:close/>
                  <a:moveTo>
                    <a:pt x="149949" y="137760"/>
                  </a:moveTo>
                  <a:lnTo>
                    <a:pt x="149949" y="143697"/>
                  </a:lnTo>
                  <a:lnTo>
                    <a:pt x="144015" y="143697"/>
                  </a:lnTo>
                  <a:lnTo>
                    <a:pt x="144015" y="137760"/>
                  </a:lnTo>
                  <a:close/>
                  <a:moveTo>
                    <a:pt x="156196" y="137760"/>
                  </a:moveTo>
                  <a:lnTo>
                    <a:pt x="156196" y="143697"/>
                  </a:lnTo>
                  <a:lnTo>
                    <a:pt x="150262" y="143697"/>
                  </a:lnTo>
                  <a:lnTo>
                    <a:pt x="150262" y="137760"/>
                  </a:lnTo>
                  <a:close/>
                  <a:moveTo>
                    <a:pt x="162445" y="137760"/>
                  </a:moveTo>
                  <a:lnTo>
                    <a:pt x="162445" y="143697"/>
                  </a:lnTo>
                  <a:lnTo>
                    <a:pt x="156509" y="143697"/>
                  </a:lnTo>
                  <a:lnTo>
                    <a:pt x="156509" y="137760"/>
                  </a:lnTo>
                  <a:close/>
                  <a:moveTo>
                    <a:pt x="168692" y="137760"/>
                  </a:moveTo>
                  <a:lnTo>
                    <a:pt x="168692" y="143697"/>
                  </a:lnTo>
                  <a:lnTo>
                    <a:pt x="162756" y="143697"/>
                  </a:lnTo>
                  <a:lnTo>
                    <a:pt x="162756" y="137760"/>
                  </a:lnTo>
                  <a:close/>
                  <a:moveTo>
                    <a:pt x="174939" y="137760"/>
                  </a:moveTo>
                  <a:lnTo>
                    <a:pt x="174939" y="143697"/>
                  </a:lnTo>
                  <a:lnTo>
                    <a:pt x="169005" y="143697"/>
                  </a:lnTo>
                  <a:lnTo>
                    <a:pt x="169005" y="137760"/>
                  </a:lnTo>
                  <a:close/>
                  <a:moveTo>
                    <a:pt x="181186" y="137760"/>
                  </a:moveTo>
                  <a:lnTo>
                    <a:pt x="181186" y="143697"/>
                  </a:lnTo>
                  <a:lnTo>
                    <a:pt x="175252" y="143697"/>
                  </a:lnTo>
                  <a:lnTo>
                    <a:pt x="175252" y="137760"/>
                  </a:lnTo>
                  <a:close/>
                  <a:moveTo>
                    <a:pt x="187433" y="137760"/>
                  </a:moveTo>
                  <a:lnTo>
                    <a:pt x="187433" y="143697"/>
                  </a:lnTo>
                  <a:lnTo>
                    <a:pt x="181499" y="143697"/>
                  </a:lnTo>
                  <a:lnTo>
                    <a:pt x="181499" y="137760"/>
                  </a:lnTo>
                  <a:close/>
                  <a:moveTo>
                    <a:pt x="193682" y="137760"/>
                  </a:moveTo>
                  <a:lnTo>
                    <a:pt x="193682" y="143697"/>
                  </a:lnTo>
                  <a:lnTo>
                    <a:pt x="187746" y="143697"/>
                  </a:lnTo>
                  <a:lnTo>
                    <a:pt x="187746" y="137760"/>
                  </a:lnTo>
                  <a:close/>
                  <a:moveTo>
                    <a:pt x="199931" y="137760"/>
                  </a:moveTo>
                  <a:lnTo>
                    <a:pt x="199931" y="143697"/>
                  </a:lnTo>
                  <a:lnTo>
                    <a:pt x="193996" y="143697"/>
                  </a:lnTo>
                  <a:lnTo>
                    <a:pt x="193996" y="137760"/>
                  </a:lnTo>
                  <a:close/>
                  <a:moveTo>
                    <a:pt x="206180" y="137760"/>
                  </a:moveTo>
                  <a:lnTo>
                    <a:pt x="206180" y="143697"/>
                  </a:lnTo>
                  <a:lnTo>
                    <a:pt x="200244" y="143697"/>
                  </a:lnTo>
                  <a:lnTo>
                    <a:pt x="200244" y="137760"/>
                  </a:lnTo>
                  <a:close/>
                  <a:moveTo>
                    <a:pt x="212427" y="137760"/>
                  </a:moveTo>
                  <a:lnTo>
                    <a:pt x="212427" y="143697"/>
                  </a:lnTo>
                  <a:lnTo>
                    <a:pt x="206491" y="143697"/>
                  </a:lnTo>
                  <a:lnTo>
                    <a:pt x="206491" y="137760"/>
                  </a:lnTo>
                  <a:close/>
                  <a:moveTo>
                    <a:pt x="218674" y="137760"/>
                  </a:moveTo>
                  <a:lnTo>
                    <a:pt x="218674" y="143697"/>
                  </a:lnTo>
                  <a:lnTo>
                    <a:pt x="212739" y="143697"/>
                  </a:lnTo>
                  <a:lnTo>
                    <a:pt x="212739" y="137760"/>
                  </a:lnTo>
                  <a:close/>
                  <a:moveTo>
                    <a:pt x="224921" y="137760"/>
                  </a:moveTo>
                  <a:lnTo>
                    <a:pt x="224921" y="143697"/>
                  </a:lnTo>
                  <a:lnTo>
                    <a:pt x="218987" y="143697"/>
                  </a:lnTo>
                  <a:lnTo>
                    <a:pt x="218987" y="137760"/>
                  </a:lnTo>
                  <a:close/>
                  <a:moveTo>
                    <a:pt x="231170" y="137760"/>
                  </a:moveTo>
                  <a:lnTo>
                    <a:pt x="231170" y="143697"/>
                  </a:lnTo>
                  <a:lnTo>
                    <a:pt x="225234" y="143697"/>
                  </a:lnTo>
                  <a:lnTo>
                    <a:pt x="225234" y="137760"/>
                  </a:lnTo>
                  <a:close/>
                  <a:moveTo>
                    <a:pt x="237417" y="137760"/>
                  </a:moveTo>
                  <a:lnTo>
                    <a:pt x="237417" y="143697"/>
                  </a:lnTo>
                  <a:lnTo>
                    <a:pt x="231481" y="143697"/>
                  </a:lnTo>
                  <a:lnTo>
                    <a:pt x="231481" y="137760"/>
                  </a:lnTo>
                  <a:close/>
                  <a:moveTo>
                    <a:pt x="243664" y="137760"/>
                  </a:moveTo>
                  <a:lnTo>
                    <a:pt x="243664" y="143697"/>
                  </a:lnTo>
                  <a:lnTo>
                    <a:pt x="237729" y="143697"/>
                  </a:lnTo>
                  <a:lnTo>
                    <a:pt x="237729" y="137760"/>
                  </a:lnTo>
                  <a:close/>
                  <a:moveTo>
                    <a:pt x="249911" y="137760"/>
                  </a:moveTo>
                  <a:lnTo>
                    <a:pt x="249911" y="143697"/>
                  </a:lnTo>
                  <a:lnTo>
                    <a:pt x="243977" y="143697"/>
                  </a:lnTo>
                  <a:lnTo>
                    <a:pt x="243977" y="137760"/>
                  </a:lnTo>
                  <a:close/>
                  <a:moveTo>
                    <a:pt x="256161" y="137760"/>
                  </a:moveTo>
                  <a:lnTo>
                    <a:pt x="256161" y="143697"/>
                  </a:lnTo>
                  <a:lnTo>
                    <a:pt x="250225" y="143697"/>
                  </a:lnTo>
                  <a:lnTo>
                    <a:pt x="250225" y="137760"/>
                  </a:lnTo>
                  <a:close/>
                  <a:moveTo>
                    <a:pt x="262409" y="137760"/>
                  </a:moveTo>
                  <a:lnTo>
                    <a:pt x="262409" y="143697"/>
                  </a:lnTo>
                  <a:lnTo>
                    <a:pt x="256474" y="143697"/>
                  </a:lnTo>
                  <a:lnTo>
                    <a:pt x="256474" y="137760"/>
                  </a:lnTo>
                  <a:close/>
                  <a:moveTo>
                    <a:pt x="268656" y="137760"/>
                  </a:moveTo>
                  <a:lnTo>
                    <a:pt x="268656" y="143697"/>
                  </a:lnTo>
                  <a:lnTo>
                    <a:pt x="262721" y="143697"/>
                  </a:lnTo>
                  <a:lnTo>
                    <a:pt x="262721" y="137760"/>
                  </a:lnTo>
                  <a:close/>
                  <a:moveTo>
                    <a:pt x="274904" y="137760"/>
                  </a:moveTo>
                  <a:lnTo>
                    <a:pt x="274904" y="143697"/>
                  </a:lnTo>
                  <a:lnTo>
                    <a:pt x="268968" y="143697"/>
                  </a:lnTo>
                  <a:lnTo>
                    <a:pt x="268968" y="137760"/>
                  </a:lnTo>
                  <a:close/>
                  <a:moveTo>
                    <a:pt x="6251" y="144011"/>
                  </a:moveTo>
                  <a:lnTo>
                    <a:pt x="6251" y="149945"/>
                  </a:lnTo>
                  <a:lnTo>
                    <a:pt x="315" y="149945"/>
                  </a:lnTo>
                  <a:lnTo>
                    <a:pt x="315" y="144011"/>
                  </a:lnTo>
                  <a:close/>
                  <a:moveTo>
                    <a:pt x="12498" y="144011"/>
                  </a:moveTo>
                  <a:lnTo>
                    <a:pt x="12498" y="149945"/>
                  </a:lnTo>
                  <a:lnTo>
                    <a:pt x="6562" y="149945"/>
                  </a:lnTo>
                  <a:lnTo>
                    <a:pt x="6562" y="144011"/>
                  </a:lnTo>
                  <a:close/>
                  <a:moveTo>
                    <a:pt x="18745" y="144011"/>
                  </a:moveTo>
                  <a:lnTo>
                    <a:pt x="18745" y="149945"/>
                  </a:lnTo>
                  <a:lnTo>
                    <a:pt x="12810" y="149945"/>
                  </a:lnTo>
                  <a:lnTo>
                    <a:pt x="12810" y="144011"/>
                  </a:lnTo>
                  <a:close/>
                  <a:moveTo>
                    <a:pt x="24992" y="144011"/>
                  </a:moveTo>
                  <a:lnTo>
                    <a:pt x="24992" y="149945"/>
                  </a:lnTo>
                  <a:lnTo>
                    <a:pt x="19058" y="149945"/>
                  </a:lnTo>
                  <a:lnTo>
                    <a:pt x="19058" y="144011"/>
                  </a:lnTo>
                  <a:close/>
                  <a:moveTo>
                    <a:pt x="31241" y="144011"/>
                  </a:moveTo>
                  <a:lnTo>
                    <a:pt x="31241" y="149945"/>
                  </a:lnTo>
                  <a:lnTo>
                    <a:pt x="25305" y="149945"/>
                  </a:lnTo>
                  <a:lnTo>
                    <a:pt x="25305" y="144011"/>
                  </a:lnTo>
                  <a:close/>
                  <a:moveTo>
                    <a:pt x="37489" y="144011"/>
                  </a:moveTo>
                  <a:lnTo>
                    <a:pt x="37489" y="149945"/>
                  </a:lnTo>
                  <a:lnTo>
                    <a:pt x="31553" y="149945"/>
                  </a:lnTo>
                  <a:lnTo>
                    <a:pt x="31553" y="144011"/>
                  </a:lnTo>
                  <a:close/>
                  <a:moveTo>
                    <a:pt x="43737" y="144011"/>
                  </a:moveTo>
                  <a:lnTo>
                    <a:pt x="43737" y="149945"/>
                  </a:lnTo>
                  <a:lnTo>
                    <a:pt x="37802" y="149945"/>
                  </a:lnTo>
                  <a:lnTo>
                    <a:pt x="37802" y="144011"/>
                  </a:lnTo>
                  <a:close/>
                  <a:moveTo>
                    <a:pt x="49985" y="144011"/>
                  </a:moveTo>
                  <a:lnTo>
                    <a:pt x="49985" y="149945"/>
                  </a:lnTo>
                  <a:lnTo>
                    <a:pt x="44049" y="149945"/>
                  </a:lnTo>
                  <a:lnTo>
                    <a:pt x="44049" y="144011"/>
                  </a:lnTo>
                  <a:close/>
                  <a:moveTo>
                    <a:pt x="56232" y="144011"/>
                  </a:moveTo>
                  <a:lnTo>
                    <a:pt x="56232" y="149945"/>
                  </a:lnTo>
                  <a:lnTo>
                    <a:pt x="50296" y="149945"/>
                  </a:lnTo>
                  <a:lnTo>
                    <a:pt x="50296" y="144011"/>
                  </a:lnTo>
                  <a:close/>
                  <a:moveTo>
                    <a:pt x="62480" y="144011"/>
                  </a:moveTo>
                  <a:lnTo>
                    <a:pt x="62480" y="149945"/>
                  </a:lnTo>
                  <a:lnTo>
                    <a:pt x="56545" y="149945"/>
                  </a:lnTo>
                  <a:lnTo>
                    <a:pt x="56545" y="144011"/>
                  </a:lnTo>
                  <a:close/>
                  <a:moveTo>
                    <a:pt x="68727" y="144011"/>
                  </a:moveTo>
                  <a:lnTo>
                    <a:pt x="68727" y="149945"/>
                  </a:lnTo>
                  <a:lnTo>
                    <a:pt x="62792" y="149945"/>
                  </a:lnTo>
                  <a:lnTo>
                    <a:pt x="62792" y="144011"/>
                  </a:lnTo>
                  <a:close/>
                  <a:moveTo>
                    <a:pt x="74975" y="144011"/>
                  </a:moveTo>
                  <a:lnTo>
                    <a:pt x="74975" y="149945"/>
                  </a:lnTo>
                  <a:lnTo>
                    <a:pt x="69039" y="149945"/>
                  </a:lnTo>
                  <a:lnTo>
                    <a:pt x="69039" y="144011"/>
                  </a:lnTo>
                  <a:close/>
                  <a:moveTo>
                    <a:pt x="81223" y="144011"/>
                  </a:moveTo>
                  <a:lnTo>
                    <a:pt x="81223" y="149945"/>
                  </a:lnTo>
                  <a:lnTo>
                    <a:pt x="75286" y="149945"/>
                  </a:lnTo>
                  <a:lnTo>
                    <a:pt x="75286" y="144011"/>
                  </a:lnTo>
                  <a:close/>
                  <a:moveTo>
                    <a:pt x="87470" y="144011"/>
                  </a:moveTo>
                  <a:lnTo>
                    <a:pt x="87470" y="149945"/>
                  </a:lnTo>
                  <a:lnTo>
                    <a:pt x="81535" y="149945"/>
                  </a:lnTo>
                  <a:lnTo>
                    <a:pt x="81535" y="144011"/>
                  </a:lnTo>
                  <a:close/>
                  <a:moveTo>
                    <a:pt x="93718" y="144011"/>
                  </a:moveTo>
                  <a:lnTo>
                    <a:pt x="93718" y="149945"/>
                  </a:lnTo>
                  <a:lnTo>
                    <a:pt x="87784" y="149945"/>
                  </a:lnTo>
                  <a:lnTo>
                    <a:pt x="87784" y="144011"/>
                  </a:lnTo>
                  <a:close/>
                  <a:moveTo>
                    <a:pt x="99967" y="144011"/>
                  </a:moveTo>
                  <a:lnTo>
                    <a:pt x="99967" y="149945"/>
                  </a:lnTo>
                  <a:lnTo>
                    <a:pt x="94031" y="149945"/>
                  </a:lnTo>
                  <a:lnTo>
                    <a:pt x="94031" y="144011"/>
                  </a:lnTo>
                  <a:close/>
                  <a:moveTo>
                    <a:pt x="106214" y="144011"/>
                  </a:moveTo>
                  <a:lnTo>
                    <a:pt x="106214" y="149945"/>
                  </a:lnTo>
                  <a:lnTo>
                    <a:pt x="100278" y="149945"/>
                  </a:lnTo>
                  <a:lnTo>
                    <a:pt x="100278" y="144011"/>
                  </a:lnTo>
                  <a:close/>
                  <a:moveTo>
                    <a:pt x="112461" y="144011"/>
                  </a:moveTo>
                  <a:lnTo>
                    <a:pt x="112461" y="149945"/>
                  </a:lnTo>
                  <a:lnTo>
                    <a:pt x="106527" y="149945"/>
                  </a:lnTo>
                  <a:lnTo>
                    <a:pt x="106527" y="144011"/>
                  </a:lnTo>
                  <a:close/>
                  <a:moveTo>
                    <a:pt x="118710" y="144011"/>
                  </a:moveTo>
                  <a:lnTo>
                    <a:pt x="118710" y="149945"/>
                  </a:lnTo>
                  <a:lnTo>
                    <a:pt x="112774" y="149945"/>
                  </a:lnTo>
                  <a:lnTo>
                    <a:pt x="112774" y="144011"/>
                  </a:lnTo>
                  <a:close/>
                  <a:moveTo>
                    <a:pt x="124957" y="144011"/>
                  </a:moveTo>
                  <a:lnTo>
                    <a:pt x="124957" y="149945"/>
                  </a:lnTo>
                  <a:lnTo>
                    <a:pt x="119021" y="149945"/>
                  </a:lnTo>
                  <a:lnTo>
                    <a:pt x="119021" y="144011"/>
                  </a:lnTo>
                  <a:close/>
                  <a:moveTo>
                    <a:pt x="131204" y="144011"/>
                  </a:moveTo>
                  <a:lnTo>
                    <a:pt x="131204" y="149945"/>
                  </a:lnTo>
                  <a:lnTo>
                    <a:pt x="125270" y="149945"/>
                  </a:lnTo>
                  <a:lnTo>
                    <a:pt x="125270" y="144011"/>
                  </a:lnTo>
                  <a:close/>
                  <a:moveTo>
                    <a:pt x="137451" y="144011"/>
                  </a:moveTo>
                  <a:lnTo>
                    <a:pt x="137451" y="149945"/>
                  </a:lnTo>
                  <a:lnTo>
                    <a:pt x="131517" y="149945"/>
                  </a:lnTo>
                  <a:lnTo>
                    <a:pt x="131517" y="144011"/>
                  </a:lnTo>
                  <a:close/>
                  <a:moveTo>
                    <a:pt x="143702" y="144011"/>
                  </a:moveTo>
                  <a:lnTo>
                    <a:pt x="143702" y="149945"/>
                  </a:lnTo>
                  <a:lnTo>
                    <a:pt x="137766" y="149945"/>
                  </a:lnTo>
                  <a:lnTo>
                    <a:pt x="137766" y="144011"/>
                  </a:lnTo>
                  <a:close/>
                  <a:moveTo>
                    <a:pt x="149949" y="144011"/>
                  </a:moveTo>
                  <a:lnTo>
                    <a:pt x="149949" y="149945"/>
                  </a:lnTo>
                  <a:lnTo>
                    <a:pt x="144015" y="149945"/>
                  </a:lnTo>
                  <a:lnTo>
                    <a:pt x="144015" y="144011"/>
                  </a:lnTo>
                  <a:close/>
                  <a:moveTo>
                    <a:pt x="156196" y="144011"/>
                  </a:moveTo>
                  <a:lnTo>
                    <a:pt x="156196" y="149945"/>
                  </a:lnTo>
                  <a:lnTo>
                    <a:pt x="150262" y="149945"/>
                  </a:lnTo>
                  <a:lnTo>
                    <a:pt x="150262" y="144011"/>
                  </a:lnTo>
                  <a:close/>
                  <a:moveTo>
                    <a:pt x="162445" y="144011"/>
                  </a:moveTo>
                  <a:lnTo>
                    <a:pt x="162445" y="149945"/>
                  </a:lnTo>
                  <a:lnTo>
                    <a:pt x="156509" y="149945"/>
                  </a:lnTo>
                  <a:lnTo>
                    <a:pt x="156509" y="144011"/>
                  </a:lnTo>
                  <a:close/>
                  <a:moveTo>
                    <a:pt x="168692" y="144011"/>
                  </a:moveTo>
                  <a:lnTo>
                    <a:pt x="168692" y="149945"/>
                  </a:lnTo>
                  <a:lnTo>
                    <a:pt x="162756" y="149945"/>
                  </a:lnTo>
                  <a:lnTo>
                    <a:pt x="162756" y="144011"/>
                  </a:lnTo>
                  <a:close/>
                  <a:moveTo>
                    <a:pt x="174939" y="144011"/>
                  </a:moveTo>
                  <a:lnTo>
                    <a:pt x="174939" y="149945"/>
                  </a:lnTo>
                  <a:lnTo>
                    <a:pt x="169005" y="149945"/>
                  </a:lnTo>
                  <a:lnTo>
                    <a:pt x="169005" y="144011"/>
                  </a:lnTo>
                  <a:close/>
                  <a:moveTo>
                    <a:pt x="181186" y="144011"/>
                  </a:moveTo>
                  <a:lnTo>
                    <a:pt x="181186" y="149945"/>
                  </a:lnTo>
                  <a:lnTo>
                    <a:pt x="175252" y="149945"/>
                  </a:lnTo>
                  <a:lnTo>
                    <a:pt x="175252" y="144011"/>
                  </a:lnTo>
                  <a:close/>
                  <a:moveTo>
                    <a:pt x="187433" y="144011"/>
                  </a:moveTo>
                  <a:lnTo>
                    <a:pt x="187433" y="149945"/>
                  </a:lnTo>
                  <a:lnTo>
                    <a:pt x="181499" y="149945"/>
                  </a:lnTo>
                  <a:lnTo>
                    <a:pt x="181499" y="144011"/>
                  </a:lnTo>
                  <a:close/>
                  <a:moveTo>
                    <a:pt x="193682" y="144011"/>
                  </a:moveTo>
                  <a:lnTo>
                    <a:pt x="193682" y="149945"/>
                  </a:lnTo>
                  <a:lnTo>
                    <a:pt x="187746" y="149945"/>
                  </a:lnTo>
                  <a:lnTo>
                    <a:pt x="187746" y="144011"/>
                  </a:lnTo>
                  <a:close/>
                  <a:moveTo>
                    <a:pt x="199931" y="144011"/>
                  </a:moveTo>
                  <a:lnTo>
                    <a:pt x="199931" y="149945"/>
                  </a:lnTo>
                  <a:lnTo>
                    <a:pt x="193996" y="149945"/>
                  </a:lnTo>
                  <a:lnTo>
                    <a:pt x="193996" y="144011"/>
                  </a:lnTo>
                  <a:close/>
                  <a:moveTo>
                    <a:pt x="206180" y="144011"/>
                  </a:moveTo>
                  <a:lnTo>
                    <a:pt x="206180" y="149945"/>
                  </a:lnTo>
                  <a:lnTo>
                    <a:pt x="200244" y="149945"/>
                  </a:lnTo>
                  <a:lnTo>
                    <a:pt x="200244" y="144011"/>
                  </a:lnTo>
                  <a:close/>
                  <a:moveTo>
                    <a:pt x="212427" y="144011"/>
                  </a:moveTo>
                  <a:lnTo>
                    <a:pt x="212427" y="149945"/>
                  </a:lnTo>
                  <a:lnTo>
                    <a:pt x="206491" y="149945"/>
                  </a:lnTo>
                  <a:lnTo>
                    <a:pt x="206491" y="144011"/>
                  </a:lnTo>
                  <a:close/>
                  <a:moveTo>
                    <a:pt x="218674" y="144011"/>
                  </a:moveTo>
                  <a:lnTo>
                    <a:pt x="218674" y="149945"/>
                  </a:lnTo>
                  <a:lnTo>
                    <a:pt x="212739" y="149945"/>
                  </a:lnTo>
                  <a:lnTo>
                    <a:pt x="212739" y="144011"/>
                  </a:lnTo>
                  <a:close/>
                  <a:moveTo>
                    <a:pt x="224921" y="144011"/>
                  </a:moveTo>
                  <a:lnTo>
                    <a:pt x="224921" y="149945"/>
                  </a:lnTo>
                  <a:lnTo>
                    <a:pt x="218987" y="149945"/>
                  </a:lnTo>
                  <a:lnTo>
                    <a:pt x="218987" y="144011"/>
                  </a:lnTo>
                  <a:close/>
                  <a:moveTo>
                    <a:pt x="231170" y="144011"/>
                  </a:moveTo>
                  <a:lnTo>
                    <a:pt x="231170" y="149945"/>
                  </a:lnTo>
                  <a:lnTo>
                    <a:pt x="225234" y="149945"/>
                  </a:lnTo>
                  <a:lnTo>
                    <a:pt x="225234" y="144011"/>
                  </a:lnTo>
                  <a:close/>
                  <a:moveTo>
                    <a:pt x="237417" y="144011"/>
                  </a:moveTo>
                  <a:lnTo>
                    <a:pt x="237417" y="149945"/>
                  </a:lnTo>
                  <a:lnTo>
                    <a:pt x="231481" y="149945"/>
                  </a:lnTo>
                  <a:lnTo>
                    <a:pt x="231481" y="144011"/>
                  </a:lnTo>
                  <a:close/>
                  <a:moveTo>
                    <a:pt x="243664" y="144011"/>
                  </a:moveTo>
                  <a:lnTo>
                    <a:pt x="243664" y="149945"/>
                  </a:lnTo>
                  <a:lnTo>
                    <a:pt x="237729" y="149945"/>
                  </a:lnTo>
                  <a:lnTo>
                    <a:pt x="237729" y="144011"/>
                  </a:lnTo>
                  <a:close/>
                  <a:moveTo>
                    <a:pt x="249911" y="144011"/>
                  </a:moveTo>
                  <a:lnTo>
                    <a:pt x="249911" y="149945"/>
                  </a:lnTo>
                  <a:lnTo>
                    <a:pt x="243977" y="149945"/>
                  </a:lnTo>
                  <a:lnTo>
                    <a:pt x="243977" y="144011"/>
                  </a:lnTo>
                  <a:close/>
                  <a:moveTo>
                    <a:pt x="256161" y="144011"/>
                  </a:moveTo>
                  <a:lnTo>
                    <a:pt x="256161" y="149945"/>
                  </a:lnTo>
                  <a:lnTo>
                    <a:pt x="250225" y="149945"/>
                  </a:lnTo>
                  <a:lnTo>
                    <a:pt x="250225" y="144011"/>
                  </a:lnTo>
                  <a:close/>
                  <a:moveTo>
                    <a:pt x="262409" y="144011"/>
                  </a:moveTo>
                  <a:lnTo>
                    <a:pt x="262409" y="149945"/>
                  </a:lnTo>
                  <a:lnTo>
                    <a:pt x="256474" y="149945"/>
                  </a:lnTo>
                  <a:lnTo>
                    <a:pt x="256474" y="144011"/>
                  </a:lnTo>
                  <a:close/>
                  <a:moveTo>
                    <a:pt x="268656" y="144011"/>
                  </a:moveTo>
                  <a:lnTo>
                    <a:pt x="268656" y="149945"/>
                  </a:lnTo>
                  <a:lnTo>
                    <a:pt x="262721" y="149945"/>
                  </a:lnTo>
                  <a:lnTo>
                    <a:pt x="262721" y="144011"/>
                  </a:lnTo>
                  <a:close/>
                  <a:moveTo>
                    <a:pt x="274904" y="144011"/>
                  </a:moveTo>
                  <a:lnTo>
                    <a:pt x="274904" y="149945"/>
                  </a:lnTo>
                  <a:lnTo>
                    <a:pt x="268968" y="149945"/>
                  </a:lnTo>
                  <a:lnTo>
                    <a:pt x="268968" y="144011"/>
                  </a:lnTo>
                  <a:close/>
                  <a:moveTo>
                    <a:pt x="6251" y="150258"/>
                  </a:moveTo>
                  <a:lnTo>
                    <a:pt x="6251" y="156192"/>
                  </a:lnTo>
                  <a:lnTo>
                    <a:pt x="315" y="156192"/>
                  </a:lnTo>
                  <a:lnTo>
                    <a:pt x="315" y="150258"/>
                  </a:lnTo>
                  <a:close/>
                  <a:moveTo>
                    <a:pt x="12498" y="150258"/>
                  </a:moveTo>
                  <a:lnTo>
                    <a:pt x="12498" y="156192"/>
                  </a:lnTo>
                  <a:lnTo>
                    <a:pt x="6562" y="156192"/>
                  </a:lnTo>
                  <a:lnTo>
                    <a:pt x="6562" y="150258"/>
                  </a:lnTo>
                  <a:close/>
                  <a:moveTo>
                    <a:pt x="18745" y="150258"/>
                  </a:moveTo>
                  <a:lnTo>
                    <a:pt x="18745" y="156192"/>
                  </a:lnTo>
                  <a:lnTo>
                    <a:pt x="12810" y="156192"/>
                  </a:lnTo>
                  <a:lnTo>
                    <a:pt x="12810" y="150258"/>
                  </a:lnTo>
                  <a:close/>
                  <a:moveTo>
                    <a:pt x="24992" y="150258"/>
                  </a:moveTo>
                  <a:lnTo>
                    <a:pt x="24992" y="156192"/>
                  </a:lnTo>
                  <a:lnTo>
                    <a:pt x="19058" y="156192"/>
                  </a:lnTo>
                  <a:lnTo>
                    <a:pt x="19058" y="150258"/>
                  </a:lnTo>
                  <a:close/>
                  <a:moveTo>
                    <a:pt x="31241" y="150258"/>
                  </a:moveTo>
                  <a:lnTo>
                    <a:pt x="31241" y="156192"/>
                  </a:lnTo>
                  <a:lnTo>
                    <a:pt x="25305" y="156192"/>
                  </a:lnTo>
                  <a:lnTo>
                    <a:pt x="25305" y="150258"/>
                  </a:lnTo>
                  <a:close/>
                  <a:moveTo>
                    <a:pt x="37489" y="150258"/>
                  </a:moveTo>
                  <a:lnTo>
                    <a:pt x="37489" y="156192"/>
                  </a:lnTo>
                  <a:lnTo>
                    <a:pt x="31553" y="156192"/>
                  </a:lnTo>
                  <a:lnTo>
                    <a:pt x="31553" y="150258"/>
                  </a:lnTo>
                  <a:close/>
                  <a:moveTo>
                    <a:pt x="43737" y="150258"/>
                  </a:moveTo>
                  <a:lnTo>
                    <a:pt x="43737" y="156192"/>
                  </a:lnTo>
                  <a:lnTo>
                    <a:pt x="37802" y="156192"/>
                  </a:lnTo>
                  <a:lnTo>
                    <a:pt x="37802" y="150258"/>
                  </a:lnTo>
                  <a:close/>
                  <a:moveTo>
                    <a:pt x="49985" y="150258"/>
                  </a:moveTo>
                  <a:lnTo>
                    <a:pt x="49985" y="156192"/>
                  </a:lnTo>
                  <a:lnTo>
                    <a:pt x="44049" y="156192"/>
                  </a:lnTo>
                  <a:lnTo>
                    <a:pt x="44049" y="150258"/>
                  </a:lnTo>
                  <a:close/>
                  <a:moveTo>
                    <a:pt x="56232" y="150258"/>
                  </a:moveTo>
                  <a:lnTo>
                    <a:pt x="56232" y="156192"/>
                  </a:lnTo>
                  <a:lnTo>
                    <a:pt x="50296" y="156192"/>
                  </a:lnTo>
                  <a:lnTo>
                    <a:pt x="50296" y="150258"/>
                  </a:lnTo>
                  <a:close/>
                  <a:moveTo>
                    <a:pt x="62480" y="150258"/>
                  </a:moveTo>
                  <a:lnTo>
                    <a:pt x="62480" y="156192"/>
                  </a:lnTo>
                  <a:lnTo>
                    <a:pt x="56545" y="156192"/>
                  </a:lnTo>
                  <a:lnTo>
                    <a:pt x="56545" y="150258"/>
                  </a:lnTo>
                  <a:close/>
                  <a:moveTo>
                    <a:pt x="68727" y="150258"/>
                  </a:moveTo>
                  <a:lnTo>
                    <a:pt x="68727" y="156192"/>
                  </a:lnTo>
                  <a:lnTo>
                    <a:pt x="62792" y="156192"/>
                  </a:lnTo>
                  <a:lnTo>
                    <a:pt x="62792" y="150258"/>
                  </a:lnTo>
                  <a:close/>
                  <a:moveTo>
                    <a:pt x="74975" y="150258"/>
                  </a:moveTo>
                  <a:lnTo>
                    <a:pt x="74975" y="156192"/>
                  </a:lnTo>
                  <a:lnTo>
                    <a:pt x="69039" y="156192"/>
                  </a:lnTo>
                  <a:lnTo>
                    <a:pt x="69039" y="150258"/>
                  </a:lnTo>
                  <a:close/>
                  <a:moveTo>
                    <a:pt x="81223" y="150258"/>
                  </a:moveTo>
                  <a:lnTo>
                    <a:pt x="81223" y="156192"/>
                  </a:lnTo>
                  <a:lnTo>
                    <a:pt x="75286" y="156192"/>
                  </a:lnTo>
                  <a:lnTo>
                    <a:pt x="75286" y="150258"/>
                  </a:lnTo>
                  <a:close/>
                  <a:moveTo>
                    <a:pt x="87470" y="150258"/>
                  </a:moveTo>
                  <a:lnTo>
                    <a:pt x="87470" y="156192"/>
                  </a:lnTo>
                  <a:lnTo>
                    <a:pt x="81535" y="156192"/>
                  </a:lnTo>
                  <a:lnTo>
                    <a:pt x="81535" y="150258"/>
                  </a:lnTo>
                  <a:close/>
                  <a:moveTo>
                    <a:pt x="93718" y="150258"/>
                  </a:moveTo>
                  <a:lnTo>
                    <a:pt x="93718" y="156192"/>
                  </a:lnTo>
                  <a:lnTo>
                    <a:pt x="87784" y="156192"/>
                  </a:lnTo>
                  <a:lnTo>
                    <a:pt x="87784" y="150258"/>
                  </a:lnTo>
                  <a:close/>
                  <a:moveTo>
                    <a:pt x="99967" y="150258"/>
                  </a:moveTo>
                  <a:lnTo>
                    <a:pt x="99967" y="156192"/>
                  </a:lnTo>
                  <a:lnTo>
                    <a:pt x="94031" y="156192"/>
                  </a:lnTo>
                  <a:lnTo>
                    <a:pt x="94031" y="150258"/>
                  </a:lnTo>
                  <a:close/>
                  <a:moveTo>
                    <a:pt x="106214" y="150258"/>
                  </a:moveTo>
                  <a:lnTo>
                    <a:pt x="106214" y="156192"/>
                  </a:lnTo>
                  <a:lnTo>
                    <a:pt x="100278" y="156192"/>
                  </a:lnTo>
                  <a:lnTo>
                    <a:pt x="100278" y="150258"/>
                  </a:lnTo>
                  <a:close/>
                  <a:moveTo>
                    <a:pt x="112461" y="150258"/>
                  </a:moveTo>
                  <a:lnTo>
                    <a:pt x="112461" y="156192"/>
                  </a:lnTo>
                  <a:lnTo>
                    <a:pt x="106527" y="156192"/>
                  </a:lnTo>
                  <a:lnTo>
                    <a:pt x="106527" y="150258"/>
                  </a:lnTo>
                  <a:close/>
                  <a:moveTo>
                    <a:pt x="118710" y="150258"/>
                  </a:moveTo>
                  <a:lnTo>
                    <a:pt x="118710" y="156192"/>
                  </a:lnTo>
                  <a:lnTo>
                    <a:pt x="112774" y="156192"/>
                  </a:lnTo>
                  <a:lnTo>
                    <a:pt x="112774" y="150258"/>
                  </a:lnTo>
                  <a:close/>
                  <a:moveTo>
                    <a:pt x="124957" y="150258"/>
                  </a:moveTo>
                  <a:lnTo>
                    <a:pt x="124957" y="156192"/>
                  </a:lnTo>
                  <a:lnTo>
                    <a:pt x="119021" y="156192"/>
                  </a:lnTo>
                  <a:lnTo>
                    <a:pt x="119021" y="150258"/>
                  </a:lnTo>
                  <a:close/>
                  <a:moveTo>
                    <a:pt x="131204" y="150258"/>
                  </a:moveTo>
                  <a:lnTo>
                    <a:pt x="131204" y="156192"/>
                  </a:lnTo>
                  <a:lnTo>
                    <a:pt x="125270" y="156192"/>
                  </a:lnTo>
                  <a:lnTo>
                    <a:pt x="125270" y="150258"/>
                  </a:lnTo>
                  <a:close/>
                  <a:moveTo>
                    <a:pt x="137451" y="150258"/>
                  </a:moveTo>
                  <a:lnTo>
                    <a:pt x="137451" y="156192"/>
                  </a:lnTo>
                  <a:lnTo>
                    <a:pt x="131517" y="156192"/>
                  </a:lnTo>
                  <a:lnTo>
                    <a:pt x="131517" y="150258"/>
                  </a:lnTo>
                  <a:close/>
                  <a:moveTo>
                    <a:pt x="143702" y="150258"/>
                  </a:moveTo>
                  <a:lnTo>
                    <a:pt x="143702" y="156192"/>
                  </a:lnTo>
                  <a:lnTo>
                    <a:pt x="137766" y="156192"/>
                  </a:lnTo>
                  <a:lnTo>
                    <a:pt x="137766" y="150258"/>
                  </a:lnTo>
                  <a:close/>
                  <a:moveTo>
                    <a:pt x="149949" y="150258"/>
                  </a:moveTo>
                  <a:lnTo>
                    <a:pt x="149949" y="156192"/>
                  </a:lnTo>
                  <a:lnTo>
                    <a:pt x="144015" y="156192"/>
                  </a:lnTo>
                  <a:lnTo>
                    <a:pt x="144015" y="150258"/>
                  </a:lnTo>
                  <a:close/>
                  <a:moveTo>
                    <a:pt x="156196" y="150258"/>
                  </a:moveTo>
                  <a:lnTo>
                    <a:pt x="156196" y="156192"/>
                  </a:lnTo>
                  <a:lnTo>
                    <a:pt x="150262" y="156192"/>
                  </a:lnTo>
                  <a:lnTo>
                    <a:pt x="150262" y="150258"/>
                  </a:lnTo>
                  <a:close/>
                  <a:moveTo>
                    <a:pt x="162445" y="150258"/>
                  </a:moveTo>
                  <a:lnTo>
                    <a:pt x="162445" y="156192"/>
                  </a:lnTo>
                  <a:lnTo>
                    <a:pt x="156509" y="156192"/>
                  </a:lnTo>
                  <a:lnTo>
                    <a:pt x="156509" y="150258"/>
                  </a:lnTo>
                  <a:close/>
                  <a:moveTo>
                    <a:pt x="168692" y="150258"/>
                  </a:moveTo>
                  <a:lnTo>
                    <a:pt x="168692" y="156192"/>
                  </a:lnTo>
                  <a:lnTo>
                    <a:pt x="162756" y="156192"/>
                  </a:lnTo>
                  <a:lnTo>
                    <a:pt x="162756" y="150258"/>
                  </a:lnTo>
                  <a:close/>
                  <a:moveTo>
                    <a:pt x="174939" y="150258"/>
                  </a:moveTo>
                  <a:lnTo>
                    <a:pt x="174939" y="156192"/>
                  </a:lnTo>
                  <a:lnTo>
                    <a:pt x="169005" y="156192"/>
                  </a:lnTo>
                  <a:lnTo>
                    <a:pt x="169005" y="150258"/>
                  </a:lnTo>
                  <a:close/>
                  <a:moveTo>
                    <a:pt x="181186" y="150258"/>
                  </a:moveTo>
                  <a:lnTo>
                    <a:pt x="181186" y="156192"/>
                  </a:lnTo>
                  <a:lnTo>
                    <a:pt x="175252" y="156192"/>
                  </a:lnTo>
                  <a:lnTo>
                    <a:pt x="175252" y="150258"/>
                  </a:lnTo>
                  <a:close/>
                  <a:moveTo>
                    <a:pt x="187433" y="150258"/>
                  </a:moveTo>
                  <a:lnTo>
                    <a:pt x="187433" y="156192"/>
                  </a:lnTo>
                  <a:lnTo>
                    <a:pt x="181499" y="156192"/>
                  </a:lnTo>
                  <a:lnTo>
                    <a:pt x="181499" y="150258"/>
                  </a:lnTo>
                  <a:close/>
                  <a:moveTo>
                    <a:pt x="193682" y="150258"/>
                  </a:moveTo>
                  <a:lnTo>
                    <a:pt x="193682" y="156192"/>
                  </a:lnTo>
                  <a:lnTo>
                    <a:pt x="187746" y="156192"/>
                  </a:lnTo>
                  <a:lnTo>
                    <a:pt x="187746" y="150258"/>
                  </a:lnTo>
                  <a:close/>
                  <a:moveTo>
                    <a:pt x="199931" y="150258"/>
                  </a:moveTo>
                  <a:lnTo>
                    <a:pt x="199931" y="156192"/>
                  </a:lnTo>
                  <a:lnTo>
                    <a:pt x="193996" y="156192"/>
                  </a:lnTo>
                  <a:lnTo>
                    <a:pt x="193996" y="150258"/>
                  </a:lnTo>
                  <a:close/>
                  <a:moveTo>
                    <a:pt x="206180" y="150258"/>
                  </a:moveTo>
                  <a:lnTo>
                    <a:pt x="206180" y="156192"/>
                  </a:lnTo>
                  <a:lnTo>
                    <a:pt x="200244" y="156192"/>
                  </a:lnTo>
                  <a:lnTo>
                    <a:pt x="200244" y="150258"/>
                  </a:lnTo>
                  <a:close/>
                  <a:moveTo>
                    <a:pt x="212427" y="150258"/>
                  </a:moveTo>
                  <a:lnTo>
                    <a:pt x="212427" y="156192"/>
                  </a:lnTo>
                  <a:lnTo>
                    <a:pt x="206491" y="156192"/>
                  </a:lnTo>
                  <a:lnTo>
                    <a:pt x="206491" y="150258"/>
                  </a:lnTo>
                  <a:close/>
                  <a:moveTo>
                    <a:pt x="218674" y="150258"/>
                  </a:moveTo>
                  <a:lnTo>
                    <a:pt x="218674" y="156192"/>
                  </a:lnTo>
                  <a:lnTo>
                    <a:pt x="212739" y="156192"/>
                  </a:lnTo>
                  <a:lnTo>
                    <a:pt x="212739" y="150258"/>
                  </a:lnTo>
                  <a:close/>
                  <a:moveTo>
                    <a:pt x="224921" y="150258"/>
                  </a:moveTo>
                  <a:lnTo>
                    <a:pt x="224921" y="156192"/>
                  </a:lnTo>
                  <a:lnTo>
                    <a:pt x="218987" y="156192"/>
                  </a:lnTo>
                  <a:lnTo>
                    <a:pt x="218987" y="150258"/>
                  </a:lnTo>
                  <a:close/>
                  <a:moveTo>
                    <a:pt x="231170" y="150258"/>
                  </a:moveTo>
                  <a:lnTo>
                    <a:pt x="231170" y="156192"/>
                  </a:lnTo>
                  <a:lnTo>
                    <a:pt x="225234" y="156192"/>
                  </a:lnTo>
                  <a:lnTo>
                    <a:pt x="225234" y="150258"/>
                  </a:lnTo>
                  <a:close/>
                  <a:moveTo>
                    <a:pt x="237417" y="150258"/>
                  </a:moveTo>
                  <a:lnTo>
                    <a:pt x="237417" y="156192"/>
                  </a:lnTo>
                  <a:lnTo>
                    <a:pt x="231481" y="156192"/>
                  </a:lnTo>
                  <a:lnTo>
                    <a:pt x="231481" y="150258"/>
                  </a:lnTo>
                  <a:close/>
                  <a:moveTo>
                    <a:pt x="243664" y="150258"/>
                  </a:moveTo>
                  <a:lnTo>
                    <a:pt x="243664" y="156192"/>
                  </a:lnTo>
                  <a:lnTo>
                    <a:pt x="237729" y="156192"/>
                  </a:lnTo>
                  <a:lnTo>
                    <a:pt x="237729" y="150258"/>
                  </a:lnTo>
                  <a:close/>
                  <a:moveTo>
                    <a:pt x="249911" y="150258"/>
                  </a:moveTo>
                  <a:lnTo>
                    <a:pt x="249911" y="156192"/>
                  </a:lnTo>
                  <a:lnTo>
                    <a:pt x="243977" y="156192"/>
                  </a:lnTo>
                  <a:lnTo>
                    <a:pt x="243977" y="150258"/>
                  </a:lnTo>
                  <a:close/>
                  <a:moveTo>
                    <a:pt x="256161" y="150258"/>
                  </a:moveTo>
                  <a:lnTo>
                    <a:pt x="256161" y="156192"/>
                  </a:lnTo>
                  <a:lnTo>
                    <a:pt x="250225" y="156192"/>
                  </a:lnTo>
                  <a:lnTo>
                    <a:pt x="250225" y="150258"/>
                  </a:lnTo>
                  <a:close/>
                  <a:moveTo>
                    <a:pt x="262409" y="150258"/>
                  </a:moveTo>
                  <a:lnTo>
                    <a:pt x="262409" y="156192"/>
                  </a:lnTo>
                  <a:lnTo>
                    <a:pt x="256474" y="156192"/>
                  </a:lnTo>
                  <a:lnTo>
                    <a:pt x="256474" y="150258"/>
                  </a:lnTo>
                  <a:close/>
                  <a:moveTo>
                    <a:pt x="268656" y="150258"/>
                  </a:moveTo>
                  <a:lnTo>
                    <a:pt x="268656" y="156192"/>
                  </a:lnTo>
                  <a:lnTo>
                    <a:pt x="262721" y="156192"/>
                  </a:lnTo>
                  <a:lnTo>
                    <a:pt x="262721" y="150258"/>
                  </a:lnTo>
                  <a:close/>
                  <a:moveTo>
                    <a:pt x="274904" y="150258"/>
                  </a:moveTo>
                  <a:lnTo>
                    <a:pt x="274904" y="156192"/>
                  </a:lnTo>
                  <a:lnTo>
                    <a:pt x="268968" y="156192"/>
                  </a:lnTo>
                  <a:lnTo>
                    <a:pt x="268968" y="150258"/>
                  </a:lnTo>
                  <a:close/>
                  <a:moveTo>
                    <a:pt x="158" y="0"/>
                  </a:moveTo>
                  <a:lnTo>
                    <a:pt x="158" y="157"/>
                  </a:lnTo>
                  <a:lnTo>
                    <a:pt x="0" y="157"/>
                  </a:lnTo>
                  <a:lnTo>
                    <a:pt x="0" y="156350"/>
                  </a:lnTo>
                  <a:lnTo>
                    <a:pt x="158" y="156350"/>
                  </a:lnTo>
                  <a:lnTo>
                    <a:pt x="158" y="156508"/>
                  </a:lnTo>
                  <a:lnTo>
                    <a:pt x="275059" y="156508"/>
                  </a:lnTo>
                  <a:lnTo>
                    <a:pt x="275059" y="156350"/>
                  </a:lnTo>
                  <a:lnTo>
                    <a:pt x="275215" y="156350"/>
                  </a:lnTo>
                  <a:lnTo>
                    <a:pt x="275215" y="155"/>
                  </a:lnTo>
                  <a:lnTo>
                    <a:pt x="275059" y="155"/>
                  </a:lnTo>
                  <a:lnTo>
                    <a:pt x="27505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3"/>
            <p:cNvSpPr/>
            <p:nvPr/>
          </p:nvSpPr>
          <p:spPr>
            <a:xfrm>
              <a:off x="797071" y="4259188"/>
              <a:ext cx="311650" cy="311650"/>
            </a:xfrm>
            <a:custGeom>
              <a:avLst/>
              <a:gdLst/>
              <a:ahLst/>
              <a:cxnLst/>
              <a:rect l="l" t="t" r="r" b="b"/>
              <a:pathLst>
                <a:path w="5919" h="5919" extrusionOk="0">
                  <a:moveTo>
                    <a:pt x="22" y="1"/>
                  </a:moveTo>
                  <a:lnTo>
                    <a:pt x="1" y="5896"/>
                  </a:lnTo>
                  <a:lnTo>
                    <a:pt x="5897" y="5919"/>
                  </a:lnTo>
                  <a:lnTo>
                    <a:pt x="5919" y="22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3"/>
            <p:cNvSpPr/>
            <p:nvPr/>
          </p:nvSpPr>
          <p:spPr>
            <a:xfrm>
              <a:off x="236274" y="4305048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6" y="1"/>
                  </a:moveTo>
                  <a:cubicBezTo>
                    <a:pt x="353" y="1"/>
                    <a:pt x="3" y="350"/>
                    <a:pt x="1" y="782"/>
                  </a:cubicBezTo>
                  <a:cubicBezTo>
                    <a:pt x="0" y="1215"/>
                    <a:pt x="349" y="1568"/>
                    <a:pt x="783" y="1570"/>
                  </a:cubicBezTo>
                  <a:lnTo>
                    <a:pt x="13140" y="1616"/>
                  </a:lnTo>
                  <a:cubicBezTo>
                    <a:pt x="13141" y="1616"/>
                    <a:pt x="13141" y="1616"/>
                    <a:pt x="13142" y="1616"/>
                  </a:cubicBezTo>
                  <a:cubicBezTo>
                    <a:pt x="13575" y="1616"/>
                    <a:pt x="13928" y="1267"/>
                    <a:pt x="13929" y="834"/>
                  </a:cubicBezTo>
                  <a:cubicBezTo>
                    <a:pt x="13930" y="401"/>
                    <a:pt x="13581" y="49"/>
                    <a:pt x="13146" y="49"/>
                  </a:cubicBezTo>
                  <a:lnTo>
                    <a:pt x="788" y="1"/>
                  </a:lnTo>
                  <a:cubicBezTo>
                    <a:pt x="787" y="1"/>
                    <a:pt x="786" y="1"/>
                    <a:pt x="7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3"/>
            <p:cNvSpPr/>
            <p:nvPr/>
          </p:nvSpPr>
          <p:spPr>
            <a:xfrm>
              <a:off x="235800" y="4437100"/>
              <a:ext cx="733449" cy="85192"/>
            </a:xfrm>
            <a:custGeom>
              <a:avLst/>
              <a:gdLst/>
              <a:ahLst/>
              <a:cxnLst/>
              <a:rect l="l" t="t" r="r" b="b"/>
              <a:pathLst>
                <a:path w="13930" h="1618" extrusionOk="0">
                  <a:moveTo>
                    <a:pt x="786" y="1"/>
                  </a:moveTo>
                  <a:cubicBezTo>
                    <a:pt x="355" y="1"/>
                    <a:pt x="3" y="349"/>
                    <a:pt x="2" y="782"/>
                  </a:cubicBezTo>
                  <a:cubicBezTo>
                    <a:pt x="1" y="1218"/>
                    <a:pt x="351" y="1568"/>
                    <a:pt x="783" y="1571"/>
                  </a:cubicBezTo>
                  <a:lnTo>
                    <a:pt x="13141" y="1618"/>
                  </a:lnTo>
                  <a:cubicBezTo>
                    <a:pt x="13142" y="1618"/>
                    <a:pt x="13143" y="1618"/>
                    <a:pt x="13144" y="1618"/>
                  </a:cubicBezTo>
                  <a:cubicBezTo>
                    <a:pt x="13576" y="1618"/>
                    <a:pt x="13927" y="1269"/>
                    <a:pt x="13928" y="836"/>
                  </a:cubicBezTo>
                  <a:cubicBezTo>
                    <a:pt x="13929" y="402"/>
                    <a:pt x="13579" y="50"/>
                    <a:pt x="13146" y="47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8" name="Google Shape;68;p3"/>
          <p:cNvSpPr txBox="1">
            <a:spLocks noGrp="1"/>
          </p:cNvSpPr>
          <p:nvPr>
            <p:ph type="title"/>
          </p:nvPr>
        </p:nvSpPr>
        <p:spPr>
          <a:xfrm>
            <a:off x="2575588" y="2508513"/>
            <a:ext cx="43602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53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69" name="Google Shape;69;p3"/>
          <p:cNvSpPr txBox="1">
            <a:spLocks noGrp="1"/>
          </p:cNvSpPr>
          <p:nvPr>
            <p:ph type="title" idx="2" hasCustomPrompt="1"/>
          </p:nvPr>
        </p:nvSpPr>
        <p:spPr>
          <a:xfrm>
            <a:off x="3180250" y="1095663"/>
            <a:ext cx="3150900" cy="167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11000">
                <a:solidFill>
                  <a:schemeClr val="accent4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70" name="Google Shape;70;p3"/>
          <p:cNvSpPr txBox="1">
            <a:spLocks noGrp="1"/>
          </p:cNvSpPr>
          <p:nvPr>
            <p:ph type="subTitle" idx="1"/>
          </p:nvPr>
        </p:nvSpPr>
        <p:spPr>
          <a:xfrm>
            <a:off x="2575588" y="3566038"/>
            <a:ext cx="4360200" cy="44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bg>
      <p:bgPr>
        <a:solidFill>
          <a:schemeClr val="accent2"/>
        </a:solid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Google Shape;72;p4"/>
          <p:cNvGrpSpPr/>
          <p:nvPr/>
        </p:nvGrpSpPr>
        <p:grpSpPr>
          <a:xfrm>
            <a:off x="235725" y="229350"/>
            <a:ext cx="8672400" cy="4684800"/>
            <a:chOff x="235725" y="229350"/>
            <a:chExt cx="8672400" cy="4684800"/>
          </a:xfrm>
        </p:grpSpPr>
        <p:sp>
          <p:nvSpPr>
            <p:cNvPr id="73" name="Google Shape;73;p4"/>
            <p:cNvSpPr/>
            <p:nvPr/>
          </p:nvSpPr>
          <p:spPr>
            <a:xfrm>
              <a:off x="235725" y="229350"/>
              <a:ext cx="8672400" cy="4684800"/>
            </a:xfrm>
            <a:prstGeom prst="roundRect">
              <a:avLst>
                <a:gd name="adj" fmla="val 3106"/>
              </a:avLst>
            </a:prstGeom>
            <a:solidFill>
              <a:srgbClr val="FFFFFF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4"/>
            <p:cNvSpPr/>
            <p:nvPr/>
          </p:nvSpPr>
          <p:spPr>
            <a:xfrm>
              <a:off x="408325" y="369475"/>
              <a:ext cx="8327348" cy="4404555"/>
            </a:xfrm>
            <a:custGeom>
              <a:avLst/>
              <a:gdLst/>
              <a:ahLst/>
              <a:cxnLst/>
              <a:rect l="l" t="t" r="r" b="b"/>
              <a:pathLst>
                <a:path w="275216" h="156509" extrusionOk="0">
                  <a:moveTo>
                    <a:pt x="6251" y="311"/>
                  </a:moveTo>
                  <a:lnTo>
                    <a:pt x="6251" y="6247"/>
                  </a:lnTo>
                  <a:lnTo>
                    <a:pt x="315" y="6247"/>
                  </a:lnTo>
                  <a:lnTo>
                    <a:pt x="315" y="311"/>
                  </a:lnTo>
                  <a:close/>
                  <a:moveTo>
                    <a:pt x="12498" y="311"/>
                  </a:moveTo>
                  <a:lnTo>
                    <a:pt x="12498" y="6247"/>
                  </a:lnTo>
                  <a:lnTo>
                    <a:pt x="6562" y="6247"/>
                  </a:lnTo>
                  <a:lnTo>
                    <a:pt x="6562" y="311"/>
                  </a:lnTo>
                  <a:close/>
                  <a:moveTo>
                    <a:pt x="18745" y="311"/>
                  </a:moveTo>
                  <a:lnTo>
                    <a:pt x="18745" y="6247"/>
                  </a:lnTo>
                  <a:lnTo>
                    <a:pt x="12810" y="6247"/>
                  </a:lnTo>
                  <a:lnTo>
                    <a:pt x="12810" y="311"/>
                  </a:lnTo>
                  <a:close/>
                  <a:moveTo>
                    <a:pt x="24992" y="311"/>
                  </a:moveTo>
                  <a:lnTo>
                    <a:pt x="24992" y="6247"/>
                  </a:lnTo>
                  <a:lnTo>
                    <a:pt x="19058" y="6247"/>
                  </a:lnTo>
                  <a:lnTo>
                    <a:pt x="19058" y="311"/>
                  </a:lnTo>
                  <a:close/>
                  <a:moveTo>
                    <a:pt x="31241" y="311"/>
                  </a:moveTo>
                  <a:lnTo>
                    <a:pt x="31241" y="6247"/>
                  </a:lnTo>
                  <a:lnTo>
                    <a:pt x="25305" y="6247"/>
                  </a:lnTo>
                  <a:lnTo>
                    <a:pt x="25305" y="311"/>
                  </a:lnTo>
                  <a:close/>
                  <a:moveTo>
                    <a:pt x="37489" y="311"/>
                  </a:moveTo>
                  <a:lnTo>
                    <a:pt x="37489" y="6247"/>
                  </a:lnTo>
                  <a:lnTo>
                    <a:pt x="31553" y="6247"/>
                  </a:lnTo>
                  <a:lnTo>
                    <a:pt x="31553" y="311"/>
                  </a:lnTo>
                  <a:close/>
                  <a:moveTo>
                    <a:pt x="43737" y="311"/>
                  </a:moveTo>
                  <a:lnTo>
                    <a:pt x="43737" y="6247"/>
                  </a:lnTo>
                  <a:lnTo>
                    <a:pt x="37802" y="6247"/>
                  </a:lnTo>
                  <a:lnTo>
                    <a:pt x="37802" y="311"/>
                  </a:lnTo>
                  <a:close/>
                  <a:moveTo>
                    <a:pt x="49985" y="311"/>
                  </a:moveTo>
                  <a:lnTo>
                    <a:pt x="49985" y="6247"/>
                  </a:lnTo>
                  <a:lnTo>
                    <a:pt x="44049" y="6247"/>
                  </a:lnTo>
                  <a:lnTo>
                    <a:pt x="44049" y="311"/>
                  </a:lnTo>
                  <a:close/>
                  <a:moveTo>
                    <a:pt x="56232" y="311"/>
                  </a:moveTo>
                  <a:lnTo>
                    <a:pt x="56232" y="6247"/>
                  </a:lnTo>
                  <a:lnTo>
                    <a:pt x="50296" y="6247"/>
                  </a:lnTo>
                  <a:lnTo>
                    <a:pt x="50296" y="311"/>
                  </a:lnTo>
                  <a:close/>
                  <a:moveTo>
                    <a:pt x="62480" y="311"/>
                  </a:moveTo>
                  <a:lnTo>
                    <a:pt x="62480" y="6247"/>
                  </a:lnTo>
                  <a:lnTo>
                    <a:pt x="56545" y="6247"/>
                  </a:lnTo>
                  <a:lnTo>
                    <a:pt x="56545" y="311"/>
                  </a:lnTo>
                  <a:close/>
                  <a:moveTo>
                    <a:pt x="68727" y="311"/>
                  </a:moveTo>
                  <a:lnTo>
                    <a:pt x="68727" y="6247"/>
                  </a:lnTo>
                  <a:lnTo>
                    <a:pt x="62792" y="6247"/>
                  </a:lnTo>
                  <a:lnTo>
                    <a:pt x="62792" y="311"/>
                  </a:lnTo>
                  <a:close/>
                  <a:moveTo>
                    <a:pt x="74975" y="311"/>
                  </a:moveTo>
                  <a:lnTo>
                    <a:pt x="74975" y="6247"/>
                  </a:lnTo>
                  <a:lnTo>
                    <a:pt x="69039" y="6247"/>
                  </a:lnTo>
                  <a:lnTo>
                    <a:pt x="69039" y="311"/>
                  </a:lnTo>
                  <a:close/>
                  <a:moveTo>
                    <a:pt x="81223" y="311"/>
                  </a:moveTo>
                  <a:lnTo>
                    <a:pt x="81223" y="6247"/>
                  </a:lnTo>
                  <a:lnTo>
                    <a:pt x="75286" y="6247"/>
                  </a:lnTo>
                  <a:lnTo>
                    <a:pt x="75286" y="311"/>
                  </a:lnTo>
                  <a:close/>
                  <a:moveTo>
                    <a:pt x="87470" y="311"/>
                  </a:moveTo>
                  <a:lnTo>
                    <a:pt x="87470" y="6247"/>
                  </a:lnTo>
                  <a:lnTo>
                    <a:pt x="81535" y="6247"/>
                  </a:lnTo>
                  <a:lnTo>
                    <a:pt x="81535" y="311"/>
                  </a:lnTo>
                  <a:close/>
                  <a:moveTo>
                    <a:pt x="93720" y="311"/>
                  </a:moveTo>
                  <a:lnTo>
                    <a:pt x="93720" y="6247"/>
                  </a:lnTo>
                  <a:lnTo>
                    <a:pt x="87784" y="6247"/>
                  </a:lnTo>
                  <a:lnTo>
                    <a:pt x="87784" y="311"/>
                  </a:lnTo>
                  <a:close/>
                  <a:moveTo>
                    <a:pt x="99967" y="311"/>
                  </a:moveTo>
                  <a:lnTo>
                    <a:pt x="99967" y="6247"/>
                  </a:lnTo>
                  <a:lnTo>
                    <a:pt x="94031" y="6247"/>
                  </a:lnTo>
                  <a:lnTo>
                    <a:pt x="94031" y="311"/>
                  </a:lnTo>
                  <a:close/>
                  <a:moveTo>
                    <a:pt x="106214" y="311"/>
                  </a:moveTo>
                  <a:lnTo>
                    <a:pt x="106214" y="6247"/>
                  </a:lnTo>
                  <a:lnTo>
                    <a:pt x="100280" y="6247"/>
                  </a:lnTo>
                  <a:lnTo>
                    <a:pt x="100280" y="311"/>
                  </a:lnTo>
                  <a:close/>
                  <a:moveTo>
                    <a:pt x="112461" y="311"/>
                  </a:moveTo>
                  <a:lnTo>
                    <a:pt x="112461" y="6247"/>
                  </a:lnTo>
                  <a:lnTo>
                    <a:pt x="106527" y="6247"/>
                  </a:lnTo>
                  <a:lnTo>
                    <a:pt x="106527" y="311"/>
                  </a:lnTo>
                  <a:close/>
                  <a:moveTo>
                    <a:pt x="118710" y="311"/>
                  </a:moveTo>
                  <a:lnTo>
                    <a:pt x="118710" y="6247"/>
                  </a:lnTo>
                  <a:lnTo>
                    <a:pt x="112774" y="6247"/>
                  </a:lnTo>
                  <a:lnTo>
                    <a:pt x="112774" y="311"/>
                  </a:lnTo>
                  <a:close/>
                  <a:moveTo>
                    <a:pt x="124957" y="311"/>
                  </a:moveTo>
                  <a:lnTo>
                    <a:pt x="124957" y="6247"/>
                  </a:lnTo>
                  <a:lnTo>
                    <a:pt x="119021" y="6247"/>
                  </a:lnTo>
                  <a:lnTo>
                    <a:pt x="119021" y="311"/>
                  </a:lnTo>
                  <a:close/>
                  <a:moveTo>
                    <a:pt x="131204" y="311"/>
                  </a:moveTo>
                  <a:lnTo>
                    <a:pt x="131204" y="6247"/>
                  </a:lnTo>
                  <a:lnTo>
                    <a:pt x="125270" y="6247"/>
                  </a:lnTo>
                  <a:lnTo>
                    <a:pt x="125270" y="311"/>
                  </a:lnTo>
                  <a:close/>
                  <a:moveTo>
                    <a:pt x="137451" y="311"/>
                  </a:moveTo>
                  <a:lnTo>
                    <a:pt x="137451" y="6247"/>
                  </a:lnTo>
                  <a:lnTo>
                    <a:pt x="131517" y="6247"/>
                  </a:lnTo>
                  <a:lnTo>
                    <a:pt x="131517" y="311"/>
                  </a:lnTo>
                  <a:close/>
                  <a:moveTo>
                    <a:pt x="143702" y="311"/>
                  </a:moveTo>
                  <a:lnTo>
                    <a:pt x="143702" y="6247"/>
                  </a:lnTo>
                  <a:lnTo>
                    <a:pt x="137766" y="6247"/>
                  </a:lnTo>
                  <a:lnTo>
                    <a:pt x="137766" y="311"/>
                  </a:lnTo>
                  <a:close/>
                  <a:moveTo>
                    <a:pt x="149949" y="311"/>
                  </a:moveTo>
                  <a:lnTo>
                    <a:pt x="149949" y="6247"/>
                  </a:lnTo>
                  <a:lnTo>
                    <a:pt x="144015" y="6247"/>
                  </a:lnTo>
                  <a:lnTo>
                    <a:pt x="144015" y="311"/>
                  </a:lnTo>
                  <a:close/>
                  <a:moveTo>
                    <a:pt x="156196" y="311"/>
                  </a:moveTo>
                  <a:lnTo>
                    <a:pt x="156196" y="6247"/>
                  </a:lnTo>
                  <a:lnTo>
                    <a:pt x="150262" y="6247"/>
                  </a:lnTo>
                  <a:lnTo>
                    <a:pt x="150262" y="311"/>
                  </a:lnTo>
                  <a:close/>
                  <a:moveTo>
                    <a:pt x="162445" y="311"/>
                  </a:moveTo>
                  <a:lnTo>
                    <a:pt x="162445" y="6247"/>
                  </a:lnTo>
                  <a:lnTo>
                    <a:pt x="156509" y="6247"/>
                  </a:lnTo>
                  <a:lnTo>
                    <a:pt x="156509" y="311"/>
                  </a:lnTo>
                  <a:close/>
                  <a:moveTo>
                    <a:pt x="168692" y="311"/>
                  </a:moveTo>
                  <a:lnTo>
                    <a:pt x="168692" y="6247"/>
                  </a:lnTo>
                  <a:lnTo>
                    <a:pt x="162756" y="6247"/>
                  </a:lnTo>
                  <a:lnTo>
                    <a:pt x="162756" y="311"/>
                  </a:lnTo>
                  <a:close/>
                  <a:moveTo>
                    <a:pt x="174939" y="311"/>
                  </a:moveTo>
                  <a:lnTo>
                    <a:pt x="174939" y="6247"/>
                  </a:lnTo>
                  <a:lnTo>
                    <a:pt x="169005" y="6247"/>
                  </a:lnTo>
                  <a:lnTo>
                    <a:pt x="169005" y="311"/>
                  </a:lnTo>
                  <a:close/>
                  <a:moveTo>
                    <a:pt x="181186" y="311"/>
                  </a:moveTo>
                  <a:lnTo>
                    <a:pt x="181186" y="6247"/>
                  </a:lnTo>
                  <a:lnTo>
                    <a:pt x="175252" y="6247"/>
                  </a:lnTo>
                  <a:lnTo>
                    <a:pt x="175252" y="311"/>
                  </a:lnTo>
                  <a:close/>
                  <a:moveTo>
                    <a:pt x="187435" y="311"/>
                  </a:moveTo>
                  <a:lnTo>
                    <a:pt x="187435" y="6247"/>
                  </a:lnTo>
                  <a:lnTo>
                    <a:pt x="181499" y="6247"/>
                  </a:lnTo>
                  <a:lnTo>
                    <a:pt x="181499" y="311"/>
                  </a:lnTo>
                  <a:close/>
                  <a:moveTo>
                    <a:pt x="193684" y="311"/>
                  </a:moveTo>
                  <a:lnTo>
                    <a:pt x="193684" y="6247"/>
                  </a:lnTo>
                  <a:lnTo>
                    <a:pt x="187749" y="6247"/>
                  </a:lnTo>
                  <a:lnTo>
                    <a:pt x="187749" y="311"/>
                  </a:lnTo>
                  <a:close/>
                  <a:moveTo>
                    <a:pt x="199931" y="311"/>
                  </a:moveTo>
                  <a:lnTo>
                    <a:pt x="199931" y="6247"/>
                  </a:lnTo>
                  <a:lnTo>
                    <a:pt x="193996" y="6247"/>
                  </a:lnTo>
                  <a:lnTo>
                    <a:pt x="193996" y="311"/>
                  </a:lnTo>
                  <a:close/>
                  <a:moveTo>
                    <a:pt x="206180" y="311"/>
                  </a:moveTo>
                  <a:lnTo>
                    <a:pt x="206180" y="6247"/>
                  </a:lnTo>
                  <a:lnTo>
                    <a:pt x="200244" y="6247"/>
                  </a:lnTo>
                  <a:lnTo>
                    <a:pt x="200244" y="311"/>
                  </a:lnTo>
                  <a:close/>
                  <a:moveTo>
                    <a:pt x="212427" y="311"/>
                  </a:moveTo>
                  <a:lnTo>
                    <a:pt x="212427" y="6247"/>
                  </a:lnTo>
                  <a:lnTo>
                    <a:pt x="206491" y="6247"/>
                  </a:lnTo>
                  <a:lnTo>
                    <a:pt x="206491" y="311"/>
                  </a:lnTo>
                  <a:close/>
                  <a:moveTo>
                    <a:pt x="218674" y="311"/>
                  </a:moveTo>
                  <a:lnTo>
                    <a:pt x="218674" y="6247"/>
                  </a:lnTo>
                  <a:lnTo>
                    <a:pt x="212739" y="6247"/>
                  </a:lnTo>
                  <a:lnTo>
                    <a:pt x="212739" y="311"/>
                  </a:lnTo>
                  <a:close/>
                  <a:moveTo>
                    <a:pt x="224921" y="311"/>
                  </a:moveTo>
                  <a:lnTo>
                    <a:pt x="224921" y="6247"/>
                  </a:lnTo>
                  <a:lnTo>
                    <a:pt x="218987" y="6247"/>
                  </a:lnTo>
                  <a:lnTo>
                    <a:pt x="218987" y="311"/>
                  </a:lnTo>
                  <a:close/>
                  <a:moveTo>
                    <a:pt x="231170" y="311"/>
                  </a:moveTo>
                  <a:lnTo>
                    <a:pt x="231170" y="6247"/>
                  </a:lnTo>
                  <a:lnTo>
                    <a:pt x="225234" y="6247"/>
                  </a:lnTo>
                  <a:lnTo>
                    <a:pt x="225234" y="311"/>
                  </a:lnTo>
                  <a:close/>
                  <a:moveTo>
                    <a:pt x="237417" y="311"/>
                  </a:moveTo>
                  <a:lnTo>
                    <a:pt x="237417" y="6247"/>
                  </a:lnTo>
                  <a:lnTo>
                    <a:pt x="231481" y="6247"/>
                  </a:lnTo>
                  <a:lnTo>
                    <a:pt x="231481" y="311"/>
                  </a:lnTo>
                  <a:close/>
                  <a:moveTo>
                    <a:pt x="243664" y="311"/>
                  </a:moveTo>
                  <a:lnTo>
                    <a:pt x="243664" y="6247"/>
                  </a:lnTo>
                  <a:lnTo>
                    <a:pt x="237729" y="6247"/>
                  </a:lnTo>
                  <a:lnTo>
                    <a:pt x="237729" y="311"/>
                  </a:lnTo>
                  <a:close/>
                  <a:moveTo>
                    <a:pt x="249914" y="311"/>
                  </a:moveTo>
                  <a:lnTo>
                    <a:pt x="249914" y="6247"/>
                  </a:lnTo>
                  <a:lnTo>
                    <a:pt x="243978" y="6247"/>
                  </a:lnTo>
                  <a:lnTo>
                    <a:pt x="243978" y="311"/>
                  </a:lnTo>
                  <a:close/>
                  <a:moveTo>
                    <a:pt x="256161" y="311"/>
                  </a:moveTo>
                  <a:lnTo>
                    <a:pt x="256161" y="6247"/>
                  </a:lnTo>
                  <a:lnTo>
                    <a:pt x="250225" y="6247"/>
                  </a:lnTo>
                  <a:lnTo>
                    <a:pt x="250225" y="311"/>
                  </a:lnTo>
                  <a:close/>
                  <a:moveTo>
                    <a:pt x="262409" y="311"/>
                  </a:moveTo>
                  <a:lnTo>
                    <a:pt x="262409" y="6247"/>
                  </a:lnTo>
                  <a:lnTo>
                    <a:pt x="256474" y="6247"/>
                  </a:lnTo>
                  <a:lnTo>
                    <a:pt x="256474" y="311"/>
                  </a:lnTo>
                  <a:close/>
                  <a:moveTo>
                    <a:pt x="268656" y="311"/>
                  </a:moveTo>
                  <a:lnTo>
                    <a:pt x="268656" y="6247"/>
                  </a:lnTo>
                  <a:lnTo>
                    <a:pt x="262721" y="6247"/>
                  </a:lnTo>
                  <a:lnTo>
                    <a:pt x="262721" y="311"/>
                  </a:lnTo>
                  <a:close/>
                  <a:moveTo>
                    <a:pt x="274904" y="311"/>
                  </a:moveTo>
                  <a:lnTo>
                    <a:pt x="274904" y="6247"/>
                  </a:lnTo>
                  <a:lnTo>
                    <a:pt x="268968" y="6247"/>
                  </a:lnTo>
                  <a:lnTo>
                    <a:pt x="268968" y="311"/>
                  </a:lnTo>
                  <a:close/>
                  <a:moveTo>
                    <a:pt x="6251" y="6560"/>
                  </a:moveTo>
                  <a:lnTo>
                    <a:pt x="6251" y="12494"/>
                  </a:lnTo>
                  <a:lnTo>
                    <a:pt x="315" y="12494"/>
                  </a:lnTo>
                  <a:lnTo>
                    <a:pt x="315" y="6560"/>
                  </a:lnTo>
                  <a:close/>
                  <a:moveTo>
                    <a:pt x="12498" y="6560"/>
                  </a:moveTo>
                  <a:lnTo>
                    <a:pt x="12498" y="12494"/>
                  </a:lnTo>
                  <a:lnTo>
                    <a:pt x="6562" y="12494"/>
                  </a:lnTo>
                  <a:lnTo>
                    <a:pt x="6562" y="6560"/>
                  </a:lnTo>
                  <a:close/>
                  <a:moveTo>
                    <a:pt x="18745" y="6560"/>
                  </a:moveTo>
                  <a:lnTo>
                    <a:pt x="18745" y="12494"/>
                  </a:lnTo>
                  <a:lnTo>
                    <a:pt x="12810" y="12494"/>
                  </a:lnTo>
                  <a:lnTo>
                    <a:pt x="12810" y="6560"/>
                  </a:lnTo>
                  <a:close/>
                  <a:moveTo>
                    <a:pt x="24992" y="6560"/>
                  </a:moveTo>
                  <a:lnTo>
                    <a:pt x="24992" y="12494"/>
                  </a:lnTo>
                  <a:lnTo>
                    <a:pt x="19058" y="12494"/>
                  </a:lnTo>
                  <a:lnTo>
                    <a:pt x="19058" y="6560"/>
                  </a:lnTo>
                  <a:close/>
                  <a:moveTo>
                    <a:pt x="31241" y="6560"/>
                  </a:moveTo>
                  <a:lnTo>
                    <a:pt x="31241" y="12494"/>
                  </a:lnTo>
                  <a:lnTo>
                    <a:pt x="25305" y="12494"/>
                  </a:lnTo>
                  <a:lnTo>
                    <a:pt x="25305" y="6560"/>
                  </a:lnTo>
                  <a:close/>
                  <a:moveTo>
                    <a:pt x="37489" y="6560"/>
                  </a:moveTo>
                  <a:lnTo>
                    <a:pt x="37489" y="12494"/>
                  </a:lnTo>
                  <a:lnTo>
                    <a:pt x="31553" y="12494"/>
                  </a:lnTo>
                  <a:lnTo>
                    <a:pt x="31553" y="6560"/>
                  </a:lnTo>
                  <a:close/>
                  <a:moveTo>
                    <a:pt x="43737" y="6560"/>
                  </a:moveTo>
                  <a:lnTo>
                    <a:pt x="43737" y="12494"/>
                  </a:lnTo>
                  <a:lnTo>
                    <a:pt x="37802" y="12494"/>
                  </a:lnTo>
                  <a:lnTo>
                    <a:pt x="37802" y="6560"/>
                  </a:lnTo>
                  <a:close/>
                  <a:moveTo>
                    <a:pt x="49985" y="6560"/>
                  </a:moveTo>
                  <a:lnTo>
                    <a:pt x="49985" y="12494"/>
                  </a:lnTo>
                  <a:lnTo>
                    <a:pt x="44049" y="12494"/>
                  </a:lnTo>
                  <a:lnTo>
                    <a:pt x="44049" y="6560"/>
                  </a:lnTo>
                  <a:close/>
                  <a:moveTo>
                    <a:pt x="56232" y="6560"/>
                  </a:moveTo>
                  <a:lnTo>
                    <a:pt x="56232" y="12494"/>
                  </a:lnTo>
                  <a:lnTo>
                    <a:pt x="50296" y="12494"/>
                  </a:lnTo>
                  <a:lnTo>
                    <a:pt x="50296" y="6560"/>
                  </a:lnTo>
                  <a:close/>
                  <a:moveTo>
                    <a:pt x="62480" y="6560"/>
                  </a:moveTo>
                  <a:lnTo>
                    <a:pt x="62480" y="12494"/>
                  </a:lnTo>
                  <a:lnTo>
                    <a:pt x="56545" y="12494"/>
                  </a:lnTo>
                  <a:lnTo>
                    <a:pt x="56545" y="6560"/>
                  </a:lnTo>
                  <a:close/>
                  <a:moveTo>
                    <a:pt x="68727" y="6560"/>
                  </a:moveTo>
                  <a:lnTo>
                    <a:pt x="68727" y="12494"/>
                  </a:lnTo>
                  <a:lnTo>
                    <a:pt x="62792" y="12494"/>
                  </a:lnTo>
                  <a:lnTo>
                    <a:pt x="62792" y="6560"/>
                  </a:lnTo>
                  <a:close/>
                  <a:moveTo>
                    <a:pt x="74975" y="6560"/>
                  </a:moveTo>
                  <a:lnTo>
                    <a:pt x="74975" y="12494"/>
                  </a:lnTo>
                  <a:lnTo>
                    <a:pt x="69039" y="12494"/>
                  </a:lnTo>
                  <a:lnTo>
                    <a:pt x="69039" y="6560"/>
                  </a:lnTo>
                  <a:close/>
                  <a:moveTo>
                    <a:pt x="81223" y="6560"/>
                  </a:moveTo>
                  <a:lnTo>
                    <a:pt x="81223" y="12494"/>
                  </a:lnTo>
                  <a:lnTo>
                    <a:pt x="75286" y="12494"/>
                  </a:lnTo>
                  <a:lnTo>
                    <a:pt x="75286" y="6560"/>
                  </a:lnTo>
                  <a:close/>
                  <a:moveTo>
                    <a:pt x="87470" y="6560"/>
                  </a:moveTo>
                  <a:lnTo>
                    <a:pt x="87470" y="12494"/>
                  </a:lnTo>
                  <a:lnTo>
                    <a:pt x="81535" y="12494"/>
                  </a:lnTo>
                  <a:lnTo>
                    <a:pt x="81535" y="6560"/>
                  </a:lnTo>
                  <a:close/>
                  <a:moveTo>
                    <a:pt x="93720" y="6560"/>
                  </a:moveTo>
                  <a:lnTo>
                    <a:pt x="93720" y="12494"/>
                  </a:lnTo>
                  <a:lnTo>
                    <a:pt x="87784" y="12494"/>
                  </a:lnTo>
                  <a:lnTo>
                    <a:pt x="87784" y="6560"/>
                  </a:lnTo>
                  <a:close/>
                  <a:moveTo>
                    <a:pt x="99967" y="6560"/>
                  </a:moveTo>
                  <a:lnTo>
                    <a:pt x="99967" y="12494"/>
                  </a:lnTo>
                  <a:lnTo>
                    <a:pt x="94031" y="12494"/>
                  </a:lnTo>
                  <a:lnTo>
                    <a:pt x="94031" y="6560"/>
                  </a:lnTo>
                  <a:close/>
                  <a:moveTo>
                    <a:pt x="106214" y="6560"/>
                  </a:moveTo>
                  <a:lnTo>
                    <a:pt x="106214" y="12494"/>
                  </a:lnTo>
                  <a:lnTo>
                    <a:pt x="100280" y="12494"/>
                  </a:lnTo>
                  <a:lnTo>
                    <a:pt x="100280" y="6560"/>
                  </a:lnTo>
                  <a:close/>
                  <a:moveTo>
                    <a:pt x="112461" y="6560"/>
                  </a:moveTo>
                  <a:lnTo>
                    <a:pt x="112461" y="12494"/>
                  </a:lnTo>
                  <a:lnTo>
                    <a:pt x="106527" y="12494"/>
                  </a:lnTo>
                  <a:lnTo>
                    <a:pt x="106527" y="6560"/>
                  </a:lnTo>
                  <a:close/>
                  <a:moveTo>
                    <a:pt x="118710" y="6560"/>
                  </a:moveTo>
                  <a:lnTo>
                    <a:pt x="118710" y="12494"/>
                  </a:lnTo>
                  <a:lnTo>
                    <a:pt x="112774" y="12494"/>
                  </a:lnTo>
                  <a:lnTo>
                    <a:pt x="112774" y="6560"/>
                  </a:lnTo>
                  <a:close/>
                  <a:moveTo>
                    <a:pt x="124957" y="6560"/>
                  </a:moveTo>
                  <a:lnTo>
                    <a:pt x="124957" y="12494"/>
                  </a:lnTo>
                  <a:lnTo>
                    <a:pt x="119021" y="12494"/>
                  </a:lnTo>
                  <a:lnTo>
                    <a:pt x="119021" y="6560"/>
                  </a:lnTo>
                  <a:close/>
                  <a:moveTo>
                    <a:pt x="131204" y="6560"/>
                  </a:moveTo>
                  <a:lnTo>
                    <a:pt x="131204" y="12494"/>
                  </a:lnTo>
                  <a:lnTo>
                    <a:pt x="125270" y="12494"/>
                  </a:lnTo>
                  <a:lnTo>
                    <a:pt x="125270" y="6560"/>
                  </a:lnTo>
                  <a:close/>
                  <a:moveTo>
                    <a:pt x="137451" y="6560"/>
                  </a:moveTo>
                  <a:lnTo>
                    <a:pt x="137451" y="12494"/>
                  </a:lnTo>
                  <a:lnTo>
                    <a:pt x="131517" y="12494"/>
                  </a:lnTo>
                  <a:lnTo>
                    <a:pt x="131517" y="6560"/>
                  </a:lnTo>
                  <a:close/>
                  <a:moveTo>
                    <a:pt x="143702" y="6560"/>
                  </a:moveTo>
                  <a:lnTo>
                    <a:pt x="143702" y="12494"/>
                  </a:lnTo>
                  <a:lnTo>
                    <a:pt x="137766" y="12494"/>
                  </a:lnTo>
                  <a:lnTo>
                    <a:pt x="137766" y="6560"/>
                  </a:lnTo>
                  <a:close/>
                  <a:moveTo>
                    <a:pt x="149949" y="6560"/>
                  </a:moveTo>
                  <a:lnTo>
                    <a:pt x="149949" y="12494"/>
                  </a:lnTo>
                  <a:lnTo>
                    <a:pt x="144015" y="12494"/>
                  </a:lnTo>
                  <a:lnTo>
                    <a:pt x="144015" y="6560"/>
                  </a:lnTo>
                  <a:close/>
                  <a:moveTo>
                    <a:pt x="156196" y="6560"/>
                  </a:moveTo>
                  <a:lnTo>
                    <a:pt x="156196" y="12494"/>
                  </a:lnTo>
                  <a:lnTo>
                    <a:pt x="150262" y="12494"/>
                  </a:lnTo>
                  <a:lnTo>
                    <a:pt x="150262" y="6560"/>
                  </a:lnTo>
                  <a:close/>
                  <a:moveTo>
                    <a:pt x="162445" y="6560"/>
                  </a:moveTo>
                  <a:lnTo>
                    <a:pt x="162445" y="12494"/>
                  </a:lnTo>
                  <a:lnTo>
                    <a:pt x="156509" y="12494"/>
                  </a:lnTo>
                  <a:lnTo>
                    <a:pt x="156509" y="6560"/>
                  </a:lnTo>
                  <a:close/>
                  <a:moveTo>
                    <a:pt x="168692" y="6560"/>
                  </a:moveTo>
                  <a:lnTo>
                    <a:pt x="168692" y="12494"/>
                  </a:lnTo>
                  <a:lnTo>
                    <a:pt x="162756" y="12494"/>
                  </a:lnTo>
                  <a:lnTo>
                    <a:pt x="162756" y="6560"/>
                  </a:lnTo>
                  <a:close/>
                  <a:moveTo>
                    <a:pt x="174939" y="6560"/>
                  </a:moveTo>
                  <a:lnTo>
                    <a:pt x="174939" y="12494"/>
                  </a:lnTo>
                  <a:lnTo>
                    <a:pt x="169005" y="12494"/>
                  </a:lnTo>
                  <a:lnTo>
                    <a:pt x="169005" y="6560"/>
                  </a:lnTo>
                  <a:close/>
                  <a:moveTo>
                    <a:pt x="181186" y="6560"/>
                  </a:moveTo>
                  <a:lnTo>
                    <a:pt x="181186" y="12494"/>
                  </a:lnTo>
                  <a:lnTo>
                    <a:pt x="175252" y="12494"/>
                  </a:lnTo>
                  <a:lnTo>
                    <a:pt x="175252" y="6560"/>
                  </a:lnTo>
                  <a:close/>
                  <a:moveTo>
                    <a:pt x="187435" y="6560"/>
                  </a:moveTo>
                  <a:lnTo>
                    <a:pt x="187435" y="12494"/>
                  </a:lnTo>
                  <a:lnTo>
                    <a:pt x="181499" y="12494"/>
                  </a:lnTo>
                  <a:lnTo>
                    <a:pt x="181499" y="6560"/>
                  </a:lnTo>
                  <a:close/>
                  <a:moveTo>
                    <a:pt x="193684" y="6560"/>
                  </a:moveTo>
                  <a:lnTo>
                    <a:pt x="193684" y="12494"/>
                  </a:lnTo>
                  <a:lnTo>
                    <a:pt x="187749" y="12494"/>
                  </a:lnTo>
                  <a:lnTo>
                    <a:pt x="187749" y="6560"/>
                  </a:lnTo>
                  <a:close/>
                  <a:moveTo>
                    <a:pt x="199931" y="6560"/>
                  </a:moveTo>
                  <a:lnTo>
                    <a:pt x="199931" y="12494"/>
                  </a:lnTo>
                  <a:lnTo>
                    <a:pt x="193996" y="12494"/>
                  </a:lnTo>
                  <a:lnTo>
                    <a:pt x="193996" y="6560"/>
                  </a:lnTo>
                  <a:close/>
                  <a:moveTo>
                    <a:pt x="206180" y="6560"/>
                  </a:moveTo>
                  <a:lnTo>
                    <a:pt x="206180" y="12494"/>
                  </a:lnTo>
                  <a:lnTo>
                    <a:pt x="200244" y="12494"/>
                  </a:lnTo>
                  <a:lnTo>
                    <a:pt x="200244" y="6560"/>
                  </a:lnTo>
                  <a:close/>
                  <a:moveTo>
                    <a:pt x="212427" y="6560"/>
                  </a:moveTo>
                  <a:lnTo>
                    <a:pt x="212427" y="12494"/>
                  </a:lnTo>
                  <a:lnTo>
                    <a:pt x="206491" y="12494"/>
                  </a:lnTo>
                  <a:lnTo>
                    <a:pt x="206491" y="6560"/>
                  </a:lnTo>
                  <a:close/>
                  <a:moveTo>
                    <a:pt x="218674" y="6560"/>
                  </a:moveTo>
                  <a:lnTo>
                    <a:pt x="218674" y="12494"/>
                  </a:lnTo>
                  <a:lnTo>
                    <a:pt x="212739" y="12494"/>
                  </a:lnTo>
                  <a:lnTo>
                    <a:pt x="212739" y="6560"/>
                  </a:lnTo>
                  <a:close/>
                  <a:moveTo>
                    <a:pt x="224921" y="6560"/>
                  </a:moveTo>
                  <a:lnTo>
                    <a:pt x="224921" y="12494"/>
                  </a:lnTo>
                  <a:lnTo>
                    <a:pt x="218987" y="12494"/>
                  </a:lnTo>
                  <a:lnTo>
                    <a:pt x="218987" y="6560"/>
                  </a:lnTo>
                  <a:close/>
                  <a:moveTo>
                    <a:pt x="231170" y="6560"/>
                  </a:moveTo>
                  <a:lnTo>
                    <a:pt x="231170" y="12494"/>
                  </a:lnTo>
                  <a:lnTo>
                    <a:pt x="225234" y="12494"/>
                  </a:lnTo>
                  <a:lnTo>
                    <a:pt x="225234" y="6560"/>
                  </a:lnTo>
                  <a:close/>
                  <a:moveTo>
                    <a:pt x="237417" y="6560"/>
                  </a:moveTo>
                  <a:lnTo>
                    <a:pt x="237417" y="12494"/>
                  </a:lnTo>
                  <a:lnTo>
                    <a:pt x="231481" y="12494"/>
                  </a:lnTo>
                  <a:lnTo>
                    <a:pt x="231481" y="6560"/>
                  </a:lnTo>
                  <a:close/>
                  <a:moveTo>
                    <a:pt x="243664" y="6560"/>
                  </a:moveTo>
                  <a:lnTo>
                    <a:pt x="243664" y="12494"/>
                  </a:lnTo>
                  <a:lnTo>
                    <a:pt x="237729" y="12494"/>
                  </a:lnTo>
                  <a:lnTo>
                    <a:pt x="237729" y="6560"/>
                  </a:lnTo>
                  <a:close/>
                  <a:moveTo>
                    <a:pt x="249914" y="6560"/>
                  </a:moveTo>
                  <a:lnTo>
                    <a:pt x="249914" y="12494"/>
                  </a:lnTo>
                  <a:lnTo>
                    <a:pt x="243978" y="12494"/>
                  </a:lnTo>
                  <a:lnTo>
                    <a:pt x="243978" y="6560"/>
                  </a:lnTo>
                  <a:close/>
                  <a:moveTo>
                    <a:pt x="256161" y="6560"/>
                  </a:moveTo>
                  <a:lnTo>
                    <a:pt x="256161" y="12494"/>
                  </a:lnTo>
                  <a:lnTo>
                    <a:pt x="250225" y="12494"/>
                  </a:lnTo>
                  <a:lnTo>
                    <a:pt x="250225" y="6560"/>
                  </a:lnTo>
                  <a:close/>
                  <a:moveTo>
                    <a:pt x="262409" y="6560"/>
                  </a:moveTo>
                  <a:lnTo>
                    <a:pt x="262409" y="12494"/>
                  </a:lnTo>
                  <a:lnTo>
                    <a:pt x="256474" y="12494"/>
                  </a:lnTo>
                  <a:lnTo>
                    <a:pt x="256474" y="6560"/>
                  </a:lnTo>
                  <a:close/>
                  <a:moveTo>
                    <a:pt x="268656" y="6560"/>
                  </a:moveTo>
                  <a:lnTo>
                    <a:pt x="268656" y="12494"/>
                  </a:lnTo>
                  <a:lnTo>
                    <a:pt x="262721" y="12494"/>
                  </a:lnTo>
                  <a:lnTo>
                    <a:pt x="262721" y="6560"/>
                  </a:lnTo>
                  <a:close/>
                  <a:moveTo>
                    <a:pt x="274904" y="6560"/>
                  </a:moveTo>
                  <a:lnTo>
                    <a:pt x="274904" y="12494"/>
                  </a:lnTo>
                  <a:lnTo>
                    <a:pt x="268968" y="12494"/>
                  </a:lnTo>
                  <a:lnTo>
                    <a:pt x="268968" y="6560"/>
                  </a:lnTo>
                  <a:close/>
                  <a:moveTo>
                    <a:pt x="6251" y="12807"/>
                  </a:moveTo>
                  <a:lnTo>
                    <a:pt x="6251" y="18742"/>
                  </a:lnTo>
                  <a:lnTo>
                    <a:pt x="315" y="18742"/>
                  </a:lnTo>
                  <a:lnTo>
                    <a:pt x="315" y="12807"/>
                  </a:lnTo>
                  <a:close/>
                  <a:moveTo>
                    <a:pt x="12498" y="12807"/>
                  </a:moveTo>
                  <a:lnTo>
                    <a:pt x="12498" y="18742"/>
                  </a:lnTo>
                  <a:lnTo>
                    <a:pt x="6562" y="18742"/>
                  </a:lnTo>
                  <a:lnTo>
                    <a:pt x="6562" y="12807"/>
                  </a:lnTo>
                  <a:close/>
                  <a:moveTo>
                    <a:pt x="18745" y="12807"/>
                  </a:moveTo>
                  <a:lnTo>
                    <a:pt x="18745" y="18742"/>
                  </a:lnTo>
                  <a:lnTo>
                    <a:pt x="12810" y="18742"/>
                  </a:lnTo>
                  <a:lnTo>
                    <a:pt x="12810" y="12807"/>
                  </a:lnTo>
                  <a:close/>
                  <a:moveTo>
                    <a:pt x="24992" y="12807"/>
                  </a:moveTo>
                  <a:lnTo>
                    <a:pt x="24992" y="18742"/>
                  </a:lnTo>
                  <a:lnTo>
                    <a:pt x="19058" y="18742"/>
                  </a:lnTo>
                  <a:lnTo>
                    <a:pt x="19058" y="12807"/>
                  </a:lnTo>
                  <a:close/>
                  <a:moveTo>
                    <a:pt x="31241" y="12807"/>
                  </a:moveTo>
                  <a:lnTo>
                    <a:pt x="31241" y="18742"/>
                  </a:lnTo>
                  <a:lnTo>
                    <a:pt x="25305" y="18742"/>
                  </a:lnTo>
                  <a:lnTo>
                    <a:pt x="25305" y="12807"/>
                  </a:lnTo>
                  <a:close/>
                  <a:moveTo>
                    <a:pt x="37489" y="12807"/>
                  </a:moveTo>
                  <a:lnTo>
                    <a:pt x="37489" y="18742"/>
                  </a:lnTo>
                  <a:lnTo>
                    <a:pt x="31553" y="18742"/>
                  </a:lnTo>
                  <a:lnTo>
                    <a:pt x="31553" y="12807"/>
                  </a:lnTo>
                  <a:close/>
                  <a:moveTo>
                    <a:pt x="43737" y="12807"/>
                  </a:moveTo>
                  <a:lnTo>
                    <a:pt x="43737" y="18742"/>
                  </a:lnTo>
                  <a:lnTo>
                    <a:pt x="37802" y="18742"/>
                  </a:lnTo>
                  <a:lnTo>
                    <a:pt x="37802" y="12807"/>
                  </a:lnTo>
                  <a:close/>
                  <a:moveTo>
                    <a:pt x="49985" y="12807"/>
                  </a:moveTo>
                  <a:lnTo>
                    <a:pt x="49985" y="18742"/>
                  </a:lnTo>
                  <a:lnTo>
                    <a:pt x="44049" y="18742"/>
                  </a:lnTo>
                  <a:lnTo>
                    <a:pt x="44049" y="12807"/>
                  </a:lnTo>
                  <a:close/>
                  <a:moveTo>
                    <a:pt x="56232" y="12807"/>
                  </a:moveTo>
                  <a:lnTo>
                    <a:pt x="56232" y="18742"/>
                  </a:lnTo>
                  <a:lnTo>
                    <a:pt x="50296" y="18742"/>
                  </a:lnTo>
                  <a:lnTo>
                    <a:pt x="50296" y="12807"/>
                  </a:lnTo>
                  <a:close/>
                  <a:moveTo>
                    <a:pt x="62480" y="12807"/>
                  </a:moveTo>
                  <a:lnTo>
                    <a:pt x="62480" y="18742"/>
                  </a:lnTo>
                  <a:lnTo>
                    <a:pt x="56545" y="18742"/>
                  </a:lnTo>
                  <a:lnTo>
                    <a:pt x="56545" y="12807"/>
                  </a:lnTo>
                  <a:close/>
                  <a:moveTo>
                    <a:pt x="68727" y="12807"/>
                  </a:moveTo>
                  <a:lnTo>
                    <a:pt x="68727" y="18742"/>
                  </a:lnTo>
                  <a:lnTo>
                    <a:pt x="62792" y="18742"/>
                  </a:lnTo>
                  <a:lnTo>
                    <a:pt x="62792" y="12807"/>
                  </a:lnTo>
                  <a:close/>
                  <a:moveTo>
                    <a:pt x="74975" y="12807"/>
                  </a:moveTo>
                  <a:lnTo>
                    <a:pt x="74975" y="18742"/>
                  </a:lnTo>
                  <a:lnTo>
                    <a:pt x="69039" y="18742"/>
                  </a:lnTo>
                  <a:lnTo>
                    <a:pt x="69039" y="12807"/>
                  </a:lnTo>
                  <a:close/>
                  <a:moveTo>
                    <a:pt x="81223" y="12807"/>
                  </a:moveTo>
                  <a:lnTo>
                    <a:pt x="81223" y="18742"/>
                  </a:lnTo>
                  <a:lnTo>
                    <a:pt x="75286" y="18742"/>
                  </a:lnTo>
                  <a:lnTo>
                    <a:pt x="75286" y="12807"/>
                  </a:lnTo>
                  <a:close/>
                  <a:moveTo>
                    <a:pt x="87470" y="12807"/>
                  </a:moveTo>
                  <a:lnTo>
                    <a:pt x="87470" y="18742"/>
                  </a:lnTo>
                  <a:lnTo>
                    <a:pt x="81535" y="18742"/>
                  </a:lnTo>
                  <a:lnTo>
                    <a:pt x="81535" y="12807"/>
                  </a:lnTo>
                  <a:close/>
                  <a:moveTo>
                    <a:pt x="93720" y="12807"/>
                  </a:moveTo>
                  <a:lnTo>
                    <a:pt x="93720" y="18742"/>
                  </a:lnTo>
                  <a:lnTo>
                    <a:pt x="87784" y="18742"/>
                  </a:lnTo>
                  <a:lnTo>
                    <a:pt x="87784" y="12807"/>
                  </a:lnTo>
                  <a:close/>
                  <a:moveTo>
                    <a:pt x="99967" y="12807"/>
                  </a:moveTo>
                  <a:lnTo>
                    <a:pt x="99967" y="18742"/>
                  </a:lnTo>
                  <a:lnTo>
                    <a:pt x="94031" y="18742"/>
                  </a:lnTo>
                  <a:lnTo>
                    <a:pt x="94031" y="12807"/>
                  </a:lnTo>
                  <a:close/>
                  <a:moveTo>
                    <a:pt x="106214" y="12807"/>
                  </a:moveTo>
                  <a:lnTo>
                    <a:pt x="106214" y="18742"/>
                  </a:lnTo>
                  <a:lnTo>
                    <a:pt x="100280" y="18742"/>
                  </a:lnTo>
                  <a:lnTo>
                    <a:pt x="100280" y="12807"/>
                  </a:lnTo>
                  <a:close/>
                  <a:moveTo>
                    <a:pt x="112461" y="12807"/>
                  </a:moveTo>
                  <a:lnTo>
                    <a:pt x="112461" y="18742"/>
                  </a:lnTo>
                  <a:lnTo>
                    <a:pt x="106527" y="18742"/>
                  </a:lnTo>
                  <a:lnTo>
                    <a:pt x="106527" y="12807"/>
                  </a:lnTo>
                  <a:close/>
                  <a:moveTo>
                    <a:pt x="118710" y="12807"/>
                  </a:moveTo>
                  <a:lnTo>
                    <a:pt x="118710" y="18742"/>
                  </a:lnTo>
                  <a:lnTo>
                    <a:pt x="112774" y="18742"/>
                  </a:lnTo>
                  <a:lnTo>
                    <a:pt x="112774" y="12807"/>
                  </a:lnTo>
                  <a:close/>
                  <a:moveTo>
                    <a:pt x="124957" y="12807"/>
                  </a:moveTo>
                  <a:lnTo>
                    <a:pt x="124957" y="18742"/>
                  </a:lnTo>
                  <a:lnTo>
                    <a:pt x="119021" y="18742"/>
                  </a:lnTo>
                  <a:lnTo>
                    <a:pt x="119021" y="12807"/>
                  </a:lnTo>
                  <a:close/>
                  <a:moveTo>
                    <a:pt x="131204" y="12807"/>
                  </a:moveTo>
                  <a:lnTo>
                    <a:pt x="131204" y="18742"/>
                  </a:lnTo>
                  <a:lnTo>
                    <a:pt x="125270" y="18742"/>
                  </a:lnTo>
                  <a:lnTo>
                    <a:pt x="125270" y="12807"/>
                  </a:lnTo>
                  <a:close/>
                  <a:moveTo>
                    <a:pt x="137451" y="12807"/>
                  </a:moveTo>
                  <a:lnTo>
                    <a:pt x="137451" y="18742"/>
                  </a:lnTo>
                  <a:lnTo>
                    <a:pt x="131517" y="18742"/>
                  </a:lnTo>
                  <a:lnTo>
                    <a:pt x="131517" y="12807"/>
                  </a:lnTo>
                  <a:close/>
                  <a:moveTo>
                    <a:pt x="143702" y="12807"/>
                  </a:moveTo>
                  <a:lnTo>
                    <a:pt x="143702" y="18742"/>
                  </a:lnTo>
                  <a:lnTo>
                    <a:pt x="137766" y="18742"/>
                  </a:lnTo>
                  <a:lnTo>
                    <a:pt x="137766" y="12807"/>
                  </a:lnTo>
                  <a:close/>
                  <a:moveTo>
                    <a:pt x="149949" y="12807"/>
                  </a:moveTo>
                  <a:lnTo>
                    <a:pt x="149949" y="18742"/>
                  </a:lnTo>
                  <a:lnTo>
                    <a:pt x="144015" y="18742"/>
                  </a:lnTo>
                  <a:lnTo>
                    <a:pt x="144015" y="12807"/>
                  </a:lnTo>
                  <a:close/>
                  <a:moveTo>
                    <a:pt x="156196" y="12807"/>
                  </a:moveTo>
                  <a:lnTo>
                    <a:pt x="156196" y="18742"/>
                  </a:lnTo>
                  <a:lnTo>
                    <a:pt x="150262" y="18742"/>
                  </a:lnTo>
                  <a:lnTo>
                    <a:pt x="150262" y="12807"/>
                  </a:lnTo>
                  <a:close/>
                  <a:moveTo>
                    <a:pt x="162445" y="12807"/>
                  </a:moveTo>
                  <a:lnTo>
                    <a:pt x="162445" y="18742"/>
                  </a:lnTo>
                  <a:lnTo>
                    <a:pt x="156509" y="18742"/>
                  </a:lnTo>
                  <a:lnTo>
                    <a:pt x="156509" y="12807"/>
                  </a:lnTo>
                  <a:close/>
                  <a:moveTo>
                    <a:pt x="168692" y="12807"/>
                  </a:moveTo>
                  <a:lnTo>
                    <a:pt x="168692" y="18742"/>
                  </a:lnTo>
                  <a:lnTo>
                    <a:pt x="162756" y="18742"/>
                  </a:lnTo>
                  <a:lnTo>
                    <a:pt x="162756" y="12807"/>
                  </a:lnTo>
                  <a:close/>
                  <a:moveTo>
                    <a:pt x="174939" y="12807"/>
                  </a:moveTo>
                  <a:lnTo>
                    <a:pt x="174939" y="18742"/>
                  </a:lnTo>
                  <a:lnTo>
                    <a:pt x="169005" y="18742"/>
                  </a:lnTo>
                  <a:lnTo>
                    <a:pt x="169005" y="12807"/>
                  </a:lnTo>
                  <a:close/>
                  <a:moveTo>
                    <a:pt x="181186" y="12807"/>
                  </a:moveTo>
                  <a:lnTo>
                    <a:pt x="181186" y="18742"/>
                  </a:lnTo>
                  <a:lnTo>
                    <a:pt x="175252" y="18742"/>
                  </a:lnTo>
                  <a:lnTo>
                    <a:pt x="175252" y="12807"/>
                  </a:lnTo>
                  <a:close/>
                  <a:moveTo>
                    <a:pt x="187435" y="12807"/>
                  </a:moveTo>
                  <a:lnTo>
                    <a:pt x="187435" y="18742"/>
                  </a:lnTo>
                  <a:lnTo>
                    <a:pt x="181499" y="18742"/>
                  </a:lnTo>
                  <a:lnTo>
                    <a:pt x="181499" y="12807"/>
                  </a:lnTo>
                  <a:close/>
                  <a:moveTo>
                    <a:pt x="193684" y="12807"/>
                  </a:moveTo>
                  <a:lnTo>
                    <a:pt x="193684" y="18742"/>
                  </a:lnTo>
                  <a:lnTo>
                    <a:pt x="187749" y="18742"/>
                  </a:lnTo>
                  <a:lnTo>
                    <a:pt x="187749" y="12807"/>
                  </a:lnTo>
                  <a:close/>
                  <a:moveTo>
                    <a:pt x="199931" y="12807"/>
                  </a:moveTo>
                  <a:lnTo>
                    <a:pt x="199931" y="18742"/>
                  </a:lnTo>
                  <a:lnTo>
                    <a:pt x="193996" y="18742"/>
                  </a:lnTo>
                  <a:lnTo>
                    <a:pt x="193996" y="12807"/>
                  </a:lnTo>
                  <a:close/>
                  <a:moveTo>
                    <a:pt x="206180" y="12807"/>
                  </a:moveTo>
                  <a:lnTo>
                    <a:pt x="206180" y="18742"/>
                  </a:lnTo>
                  <a:lnTo>
                    <a:pt x="200244" y="18742"/>
                  </a:lnTo>
                  <a:lnTo>
                    <a:pt x="200244" y="12807"/>
                  </a:lnTo>
                  <a:close/>
                  <a:moveTo>
                    <a:pt x="212427" y="12807"/>
                  </a:moveTo>
                  <a:lnTo>
                    <a:pt x="212427" y="18742"/>
                  </a:lnTo>
                  <a:lnTo>
                    <a:pt x="206491" y="18742"/>
                  </a:lnTo>
                  <a:lnTo>
                    <a:pt x="206491" y="12807"/>
                  </a:lnTo>
                  <a:close/>
                  <a:moveTo>
                    <a:pt x="218674" y="12807"/>
                  </a:moveTo>
                  <a:lnTo>
                    <a:pt x="218674" y="18742"/>
                  </a:lnTo>
                  <a:lnTo>
                    <a:pt x="212739" y="18742"/>
                  </a:lnTo>
                  <a:lnTo>
                    <a:pt x="212739" y="12807"/>
                  </a:lnTo>
                  <a:close/>
                  <a:moveTo>
                    <a:pt x="224921" y="12807"/>
                  </a:moveTo>
                  <a:lnTo>
                    <a:pt x="224921" y="18742"/>
                  </a:lnTo>
                  <a:lnTo>
                    <a:pt x="218987" y="18742"/>
                  </a:lnTo>
                  <a:lnTo>
                    <a:pt x="218987" y="12807"/>
                  </a:lnTo>
                  <a:close/>
                  <a:moveTo>
                    <a:pt x="231170" y="12807"/>
                  </a:moveTo>
                  <a:lnTo>
                    <a:pt x="231170" y="18742"/>
                  </a:lnTo>
                  <a:lnTo>
                    <a:pt x="225234" y="18742"/>
                  </a:lnTo>
                  <a:lnTo>
                    <a:pt x="225234" y="12807"/>
                  </a:lnTo>
                  <a:close/>
                  <a:moveTo>
                    <a:pt x="237417" y="12807"/>
                  </a:moveTo>
                  <a:lnTo>
                    <a:pt x="237417" y="18742"/>
                  </a:lnTo>
                  <a:lnTo>
                    <a:pt x="231481" y="18742"/>
                  </a:lnTo>
                  <a:lnTo>
                    <a:pt x="231481" y="12807"/>
                  </a:lnTo>
                  <a:close/>
                  <a:moveTo>
                    <a:pt x="243664" y="12807"/>
                  </a:moveTo>
                  <a:lnTo>
                    <a:pt x="243664" y="18742"/>
                  </a:lnTo>
                  <a:lnTo>
                    <a:pt x="237729" y="18742"/>
                  </a:lnTo>
                  <a:lnTo>
                    <a:pt x="237729" y="12807"/>
                  </a:lnTo>
                  <a:close/>
                  <a:moveTo>
                    <a:pt x="249914" y="12807"/>
                  </a:moveTo>
                  <a:lnTo>
                    <a:pt x="249914" y="18742"/>
                  </a:lnTo>
                  <a:lnTo>
                    <a:pt x="243978" y="18742"/>
                  </a:lnTo>
                  <a:lnTo>
                    <a:pt x="243978" y="12807"/>
                  </a:lnTo>
                  <a:close/>
                  <a:moveTo>
                    <a:pt x="256161" y="12807"/>
                  </a:moveTo>
                  <a:lnTo>
                    <a:pt x="256161" y="18742"/>
                  </a:lnTo>
                  <a:lnTo>
                    <a:pt x="250225" y="18742"/>
                  </a:lnTo>
                  <a:lnTo>
                    <a:pt x="250225" y="12807"/>
                  </a:lnTo>
                  <a:close/>
                  <a:moveTo>
                    <a:pt x="262409" y="12807"/>
                  </a:moveTo>
                  <a:lnTo>
                    <a:pt x="262409" y="18742"/>
                  </a:lnTo>
                  <a:lnTo>
                    <a:pt x="256474" y="18742"/>
                  </a:lnTo>
                  <a:lnTo>
                    <a:pt x="256474" y="12807"/>
                  </a:lnTo>
                  <a:close/>
                  <a:moveTo>
                    <a:pt x="268656" y="12807"/>
                  </a:moveTo>
                  <a:lnTo>
                    <a:pt x="268656" y="18742"/>
                  </a:lnTo>
                  <a:lnTo>
                    <a:pt x="262721" y="18742"/>
                  </a:lnTo>
                  <a:lnTo>
                    <a:pt x="262721" y="12807"/>
                  </a:lnTo>
                  <a:close/>
                  <a:moveTo>
                    <a:pt x="274904" y="12807"/>
                  </a:moveTo>
                  <a:lnTo>
                    <a:pt x="274904" y="18742"/>
                  </a:lnTo>
                  <a:lnTo>
                    <a:pt x="268968" y="18742"/>
                  </a:lnTo>
                  <a:lnTo>
                    <a:pt x="268968" y="12807"/>
                  </a:lnTo>
                  <a:close/>
                  <a:moveTo>
                    <a:pt x="6251" y="19054"/>
                  </a:moveTo>
                  <a:lnTo>
                    <a:pt x="6251" y="24990"/>
                  </a:lnTo>
                  <a:lnTo>
                    <a:pt x="315" y="24990"/>
                  </a:lnTo>
                  <a:lnTo>
                    <a:pt x="315" y="19054"/>
                  </a:lnTo>
                  <a:close/>
                  <a:moveTo>
                    <a:pt x="12498" y="19054"/>
                  </a:moveTo>
                  <a:lnTo>
                    <a:pt x="12498" y="24990"/>
                  </a:lnTo>
                  <a:lnTo>
                    <a:pt x="6562" y="24990"/>
                  </a:lnTo>
                  <a:lnTo>
                    <a:pt x="6562" y="19054"/>
                  </a:lnTo>
                  <a:close/>
                  <a:moveTo>
                    <a:pt x="18745" y="19054"/>
                  </a:moveTo>
                  <a:lnTo>
                    <a:pt x="18745" y="24990"/>
                  </a:lnTo>
                  <a:lnTo>
                    <a:pt x="12810" y="24990"/>
                  </a:lnTo>
                  <a:lnTo>
                    <a:pt x="12810" y="19054"/>
                  </a:lnTo>
                  <a:close/>
                  <a:moveTo>
                    <a:pt x="24992" y="19054"/>
                  </a:moveTo>
                  <a:lnTo>
                    <a:pt x="24992" y="24990"/>
                  </a:lnTo>
                  <a:lnTo>
                    <a:pt x="19058" y="24990"/>
                  </a:lnTo>
                  <a:lnTo>
                    <a:pt x="19058" y="19054"/>
                  </a:lnTo>
                  <a:close/>
                  <a:moveTo>
                    <a:pt x="31241" y="19054"/>
                  </a:moveTo>
                  <a:lnTo>
                    <a:pt x="31241" y="24990"/>
                  </a:lnTo>
                  <a:lnTo>
                    <a:pt x="25305" y="24990"/>
                  </a:lnTo>
                  <a:lnTo>
                    <a:pt x="25305" y="19054"/>
                  </a:lnTo>
                  <a:close/>
                  <a:moveTo>
                    <a:pt x="37489" y="19054"/>
                  </a:moveTo>
                  <a:lnTo>
                    <a:pt x="37489" y="24990"/>
                  </a:lnTo>
                  <a:lnTo>
                    <a:pt x="31553" y="24990"/>
                  </a:lnTo>
                  <a:lnTo>
                    <a:pt x="31553" y="19054"/>
                  </a:lnTo>
                  <a:close/>
                  <a:moveTo>
                    <a:pt x="43737" y="19054"/>
                  </a:moveTo>
                  <a:lnTo>
                    <a:pt x="43737" y="24990"/>
                  </a:lnTo>
                  <a:lnTo>
                    <a:pt x="37802" y="24990"/>
                  </a:lnTo>
                  <a:lnTo>
                    <a:pt x="37802" y="19054"/>
                  </a:lnTo>
                  <a:close/>
                  <a:moveTo>
                    <a:pt x="49985" y="19054"/>
                  </a:moveTo>
                  <a:lnTo>
                    <a:pt x="49985" y="24990"/>
                  </a:lnTo>
                  <a:lnTo>
                    <a:pt x="44049" y="24990"/>
                  </a:lnTo>
                  <a:lnTo>
                    <a:pt x="44049" y="19054"/>
                  </a:lnTo>
                  <a:close/>
                  <a:moveTo>
                    <a:pt x="56232" y="19054"/>
                  </a:moveTo>
                  <a:lnTo>
                    <a:pt x="56232" y="24990"/>
                  </a:lnTo>
                  <a:lnTo>
                    <a:pt x="50296" y="24990"/>
                  </a:lnTo>
                  <a:lnTo>
                    <a:pt x="50296" y="19054"/>
                  </a:lnTo>
                  <a:close/>
                  <a:moveTo>
                    <a:pt x="62480" y="19054"/>
                  </a:moveTo>
                  <a:lnTo>
                    <a:pt x="62480" y="24990"/>
                  </a:lnTo>
                  <a:lnTo>
                    <a:pt x="56545" y="24990"/>
                  </a:lnTo>
                  <a:lnTo>
                    <a:pt x="56545" y="19054"/>
                  </a:lnTo>
                  <a:close/>
                  <a:moveTo>
                    <a:pt x="68727" y="19054"/>
                  </a:moveTo>
                  <a:lnTo>
                    <a:pt x="68727" y="24990"/>
                  </a:lnTo>
                  <a:lnTo>
                    <a:pt x="62792" y="24990"/>
                  </a:lnTo>
                  <a:lnTo>
                    <a:pt x="62792" y="19054"/>
                  </a:lnTo>
                  <a:close/>
                  <a:moveTo>
                    <a:pt x="74975" y="19054"/>
                  </a:moveTo>
                  <a:lnTo>
                    <a:pt x="74975" y="24990"/>
                  </a:lnTo>
                  <a:lnTo>
                    <a:pt x="69039" y="24990"/>
                  </a:lnTo>
                  <a:lnTo>
                    <a:pt x="69039" y="19054"/>
                  </a:lnTo>
                  <a:close/>
                  <a:moveTo>
                    <a:pt x="81223" y="19054"/>
                  </a:moveTo>
                  <a:lnTo>
                    <a:pt x="81223" y="24990"/>
                  </a:lnTo>
                  <a:lnTo>
                    <a:pt x="75286" y="24990"/>
                  </a:lnTo>
                  <a:lnTo>
                    <a:pt x="75286" y="19054"/>
                  </a:lnTo>
                  <a:close/>
                  <a:moveTo>
                    <a:pt x="87470" y="19054"/>
                  </a:moveTo>
                  <a:lnTo>
                    <a:pt x="87470" y="24990"/>
                  </a:lnTo>
                  <a:lnTo>
                    <a:pt x="81535" y="24990"/>
                  </a:lnTo>
                  <a:lnTo>
                    <a:pt x="81535" y="19054"/>
                  </a:lnTo>
                  <a:close/>
                  <a:moveTo>
                    <a:pt x="93720" y="19054"/>
                  </a:moveTo>
                  <a:lnTo>
                    <a:pt x="93720" y="24990"/>
                  </a:lnTo>
                  <a:lnTo>
                    <a:pt x="87784" y="24990"/>
                  </a:lnTo>
                  <a:lnTo>
                    <a:pt x="87784" y="19054"/>
                  </a:lnTo>
                  <a:close/>
                  <a:moveTo>
                    <a:pt x="99967" y="19054"/>
                  </a:moveTo>
                  <a:lnTo>
                    <a:pt x="99967" y="24990"/>
                  </a:lnTo>
                  <a:lnTo>
                    <a:pt x="94031" y="24990"/>
                  </a:lnTo>
                  <a:lnTo>
                    <a:pt x="94031" y="19054"/>
                  </a:lnTo>
                  <a:close/>
                  <a:moveTo>
                    <a:pt x="106214" y="19054"/>
                  </a:moveTo>
                  <a:lnTo>
                    <a:pt x="106214" y="24990"/>
                  </a:lnTo>
                  <a:lnTo>
                    <a:pt x="100280" y="24990"/>
                  </a:lnTo>
                  <a:lnTo>
                    <a:pt x="100280" y="19054"/>
                  </a:lnTo>
                  <a:close/>
                  <a:moveTo>
                    <a:pt x="112461" y="19054"/>
                  </a:moveTo>
                  <a:lnTo>
                    <a:pt x="112461" y="24990"/>
                  </a:lnTo>
                  <a:lnTo>
                    <a:pt x="106527" y="24990"/>
                  </a:lnTo>
                  <a:lnTo>
                    <a:pt x="106527" y="19054"/>
                  </a:lnTo>
                  <a:close/>
                  <a:moveTo>
                    <a:pt x="118710" y="19054"/>
                  </a:moveTo>
                  <a:lnTo>
                    <a:pt x="118710" y="24990"/>
                  </a:lnTo>
                  <a:lnTo>
                    <a:pt x="112774" y="24990"/>
                  </a:lnTo>
                  <a:lnTo>
                    <a:pt x="112774" y="19054"/>
                  </a:lnTo>
                  <a:close/>
                  <a:moveTo>
                    <a:pt x="124957" y="19054"/>
                  </a:moveTo>
                  <a:lnTo>
                    <a:pt x="124957" y="24990"/>
                  </a:lnTo>
                  <a:lnTo>
                    <a:pt x="119021" y="24990"/>
                  </a:lnTo>
                  <a:lnTo>
                    <a:pt x="119021" y="19054"/>
                  </a:lnTo>
                  <a:close/>
                  <a:moveTo>
                    <a:pt x="131204" y="19054"/>
                  </a:moveTo>
                  <a:lnTo>
                    <a:pt x="131204" y="24990"/>
                  </a:lnTo>
                  <a:lnTo>
                    <a:pt x="125270" y="24990"/>
                  </a:lnTo>
                  <a:lnTo>
                    <a:pt x="125270" y="19054"/>
                  </a:lnTo>
                  <a:close/>
                  <a:moveTo>
                    <a:pt x="137451" y="19054"/>
                  </a:moveTo>
                  <a:lnTo>
                    <a:pt x="137451" y="24990"/>
                  </a:lnTo>
                  <a:lnTo>
                    <a:pt x="131517" y="24990"/>
                  </a:lnTo>
                  <a:lnTo>
                    <a:pt x="131517" y="19054"/>
                  </a:lnTo>
                  <a:close/>
                  <a:moveTo>
                    <a:pt x="143702" y="19054"/>
                  </a:moveTo>
                  <a:lnTo>
                    <a:pt x="143702" y="24990"/>
                  </a:lnTo>
                  <a:lnTo>
                    <a:pt x="137766" y="24990"/>
                  </a:lnTo>
                  <a:lnTo>
                    <a:pt x="137766" y="19054"/>
                  </a:lnTo>
                  <a:close/>
                  <a:moveTo>
                    <a:pt x="149949" y="19054"/>
                  </a:moveTo>
                  <a:lnTo>
                    <a:pt x="149949" y="24990"/>
                  </a:lnTo>
                  <a:lnTo>
                    <a:pt x="144015" y="24990"/>
                  </a:lnTo>
                  <a:lnTo>
                    <a:pt x="144015" y="19054"/>
                  </a:lnTo>
                  <a:close/>
                  <a:moveTo>
                    <a:pt x="156196" y="19054"/>
                  </a:moveTo>
                  <a:lnTo>
                    <a:pt x="156196" y="24990"/>
                  </a:lnTo>
                  <a:lnTo>
                    <a:pt x="150262" y="24990"/>
                  </a:lnTo>
                  <a:lnTo>
                    <a:pt x="150262" y="19054"/>
                  </a:lnTo>
                  <a:close/>
                  <a:moveTo>
                    <a:pt x="162445" y="19054"/>
                  </a:moveTo>
                  <a:lnTo>
                    <a:pt x="162445" y="24990"/>
                  </a:lnTo>
                  <a:lnTo>
                    <a:pt x="156509" y="24990"/>
                  </a:lnTo>
                  <a:lnTo>
                    <a:pt x="156509" y="19054"/>
                  </a:lnTo>
                  <a:close/>
                  <a:moveTo>
                    <a:pt x="168692" y="19054"/>
                  </a:moveTo>
                  <a:lnTo>
                    <a:pt x="168692" y="24990"/>
                  </a:lnTo>
                  <a:lnTo>
                    <a:pt x="162756" y="24990"/>
                  </a:lnTo>
                  <a:lnTo>
                    <a:pt x="162756" y="19054"/>
                  </a:lnTo>
                  <a:close/>
                  <a:moveTo>
                    <a:pt x="174939" y="19054"/>
                  </a:moveTo>
                  <a:lnTo>
                    <a:pt x="174939" y="24990"/>
                  </a:lnTo>
                  <a:lnTo>
                    <a:pt x="169005" y="24990"/>
                  </a:lnTo>
                  <a:lnTo>
                    <a:pt x="169005" y="19054"/>
                  </a:lnTo>
                  <a:close/>
                  <a:moveTo>
                    <a:pt x="181186" y="19054"/>
                  </a:moveTo>
                  <a:lnTo>
                    <a:pt x="181186" y="24990"/>
                  </a:lnTo>
                  <a:lnTo>
                    <a:pt x="175252" y="24990"/>
                  </a:lnTo>
                  <a:lnTo>
                    <a:pt x="175252" y="19054"/>
                  </a:lnTo>
                  <a:close/>
                  <a:moveTo>
                    <a:pt x="187435" y="19054"/>
                  </a:moveTo>
                  <a:lnTo>
                    <a:pt x="187435" y="24990"/>
                  </a:lnTo>
                  <a:lnTo>
                    <a:pt x="181499" y="24990"/>
                  </a:lnTo>
                  <a:lnTo>
                    <a:pt x="181499" y="19054"/>
                  </a:lnTo>
                  <a:close/>
                  <a:moveTo>
                    <a:pt x="193684" y="19054"/>
                  </a:moveTo>
                  <a:lnTo>
                    <a:pt x="193684" y="24990"/>
                  </a:lnTo>
                  <a:lnTo>
                    <a:pt x="187749" y="24990"/>
                  </a:lnTo>
                  <a:lnTo>
                    <a:pt x="187749" y="19054"/>
                  </a:lnTo>
                  <a:close/>
                  <a:moveTo>
                    <a:pt x="199931" y="19054"/>
                  </a:moveTo>
                  <a:lnTo>
                    <a:pt x="199931" y="24990"/>
                  </a:lnTo>
                  <a:lnTo>
                    <a:pt x="193996" y="24990"/>
                  </a:lnTo>
                  <a:lnTo>
                    <a:pt x="193996" y="19054"/>
                  </a:lnTo>
                  <a:close/>
                  <a:moveTo>
                    <a:pt x="206180" y="19054"/>
                  </a:moveTo>
                  <a:lnTo>
                    <a:pt x="206180" y="24990"/>
                  </a:lnTo>
                  <a:lnTo>
                    <a:pt x="200244" y="24990"/>
                  </a:lnTo>
                  <a:lnTo>
                    <a:pt x="200244" y="19054"/>
                  </a:lnTo>
                  <a:close/>
                  <a:moveTo>
                    <a:pt x="212427" y="19054"/>
                  </a:moveTo>
                  <a:lnTo>
                    <a:pt x="212427" y="24990"/>
                  </a:lnTo>
                  <a:lnTo>
                    <a:pt x="206491" y="24990"/>
                  </a:lnTo>
                  <a:lnTo>
                    <a:pt x="206491" y="19054"/>
                  </a:lnTo>
                  <a:close/>
                  <a:moveTo>
                    <a:pt x="218674" y="19054"/>
                  </a:moveTo>
                  <a:lnTo>
                    <a:pt x="218674" y="24990"/>
                  </a:lnTo>
                  <a:lnTo>
                    <a:pt x="212739" y="24990"/>
                  </a:lnTo>
                  <a:lnTo>
                    <a:pt x="212739" y="19054"/>
                  </a:lnTo>
                  <a:close/>
                  <a:moveTo>
                    <a:pt x="224921" y="19054"/>
                  </a:moveTo>
                  <a:lnTo>
                    <a:pt x="224921" y="24990"/>
                  </a:lnTo>
                  <a:lnTo>
                    <a:pt x="218987" y="24990"/>
                  </a:lnTo>
                  <a:lnTo>
                    <a:pt x="218987" y="19054"/>
                  </a:lnTo>
                  <a:close/>
                  <a:moveTo>
                    <a:pt x="231170" y="19054"/>
                  </a:moveTo>
                  <a:lnTo>
                    <a:pt x="231170" y="24990"/>
                  </a:lnTo>
                  <a:lnTo>
                    <a:pt x="225234" y="24990"/>
                  </a:lnTo>
                  <a:lnTo>
                    <a:pt x="225234" y="19054"/>
                  </a:lnTo>
                  <a:close/>
                  <a:moveTo>
                    <a:pt x="237417" y="19054"/>
                  </a:moveTo>
                  <a:lnTo>
                    <a:pt x="237417" y="24990"/>
                  </a:lnTo>
                  <a:lnTo>
                    <a:pt x="231481" y="24990"/>
                  </a:lnTo>
                  <a:lnTo>
                    <a:pt x="231481" y="19054"/>
                  </a:lnTo>
                  <a:close/>
                  <a:moveTo>
                    <a:pt x="243664" y="19054"/>
                  </a:moveTo>
                  <a:lnTo>
                    <a:pt x="243664" y="24990"/>
                  </a:lnTo>
                  <a:lnTo>
                    <a:pt x="237729" y="24990"/>
                  </a:lnTo>
                  <a:lnTo>
                    <a:pt x="237729" y="19054"/>
                  </a:lnTo>
                  <a:close/>
                  <a:moveTo>
                    <a:pt x="249911" y="19054"/>
                  </a:moveTo>
                  <a:lnTo>
                    <a:pt x="249911" y="24990"/>
                  </a:lnTo>
                  <a:lnTo>
                    <a:pt x="243977" y="24990"/>
                  </a:lnTo>
                  <a:lnTo>
                    <a:pt x="243977" y="19054"/>
                  </a:lnTo>
                  <a:close/>
                  <a:moveTo>
                    <a:pt x="256161" y="19054"/>
                  </a:moveTo>
                  <a:lnTo>
                    <a:pt x="256161" y="24990"/>
                  </a:lnTo>
                  <a:lnTo>
                    <a:pt x="250225" y="24990"/>
                  </a:lnTo>
                  <a:lnTo>
                    <a:pt x="250225" y="19054"/>
                  </a:lnTo>
                  <a:close/>
                  <a:moveTo>
                    <a:pt x="262409" y="19054"/>
                  </a:moveTo>
                  <a:lnTo>
                    <a:pt x="262409" y="24990"/>
                  </a:lnTo>
                  <a:lnTo>
                    <a:pt x="256474" y="24990"/>
                  </a:lnTo>
                  <a:lnTo>
                    <a:pt x="256474" y="19054"/>
                  </a:lnTo>
                  <a:close/>
                  <a:moveTo>
                    <a:pt x="268656" y="19054"/>
                  </a:moveTo>
                  <a:lnTo>
                    <a:pt x="268656" y="24990"/>
                  </a:lnTo>
                  <a:lnTo>
                    <a:pt x="262721" y="24990"/>
                  </a:lnTo>
                  <a:lnTo>
                    <a:pt x="262721" y="19054"/>
                  </a:lnTo>
                  <a:close/>
                  <a:moveTo>
                    <a:pt x="274904" y="19054"/>
                  </a:moveTo>
                  <a:lnTo>
                    <a:pt x="274904" y="24990"/>
                  </a:lnTo>
                  <a:lnTo>
                    <a:pt x="268968" y="24990"/>
                  </a:lnTo>
                  <a:lnTo>
                    <a:pt x="268968" y="19054"/>
                  </a:lnTo>
                  <a:close/>
                  <a:moveTo>
                    <a:pt x="6251" y="25301"/>
                  </a:moveTo>
                  <a:lnTo>
                    <a:pt x="6251" y="31237"/>
                  </a:lnTo>
                  <a:lnTo>
                    <a:pt x="315" y="31237"/>
                  </a:lnTo>
                  <a:lnTo>
                    <a:pt x="315" y="25301"/>
                  </a:lnTo>
                  <a:close/>
                  <a:moveTo>
                    <a:pt x="12498" y="25301"/>
                  </a:moveTo>
                  <a:lnTo>
                    <a:pt x="12498" y="31237"/>
                  </a:lnTo>
                  <a:lnTo>
                    <a:pt x="6562" y="31237"/>
                  </a:lnTo>
                  <a:lnTo>
                    <a:pt x="6562" y="25301"/>
                  </a:lnTo>
                  <a:close/>
                  <a:moveTo>
                    <a:pt x="18745" y="25301"/>
                  </a:moveTo>
                  <a:lnTo>
                    <a:pt x="18745" y="31237"/>
                  </a:lnTo>
                  <a:lnTo>
                    <a:pt x="12810" y="31237"/>
                  </a:lnTo>
                  <a:lnTo>
                    <a:pt x="12810" y="25301"/>
                  </a:lnTo>
                  <a:close/>
                  <a:moveTo>
                    <a:pt x="24992" y="25301"/>
                  </a:moveTo>
                  <a:lnTo>
                    <a:pt x="24992" y="31237"/>
                  </a:lnTo>
                  <a:lnTo>
                    <a:pt x="19058" y="31237"/>
                  </a:lnTo>
                  <a:lnTo>
                    <a:pt x="19058" y="25301"/>
                  </a:lnTo>
                  <a:close/>
                  <a:moveTo>
                    <a:pt x="31241" y="25301"/>
                  </a:moveTo>
                  <a:lnTo>
                    <a:pt x="31241" y="31237"/>
                  </a:lnTo>
                  <a:lnTo>
                    <a:pt x="25305" y="31237"/>
                  </a:lnTo>
                  <a:lnTo>
                    <a:pt x="25305" y="25301"/>
                  </a:lnTo>
                  <a:close/>
                  <a:moveTo>
                    <a:pt x="37489" y="25301"/>
                  </a:moveTo>
                  <a:lnTo>
                    <a:pt x="37489" y="31237"/>
                  </a:lnTo>
                  <a:lnTo>
                    <a:pt x="31553" y="31237"/>
                  </a:lnTo>
                  <a:lnTo>
                    <a:pt x="31553" y="25301"/>
                  </a:lnTo>
                  <a:close/>
                  <a:moveTo>
                    <a:pt x="43737" y="25301"/>
                  </a:moveTo>
                  <a:lnTo>
                    <a:pt x="43737" y="31237"/>
                  </a:lnTo>
                  <a:lnTo>
                    <a:pt x="37802" y="31237"/>
                  </a:lnTo>
                  <a:lnTo>
                    <a:pt x="37802" y="25301"/>
                  </a:lnTo>
                  <a:close/>
                  <a:moveTo>
                    <a:pt x="49985" y="25301"/>
                  </a:moveTo>
                  <a:lnTo>
                    <a:pt x="49985" y="31237"/>
                  </a:lnTo>
                  <a:lnTo>
                    <a:pt x="44049" y="31237"/>
                  </a:lnTo>
                  <a:lnTo>
                    <a:pt x="44049" y="25301"/>
                  </a:lnTo>
                  <a:close/>
                  <a:moveTo>
                    <a:pt x="56232" y="25301"/>
                  </a:moveTo>
                  <a:lnTo>
                    <a:pt x="56232" y="31237"/>
                  </a:lnTo>
                  <a:lnTo>
                    <a:pt x="50296" y="31237"/>
                  </a:lnTo>
                  <a:lnTo>
                    <a:pt x="50296" y="25301"/>
                  </a:lnTo>
                  <a:close/>
                  <a:moveTo>
                    <a:pt x="62480" y="25301"/>
                  </a:moveTo>
                  <a:lnTo>
                    <a:pt x="62480" y="31237"/>
                  </a:lnTo>
                  <a:lnTo>
                    <a:pt x="56545" y="31237"/>
                  </a:lnTo>
                  <a:lnTo>
                    <a:pt x="56545" y="25301"/>
                  </a:lnTo>
                  <a:close/>
                  <a:moveTo>
                    <a:pt x="68727" y="25301"/>
                  </a:moveTo>
                  <a:lnTo>
                    <a:pt x="68727" y="31237"/>
                  </a:lnTo>
                  <a:lnTo>
                    <a:pt x="62792" y="31237"/>
                  </a:lnTo>
                  <a:lnTo>
                    <a:pt x="62792" y="25301"/>
                  </a:lnTo>
                  <a:close/>
                  <a:moveTo>
                    <a:pt x="74975" y="25301"/>
                  </a:moveTo>
                  <a:lnTo>
                    <a:pt x="74975" y="31237"/>
                  </a:lnTo>
                  <a:lnTo>
                    <a:pt x="69039" y="31237"/>
                  </a:lnTo>
                  <a:lnTo>
                    <a:pt x="69039" y="25301"/>
                  </a:lnTo>
                  <a:close/>
                  <a:moveTo>
                    <a:pt x="81223" y="25301"/>
                  </a:moveTo>
                  <a:lnTo>
                    <a:pt x="81223" y="31237"/>
                  </a:lnTo>
                  <a:lnTo>
                    <a:pt x="75286" y="31237"/>
                  </a:lnTo>
                  <a:lnTo>
                    <a:pt x="75286" y="25301"/>
                  </a:lnTo>
                  <a:close/>
                  <a:moveTo>
                    <a:pt x="87470" y="25301"/>
                  </a:moveTo>
                  <a:lnTo>
                    <a:pt x="87470" y="31237"/>
                  </a:lnTo>
                  <a:lnTo>
                    <a:pt x="81535" y="31237"/>
                  </a:lnTo>
                  <a:lnTo>
                    <a:pt x="81535" y="25301"/>
                  </a:lnTo>
                  <a:close/>
                  <a:moveTo>
                    <a:pt x="93720" y="25301"/>
                  </a:moveTo>
                  <a:lnTo>
                    <a:pt x="93720" y="31237"/>
                  </a:lnTo>
                  <a:lnTo>
                    <a:pt x="87784" y="31237"/>
                  </a:lnTo>
                  <a:lnTo>
                    <a:pt x="87784" y="25301"/>
                  </a:lnTo>
                  <a:close/>
                  <a:moveTo>
                    <a:pt x="99967" y="25301"/>
                  </a:moveTo>
                  <a:lnTo>
                    <a:pt x="99967" y="31237"/>
                  </a:lnTo>
                  <a:lnTo>
                    <a:pt x="94031" y="31237"/>
                  </a:lnTo>
                  <a:lnTo>
                    <a:pt x="94031" y="25301"/>
                  </a:lnTo>
                  <a:close/>
                  <a:moveTo>
                    <a:pt x="106214" y="25301"/>
                  </a:moveTo>
                  <a:lnTo>
                    <a:pt x="106214" y="31237"/>
                  </a:lnTo>
                  <a:lnTo>
                    <a:pt x="100280" y="31237"/>
                  </a:lnTo>
                  <a:lnTo>
                    <a:pt x="100280" y="25301"/>
                  </a:lnTo>
                  <a:close/>
                  <a:moveTo>
                    <a:pt x="112461" y="25301"/>
                  </a:moveTo>
                  <a:lnTo>
                    <a:pt x="112461" y="31237"/>
                  </a:lnTo>
                  <a:lnTo>
                    <a:pt x="106527" y="31237"/>
                  </a:lnTo>
                  <a:lnTo>
                    <a:pt x="106527" y="25301"/>
                  </a:lnTo>
                  <a:close/>
                  <a:moveTo>
                    <a:pt x="118710" y="25301"/>
                  </a:moveTo>
                  <a:lnTo>
                    <a:pt x="118710" y="31237"/>
                  </a:lnTo>
                  <a:lnTo>
                    <a:pt x="112774" y="31237"/>
                  </a:lnTo>
                  <a:lnTo>
                    <a:pt x="112774" y="25301"/>
                  </a:lnTo>
                  <a:close/>
                  <a:moveTo>
                    <a:pt x="124957" y="25301"/>
                  </a:moveTo>
                  <a:lnTo>
                    <a:pt x="124957" y="31237"/>
                  </a:lnTo>
                  <a:lnTo>
                    <a:pt x="119021" y="31237"/>
                  </a:lnTo>
                  <a:lnTo>
                    <a:pt x="119021" y="25301"/>
                  </a:lnTo>
                  <a:close/>
                  <a:moveTo>
                    <a:pt x="131204" y="25301"/>
                  </a:moveTo>
                  <a:lnTo>
                    <a:pt x="131204" y="31237"/>
                  </a:lnTo>
                  <a:lnTo>
                    <a:pt x="125270" y="31237"/>
                  </a:lnTo>
                  <a:lnTo>
                    <a:pt x="125270" y="25301"/>
                  </a:lnTo>
                  <a:close/>
                  <a:moveTo>
                    <a:pt x="137451" y="25301"/>
                  </a:moveTo>
                  <a:lnTo>
                    <a:pt x="137451" y="31237"/>
                  </a:lnTo>
                  <a:lnTo>
                    <a:pt x="131517" y="31237"/>
                  </a:lnTo>
                  <a:lnTo>
                    <a:pt x="131517" y="25301"/>
                  </a:lnTo>
                  <a:close/>
                  <a:moveTo>
                    <a:pt x="143702" y="25301"/>
                  </a:moveTo>
                  <a:lnTo>
                    <a:pt x="143702" y="31237"/>
                  </a:lnTo>
                  <a:lnTo>
                    <a:pt x="137766" y="31237"/>
                  </a:lnTo>
                  <a:lnTo>
                    <a:pt x="137766" y="25301"/>
                  </a:lnTo>
                  <a:close/>
                  <a:moveTo>
                    <a:pt x="149949" y="25301"/>
                  </a:moveTo>
                  <a:lnTo>
                    <a:pt x="149949" y="31237"/>
                  </a:lnTo>
                  <a:lnTo>
                    <a:pt x="144015" y="31237"/>
                  </a:lnTo>
                  <a:lnTo>
                    <a:pt x="144015" y="25301"/>
                  </a:lnTo>
                  <a:close/>
                  <a:moveTo>
                    <a:pt x="156196" y="25301"/>
                  </a:moveTo>
                  <a:lnTo>
                    <a:pt x="156196" y="31237"/>
                  </a:lnTo>
                  <a:lnTo>
                    <a:pt x="150262" y="31237"/>
                  </a:lnTo>
                  <a:lnTo>
                    <a:pt x="150262" y="25301"/>
                  </a:lnTo>
                  <a:close/>
                  <a:moveTo>
                    <a:pt x="162445" y="25301"/>
                  </a:moveTo>
                  <a:lnTo>
                    <a:pt x="162445" y="31237"/>
                  </a:lnTo>
                  <a:lnTo>
                    <a:pt x="156509" y="31237"/>
                  </a:lnTo>
                  <a:lnTo>
                    <a:pt x="156509" y="25301"/>
                  </a:lnTo>
                  <a:close/>
                  <a:moveTo>
                    <a:pt x="168692" y="25301"/>
                  </a:moveTo>
                  <a:lnTo>
                    <a:pt x="168692" y="31237"/>
                  </a:lnTo>
                  <a:lnTo>
                    <a:pt x="162756" y="31237"/>
                  </a:lnTo>
                  <a:lnTo>
                    <a:pt x="162756" y="25301"/>
                  </a:lnTo>
                  <a:close/>
                  <a:moveTo>
                    <a:pt x="174939" y="25301"/>
                  </a:moveTo>
                  <a:lnTo>
                    <a:pt x="174939" y="31237"/>
                  </a:lnTo>
                  <a:lnTo>
                    <a:pt x="169005" y="31237"/>
                  </a:lnTo>
                  <a:lnTo>
                    <a:pt x="169005" y="25301"/>
                  </a:lnTo>
                  <a:close/>
                  <a:moveTo>
                    <a:pt x="181186" y="25301"/>
                  </a:moveTo>
                  <a:lnTo>
                    <a:pt x="181186" y="31237"/>
                  </a:lnTo>
                  <a:lnTo>
                    <a:pt x="175252" y="31237"/>
                  </a:lnTo>
                  <a:lnTo>
                    <a:pt x="175252" y="25301"/>
                  </a:lnTo>
                  <a:close/>
                  <a:moveTo>
                    <a:pt x="187435" y="25301"/>
                  </a:moveTo>
                  <a:lnTo>
                    <a:pt x="187435" y="31237"/>
                  </a:lnTo>
                  <a:lnTo>
                    <a:pt x="181499" y="31237"/>
                  </a:lnTo>
                  <a:lnTo>
                    <a:pt x="181499" y="25301"/>
                  </a:lnTo>
                  <a:close/>
                  <a:moveTo>
                    <a:pt x="193684" y="25301"/>
                  </a:moveTo>
                  <a:lnTo>
                    <a:pt x="193684" y="31237"/>
                  </a:lnTo>
                  <a:lnTo>
                    <a:pt x="187749" y="31237"/>
                  </a:lnTo>
                  <a:lnTo>
                    <a:pt x="187749" y="25301"/>
                  </a:lnTo>
                  <a:close/>
                  <a:moveTo>
                    <a:pt x="199931" y="25301"/>
                  </a:moveTo>
                  <a:lnTo>
                    <a:pt x="199931" y="31237"/>
                  </a:lnTo>
                  <a:lnTo>
                    <a:pt x="193996" y="31237"/>
                  </a:lnTo>
                  <a:lnTo>
                    <a:pt x="193996" y="25301"/>
                  </a:lnTo>
                  <a:close/>
                  <a:moveTo>
                    <a:pt x="206180" y="25301"/>
                  </a:moveTo>
                  <a:lnTo>
                    <a:pt x="206180" y="31237"/>
                  </a:lnTo>
                  <a:lnTo>
                    <a:pt x="200244" y="31237"/>
                  </a:lnTo>
                  <a:lnTo>
                    <a:pt x="200244" y="25301"/>
                  </a:lnTo>
                  <a:close/>
                  <a:moveTo>
                    <a:pt x="212427" y="25301"/>
                  </a:moveTo>
                  <a:lnTo>
                    <a:pt x="212427" y="31237"/>
                  </a:lnTo>
                  <a:lnTo>
                    <a:pt x="206491" y="31237"/>
                  </a:lnTo>
                  <a:lnTo>
                    <a:pt x="206491" y="25301"/>
                  </a:lnTo>
                  <a:close/>
                  <a:moveTo>
                    <a:pt x="218674" y="25301"/>
                  </a:moveTo>
                  <a:lnTo>
                    <a:pt x="218674" y="31237"/>
                  </a:lnTo>
                  <a:lnTo>
                    <a:pt x="212739" y="31237"/>
                  </a:lnTo>
                  <a:lnTo>
                    <a:pt x="212739" y="25301"/>
                  </a:lnTo>
                  <a:close/>
                  <a:moveTo>
                    <a:pt x="224921" y="25301"/>
                  </a:moveTo>
                  <a:lnTo>
                    <a:pt x="224921" y="31237"/>
                  </a:lnTo>
                  <a:lnTo>
                    <a:pt x="218987" y="31237"/>
                  </a:lnTo>
                  <a:lnTo>
                    <a:pt x="218987" y="25301"/>
                  </a:lnTo>
                  <a:close/>
                  <a:moveTo>
                    <a:pt x="231170" y="25301"/>
                  </a:moveTo>
                  <a:lnTo>
                    <a:pt x="231170" y="31237"/>
                  </a:lnTo>
                  <a:lnTo>
                    <a:pt x="225234" y="31237"/>
                  </a:lnTo>
                  <a:lnTo>
                    <a:pt x="225234" y="25301"/>
                  </a:lnTo>
                  <a:close/>
                  <a:moveTo>
                    <a:pt x="237417" y="25301"/>
                  </a:moveTo>
                  <a:lnTo>
                    <a:pt x="237417" y="31237"/>
                  </a:lnTo>
                  <a:lnTo>
                    <a:pt x="231481" y="31237"/>
                  </a:lnTo>
                  <a:lnTo>
                    <a:pt x="231481" y="25301"/>
                  </a:lnTo>
                  <a:close/>
                  <a:moveTo>
                    <a:pt x="243664" y="25301"/>
                  </a:moveTo>
                  <a:lnTo>
                    <a:pt x="243664" y="31237"/>
                  </a:lnTo>
                  <a:lnTo>
                    <a:pt x="237729" y="31237"/>
                  </a:lnTo>
                  <a:lnTo>
                    <a:pt x="237729" y="25301"/>
                  </a:lnTo>
                  <a:close/>
                  <a:moveTo>
                    <a:pt x="249911" y="25301"/>
                  </a:moveTo>
                  <a:lnTo>
                    <a:pt x="249911" y="31237"/>
                  </a:lnTo>
                  <a:lnTo>
                    <a:pt x="243977" y="31237"/>
                  </a:lnTo>
                  <a:lnTo>
                    <a:pt x="243977" y="25301"/>
                  </a:lnTo>
                  <a:close/>
                  <a:moveTo>
                    <a:pt x="256161" y="25301"/>
                  </a:moveTo>
                  <a:lnTo>
                    <a:pt x="256161" y="31237"/>
                  </a:lnTo>
                  <a:lnTo>
                    <a:pt x="250225" y="31237"/>
                  </a:lnTo>
                  <a:lnTo>
                    <a:pt x="250225" y="25301"/>
                  </a:lnTo>
                  <a:close/>
                  <a:moveTo>
                    <a:pt x="262409" y="25301"/>
                  </a:moveTo>
                  <a:lnTo>
                    <a:pt x="262409" y="31237"/>
                  </a:lnTo>
                  <a:lnTo>
                    <a:pt x="256474" y="31237"/>
                  </a:lnTo>
                  <a:lnTo>
                    <a:pt x="256474" y="25301"/>
                  </a:lnTo>
                  <a:close/>
                  <a:moveTo>
                    <a:pt x="268656" y="25301"/>
                  </a:moveTo>
                  <a:lnTo>
                    <a:pt x="268656" y="31237"/>
                  </a:lnTo>
                  <a:lnTo>
                    <a:pt x="262721" y="31237"/>
                  </a:lnTo>
                  <a:lnTo>
                    <a:pt x="262721" y="25301"/>
                  </a:lnTo>
                  <a:close/>
                  <a:moveTo>
                    <a:pt x="274904" y="25301"/>
                  </a:moveTo>
                  <a:lnTo>
                    <a:pt x="274904" y="31237"/>
                  </a:lnTo>
                  <a:lnTo>
                    <a:pt x="268968" y="31237"/>
                  </a:lnTo>
                  <a:lnTo>
                    <a:pt x="268968" y="25301"/>
                  </a:lnTo>
                  <a:close/>
                  <a:moveTo>
                    <a:pt x="6251" y="31548"/>
                  </a:moveTo>
                  <a:lnTo>
                    <a:pt x="6251" y="31550"/>
                  </a:lnTo>
                  <a:lnTo>
                    <a:pt x="6251" y="37484"/>
                  </a:lnTo>
                  <a:lnTo>
                    <a:pt x="315" y="37484"/>
                  </a:lnTo>
                  <a:lnTo>
                    <a:pt x="315" y="31548"/>
                  </a:lnTo>
                  <a:close/>
                  <a:moveTo>
                    <a:pt x="12498" y="31548"/>
                  </a:moveTo>
                  <a:lnTo>
                    <a:pt x="12498" y="31550"/>
                  </a:lnTo>
                  <a:lnTo>
                    <a:pt x="12498" y="37484"/>
                  </a:lnTo>
                  <a:lnTo>
                    <a:pt x="6562" y="37484"/>
                  </a:lnTo>
                  <a:lnTo>
                    <a:pt x="6562" y="31548"/>
                  </a:lnTo>
                  <a:close/>
                  <a:moveTo>
                    <a:pt x="18745" y="31548"/>
                  </a:moveTo>
                  <a:lnTo>
                    <a:pt x="18745" y="31550"/>
                  </a:lnTo>
                  <a:lnTo>
                    <a:pt x="18745" y="37484"/>
                  </a:lnTo>
                  <a:lnTo>
                    <a:pt x="12810" y="37484"/>
                  </a:lnTo>
                  <a:lnTo>
                    <a:pt x="12810" y="31548"/>
                  </a:lnTo>
                  <a:close/>
                  <a:moveTo>
                    <a:pt x="24992" y="31548"/>
                  </a:moveTo>
                  <a:lnTo>
                    <a:pt x="24992" y="31550"/>
                  </a:lnTo>
                  <a:lnTo>
                    <a:pt x="24992" y="37484"/>
                  </a:lnTo>
                  <a:lnTo>
                    <a:pt x="19058" y="37484"/>
                  </a:lnTo>
                  <a:lnTo>
                    <a:pt x="19058" y="31548"/>
                  </a:lnTo>
                  <a:close/>
                  <a:moveTo>
                    <a:pt x="31242" y="31548"/>
                  </a:moveTo>
                  <a:lnTo>
                    <a:pt x="31242" y="31550"/>
                  </a:lnTo>
                  <a:lnTo>
                    <a:pt x="31242" y="37484"/>
                  </a:lnTo>
                  <a:lnTo>
                    <a:pt x="25305" y="37484"/>
                  </a:lnTo>
                  <a:lnTo>
                    <a:pt x="25305" y="31548"/>
                  </a:lnTo>
                  <a:close/>
                  <a:moveTo>
                    <a:pt x="162445" y="31548"/>
                  </a:moveTo>
                  <a:lnTo>
                    <a:pt x="162445" y="31550"/>
                  </a:lnTo>
                  <a:lnTo>
                    <a:pt x="162445" y="37484"/>
                  </a:lnTo>
                  <a:lnTo>
                    <a:pt x="156509" y="37484"/>
                  </a:lnTo>
                  <a:lnTo>
                    <a:pt x="156509" y="31548"/>
                  </a:lnTo>
                  <a:close/>
                  <a:moveTo>
                    <a:pt x="168692" y="31548"/>
                  </a:moveTo>
                  <a:lnTo>
                    <a:pt x="168692" y="31550"/>
                  </a:lnTo>
                  <a:lnTo>
                    <a:pt x="168692" y="37484"/>
                  </a:lnTo>
                  <a:lnTo>
                    <a:pt x="162756" y="37484"/>
                  </a:lnTo>
                  <a:lnTo>
                    <a:pt x="162756" y="31548"/>
                  </a:lnTo>
                  <a:close/>
                  <a:moveTo>
                    <a:pt x="174939" y="31548"/>
                  </a:moveTo>
                  <a:lnTo>
                    <a:pt x="174939" y="31550"/>
                  </a:lnTo>
                  <a:lnTo>
                    <a:pt x="174939" y="37484"/>
                  </a:lnTo>
                  <a:lnTo>
                    <a:pt x="169005" y="37484"/>
                  </a:lnTo>
                  <a:lnTo>
                    <a:pt x="169005" y="31548"/>
                  </a:lnTo>
                  <a:close/>
                  <a:moveTo>
                    <a:pt x="181186" y="31548"/>
                  </a:moveTo>
                  <a:lnTo>
                    <a:pt x="181186" y="31550"/>
                  </a:lnTo>
                  <a:lnTo>
                    <a:pt x="181186" y="37484"/>
                  </a:lnTo>
                  <a:lnTo>
                    <a:pt x="175252" y="37484"/>
                  </a:lnTo>
                  <a:lnTo>
                    <a:pt x="175252" y="31548"/>
                  </a:lnTo>
                  <a:close/>
                  <a:moveTo>
                    <a:pt x="187435" y="31548"/>
                  </a:moveTo>
                  <a:lnTo>
                    <a:pt x="187435" y="31550"/>
                  </a:lnTo>
                  <a:lnTo>
                    <a:pt x="187435" y="37484"/>
                  </a:lnTo>
                  <a:lnTo>
                    <a:pt x="181499" y="37484"/>
                  </a:lnTo>
                  <a:lnTo>
                    <a:pt x="181499" y="31548"/>
                  </a:lnTo>
                  <a:close/>
                  <a:moveTo>
                    <a:pt x="37489" y="31552"/>
                  </a:moveTo>
                  <a:lnTo>
                    <a:pt x="37489" y="37486"/>
                  </a:lnTo>
                  <a:lnTo>
                    <a:pt x="31553" y="37486"/>
                  </a:lnTo>
                  <a:lnTo>
                    <a:pt x="31553" y="31552"/>
                  </a:lnTo>
                  <a:close/>
                  <a:moveTo>
                    <a:pt x="43737" y="31552"/>
                  </a:moveTo>
                  <a:lnTo>
                    <a:pt x="43737" y="37486"/>
                  </a:lnTo>
                  <a:lnTo>
                    <a:pt x="37802" y="37486"/>
                  </a:lnTo>
                  <a:lnTo>
                    <a:pt x="37802" y="31552"/>
                  </a:lnTo>
                  <a:close/>
                  <a:moveTo>
                    <a:pt x="49985" y="31552"/>
                  </a:moveTo>
                  <a:lnTo>
                    <a:pt x="49985" y="37486"/>
                  </a:lnTo>
                  <a:lnTo>
                    <a:pt x="44049" y="37486"/>
                  </a:lnTo>
                  <a:lnTo>
                    <a:pt x="44049" y="31552"/>
                  </a:lnTo>
                  <a:close/>
                  <a:moveTo>
                    <a:pt x="56232" y="31552"/>
                  </a:moveTo>
                  <a:lnTo>
                    <a:pt x="56232" y="37486"/>
                  </a:lnTo>
                  <a:lnTo>
                    <a:pt x="50296" y="37486"/>
                  </a:lnTo>
                  <a:lnTo>
                    <a:pt x="50296" y="31552"/>
                  </a:lnTo>
                  <a:close/>
                  <a:moveTo>
                    <a:pt x="62480" y="31552"/>
                  </a:moveTo>
                  <a:lnTo>
                    <a:pt x="62480" y="37486"/>
                  </a:lnTo>
                  <a:lnTo>
                    <a:pt x="56545" y="37486"/>
                  </a:lnTo>
                  <a:lnTo>
                    <a:pt x="56545" y="31552"/>
                  </a:lnTo>
                  <a:close/>
                  <a:moveTo>
                    <a:pt x="68727" y="31552"/>
                  </a:moveTo>
                  <a:lnTo>
                    <a:pt x="68727" y="37486"/>
                  </a:lnTo>
                  <a:lnTo>
                    <a:pt x="62792" y="37486"/>
                  </a:lnTo>
                  <a:lnTo>
                    <a:pt x="62792" y="31552"/>
                  </a:lnTo>
                  <a:close/>
                  <a:moveTo>
                    <a:pt x="74975" y="31552"/>
                  </a:moveTo>
                  <a:lnTo>
                    <a:pt x="74975" y="37486"/>
                  </a:lnTo>
                  <a:lnTo>
                    <a:pt x="69039" y="37486"/>
                  </a:lnTo>
                  <a:lnTo>
                    <a:pt x="69039" y="31552"/>
                  </a:lnTo>
                  <a:close/>
                  <a:moveTo>
                    <a:pt x="81223" y="31552"/>
                  </a:moveTo>
                  <a:lnTo>
                    <a:pt x="81223" y="37486"/>
                  </a:lnTo>
                  <a:lnTo>
                    <a:pt x="75286" y="37486"/>
                  </a:lnTo>
                  <a:lnTo>
                    <a:pt x="75286" y="31552"/>
                  </a:lnTo>
                  <a:close/>
                  <a:moveTo>
                    <a:pt x="87470" y="31552"/>
                  </a:moveTo>
                  <a:lnTo>
                    <a:pt x="87470" y="37486"/>
                  </a:lnTo>
                  <a:lnTo>
                    <a:pt x="81535" y="37486"/>
                  </a:lnTo>
                  <a:lnTo>
                    <a:pt x="81535" y="31552"/>
                  </a:lnTo>
                  <a:close/>
                  <a:moveTo>
                    <a:pt x="93720" y="31552"/>
                  </a:moveTo>
                  <a:lnTo>
                    <a:pt x="93720" y="37486"/>
                  </a:lnTo>
                  <a:lnTo>
                    <a:pt x="87784" y="37486"/>
                  </a:lnTo>
                  <a:lnTo>
                    <a:pt x="87784" y="31552"/>
                  </a:lnTo>
                  <a:close/>
                  <a:moveTo>
                    <a:pt x="99967" y="31552"/>
                  </a:moveTo>
                  <a:lnTo>
                    <a:pt x="99967" y="37486"/>
                  </a:lnTo>
                  <a:lnTo>
                    <a:pt x="94031" y="37486"/>
                  </a:lnTo>
                  <a:lnTo>
                    <a:pt x="94031" y="31552"/>
                  </a:lnTo>
                  <a:close/>
                  <a:moveTo>
                    <a:pt x="106214" y="31552"/>
                  </a:moveTo>
                  <a:lnTo>
                    <a:pt x="106214" y="37486"/>
                  </a:lnTo>
                  <a:lnTo>
                    <a:pt x="100280" y="37486"/>
                  </a:lnTo>
                  <a:lnTo>
                    <a:pt x="100280" y="31552"/>
                  </a:lnTo>
                  <a:close/>
                  <a:moveTo>
                    <a:pt x="112461" y="31552"/>
                  </a:moveTo>
                  <a:lnTo>
                    <a:pt x="112461" y="37486"/>
                  </a:lnTo>
                  <a:lnTo>
                    <a:pt x="106527" y="37486"/>
                  </a:lnTo>
                  <a:lnTo>
                    <a:pt x="106527" y="31552"/>
                  </a:lnTo>
                  <a:close/>
                  <a:moveTo>
                    <a:pt x="118710" y="31552"/>
                  </a:moveTo>
                  <a:lnTo>
                    <a:pt x="118710" y="37486"/>
                  </a:lnTo>
                  <a:lnTo>
                    <a:pt x="112774" y="37486"/>
                  </a:lnTo>
                  <a:lnTo>
                    <a:pt x="112774" y="31552"/>
                  </a:lnTo>
                  <a:close/>
                  <a:moveTo>
                    <a:pt x="124957" y="31552"/>
                  </a:moveTo>
                  <a:lnTo>
                    <a:pt x="124957" y="37486"/>
                  </a:lnTo>
                  <a:lnTo>
                    <a:pt x="119021" y="37486"/>
                  </a:lnTo>
                  <a:lnTo>
                    <a:pt x="119021" y="31552"/>
                  </a:lnTo>
                  <a:close/>
                  <a:moveTo>
                    <a:pt x="131204" y="31552"/>
                  </a:moveTo>
                  <a:lnTo>
                    <a:pt x="131204" y="37486"/>
                  </a:lnTo>
                  <a:lnTo>
                    <a:pt x="125270" y="37486"/>
                  </a:lnTo>
                  <a:lnTo>
                    <a:pt x="125270" y="31552"/>
                  </a:lnTo>
                  <a:close/>
                  <a:moveTo>
                    <a:pt x="137451" y="31552"/>
                  </a:moveTo>
                  <a:lnTo>
                    <a:pt x="137451" y="37486"/>
                  </a:lnTo>
                  <a:lnTo>
                    <a:pt x="131517" y="37486"/>
                  </a:lnTo>
                  <a:lnTo>
                    <a:pt x="131517" y="31552"/>
                  </a:lnTo>
                  <a:close/>
                  <a:moveTo>
                    <a:pt x="143702" y="31552"/>
                  </a:moveTo>
                  <a:lnTo>
                    <a:pt x="143702" y="37486"/>
                  </a:lnTo>
                  <a:lnTo>
                    <a:pt x="137766" y="37486"/>
                  </a:lnTo>
                  <a:lnTo>
                    <a:pt x="137766" y="31552"/>
                  </a:lnTo>
                  <a:close/>
                  <a:moveTo>
                    <a:pt x="149949" y="31552"/>
                  </a:moveTo>
                  <a:lnTo>
                    <a:pt x="149949" y="37486"/>
                  </a:lnTo>
                  <a:lnTo>
                    <a:pt x="144015" y="37486"/>
                  </a:lnTo>
                  <a:lnTo>
                    <a:pt x="144015" y="31552"/>
                  </a:lnTo>
                  <a:close/>
                  <a:moveTo>
                    <a:pt x="156196" y="31552"/>
                  </a:moveTo>
                  <a:lnTo>
                    <a:pt x="156196" y="37486"/>
                  </a:lnTo>
                  <a:lnTo>
                    <a:pt x="150262" y="37486"/>
                  </a:lnTo>
                  <a:lnTo>
                    <a:pt x="150262" y="31552"/>
                  </a:lnTo>
                  <a:close/>
                  <a:moveTo>
                    <a:pt x="193684" y="31552"/>
                  </a:moveTo>
                  <a:lnTo>
                    <a:pt x="193684" y="37486"/>
                  </a:lnTo>
                  <a:lnTo>
                    <a:pt x="187749" y="37486"/>
                  </a:lnTo>
                  <a:lnTo>
                    <a:pt x="187749" y="31552"/>
                  </a:lnTo>
                  <a:close/>
                  <a:moveTo>
                    <a:pt x="199931" y="31552"/>
                  </a:moveTo>
                  <a:lnTo>
                    <a:pt x="199931" y="37486"/>
                  </a:lnTo>
                  <a:lnTo>
                    <a:pt x="193996" y="37486"/>
                  </a:lnTo>
                  <a:lnTo>
                    <a:pt x="193996" y="31552"/>
                  </a:lnTo>
                  <a:close/>
                  <a:moveTo>
                    <a:pt x="206180" y="31552"/>
                  </a:moveTo>
                  <a:lnTo>
                    <a:pt x="206180" y="37486"/>
                  </a:lnTo>
                  <a:lnTo>
                    <a:pt x="200244" y="37486"/>
                  </a:lnTo>
                  <a:lnTo>
                    <a:pt x="200244" y="31552"/>
                  </a:lnTo>
                  <a:close/>
                  <a:moveTo>
                    <a:pt x="212427" y="31552"/>
                  </a:moveTo>
                  <a:lnTo>
                    <a:pt x="212427" y="37486"/>
                  </a:lnTo>
                  <a:lnTo>
                    <a:pt x="206491" y="37486"/>
                  </a:lnTo>
                  <a:lnTo>
                    <a:pt x="206491" y="31552"/>
                  </a:lnTo>
                  <a:close/>
                  <a:moveTo>
                    <a:pt x="218674" y="31552"/>
                  </a:moveTo>
                  <a:lnTo>
                    <a:pt x="218674" y="37486"/>
                  </a:lnTo>
                  <a:lnTo>
                    <a:pt x="212739" y="37486"/>
                  </a:lnTo>
                  <a:lnTo>
                    <a:pt x="212739" y="31552"/>
                  </a:lnTo>
                  <a:close/>
                  <a:moveTo>
                    <a:pt x="224921" y="31552"/>
                  </a:moveTo>
                  <a:lnTo>
                    <a:pt x="224921" y="37486"/>
                  </a:lnTo>
                  <a:lnTo>
                    <a:pt x="218987" y="37486"/>
                  </a:lnTo>
                  <a:lnTo>
                    <a:pt x="218987" y="31552"/>
                  </a:lnTo>
                  <a:close/>
                  <a:moveTo>
                    <a:pt x="231170" y="31552"/>
                  </a:moveTo>
                  <a:lnTo>
                    <a:pt x="231170" y="37486"/>
                  </a:lnTo>
                  <a:lnTo>
                    <a:pt x="225234" y="37486"/>
                  </a:lnTo>
                  <a:lnTo>
                    <a:pt x="225234" y="31552"/>
                  </a:lnTo>
                  <a:close/>
                  <a:moveTo>
                    <a:pt x="237417" y="31552"/>
                  </a:moveTo>
                  <a:lnTo>
                    <a:pt x="237417" y="37486"/>
                  </a:lnTo>
                  <a:lnTo>
                    <a:pt x="231481" y="37486"/>
                  </a:lnTo>
                  <a:lnTo>
                    <a:pt x="231481" y="31552"/>
                  </a:lnTo>
                  <a:close/>
                  <a:moveTo>
                    <a:pt x="243664" y="31552"/>
                  </a:moveTo>
                  <a:lnTo>
                    <a:pt x="243664" y="37486"/>
                  </a:lnTo>
                  <a:lnTo>
                    <a:pt x="237729" y="37486"/>
                  </a:lnTo>
                  <a:lnTo>
                    <a:pt x="237729" y="31552"/>
                  </a:lnTo>
                  <a:close/>
                  <a:moveTo>
                    <a:pt x="249911" y="31552"/>
                  </a:moveTo>
                  <a:lnTo>
                    <a:pt x="249911" y="37486"/>
                  </a:lnTo>
                  <a:lnTo>
                    <a:pt x="243977" y="37486"/>
                  </a:lnTo>
                  <a:lnTo>
                    <a:pt x="243977" y="31552"/>
                  </a:lnTo>
                  <a:close/>
                  <a:moveTo>
                    <a:pt x="256161" y="31552"/>
                  </a:moveTo>
                  <a:lnTo>
                    <a:pt x="256161" y="37486"/>
                  </a:lnTo>
                  <a:lnTo>
                    <a:pt x="250225" y="37486"/>
                  </a:lnTo>
                  <a:lnTo>
                    <a:pt x="250225" y="31552"/>
                  </a:lnTo>
                  <a:close/>
                  <a:moveTo>
                    <a:pt x="262409" y="31552"/>
                  </a:moveTo>
                  <a:lnTo>
                    <a:pt x="262409" y="37486"/>
                  </a:lnTo>
                  <a:lnTo>
                    <a:pt x="256474" y="37486"/>
                  </a:lnTo>
                  <a:lnTo>
                    <a:pt x="256474" y="31552"/>
                  </a:lnTo>
                  <a:close/>
                  <a:moveTo>
                    <a:pt x="268656" y="31552"/>
                  </a:moveTo>
                  <a:lnTo>
                    <a:pt x="268656" y="37486"/>
                  </a:lnTo>
                  <a:lnTo>
                    <a:pt x="262721" y="37486"/>
                  </a:lnTo>
                  <a:lnTo>
                    <a:pt x="262721" y="31552"/>
                  </a:lnTo>
                  <a:close/>
                  <a:moveTo>
                    <a:pt x="274904" y="31552"/>
                  </a:moveTo>
                  <a:lnTo>
                    <a:pt x="274904" y="37486"/>
                  </a:lnTo>
                  <a:lnTo>
                    <a:pt x="268968" y="37486"/>
                  </a:lnTo>
                  <a:lnTo>
                    <a:pt x="268968" y="31552"/>
                  </a:lnTo>
                  <a:close/>
                  <a:moveTo>
                    <a:pt x="6251" y="37799"/>
                  </a:moveTo>
                  <a:lnTo>
                    <a:pt x="6251" y="43735"/>
                  </a:lnTo>
                  <a:lnTo>
                    <a:pt x="315" y="43735"/>
                  </a:lnTo>
                  <a:lnTo>
                    <a:pt x="315" y="37799"/>
                  </a:lnTo>
                  <a:close/>
                  <a:moveTo>
                    <a:pt x="12498" y="37799"/>
                  </a:moveTo>
                  <a:lnTo>
                    <a:pt x="12498" y="43735"/>
                  </a:lnTo>
                  <a:lnTo>
                    <a:pt x="6562" y="43735"/>
                  </a:lnTo>
                  <a:lnTo>
                    <a:pt x="6562" y="37799"/>
                  </a:lnTo>
                  <a:close/>
                  <a:moveTo>
                    <a:pt x="18745" y="37799"/>
                  </a:moveTo>
                  <a:lnTo>
                    <a:pt x="18745" y="43735"/>
                  </a:lnTo>
                  <a:lnTo>
                    <a:pt x="12810" y="43735"/>
                  </a:lnTo>
                  <a:lnTo>
                    <a:pt x="12810" y="37799"/>
                  </a:lnTo>
                  <a:close/>
                  <a:moveTo>
                    <a:pt x="24992" y="37799"/>
                  </a:moveTo>
                  <a:lnTo>
                    <a:pt x="24992" y="43735"/>
                  </a:lnTo>
                  <a:lnTo>
                    <a:pt x="19058" y="43735"/>
                  </a:lnTo>
                  <a:lnTo>
                    <a:pt x="19058" y="37799"/>
                  </a:lnTo>
                  <a:close/>
                  <a:moveTo>
                    <a:pt x="31242" y="37799"/>
                  </a:moveTo>
                  <a:lnTo>
                    <a:pt x="31242" y="43735"/>
                  </a:lnTo>
                  <a:lnTo>
                    <a:pt x="25305" y="43735"/>
                  </a:lnTo>
                  <a:lnTo>
                    <a:pt x="25305" y="37799"/>
                  </a:lnTo>
                  <a:close/>
                  <a:moveTo>
                    <a:pt x="37489" y="37799"/>
                  </a:moveTo>
                  <a:lnTo>
                    <a:pt x="37489" y="43735"/>
                  </a:lnTo>
                  <a:lnTo>
                    <a:pt x="31553" y="43735"/>
                  </a:lnTo>
                  <a:lnTo>
                    <a:pt x="31553" y="37799"/>
                  </a:lnTo>
                  <a:close/>
                  <a:moveTo>
                    <a:pt x="43737" y="37799"/>
                  </a:moveTo>
                  <a:lnTo>
                    <a:pt x="43737" y="43735"/>
                  </a:lnTo>
                  <a:lnTo>
                    <a:pt x="37802" y="43735"/>
                  </a:lnTo>
                  <a:lnTo>
                    <a:pt x="37802" y="37799"/>
                  </a:lnTo>
                  <a:close/>
                  <a:moveTo>
                    <a:pt x="49985" y="37799"/>
                  </a:moveTo>
                  <a:lnTo>
                    <a:pt x="49985" y="43735"/>
                  </a:lnTo>
                  <a:lnTo>
                    <a:pt x="44049" y="43735"/>
                  </a:lnTo>
                  <a:lnTo>
                    <a:pt x="44049" y="37799"/>
                  </a:lnTo>
                  <a:close/>
                  <a:moveTo>
                    <a:pt x="56232" y="37799"/>
                  </a:moveTo>
                  <a:lnTo>
                    <a:pt x="56232" y="43735"/>
                  </a:lnTo>
                  <a:lnTo>
                    <a:pt x="50296" y="43735"/>
                  </a:lnTo>
                  <a:lnTo>
                    <a:pt x="50296" y="37799"/>
                  </a:lnTo>
                  <a:close/>
                  <a:moveTo>
                    <a:pt x="62480" y="37799"/>
                  </a:moveTo>
                  <a:lnTo>
                    <a:pt x="62480" y="43735"/>
                  </a:lnTo>
                  <a:lnTo>
                    <a:pt x="56545" y="43735"/>
                  </a:lnTo>
                  <a:lnTo>
                    <a:pt x="56545" y="37799"/>
                  </a:lnTo>
                  <a:close/>
                  <a:moveTo>
                    <a:pt x="68727" y="37799"/>
                  </a:moveTo>
                  <a:lnTo>
                    <a:pt x="68727" y="43735"/>
                  </a:lnTo>
                  <a:lnTo>
                    <a:pt x="62792" y="43735"/>
                  </a:lnTo>
                  <a:lnTo>
                    <a:pt x="62792" y="37799"/>
                  </a:lnTo>
                  <a:close/>
                  <a:moveTo>
                    <a:pt x="74975" y="37799"/>
                  </a:moveTo>
                  <a:lnTo>
                    <a:pt x="74975" y="43735"/>
                  </a:lnTo>
                  <a:lnTo>
                    <a:pt x="69039" y="43735"/>
                  </a:lnTo>
                  <a:lnTo>
                    <a:pt x="69039" y="37799"/>
                  </a:lnTo>
                  <a:close/>
                  <a:moveTo>
                    <a:pt x="81223" y="37799"/>
                  </a:moveTo>
                  <a:lnTo>
                    <a:pt x="81223" y="43735"/>
                  </a:lnTo>
                  <a:lnTo>
                    <a:pt x="75286" y="43735"/>
                  </a:lnTo>
                  <a:lnTo>
                    <a:pt x="75286" y="37799"/>
                  </a:lnTo>
                  <a:close/>
                  <a:moveTo>
                    <a:pt x="87470" y="37799"/>
                  </a:moveTo>
                  <a:lnTo>
                    <a:pt x="87470" y="43735"/>
                  </a:lnTo>
                  <a:lnTo>
                    <a:pt x="81535" y="43735"/>
                  </a:lnTo>
                  <a:lnTo>
                    <a:pt x="81535" y="37799"/>
                  </a:lnTo>
                  <a:close/>
                  <a:moveTo>
                    <a:pt x="93720" y="37799"/>
                  </a:moveTo>
                  <a:lnTo>
                    <a:pt x="93720" y="43735"/>
                  </a:lnTo>
                  <a:lnTo>
                    <a:pt x="87784" y="43735"/>
                  </a:lnTo>
                  <a:lnTo>
                    <a:pt x="87784" y="37799"/>
                  </a:lnTo>
                  <a:close/>
                  <a:moveTo>
                    <a:pt x="99967" y="37799"/>
                  </a:moveTo>
                  <a:lnTo>
                    <a:pt x="99967" y="43735"/>
                  </a:lnTo>
                  <a:lnTo>
                    <a:pt x="94031" y="43735"/>
                  </a:lnTo>
                  <a:lnTo>
                    <a:pt x="94031" y="37799"/>
                  </a:lnTo>
                  <a:close/>
                  <a:moveTo>
                    <a:pt x="106214" y="37799"/>
                  </a:moveTo>
                  <a:lnTo>
                    <a:pt x="106214" y="43735"/>
                  </a:lnTo>
                  <a:lnTo>
                    <a:pt x="100280" y="43735"/>
                  </a:lnTo>
                  <a:lnTo>
                    <a:pt x="100280" y="37799"/>
                  </a:lnTo>
                  <a:close/>
                  <a:moveTo>
                    <a:pt x="112461" y="37799"/>
                  </a:moveTo>
                  <a:lnTo>
                    <a:pt x="112461" y="43735"/>
                  </a:lnTo>
                  <a:lnTo>
                    <a:pt x="106527" y="43735"/>
                  </a:lnTo>
                  <a:lnTo>
                    <a:pt x="106527" y="37799"/>
                  </a:lnTo>
                  <a:close/>
                  <a:moveTo>
                    <a:pt x="118710" y="37799"/>
                  </a:moveTo>
                  <a:lnTo>
                    <a:pt x="118710" y="43735"/>
                  </a:lnTo>
                  <a:lnTo>
                    <a:pt x="112774" y="43735"/>
                  </a:lnTo>
                  <a:lnTo>
                    <a:pt x="112774" y="37799"/>
                  </a:lnTo>
                  <a:close/>
                  <a:moveTo>
                    <a:pt x="124957" y="37799"/>
                  </a:moveTo>
                  <a:lnTo>
                    <a:pt x="124957" y="43735"/>
                  </a:lnTo>
                  <a:lnTo>
                    <a:pt x="119021" y="43735"/>
                  </a:lnTo>
                  <a:lnTo>
                    <a:pt x="119021" y="37799"/>
                  </a:lnTo>
                  <a:close/>
                  <a:moveTo>
                    <a:pt x="131204" y="37799"/>
                  </a:moveTo>
                  <a:lnTo>
                    <a:pt x="131204" y="43735"/>
                  </a:lnTo>
                  <a:lnTo>
                    <a:pt x="125270" y="43735"/>
                  </a:lnTo>
                  <a:lnTo>
                    <a:pt x="125270" y="37799"/>
                  </a:lnTo>
                  <a:close/>
                  <a:moveTo>
                    <a:pt x="137451" y="37799"/>
                  </a:moveTo>
                  <a:lnTo>
                    <a:pt x="137451" y="43735"/>
                  </a:lnTo>
                  <a:lnTo>
                    <a:pt x="131517" y="43735"/>
                  </a:lnTo>
                  <a:lnTo>
                    <a:pt x="131517" y="37799"/>
                  </a:lnTo>
                  <a:close/>
                  <a:moveTo>
                    <a:pt x="143702" y="37799"/>
                  </a:moveTo>
                  <a:lnTo>
                    <a:pt x="143702" y="43735"/>
                  </a:lnTo>
                  <a:lnTo>
                    <a:pt x="137766" y="43735"/>
                  </a:lnTo>
                  <a:lnTo>
                    <a:pt x="137766" y="37799"/>
                  </a:lnTo>
                  <a:close/>
                  <a:moveTo>
                    <a:pt x="149949" y="37799"/>
                  </a:moveTo>
                  <a:lnTo>
                    <a:pt x="149949" y="43735"/>
                  </a:lnTo>
                  <a:lnTo>
                    <a:pt x="144015" y="43735"/>
                  </a:lnTo>
                  <a:lnTo>
                    <a:pt x="144015" y="37799"/>
                  </a:lnTo>
                  <a:close/>
                  <a:moveTo>
                    <a:pt x="156196" y="37799"/>
                  </a:moveTo>
                  <a:lnTo>
                    <a:pt x="156196" y="43735"/>
                  </a:lnTo>
                  <a:lnTo>
                    <a:pt x="150262" y="43735"/>
                  </a:lnTo>
                  <a:lnTo>
                    <a:pt x="150262" y="37799"/>
                  </a:lnTo>
                  <a:close/>
                  <a:moveTo>
                    <a:pt x="162445" y="37799"/>
                  </a:moveTo>
                  <a:lnTo>
                    <a:pt x="162445" y="43735"/>
                  </a:lnTo>
                  <a:lnTo>
                    <a:pt x="156509" y="43735"/>
                  </a:lnTo>
                  <a:lnTo>
                    <a:pt x="156509" y="37799"/>
                  </a:lnTo>
                  <a:close/>
                  <a:moveTo>
                    <a:pt x="168692" y="37799"/>
                  </a:moveTo>
                  <a:lnTo>
                    <a:pt x="168692" y="43735"/>
                  </a:lnTo>
                  <a:lnTo>
                    <a:pt x="162756" y="43735"/>
                  </a:lnTo>
                  <a:lnTo>
                    <a:pt x="162756" y="37799"/>
                  </a:lnTo>
                  <a:close/>
                  <a:moveTo>
                    <a:pt x="174939" y="37799"/>
                  </a:moveTo>
                  <a:lnTo>
                    <a:pt x="174939" y="43735"/>
                  </a:lnTo>
                  <a:lnTo>
                    <a:pt x="169005" y="43735"/>
                  </a:lnTo>
                  <a:lnTo>
                    <a:pt x="169005" y="37799"/>
                  </a:lnTo>
                  <a:close/>
                  <a:moveTo>
                    <a:pt x="181186" y="37799"/>
                  </a:moveTo>
                  <a:lnTo>
                    <a:pt x="181186" y="43735"/>
                  </a:lnTo>
                  <a:lnTo>
                    <a:pt x="175252" y="43735"/>
                  </a:lnTo>
                  <a:lnTo>
                    <a:pt x="175252" y="37799"/>
                  </a:lnTo>
                  <a:close/>
                  <a:moveTo>
                    <a:pt x="187435" y="37799"/>
                  </a:moveTo>
                  <a:lnTo>
                    <a:pt x="187435" y="43735"/>
                  </a:lnTo>
                  <a:lnTo>
                    <a:pt x="181499" y="43735"/>
                  </a:lnTo>
                  <a:lnTo>
                    <a:pt x="181499" y="37799"/>
                  </a:lnTo>
                  <a:close/>
                  <a:moveTo>
                    <a:pt x="193684" y="37799"/>
                  </a:moveTo>
                  <a:lnTo>
                    <a:pt x="193684" y="43735"/>
                  </a:lnTo>
                  <a:lnTo>
                    <a:pt x="187749" y="43735"/>
                  </a:lnTo>
                  <a:lnTo>
                    <a:pt x="187749" y="37799"/>
                  </a:lnTo>
                  <a:close/>
                  <a:moveTo>
                    <a:pt x="199931" y="37799"/>
                  </a:moveTo>
                  <a:lnTo>
                    <a:pt x="199931" y="43735"/>
                  </a:lnTo>
                  <a:lnTo>
                    <a:pt x="193996" y="43735"/>
                  </a:lnTo>
                  <a:lnTo>
                    <a:pt x="193996" y="37799"/>
                  </a:lnTo>
                  <a:close/>
                  <a:moveTo>
                    <a:pt x="206180" y="37799"/>
                  </a:moveTo>
                  <a:lnTo>
                    <a:pt x="206180" y="43735"/>
                  </a:lnTo>
                  <a:lnTo>
                    <a:pt x="200244" y="43735"/>
                  </a:lnTo>
                  <a:lnTo>
                    <a:pt x="200244" y="37799"/>
                  </a:lnTo>
                  <a:close/>
                  <a:moveTo>
                    <a:pt x="212427" y="37799"/>
                  </a:moveTo>
                  <a:lnTo>
                    <a:pt x="212427" y="43735"/>
                  </a:lnTo>
                  <a:lnTo>
                    <a:pt x="206491" y="43735"/>
                  </a:lnTo>
                  <a:lnTo>
                    <a:pt x="206491" y="37799"/>
                  </a:lnTo>
                  <a:close/>
                  <a:moveTo>
                    <a:pt x="218674" y="37799"/>
                  </a:moveTo>
                  <a:lnTo>
                    <a:pt x="218674" y="43735"/>
                  </a:lnTo>
                  <a:lnTo>
                    <a:pt x="212739" y="43735"/>
                  </a:lnTo>
                  <a:lnTo>
                    <a:pt x="212739" y="37799"/>
                  </a:lnTo>
                  <a:close/>
                  <a:moveTo>
                    <a:pt x="224921" y="37799"/>
                  </a:moveTo>
                  <a:lnTo>
                    <a:pt x="224921" y="43735"/>
                  </a:lnTo>
                  <a:lnTo>
                    <a:pt x="218987" y="43735"/>
                  </a:lnTo>
                  <a:lnTo>
                    <a:pt x="218987" y="37799"/>
                  </a:lnTo>
                  <a:close/>
                  <a:moveTo>
                    <a:pt x="231170" y="37799"/>
                  </a:moveTo>
                  <a:lnTo>
                    <a:pt x="231170" y="43735"/>
                  </a:lnTo>
                  <a:lnTo>
                    <a:pt x="225234" y="43735"/>
                  </a:lnTo>
                  <a:lnTo>
                    <a:pt x="225234" y="37799"/>
                  </a:lnTo>
                  <a:close/>
                  <a:moveTo>
                    <a:pt x="237417" y="37799"/>
                  </a:moveTo>
                  <a:lnTo>
                    <a:pt x="237417" y="43735"/>
                  </a:lnTo>
                  <a:lnTo>
                    <a:pt x="231481" y="43735"/>
                  </a:lnTo>
                  <a:lnTo>
                    <a:pt x="231481" y="37799"/>
                  </a:lnTo>
                  <a:close/>
                  <a:moveTo>
                    <a:pt x="243664" y="37799"/>
                  </a:moveTo>
                  <a:lnTo>
                    <a:pt x="243664" y="43735"/>
                  </a:lnTo>
                  <a:lnTo>
                    <a:pt x="237729" y="43735"/>
                  </a:lnTo>
                  <a:lnTo>
                    <a:pt x="237729" y="37799"/>
                  </a:lnTo>
                  <a:close/>
                  <a:moveTo>
                    <a:pt x="249911" y="37799"/>
                  </a:moveTo>
                  <a:lnTo>
                    <a:pt x="249911" y="43735"/>
                  </a:lnTo>
                  <a:lnTo>
                    <a:pt x="243977" y="43735"/>
                  </a:lnTo>
                  <a:lnTo>
                    <a:pt x="243977" y="37799"/>
                  </a:lnTo>
                  <a:close/>
                  <a:moveTo>
                    <a:pt x="256161" y="37799"/>
                  </a:moveTo>
                  <a:lnTo>
                    <a:pt x="256161" y="43735"/>
                  </a:lnTo>
                  <a:lnTo>
                    <a:pt x="250225" y="43735"/>
                  </a:lnTo>
                  <a:lnTo>
                    <a:pt x="250225" y="37799"/>
                  </a:lnTo>
                  <a:close/>
                  <a:moveTo>
                    <a:pt x="262409" y="37799"/>
                  </a:moveTo>
                  <a:lnTo>
                    <a:pt x="262409" y="43735"/>
                  </a:lnTo>
                  <a:lnTo>
                    <a:pt x="256474" y="43735"/>
                  </a:lnTo>
                  <a:lnTo>
                    <a:pt x="256474" y="37799"/>
                  </a:lnTo>
                  <a:close/>
                  <a:moveTo>
                    <a:pt x="268656" y="37799"/>
                  </a:moveTo>
                  <a:lnTo>
                    <a:pt x="268656" y="43735"/>
                  </a:lnTo>
                  <a:lnTo>
                    <a:pt x="262721" y="43735"/>
                  </a:lnTo>
                  <a:lnTo>
                    <a:pt x="262721" y="37799"/>
                  </a:lnTo>
                  <a:close/>
                  <a:moveTo>
                    <a:pt x="274904" y="37799"/>
                  </a:moveTo>
                  <a:lnTo>
                    <a:pt x="274904" y="43735"/>
                  </a:lnTo>
                  <a:lnTo>
                    <a:pt x="268968" y="43735"/>
                  </a:lnTo>
                  <a:lnTo>
                    <a:pt x="268968" y="37799"/>
                  </a:lnTo>
                  <a:close/>
                  <a:moveTo>
                    <a:pt x="6251" y="44046"/>
                  </a:moveTo>
                  <a:lnTo>
                    <a:pt x="6251" y="49982"/>
                  </a:lnTo>
                  <a:lnTo>
                    <a:pt x="315" y="49982"/>
                  </a:lnTo>
                  <a:lnTo>
                    <a:pt x="315" y="44046"/>
                  </a:lnTo>
                  <a:close/>
                  <a:moveTo>
                    <a:pt x="12498" y="44046"/>
                  </a:moveTo>
                  <a:lnTo>
                    <a:pt x="12498" y="49982"/>
                  </a:lnTo>
                  <a:lnTo>
                    <a:pt x="6562" y="49982"/>
                  </a:lnTo>
                  <a:lnTo>
                    <a:pt x="6562" y="44046"/>
                  </a:lnTo>
                  <a:close/>
                  <a:moveTo>
                    <a:pt x="18745" y="44046"/>
                  </a:moveTo>
                  <a:lnTo>
                    <a:pt x="18745" y="49982"/>
                  </a:lnTo>
                  <a:lnTo>
                    <a:pt x="12810" y="49982"/>
                  </a:lnTo>
                  <a:lnTo>
                    <a:pt x="12810" y="44046"/>
                  </a:lnTo>
                  <a:close/>
                  <a:moveTo>
                    <a:pt x="24992" y="44046"/>
                  </a:moveTo>
                  <a:lnTo>
                    <a:pt x="24992" y="49982"/>
                  </a:lnTo>
                  <a:lnTo>
                    <a:pt x="19058" y="49982"/>
                  </a:lnTo>
                  <a:lnTo>
                    <a:pt x="19058" y="44046"/>
                  </a:lnTo>
                  <a:close/>
                  <a:moveTo>
                    <a:pt x="31242" y="44046"/>
                  </a:moveTo>
                  <a:lnTo>
                    <a:pt x="31242" y="49982"/>
                  </a:lnTo>
                  <a:lnTo>
                    <a:pt x="25305" y="49982"/>
                  </a:lnTo>
                  <a:lnTo>
                    <a:pt x="25305" y="44046"/>
                  </a:lnTo>
                  <a:close/>
                  <a:moveTo>
                    <a:pt x="37489" y="44046"/>
                  </a:moveTo>
                  <a:lnTo>
                    <a:pt x="37489" y="49982"/>
                  </a:lnTo>
                  <a:lnTo>
                    <a:pt x="31553" y="49982"/>
                  </a:lnTo>
                  <a:lnTo>
                    <a:pt x="31553" y="44046"/>
                  </a:lnTo>
                  <a:close/>
                  <a:moveTo>
                    <a:pt x="43737" y="44046"/>
                  </a:moveTo>
                  <a:lnTo>
                    <a:pt x="43737" y="49982"/>
                  </a:lnTo>
                  <a:lnTo>
                    <a:pt x="37802" y="49982"/>
                  </a:lnTo>
                  <a:lnTo>
                    <a:pt x="37802" y="44046"/>
                  </a:lnTo>
                  <a:close/>
                  <a:moveTo>
                    <a:pt x="49985" y="44046"/>
                  </a:moveTo>
                  <a:lnTo>
                    <a:pt x="49985" y="49982"/>
                  </a:lnTo>
                  <a:lnTo>
                    <a:pt x="44049" y="49982"/>
                  </a:lnTo>
                  <a:lnTo>
                    <a:pt x="44049" y="44046"/>
                  </a:lnTo>
                  <a:close/>
                  <a:moveTo>
                    <a:pt x="56232" y="44046"/>
                  </a:moveTo>
                  <a:lnTo>
                    <a:pt x="56232" y="49982"/>
                  </a:lnTo>
                  <a:lnTo>
                    <a:pt x="50296" y="49982"/>
                  </a:lnTo>
                  <a:lnTo>
                    <a:pt x="50296" y="44046"/>
                  </a:lnTo>
                  <a:close/>
                  <a:moveTo>
                    <a:pt x="62480" y="44046"/>
                  </a:moveTo>
                  <a:lnTo>
                    <a:pt x="62480" y="49982"/>
                  </a:lnTo>
                  <a:lnTo>
                    <a:pt x="56545" y="49982"/>
                  </a:lnTo>
                  <a:lnTo>
                    <a:pt x="56545" y="44046"/>
                  </a:lnTo>
                  <a:close/>
                  <a:moveTo>
                    <a:pt x="68727" y="44046"/>
                  </a:moveTo>
                  <a:lnTo>
                    <a:pt x="68727" y="49982"/>
                  </a:lnTo>
                  <a:lnTo>
                    <a:pt x="62792" y="49982"/>
                  </a:lnTo>
                  <a:lnTo>
                    <a:pt x="62792" y="44046"/>
                  </a:lnTo>
                  <a:close/>
                  <a:moveTo>
                    <a:pt x="74975" y="44046"/>
                  </a:moveTo>
                  <a:lnTo>
                    <a:pt x="74975" y="49982"/>
                  </a:lnTo>
                  <a:lnTo>
                    <a:pt x="69039" y="49982"/>
                  </a:lnTo>
                  <a:lnTo>
                    <a:pt x="69039" y="44046"/>
                  </a:lnTo>
                  <a:close/>
                  <a:moveTo>
                    <a:pt x="81223" y="44046"/>
                  </a:moveTo>
                  <a:lnTo>
                    <a:pt x="81223" y="49982"/>
                  </a:lnTo>
                  <a:lnTo>
                    <a:pt x="75286" y="49982"/>
                  </a:lnTo>
                  <a:lnTo>
                    <a:pt x="75286" y="44046"/>
                  </a:lnTo>
                  <a:close/>
                  <a:moveTo>
                    <a:pt x="87470" y="44046"/>
                  </a:moveTo>
                  <a:lnTo>
                    <a:pt x="87470" y="49982"/>
                  </a:lnTo>
                  <a:lnTo>
                    <a:pt x="81535" y="49982"/>
                  </a:lnTo>
                  <a:lnTo>
                    <a:pt x="81535" y="44046"/>
                  </a:lnTo>
                  <a:close/>
                  <a:moveTo>
                    <a:pt x="93720" y="44046"/>
                  </a:moveTo>
                  <a:lnTo>
                    <a:pt x="93720" y="49982"/>
                  </a:lnTo>
                  <a:lnTo>
                    <a:pt x="87784" y="49982"/>
                  </a:lnTo>
                  <a:lnTo>
                    <a:pt x="87784" y="44046"/>
                  </a:lnTo>
                  <a:close/>
                  <a:moveTo>
                    <a:pt x="99967" y="44046"/>
                  </a:moveTo>
                  <a:lnTo>
                    <a:pt x="99967" y="49982"/>
                  </a:lnTo>
                  <a:lnTo>
                    <a:pt x="94031" y="49982"/>
                  </a:lnTo>
                  <a:lnTo>
                    <a:pt x="94031" y="44046"/>
                  </a:lnTo>
                  <a:close/>
                  <a:moveTo>
                    <a:pt x="106214" y="44046"/>
                  </a:moveTo>
                  <a:lnTo>
                    <a:pt x="106214" y="49982"/>
                  </a:lnTo>
                  <a:lnTo>
                    <a:pt x="100278" y="49982"/>
                  </a:lnTo>
                  <a:lnTo>
                    <a:pt x="100278" y="44046"/>
                  </a:lnTo>
                  <a:close/>
                  <a:moveTo>
                    <a:pt x="112461" y="44046"/>
                  </a:moveTo>
                  <a:lnTo>
                    <a:pt x="112461" y="49982"/>
                  </a:lnTo>
                  <a:lnTo>
                    <a:pt x="106527" y="49982"/>
                  </a:lnTo>
                  <a:lnTo>
                    <a:pt x="106527" y="44046"/>
                  </a:lnTo>
                  <a:close/>
                  <a:moveTo>
                    <a:pt x="118710" y="44046"/>
                  </a:moveTo>
                  <a:lnTo>
                    <a:pt x="118710" y="49982"/>
                  </a:lnTo>
                  <a:lnTo>
                    <a:pt x="112774" y="49982"/>
                  </a:lnTo>
                  <a:lnTo>
                    <a:pt x="112774" y="44046"/>
                  </a:lnTo>
                  <a:close/>
                  <a:moveTo>
                    <a:pt x="124957" y="44046"/>
                  </a:moveTo>
                  <a:lnTo>
                    <a:pt x="124957" y="49982"/>
                  </a:lnTo>
                  <a:lnTo>
                    <a:pt x="119021" y="49982"/>
                  </a:lnTo>
                  <a:lnTo>
                    <a:pt x="119021" y="44046"/>
                  </a:lnTo>
                  <a:close/>
                  <a:moveTo>
                    <a:pt x="131204" y="44046"/>
                  </a:moveTo>
                  <a:lnTo>
                    <a:pt x="131204" y="49982"/>
                  </a:lnTo>
                  <a:lnTo>
                    <a:pt x="125270" y="49982"/>
                  </a:lnTo>
                  <a:lnTo>
                    <a:pt x="125270" y="44046"/>
                  </a:lnTo>
                  <a:close/>
                  <a:moveTo>
                    <a:pt x="137451" y="44046"/>
                  </a:moveTo>
                  <a:lnTo>
                    <a:pt x="137451" y="49982"/>
                  </a:lnTo>
                  <a:lnTo>
                    <a:pt x="131517" y="49982"/>
                  </a:lnTo>
                  <a:lnTo>
                    <a:pt x="131517" y="44046"/>
                  </a:lnTo>
                  <a:close/>
                  <a:moveTo>
                    <a:pt x="143702" y="44046"/>
                  </a:moveTo>
                  <a:lnTo>
                    <a:pt x="143702" y="49982"/>
                  </a:lnTo>
                  <a:lnTo>
                    <a:pt x="137766" y="49982"/>
                  </a:lnTo>
                  <a:lnTo>
                    <a:pt x="137766" y="44046"/>
                  </a:lnTo>
                  <a:close/>
                  <a:moveTo>
                    <a:pt x="149949" y="44046"/>
                  </a:moveTo>
                  <a:lnTo>
                    <a:pt x="149949" y="49982"/>
                  </a:lnTo>
                  <a:lnTo>
                    <a:pt x="144015" y="49982"/>
                  </a:lnTo>
                  <a:lnTo>
                    <a:pt x="144015" y="44046"/>
                  </a:lnTo>
                  <a:close/>
                  <a:moveTo>
                    <a:pt x="156196" y="44046"/>
                  </a:moveTo>
                  <a:lnTo>
                    <a:pt x="156196" y="49982"/>
                  </a:lnTo>
                  <a:lnTo>
                    <a:pt x="150262" y="49982"/>
                  </a:lnTo>
                  <a:lnTo>
                    <a:pt x="150262" y="44046"/>
                  </a:lnTo>
                  <a:close/>
                  <a:moveTo>
                    <a:pt x="162445" y="44046"/>
                  </a:moveTo>
                  <a:lnTo>
                    <a:pt x="162445" y="49982"/>
                  </a:lnTo>
                  <a:lnTo>
                    <a:pt x="156509" y="49982"/>
                  </a:lnTo>
                  <a:lnTo>
                    <a:pt x="156509" y="44046"/>
                  </a:lnTo>
                  <a:close/>
                  <a:moveTo>
                    <a:pt x="168692" y="44046"/>
                  </a:moveTo>
                  <a:lnTo>
                    <a:pt x="168692" y="49982"/>
                  </a:lnTo>
                  <a:lnTo>
                    <a:pt x="162756" y="49982"/>
                  </a:lnTo>
                  <a:lnTo>
                    <a:pt x="162756" y="44046"/>
                  </a:lnTo>
                  <a:close/>
                  <a:moveTo>
                    <a:pt x="174939" y="44046"/>
                  </a:moveTo>
                  <a:lnTo>
                    <a:pt x="174939" y="49982"/>
                  </a:lnTo>
                  <a:lnTo>
                    <a:pt x="169005" y="49982"/>
                  </a:lnTo>
                  <a:lnTo>
                    <a:pt x="169005" y="44046"/>
                  </a:lnTo>
                  <a:close/>
                  <a:moveTo>
                    <a:pt x="181186" y="44046"/>
                  </a:moveTo>
                  <a:lnTo>
                    <a:pt x="181186" y="49982"/>
                  </a:lnTo>
                  <a:lnTo>
                    <a:pt x="175252" y="49982"/>
                  </a:lnTo>
                  <a:lnTo>
                    <a:pt x="175252" y="44046"/>
                  </a:lnTo>
                  <a:close/>
                  <a:moveTo>
                    <a:pt x="187435" y="44046"/>
                  </a:moveTo>
                  <a:lnTo>
                    <a:pt x="187435" y="49982"/>
                  </a:lnTo>
                  <a:lnTo>
                    <a:pt x="181499" y="49982"/>
                  </a:lnTo>
                  <a:lnTo>
                    <a:pt x="181499" y="44046"/>
                  </a:lnTo>
                  <a:close/>
                  <a:moveTo>
                    <a:pt x="193684" y="44046"/>
                  </a:moveTo>
                  <a:lnTo>
                    <a:pt x="193684" y="49982"/>
                  </a:lnTo>
                  <a:lnTo>
                    <a:pt x="187749" y="49982"/>
                  </a:lnTo>
                  <a:lnTo>
                    <a:pt x="187749" y="44046"/>
                  </a:lnTo>
                  <a:close/>
                  <a:moveTo>
                    <a:pt x="199931" y="44046"/>
                  </a:moveTo>
                  <a:lnTo>
                    <a:pt x="199931" y="49982"/>
                  </a:lnTo>
                  <a:lnTo>
                    <a:pt x="193996" y="49982"/>
                  </a:lnTo>
                  <a:lnTo>
                    <a:pt x="193996" y="44046"/>
                  </a:lnTo>
                  <a:close/>
                  <a:moveTo>
                    <a:pt x="206180" y="44046"/>
                  </a:moveTo>
                  <a:lnTo>
                    <a:pt x="206180" y="49982"/>
                  </a:lnTo>
                  <a:lnTo>
                    <a:pt x="200244" y="49982"/>
                  </a:lnTo>
                  <a:lnTo>
                    <a:pt x="200244" y="44046"/>
                  </a:lnTo>
                  <a:close/>
                  <a:moveTo>
                    <a:pt x="212427" y="44046"/>
                  </a:moveTo>
                  <a:lnTo>
                    <a:pt x="212427" y="49982"/>
                  </a:lnTo>
                  <a:lnTo>
                    <a:pt x="206491" y="49982"/>
                  </a:lnTo>
                  <a:lnTo>
                    <a:pt x="206491" y="44046"/>
                  </a:lnTo>
                  <a:close/>
                  <a:moveTo>
                    <a:pt x="218674" y="44046"/>
                  </a:moveTo>
                  <a:lnTo>
                    <a:pt x="218674" y="49982"/>
                  </a:lnTo>
                  <a:lnTo>
                    <a:pt x="212739" y="49982"/>
                  </a:lnTo>
                  <a:lnTo>
                    <a:pt x="212739" y="44046"/>
                  </a:lnTo>
                  <a:close/>
                  <a:moveTo>
                    <a:pt x="224921" y="44046"/>
                  </a:moveTo>
                  <a:lnTo>
                    <a:pt x="224921" y="49982"/>
                  </a:lnTo>
                  <a:lnTo>
                    <a:pt x="218987" y="49982"/>
                  </a:lnTo>
                  <a:lnTo>
                    <a:pt x="218987" y="44046"/>
                  </a:lnTo>
                  <a:close/>
                  <a:moveTo>
                    <a:pt x="231170" y="44046"/>
                  </a:moveTo>
                  <a:lnTo>
                    <a:pt x="231170" y="49982"/>
                  </a:lnTo>
                  <a:lnTo>
                    <a:pt x="225234" y="49982"/>
                  </a:lnTo>
                  <a:lnTo>
                    <a:pt x="225234" y="44046"/>
                  </a:lnTo>
                  <a:close/>
                  <a:moveTo>
                    <a:pt x="237417" y="44046"/>
                  </a:moveTo>
                  <a:lnTo>
                    <a:pt x="237417" y="49982"/>
                  </a:lnTo>
                  <a:lnTo>
                    <a:pt x="231481" y="49982"/>
                  </a:lnTo>
                  <a:lnTo>
                    <a:pt x="231481" y="44046"/>
                  </a:lnTo>
                  <a:close/>
                  <a:moveTo>
                    <a:pt x="243664" y="44046"/>
                  </a:moveTo>
                  <a:lnTo>
                    <a:pt x="243664" y="49982"/>
                  </a:lnTo>
                  <a:lnTo>
                    <a:pt x="237729" y="49982"/>
                  </a:lnTo>
                  <a:lnTo>
                    <a:pt x="237729" y="44046"/>
                  </a:lnTo>
                  <a:close/>
                  <a:moveTo>
                    <a:pt x="249911" y="44046"/>
                  </a:moveTo>
                  <a:lnTo>
                    <a:pt x="249911" y="49982"/>
                  </a:lnTo>
                  <a:lnTo>
                    <a:pt x="243977" y="49982"/>
                  </a:lnTo>
                  <a:lnTo>
                    <a:pt x="243977" y="44046"/>
                  </a:lnTo>
                  <a:close/>
                  <a:moveTo>
                    <a:pt x="256161" y="44046"/>
                  </a:moveTo>
                  <a:lnTo>
                    <a:pt x="256161" y="49982"/>
                  </a:lnTo>
                  <a:lnTo>
                    <a:pt x="250225" y="49982"/>
                  </a:lnTo>
                  <a:lnTo>
                    <a:pt x="250225" y="44046"/>
                  </a:lnTo>
                  <a:close/>
                  <a:moveTo>
                    <a:pt x="262409" y="44046"/>
                  </a:moveTo>
                  <a:lnTo>
                    <a:pt x="262409" y="49982"/>
                  </a:lnTo>
                  <a:lnTo>
                    <a:pt x="256474" y="49982"/>
                  </a:lnTo>
                  <a:lnTo>
                    <a:pt x="256474" y="44046"/>
                  </a:lnTo>
                  <a:close/>
                  <a:moveTo>
                    <a:pt x="268656" y="44046"/>
                  </a:moveTo>
                  <a:lnTo>
                    <a:pt x="268656" y="49982"/>
                  </a:lnTo>
                  <a:lnTo>
                    <a:pt x="262721" y="49982"/>
                  </a:lnTo>
                  <a:lnTo>
                    <a:pt x="262721" y="44046"/>
                  </a:lnTo>
                  <a:close/>
                  <a:moveTo>
                    <a:pt x="274904" y="44046"/>
                  </a:moveTo>
                  <a:lnTo>
                    <a:pt x="274904" y="49982"/>
                  </a:lnTo>
                  <a:lnTo>
                    <a:pt x="268968" y="49982"/>
                  </a:lnTo>
                  <a:lnTo>
                    <a:pt x="268968" y="44046"/>
                  </a:lnTo>
                  <a:close/>
                  <a:moveTo>
                    <a:pt x="6251" y="50295"/>
                  </a:moveTo>
                  <a:lnTo>
                    <a:pt x="6251" y="56229"/>
                  </a:lnTo>
                  <a:lnTo>
                    <a:pt x="315" y="56229"/>
                  </a:lnTo>
                  <a:lnTo>
                    <a:pt x="315" y="50295"/>
                  </a:lnTo>
                  <a:close/>
                  <a:moveTo>
                    <a:pt x="12498" y="50295"/>
                  </a:moveTo>
                  <a:lnTo>
                    <a:pt x="12498" y="56229"/>
                  </a:lnTo>
                  <a:lnTo>
                    <a:pt x="6562" y="56229"/>
                  </a:lnTo>
                  <a:lnTo>
                    <a:pt x="6562" y="50295"/>
                  </a:lnTo>
                  <a:close/>
                  <a:moveTo>
                    <a:pt x="18745" y="50295"/>
                  </a:moveTo>
                  <a:lnTo>
                    <a:pt x="18745" y="56229"/>
                  </a:lnTo>
                  <a:lnTo>
                    <a:pt x="12810" y="56229"/>
                  </a:lnTo>
                  <a:lnTo>
                    <a:pt x="12810" y="50295"/>
                  </a:lnTo>
                  <a:close/>
                  <a:moveTo>
                    <a:pt x="24992" y="50295"/>
                  </a:moveTo>
                  <a:lnTo>
                    <a:pt x="24992" y="56229"/>
                  </a:lnTo>
                  <a:lnTo>
                    <a:pt x="19058" y="56229"/>
                  </a:lnTo>
                  <a:lnTo>
                    <a:pt x="19058" y="50295"/>
                  </a:lnTo>
                  <a:close/>
                  <a:moveTo>
                    <a:pt x="31242" y="50295"/>
                  </a:moveTo>
                  <a:lnTo>
                    <a:pt x="31242" y="56229"/>
                  </a:lnTo>
                  <a:lnTo>
                    <a:pt x="25305" y="56229"/>
                  </a:lnTo>
                  <a:lnTo>
                    <a:pt x="25305" y="50295"/>
                  </a:lnTo>
                  <a:close/>
                  <a:moveTo>
                    <a:pt x="37489" y="50295"/>
                  </a:moveTo>
                  <a:lnTo>
                    <a:pt x="37489" y="56229"/>
                  </a:lnTo>
                  <a:lnTo>
                    <a:pt x="31553" y="56229"/>
                  </a:lnTo>
                  <a:lnTo>
                    <a:pt x="31553" y="50295"/>
                  </a:lnTo>
                  <a:close/>
                  <a:moveTo>
                    <a:pt x="43737" y="50295"/>
                  </a:moveTo>
                  <a:lnTo>
                    <a:pt x="43737" y="56229"/>
                  </a:lnTo>
                  <a:lnTo>
                    <a:pt x="37802" y="56229"/>
                  </a:lnTo>
                  <a:lnTo>
                    <a:pt x="37802" y="50295"/>
                  </a:lnTo>
                  <a:close/>
                  <a:moveTo>
                    <a:pt x="49985" y="50295"/>
                  </a:moveTo>
                  <a:lnTo>
                    <a:pt x="49985" y="56229"/>
                  </a:lnTo>
                  <a:lnTo>
                    <a:pt x="44049" y="56229"/>
                  </a:lnTo>
                  <a:lnTo>
                    <a:pt x="44049" y="50295"/>
                  </a:lnTo>
                  <a:close/>
                  <a:moveTo>
                    <a:pt x="56232" y="50295"/>
                  </a:moveTo>
                  <a:lnTo>
                    <a:pt x="56232" y="56229"/>
                  </a:lnTo>
                  <a:lnTo>
                    <a:pt x="50296" y="56229"/>
                  </a:lnTo>
                  <a:lnTo>
                    <a:pt x="50296" y="50295"/>
                  </a:lnTo>
                  <a:close/>
                  <a:moveTo>
                    <a:pt x="62480" y="50295"/>
                  </a:moveTo>
                  <a:lnTo>
                    <a:pt x="62480" y="56229"/>
                  </a:lnTo>
                  <a:lnTo>
                    <a:pt x="56545" y="56229"/>
                  </a:lnTo>
                  <a:lnTo>
                    <a:pt x="56545" y="50295"/>
                  </a:lnTo>
                  <a:close/>
                  <a:moveTo>
                    <a:pt x="68727" y="50295"/>
                  </a:moveTo>
                  <a:lnTo>
                    <a:pt x="68727" y="56229"/>
                  </a:lnTo>
                  <a:lnTo>
                    <a:pt x="62792" y="56229"/>
                  </a:lnTo>
                  <a:lnTo>
                    <a:pt x="62792" y="50295"/>
                  </a:lnTo>
                  <a:close/>
                  <a:moveTo>
                    <a:pt x="74975" y="50295"/>
                  </a:moveTo>
                  <a:lnTo>
                    <a:pt x="74975" y="56229"/>
                  </a:lnTo>
                  <a:lnTo>
                    <a:pt x="69039" y="56229"/>
                  </a:lnTo>
                  <a:lnTo>
                    <a:pt x="69039" y="50295"/>
                  </a:lnTo>
                  <a:close/>
                  <a:moveTo>
                    <a:pt x="81223" y="50295"/>
                  </a:moveTo>
                  <a:lnTo>
                    <a:pt x="81223" y="56229"/>
                  </a:lnTo>
                  <a:lnTo>
                    <a:pt x="75286" y="56229"/>
                  </a:lnTo>
                  <a:lnTo>
                    <a:pt x="75286" y="50295"/>
                  </a:lnTo>
                  <a:close/>
                  <a:moveTo>
                    <a:pt x="87470" y="50295"/>
                  </a:moveTo>
                  <a:lnTo>
                    <a:pt x="87470" y="56229"/>
                  </a:lnTo>
                  <a:lnTo>
                    <a:pt x="81535" y="56229"/>
                  </a:lnTo>
                  <a:lnTo>
                    <a:pt x="81535" y="50295"/>
                  </a:lnTo>
                  <a:close/>
                  <a:moveTo>
                    <a:pt x="93720" y="50295"/>
                  </a:moveTo>
                  <a:lnTo>
                    <a:pt x="93720" y="56229"/>
                  </a:lnTo>
                  <a:lnTo>
                    <a:pt x="87784" y="56229"/>
                  </a:lnTo>
                  <a:lnTo>
                    <a:pt x="87784" y="50295"/>
                  </a:lnTo>
                  <a:close/>
                  <a:moveTo>
                    <a:pt x="99967" y="50295"/>
                  </a:moveTo>
                  <a:lnTo>
                    <a:pt x="99967" y="56229"/>
                  </a:lnTo>
                  <a:lnTo>
                    <a:pt x="94031" y="56229"/>
                  </a:lnTo>
                  <a:lnTo>
                    <a:pt x="94031" y="50295"/>
                  </a:lnTo>
                  <a:close/>
                  <a:moveTo>
                    <a:pt x="106214" y="50295"/>
                  </a:moveTo>
                  <a:lnTo>
                    <a:pt x="106214" y="56229"/>
                  </a:lnTo>
                  <a:lnTo>
                    <a:pt x="100278" y="56229"/>
                  </a:lnTo>
                  <a:lnTo>
                    <a:pt x="100278" y="50295"/>
                  </a:lnTo>
                  <a:close/>
                  <a:moveTo>
                    <a:pt x="112461" y="50295"/>
                  </a:moveTo>
                  <a:lnTo>
                    <a:pt x="112461" y="56229"/>
                  </a:lnTo>
                  <a:lnTo>
                    <a:pt x="106527" y="56229"/>
                  </a:lnTo>
                  <a:lnTo>
                    <a:pt x="106527" y="50295"/>
                  </a:lnTo>
                  <a:close/>
                  <a:moveTo>
                    <a:pt x="118710" y="50295"/>
                  </a:moveTo>
                  <a:lnTo>
                    <a:pt x="118710" y="56229"/>
                  </a:lnTo>
                  <a:lnTo>
                    <a:pt x="112774" y="56229"/>
                  </a:lnTo>
                  <a:lnTo>
                    <a:pt x="112774" y="50295"/>
                  </a:lnTo>
                  <a:close/>
                  <a:moveTo>
                    <a:pt x="124957" y="50295"/>
                  </a:moveTo>
                  <a:lnTo>
                    <a:pt x="124957" y="56229"/>
                  </a:lnTo>
                  <a:lnTo>
                    <a:pt x="119021" y="56229"/>
                  </a:lnTo>
                  <a:lnTo>
                    <a:pt x="119021" y="50295"/>
                  </a:lnTo>
                  <a:close/>
                  <a:moveTo>
                    <a:pt x="131204" y="50295"/>
                  </a:moveTo>
                  <a:lnTo>
                    <a:pt x="131204" y="56229"/>
                  </a:lnTo>
                  <a:lnTo>
                    <a:pt x="125270" y="56229"/>
                  </a:lnTo>
                  <a:lnTo>
                    <a:pt x="125270" y="50295"/>
                  </a:lnTo>
                  <a:close/>
                  <a:moveTo>
                    <a:pt x="137451" y="50295"/>
                  </a:moveTo>
                  <a:lnTo>
                    <a:pt x="137451" y="56229"/>
                  </a:lnTo>
                  <a:lnTo>
                    <a:pt x="131517" y="56229"/>
                  </a:lnTo>
                  <a:lnTo>
                    <a:pt x="131517" y="50295"/>
                  </a:lnTo>
                  <a:close/>
                  <a:moveTo>
                    <a:pt x="143702" y="50295"/>
                  </a:moveTo>
                  <a:lnTo>
                    <a:pt x="143702" y="56229"/>
                  </a:lnTo>
                  <a:lnTo>
                    <a:pt x="137766" y="56229"/>
                  </a:lnTo>
                  <a:lnTo>
                    <a:pt x="137766" y="50295"/>
                  </a:lnTo>
                  <a:close/>
                  <a:moveTo>
                    <a:pt x="149949" y="50295"/>
                  </a:moveTo>
                  <a:lnTo>
                    <a:pt x="149949" y="56229"/>
                  </a:lnTo>
                  <a:lnTo>
                    <a:pt x="144015" y="56229"/>
                  </a:lnTo>
                  <a:lnTo>
                    <a:pt x="144015" y="50295"/>
                  </a:lnTo>
                  <a:close/>
                  <a:moveTo>
                    <a:pt x="156196" y="50295"/>
                  </a:moveTo>
                  <a:lnTo>
                    <a:pt x="156196" y="56229"/>
                  </a:lnTo>
                  <a:lnTo>
                    <a:pt x="150262" y="56229"/>
                  </a:lnTo>
                  <a:lnTo>
                    <a:pt x="150262" y="50295"/>
                  </a:lnTo>
                  <a:close/>
                  <a:moveTo>
                    <a:pt x="162445" y="50295"/>
                  </a:moveTo>
                  <a:lnTo>
                    <a:pt x="162445" y="56229"/>
                  </a:lnTo>
                  <a:lnTo>
                    <a:pt x="156509" y="56229"/>
                  </a:lnTo>
                  <a:lnTo>
                    <a:pt x="156509" y="50295"/>
                  </a:lnTo>
                  <a:close/>
                  <a:moveTo>
                    <a:pt x="168692" y="50295"/>
                  </a:moveTo>
                  <a:lnTo>
                    <a:pt x="168692" y="56229"/>
                  </a:lnTo>
                  <a:lnTo>
                    <a:pt x="162756" y="56229"/>
                  </a:lnTo>
                  <a:lnTo>
                    <a:pt x="162756" y="50295"/>
                  </a:lnTo>
                  <a:close/>
                  <a:moveTo>
                    <a:pt x="174939" y="50295"/>
                  </a:moveTo>
                  <a:lnTo>
                    <a:pt x="174939" y="56229"/>
                  </a:lnTo>
                  <a:lnTo>
                    <a:pt x="169005" y="56229"/>
                  </a:lnTo>
                  <a:lnTo>
                    <a:pt x="169005" y="50295"/>
                  </a:lnTo>
                  <a:close/>
                  <a:moveTo>
                    <a:pt x="181186" y="50295"/>
                  </a:moveTo>
                  <a:lnTo>
                    <a:pt x="181186" y="56229"/>
                  </a:lnTo>
                  <a:lnTo>
                    <a:pt x="175252" y="56229"/>
                  </a:lnTo>
                  <a:lnTo>
                    <a:pt x="175252" y="50295"/>
                  </a:lnTo>
                  <a:close/>
                  <a:moveTo>
                    <a:pt x="187435" y="50295"/>
                  </a:moveTo>
                  <a:lnTo>
                    <a:pt x="187435" y="56229"/>
                  </a:lnTo>
                  <a:lnTo>
                    <a:pt x="181499" y="56229"/>
                  </a:lnTo>
                  <a:lnTo>
                    <a:pt x="181499" y="50295"/>
                  </a:lnTo>
                  <a:close/>
                  <a:moveTo>
                    <a:pt x="193684" y="50295"/>
                  </a:moveTo>
                  <a:lnTo>
                    <a:pt x="193684" y="56229"/>
                  </a:lnTo>
                  <a:lnTo>
                    <a:pt x="187749" y="56229"/>
                  </a:lnTo>
                  <a:lnTo>
                    <a:pt x="187749" y="50295"/>
                  </a:lnTo>
                  <a:close/>
                  <a:moveTo>
                    <a:pt x="199931" y="50295"/>
                  </a:moveTo>
                  <a:lnTo>
                    <a:pt x="199931" y="56229"/>
                  </a:lnTo>
                  <a:lnTo>
                    <a:pt x="193996" y="56229"/>
                  </a:lnTo>
                  <a:lnTo>
                    <a:pt x="193996" y="50295"/>
                  </a:lnTo>
                  <a:close/>
                  <a:moveTo>
                    <a:pt x="206180" y="50295"/>
                  </a:moveTo>
                  <a:lnTo>
                    <a:pt x="206180" y="56229"/>
                  </a:lnTo>
                  <a:lnTo>
                    <a:pt x="200244" y="56229"/>
                  </a:lnTo>
                  <a:lnTo>
                    <a:pt x="200244" y="50295"/>
                  </a:lnTo>
                  <a:close/>
                  <a:moveTo>
                    <a:pt x="212427" y="50295"/>
                  </a:moveTo>
                  <a:lnTo>
                    <a:pt x="212427" y="56229"/>
                  </a:lnTo>
                  <a:lnTo>
                    <a:pt x="206491" y="56229"/>
                  </a:lnTo>
                  <a:lnTo>
                    <a:pt x="206491" y="50295"/>
                  </a:lnTo>
                  <a:close/>
                  <a:moveTo>
                    <a:pt x="218674" y="50295"/>
                  </a:moveTo>
                  <a:lnTo>
                    <a:pt x="218674" y="56229"/>
                  </a:lnTo>
                  <a:lnTo>
                    <a:pt x="212739" y="56229"/>
                  </a:lnTo>
                  <a:lnTo>
                    <a:pt x="212739" y="50295"/>
                  </a:lnTo>
                  <a:close/>
                  <a:moveTo>
                    <a:pt x="224921" y="50295"/>
                  </a:moveTo>
                  <a:lnTo>
                    <a:pt x="224921" y="56229"/>
                  </a:lnTo>
                  <a:lnTo>
                    <a:pt x="218987" y="56229"/>
                  </a:lnTo>
                  <a:lnTo>
                    <a:pt x="218987" y="50295"/>
                  </a:lnTo>
                  <a:close/>
                  <a:moveTo>
                    <a:pt x="231170" y="50295"/>
                  </a:moveTo>
                  <a:lnTo>
                    <a:pt x="231170" y="56229"/>
                  </a:lnTo>
                  <a:lnTo>
                    <a:pt x="225234" y="56229"/>
                  </a:lnTo>
                  <a:lnTo>
                    <a:pt x="225234" y="50295"/>
                  </a:lnTo>
                  <a:close/>
                  <a:moveTo>
                    <a:pt x="237417" y="50295"/>
                  </a:moveTo>
                  <a:lnTo>
                    <a:pt x="237417" y="56229"/>
                  </a:lnTo>
                  <a:lnTo>
                    <a:pt x="231481" y="56229"/>
                  </a:lnTo>
                  <a:lnTo>
                    <a:pt x="231481" y="50295"/>
                  </a:lnTo>
                  <a:close/>
                  <a:moveTo>
                    <a:pt x="243664" y="50295"/>
                  </a:moveTo>
                  <a:lnTo>
                    <a:pt x="243664" y="56229"/>
                  </a:lnTo>
                  <a:lnTo>
                    <a:pt x="237729" y="56229"/>
                  </a:lnTo>
                  <a:lnTo>
                    <a:pt x="237729" y="50295"/>
                  </a:lnTo>
                  <a:close/>
                  <a:moveTo>
                    <a:pt x="249911" y="50295"/>
                  </a:moveTo>
                  <a:lnTo>
                    <a:pt x="249911" y="56229"/>
                  </a:lnTo>
                  <a:lnTo>
                    <a:pt x="243977" y="56229"/>
                  </a:lnTo>
                  <a:lnTo>
                    <a:pt x="243977" y="50295"/>
                  </a:lnTo>
                  <a:close/>
                  <a:moveTo>
                    <a:pt x="256161" y="50295"/>
                  </a:moveTo>
                  <a:lnTo>
                    <a:pt x="256161" y="56229"/>
                  </a:lnTo>
                  <a:lnTo>
                    <a:pt x="250225" y="56229"/>
                  </a:lnTo>
                  <a:lnTo>
                    <a:pt x="250225" y="50295"/>
                  </a:lnTo>
                  <a:close/>
                  <a:moveTo>
                    <a:pt x="262409" y="50295"/>
                  </a:moveTo>
                  <a:lnTo>
                    <a:pt x="262409" y="56229"/>
                  </a:lnTo>
                  <a:lnTo>
                    <a:pt x="256474" y="56229"/>
                  </a:lnTo>
                  <a:lnTo>
                    <a:pt x="256474" y="50295"/>
                  </a:lnTo>
                  <a:close/>
                  <a:moveTo>
                    <a:pt x="268656" y="50295"/>
                  </a:moveTo>
                  <a:lnTo>
                    <a:pt x="268656" y="56229"/>
                  </a:lnTo>
                  <a:lnTo>
                    <a:pt x="262721" y="56229"/>
                  </a:lnTo>
                  <a:lnTo>
                    <a:pt x="262721" y="50295"/>
                  </a:lnTo>
                  <a:close/>
                  <a:moveTo>
                    <a:pt x="274904" y="50295"/>
                  </a:moveTo>
                  <a:lnTo>
                    <a:pt x="274904" y="56229"/>
                  </a:lnTo>
                  <a:lnTo>
                    <a:pt x="268968" y="56229"/>
                  </a:lnTo>
                  <a:lnTo>
                    <a:pt x="268968" y="50295"/>
                  </a:lnTo>
                  <a:close/>
                  <a:moveTo>
                    <a:pt x="6251" y="56542"/>
                  </a:moveTo>
                  <a:lnTo>
                    <a:pt x="6251" y="62476"/>
                  </a:lnTo>
                  <a:lnTo>
                    <a:pt x="315" y="62476"/>
                  </a:lnTo>
                  <a:lnTo>
                    <a:pt x="315" y="56542"/>
                  </a:lnTo>
                  <a:close/>
                  <a:moveTo>
                    <a:pt x="12498" y="56542"/>
                  </a:moveTo>
                  <a:lnTo>
                    <a:pt x="12498" y="62476"/>
                  </a:lnTo>
                  <a:lnTo>
                    <a:pt x="6562" y="62476"/>
                  </a:lnTo>
                  <a:lnTo>
                    <a:pt x="6562" y="56542"/>
                  </a:lnTo>
                  <a:close/>
                  <a:moveTo>
                    <a:pt x="18745" y="56542"/>
                  </a:moveTo>
                  <a:lnTo>
                    <a:pt x="18745" y="62476"/>
                  </a:lnTo>
                  <a:lnTo>
                    <a:pt x="12810" y="62476"/>
                  </a:lnTo>
                  <a:lnTo>
                    <a:pt x="12810" y="56542"/>
                  </a:lnTo>
                  <a:close/>
                  <a:moveTo>
                    <a:pt x="24992" y="56542"/>
                  </a:moveTo>
                  <a:lnTo>
                    <a:pt x="24992" y="62476"/>
                  </a:lnTo>
                  <a:lnTo>
                    <a:pt x="19058" y="62476"/>
                  </a:lnTo>
                  <a:lnTo>
                    <a:pt x="19058" y="56542"/>
                  </a:lnTo>
                  <a:close/>
                  <a:moveTo>
                    <a:pt x="31242" y="56542"/>
                  </a:moveTo>
                  <a:lnTo>
                    <a:pt x="31242" y="62476"/>
                  </a:lnTo>
                  <a:lnTo>
                    <a:pt x="25305" y="62476"/>
                  </a:lnTo>
                  <a:lnTo>
                    <a:pt x="25305" y="56542"/>
                  </a:lnTo>
                  <a:close/>
                  <a:moveTo>
                    <a:pt x="37489" y="56542"/>
                  </a:moveTo>
                  <a:lnTo>
                    <a:pt x="37489" y="62476"/>
                  </a:lnTo>
                  <a:lnTo>
                    <a:pt x="31553" y="62476"/>
                  </a:lnTo>
                  <a:lnTo>
                    <a:pt x="31553" y="56542"/>
                  </a:lnTo>
                  <a:close/>
                  <a:moveTo>
                    <a:pt x="43737" y="56542"/>
                  </a:moveTo>
                  <a:lnTo>
                    <a:pt x="43737" y="62476"/>
                  </a:lnTo>
                  <a:lnTo>
                    <a:pt x="37802" y="62476"/>
                  </a:lnTo>
                  <a:lnTo>
                    <a:pt x="37802" y="56542"/>
                  </a:lnTo>
                  <a:close/>
                  <a:moveTo>
                    <a:pt x="49985" y="56542"/>
                  </a:moveTo>
                  <a:lnTo>
                    <a:pt x="49985" y="62476"/>
                  </a:lnTo>
                  <a:lnTo>
                    <a:pt x="44049" y="62476"/>
                  </a:lnTo>
                  <a:lnTo>
                    <a:pt x="44049" y="56542"/>
                  </a:lnTo>
                  <a:close/>
                  <a:moveTo>
                    <a:pt x="56232" y="56542"/>
                  </a:moveTo>
                  <a:lnTo>
                    <a:pt x="56232" y="62476"/>
                  </a:lnTo>
                  <a:lnTo>
                    <a:pt x="50296" y="62476"/>
                  </a:lnTo>
                  <a:lnTo>
                    <a:pt x="50296" y="56542"/>
                  </a:lnTo>
                  <a:close/>
                  <a:moveTo>
                    <a:pt x="62480" y="56542"/>
                  </a:moveTo>
                  <a:lnTo>
                    <a:pt x="62480" y="62476"/>
                  </a:lnTo>
                  <a:lnTo>
                    <a:pt x="56545" y="62476"/>
                  </a:lnTo>
                  <a:lnTo>
                    <a:pt x="56545" y="56542"/>
                  </a:lnTo>
                  <a:close/>
                  <a:moveTo>
                    <a:pt x="68727" y="56542"/>
                  </a:moveTo>
                  <a:lnTo>
                    <a:pt x="68727" y="62476"/>
                  </a:lnTo>
                  <a:lnTo>
                    <a:pt x="62792" y="62476"/>
                  </a:lnTo>
                  <a:lnTo>
                    <a:pt x="62792" y="56542"/>
                  </a:lnTo>
                  <a:close/>
                  <a:moveTo>
                    <a:pt x="74975" y="56542"/>
                  </a:moveTo>
                  <a:lnTo>
                    <a:pt x="74975" y="62476"/>
                  </a:lnTo>
                  <a:lnTo>
                    <a:pt x="69039" y="62476"/>
                  </a:lnTo>
                  <a:lnTo>
                    <a:pt x="69039" y="56542"/>
                  </a:lnTo>
                  <a:close/>
                  <a:moveTo>
                    <a:pt x="81223" y="56542"/>
                  </a:moveTo>
                  <a:lnTo>
                    <a:pt x="81223" y="62476"/>
                  </a:lnTo>
                  <a:lnTo>
                    <a:pt x="75286" y="62476"/>
                  </a:lnTo>
                  <a:lnTo>
                    <a:pt x="75286" y="56542"/>
                  </a:lnTo>
                  <a:close/>
                  <a:moveTo>
                    <a:pt x="87470" y="56542"/>
                  </a:moveTo>
                  <a:lnTo>
                    <a:pt x="87470" y="62476"/>
                  </a:lnTo>
                  <a:lnTo>
                    <a:pt x="81535" y="62476"/>
                  </a:lnTo>
                  <a:lnTo>
                    <a:pt x="81535" y="56542"/>
                  </a:lnTo>
                  <a:close/>
                  <a:moveTo>
                    <a:pt x="93718" y="56542"/>
                  </a:moveTo>
                  <a:lnTo>
                    <a:pt x="93718" y="62476"/>
                  </a:lnTo>
                  <a:lnTo>
                    <a:pt x="87784" y="62476"/>
                  </a:lnTo>
                  <a:lnTo>
                    <a:pt x="87784" y="56542"/>
                  </a:lnTo>
                  <a:close/>
                  <a:moveTo>
                    <a:pt x="99967" y="56542"/>
                  </a:moveTo>
                  <a:lnTo>
                    <a:pt x="99967" y="62476"/>
                  </a:lnTo>
                  <a:lnTo>
                    <a:pt x="94031" y="62476"/>
                  </a:lnTo>
                  <a:lnTo>
                    <a:pt x="94031" y="56542"/>
                  </a:lnTo>
                  <a:close/>
                  <a:moveTo>
                    <a:pt x="106214" y="56542"/>
                  </a:moveTo>
                  <a:lnTo>
                    <a:pt x="106214" y="62476"/>
                  </a:lnTo>
                  <a:lnTo>
                    <a:pt x="100278" y="62476"/>
                  </a:lnTo>
                  <a:lnTo>
                    <a:pt x="100278" y="56542"/>
                  </a:lnTo>
                  <a:close/>
                  <a:moveTo>
                    <a:pt x="112461" y="56542"/>
                  </a:moveTo>
                  <a:lnTo>
                    <a:pt x="112461" y="62476"/>
                  </a:lnTo>
                  <a:lnTo>
                    <a:pt x="106527" y="62476"/>
                  </a:lnTo>
                  <a:lnTo>
                    <a:pt x="106527" y="56542"/>
                  </a:lnTo>
                  <a:close/>
                  <a:moveTo>
                    <a:pt x="118710" y="56542"/>
                  </a:moveTo>
                  <a:lnTo>
                    <a:pt x="118710" y="62476"/>
                  </a:lnTo>
                  <a:lnTo>
                    <a:pt x="112774" y="62476"/>
                  </a:lnTo>
                  <a:lnTo>
                    <a:pt x="112774" y="56542"/>
                  </a:lnTo>
                  <a:close/>
                  <a:moveTo>
                    <a:pt x="124957" y="56542"/>
                  </a:moveTo>
                  <a:lnTo>
                    <a:pt x="124957" y="62476"/>
                  </a:lnTo>
                  <a:lnTo>
                    <a:pt x="119021" y="62476"/>
                  </a:lnTo>
                  <a:lnTo>
                    <a:pt x="119021" y="56542"/>
                  </a:lnTo>
                  <a:close/>
                  <a:moveTo>
                    <a:pt x="131204" y="56542"/>
                  </a:moveTo>
                  <a:lnTo>
                    <a:pt x="131204" y="62476"/>
                  </a:lnTo>
                  <a:lnTo>
                    <a:pt x="125270" y="62476"/>
                  </a:lnTo>
                  <a:lnTo>
                    <a:pt x="125270" y="56542"/>
                  </a:lnTo>
                  <a:close/>
                  <a:moveTo>
                    <a:pt x="137451" y="56542"/>
                  </a:moveTo>
                  <a:lnTo>
                    <a:pt x="137451" y="62476"/>
                  </a:lnTo>
                  <a:lnTo>
                    <a:pt x="131517" y="62476"/>
                  </a:lnTo>
                  <a:lnTo>
                    <a:pt x="131517" y="56542"/>
                  </a:lnTo>
                  <a:close/>
                  <a:moveTo>
                    <a:pt x="143702" y="56542"/>
                  </a:moveTo>
                  <a:lnTo>
                    <a:pt x="143702" y="62476"/>
                  </a:lnTo>
                  <a:lnTo>
                    <a:pt x="137766" y="62476"/>
                  </a:lnTo>
                  <a:lnTo>
                    <a:pt x="137766" y="56542"/>
                  </a:lnTo>
                  <a:close/>
                  <a:moveTo>
                    <a:pt x="149949" y="56542"/>
                  </a:moveTo>
                  <a:lnTo>
                    <a:pt x="149949" y="62476"/>
                  </a:lnTo>
                  <a:lnTo>
                    <a:pt x="144015" y="62476"/>
                  </a:lnTo>
                  <a:lnTo>
                    <a:pt x="144015" y="56542"/>
                  </a:lnTo>
                  <a:close/>
                  <a:moveTo>
                    <a:pt x="156196" y="56542"/>
                  </a:moveTo>
                  <a:lnTo>
                    <a:pt x="156196" y="62476"/>
                  </a:lnTo>
                  <a:lnTo>
                    <a:pt x="150262" y="62476"/>
                  </a:lnTo>
                  <a:lnTo>
                    <a:pt x="150262" y="56542"/>
                  </a:lnTo>
                  <a:close/>
                  <a:moveTo>
                    <a:pt x="162445" y="56542"/>
                  </a:moveTo>
                  <a:lnTo>
                    <a:pt x="162445" y="62476"/>
                  </a:lnTo>
                  <a:lnTo>
                    <a:pt x="156509" y="62476"/>
                  </a:lnTo>
                  <a:lnTo>
                    <a:pt x="156509" y="56542"/>
                  </a:lnTo>
                  <a:close/>
                  <a:moveTo>
                    <a:pt x="168692" y="56542"/>
                  </a:moveTo>
                  <a:lnTo>
                    <a:pt x="168692" y="62476"/>
                  </a:lnTo>
                  <a:lnTo>
                    <a:pt x="162756" y="62476"/>
                  </a:lnTo>
                  <a:lnTo>
                    <a:pt x="162756" y="56542"/>
                  </a:lnTo>
                  <a:close/>
                  <a:moveTo>
                    <a:pt x="174939" y="56542"/>
                  </a:moveTo>
                  <a:lnTo>
                    <a:pt x="174939" y="62476"/>
                  </a:lnTo>
                  <a:lnTo>
                    <a:pt x="169005" y="62476"/>
                  </a:lnTo>
                  <a:lnTo>
                    <a:pt x="169005" y="56542"/>
                  </a:lnTo>
                  <a:close/>
                  <a:moveTo>
                    <a:pt x="181186" y="56542"/>
                  </a:moveTo>
                  <a:lnTo>
                    <a:pt x="181186" y="62476"/>
                  </a:lnTo>
                  <a:lnTo>
                    <a:pt x="175252" y="62476"/>
                  </a:lnTo>
                  <a:lnTo>
                    <a:pt x="175252" y="56542"/>
                  </a:lnTo>
                  <a:close/>
                  <a:moveTo>
                    <a:pt x="187435" y="56542"/>
                  </a:moveTo>
                  <a:lnTo>
                    <a:pt x="187435" y="62476"/>
                  </a:lnTo>
                  <a:lnTo>
                    <a:pt x="181499" y="62476"/>
                  </a:lnTo>
                  <a:lnTo>
                    <a:pt x="181499" y="56542"/>
                  </a:lnTo>
                  <a:close/>
                  <a:moveTo>
                    <a:pt x="193684" y="56542"/>
                  </a:moveTo>
                  <a:lnTo>
                    <a:pt x="193684" y="62476"/>
                  </a:lnTo>
                  <a:lnTo>
                    <a:pt x="187749" y="62476"/>
                  </a:lnTo>
                  <a:lnTo>
                    <a:pt x="187749" y="56542"/>
                  </a:lnTo>
                  <a:close/>
                  <a:moveTo>
                    <a:pt x="199931" y="56542"/>
                  </a:moveTo>
                  <a:lnTo>
                    <a:pt x="199931" y="62476"/>
                  </a:lnTo>
                  <a:lnTo>
                    <a:pt x="193996" y="62476"/>
                  </a:lnTo>
                  <a:lnTo>
                    <a:pt x="193996" y="56542"/>
                  </a:lnTo>
                  <a:close/>
                  <a:moveTo>
                    <a:pt x="206180" y="56542"/>
                  </a:moveTo>
                  <a:lnTo>
                    <a:pt x="206180" y="62476"/>
                  </a:lnTo>
                  <a:lnTo>
                    <a:pt x="200244" y="62476"/>
                  </a:lnTo>
                  <a:lnTo>
                    <a:pt x="200244" y="56542"/>
                  </a:lnTo>
                  <a:close/>
                  <a:moveTo>
                    <a:pt x="212427" y="56542"/>
                  </a:moveTo>
                  <a:lnTo>
                    <a:pt x="212427" y="62476"/>
                  </a:lnTo>
                  <a:lnTo>
                    <a:pt x="206491" y="62476"/>
                  </a:lnTo>
                  <a:lnTo>
                    <a:pt x="206491" y="56542"/>
                  </a:lnTo>
                  <a:close/>
                  <a:moveTo>
                    <a:pt x="218674" y="56542"/>
                  </a:moveTo>
                  <a:lnTo>
                    <a:pt x="218674" y="62476"/>
                  </a:lnTo>
                  <a:lnTo>
                    <a:pt x="212739" y="62476"/>
                  </a:lnTo>
                  <a:lnTo>
                    <a:pt x="212739" y="56542"/>
                  </a:lnTo>
                  <a:close/>
                  <a:moveTo>
                    <a:pt x="224921" y="56542"/>
                  </a:moveTo>
                  <a:lnTo>
                    <a:pt x="224921" y="62476"/>
                  </a:lnTo>
                  <a:lnTo>
                    <a:pt x="218987" y="62476"/>
                  </a:lnTo>
                  <a:lnTo>
                    <a:pt x="218987" y="56542"/>
                  </a:lnTo>
                  <a:close/>
                  <a:moveTo>
                    <a:pt x="231170" y="56542"/>
                  </a:moveTo>
                  <a:lnTo>
                    <a:pt x="231170" y="62476"/>
                  </a:lnTo>
                  <a:lnTo>
                    <a:pt x="225234" y="62476"/>
                  </a:lnTo>
                  <a:lnTo>
                    <a:pt x="225234" y="56542"/>
                  </a:lnTo>
                  <a:close/>
                  <a:moveTo>
                    <a:pt x="237417" y="56542"/>
                  </a:moveTo>
                  <a:lnTo>
                    <a:pt x="237417" y="62476"/>
                  </a:lnTo>
                  <a:lnTo>
                    <a:pt x="231481" y="62476"/>
                  </a:lnTo>
                  <a:lnTo>
                    <a:pt x="231481" y="56542"/>
                  </a:lnTo>
                  <a:close/>
                  <a:moveTo>
                    <a:pt x="243664" y="56542"/>
                  </a:moveTo>
                  <a:lnTo>
                    <a:pt x="243664" y="62476"/>
                  </a:lnTo>
                  <a:lnTo>
                    <a:pt x="237729" y="62476"/>
                  </a:lnTo>
                  <a:lnTo>
                    <a:pt x="237729" y="56542"/>
                  </a:lnTo>
                  <a:close/>
                  <a:moveTo>
                    <a:pt x="249911" y="56542"/>
                  </a:moveTo>
                  <a:lnTo>
                    <a:pt x="249911" y="62476"/>
                  </a:lnTo>
                  <a:lnTo>
                    <a:pt x="243977" y="62476"/>
                  </a:lnTo>
                  <a:lnTo>
                    <a:pt x="243977" y="56542"/>
                  </a:lnTo>
                  <a:close/>
                  <a:moveTo>
                    <a:pt x="256161" y="56542"/>
                  </a:moveTo>
                  <a:lnTo>
                    <a:pt x="256161" y="62476"/>
                  </a:lnTo>
                  <a:lnTo>
                    <a:pt x="250225" y="62476"/>
                  </a:lnTo>
                  <a:lnTo>
                    <a:pt x="250225" y="56542"/>
                  </a:lnTo>
                  <a:close/>
                  <a:moveTo>
                    <a:pt x="262409" y="56542"/>
                  </a:moveTo>
                  <a:lnTo>
                    <a:pt x="262409" y="62476"/>
                  </a:lnTo>
                  <a:lnTo>
                    <a:pt x="256474" y="62476"/>
                  </a:lnTo>
                  <a:lnTo>
                    <a:pt x="256474" y="56542"/>
                  </a:lnTo>
                  <a:close/>
                  <a:moveTo>
                    <a:pt x="268656" y="56542"/>
                  </a:moveTo>
                  <a:lnTo>
                    <a:pt x="268656" y="62476"/>
                  </a:lnTo>
                  <a:lnTo>
                    <a:pt x="262721" y="62476"/>
                  </a:lnTo>
                  <a:lnTo>
                    <a:pt x="262721" y="56542"/>
                  </a:lnTo>
                  <a:close/>
                  <a:moveTo>
                    <a:pt x="274904" y="56542"/>
                  </a:moveTo>
                  <a:lnTo>
                    <a:pt x="274904" y="62476"/>
                  </a:lnTo>
                  <a:lnTo>
                    <a:pt x="268968" y="62476"/>
                  </a:lnTo>
                  <a:lnTo>
                    <a:pt x="268968" y="56542"/>
                  </a:lnTo>
                  <a:close/>
                  <a:moveTo>
                    <a:pt x="6251" y="62789"/>
                  </a:moveTo>
                  <a:lnTo>
                    <a:pt x="6251" y="68725"/>
                  </a:lnTo>
                  <a:lnTo>
                    <a:pt x="315" y="68725"/>
                  </a:lnTo>
                  <a:lnTo>
                    <a:pt x="315" y="62789"/>
                  </a:lnTo>
                  <a:close/>
                  <a:moveTo>
                    <a:pt x="12498" y="62789"/>
                  </a:moveTo>
                  <a:lnTo>
                    <a:pt x="12498" y="68725"/>
                  </a:lnTo>
                  <a:lnTo>
                    <a:pt x="6562" y="68725"/>
                  </a:lnTo>
                  <a:lnTo>
                    <a:pt x="6562" y="62789"/>
                  </a:lnTo>
                  <a:close/>
                  <a:moveTo>
                    <a:pt x="18745" y="62789"/>
                  </a:moveTo>
                  <a:lnTo>
                    <a:pt x="18745" y="68725"/>
                  </a:lnTo>
                  <a:lnTo>
                    <a:pt x="12810" y="68725"/>
                  </a:lnTo>
                  <a:lnTo>
                    <a:pt x="12810" y="62789"/>
                  </a:lnTo>
                  <a:close/>
                  <a:moveTo>
                    <a:pt x="24992" y="62789"/>
                  </a:moveTo>
                  <a:lnTo>
                    <a:pt x="24992" y="68725"/>
                  </a:lnTo>
                  <a:lnTo>
                    <a:pt x="19058" y="68725"/>
                  </a:lnTo>
                  <a:lnTo>
                    <a:pt x="19058" y="62789"/>
                  </a:lnTo>
                  <a:close/>
                  <a:moveTo>
                    <a:pt x="31242" y="62789"/>
                  </a:moveTo>
                  <a:lnTo>
                    <a:pt x="31242" y="68725"/>
                  </a:lnTo>
                  <a:lnTo>
                    <a:pt x="25305" y="68725"/>
                  </a:lnTo>
                  <a:lnTo>
                    <a:pt x="25305" y="62789"/>
                  </a:lnTo>
                  <a:close/>
                  <a:moveTo>
                    <a:pt x="37489" y="62789"/>
                  </a:moveTo>
                  <a:lnTo>
                    <a:pt x="37489" y="68725"/>
                  </a:lnTo>
                  <a:lnTo>
                    <a:pt x="31553" y="68725"/>
                  </a:lnTo>
                  <a:lnTo>
                    <a:pt x="31553" y="62789"/>
                  </a:lnTo>
                  <a:close/>
                  <a:moveTo>
                    <a:pt x="43737" y="62789"/>
                  </a:moveTo>
                  <a:lnTo>
                    <a:pt x="43737" y="68725"/>
                  </a:lnTo>
                  <a:lnTo>
                    <a:pt x="37802" y="68725"/>
                  </a:lnTo>
                  <a:lnTo>
                    <a:pt x="37802" y="62789"/>
                  </a:lnTo>
                  <a:close/>
                  <a:moveTo>
                    <a:pt x="49985" y="62789"/>
                  </a:moveTo>
                  <a:lnTo>
                    <a:pt x="49985" y="68725"/>
                  </a:lnTo>
                  <a:lnTo>
                    <a:pt x="44049" y="68725"/>
                  </a:lnTo>
                  <a:lnTo>
                    <a:pt x="44049" y="62789"/>
                  </a:lnTo>
                  <a:close/>
                  <a:moveTo>
                    <a:pt x="56232" y="62789"/>
                  </a:moveTo>
                  <a:lnTo>
                    <a:pt x="56232" y="68725"/>
                  </a:lnTo>
                  <a:lnTo>
                    <a:pt x="50296" y="68725"/>
                  </a:lnTo>
                  <a:lnTo>
                    <a:pt x="50296" y="62789"/>
                  </a:lnTo>
                  <a:close/>
                  <a:moveTo>
                    <a:pt x="62480" y="62789"/>
                  </a:moveTo>
                  <a:lnTo>
                    <a:pt x="62480" y="68725"/>
                  </a:lnTo>
                  <a:lnTo>
                    <a:pt x="56545" y="68725"/>
                  </a:lnTo>
                  <a:lnTo>
                    <a:pt x="56545" y="62789"/>
                  </a:lnTo>
                  <a:close/>
                  <a:moveTo>
                    <a:pt x="68727" y="62789"/>
                  </a:moveTo>
                  <a:lnTo>
                    <a:pt x="68727" y="68725"/>
                  </a:lnTo>
                  <a:lnTo>
                    <a:pt x="62792" y="68725"/>
                  </a:lnTo>
                  <a:lnTo>
                    <a:pt x="62792" y="62789"/>
                  </a:lnTo>
                  <a:close/>
                  <a:moveTo>
                    <a:pt x="74975" y="62789"/>
                  </a:moveTo>
                  <a:lnTo>
                    <a:pt x="74975" y="68725"/>
                  </a:lnTo>
                  <a:lnTo>
                    <a:pt x="69039" y="68725"/>
                  </a:lnTo>
                  <a:lnTo>
                    <a:pt x="69039" y="62789"/>
                  </a:lnTo>
                  <a:close/>
                  <a:moveTo>
                    <a:pt x="81223" y="62789"/>
                  </a:moveTo>
                  <a:lnTo>
                    <a:pt x="81223" y="68725"/>
                  </a:lnTo>
                  <a:lnTo>
                    <a:pt x="75286" y="68725"/>
                  </a:lnTo>
                  <a:lnTo>
                    <a:pt x="75286" y="62789"/>
                  </a:lnTo>
                  <a:close/>
                  <a:moveTo>
                    <a:pt x="87470" y="62789"/>
                  </a:moveTo>
                  <a:lnTo>
                    <a:pt x="87470" y="68725"/>
                  </a:lnTo>
                  <a:lnTo>
                    <a:pt x="81535" y="68725"/>
                  </a:lnTo>
                  <a:lnTo>
                    <a:pt x="81535" y="62789"/>
                  </a:lnTo>
                  <a:close/>
                  <a:moveTo>
                    <a:pt x="93718" y="62789"/>
                  </a:moveTo>
                  <a:lnTo>
                    <a:pt x="93718" y="68725"/>
                  </a:lnTo>
                  <a:lnTo>
                    <a:pt x="87784" y="68725"/>
                  </a:lnTo>
                  <a:lnTo>
                    <a:pt x="87784" y="62789"/>
                  </a:lnTo>
                  <a:close/>
                  <a:moveTo>
                    <a:pt x="99967" y="62789"/>
                  </a:moveTo>
                  <a:lnTo>
                    <a:pt x="99967" y="68725"/>
                  </a:lnTo>
                  <a:lnTo>
                    <a:pt x="94031" y="68725"/>
                  </a:lnTo>
                  <a:lnTo>
                    <a:pt x="94031" y="62789"/>
                  </a:lnTo>
                  <a:close/>
                  <a:moveTo>
                    <a:pt x="106214" y="62789"/>
                  </a:moveTo>
                  <a:lnTo>
                    <a:pt x="106214" y="68725"/>
                  </a:lnTo>
                  <a:lnTo>
                    <a:pt x="100278" y="68725"/>
                  </a:lnTo>
                  <a:lnTo>
                    <a:pt x="100278" y="62789"/>
                  </a:lnTo>
                  <a:close/>
                  <a:moveTo>
                    <a:pt x="112461" y="62789"/>
                  </a:moveTo>
                  <a:lnTo>
                    <a:pt x="112461" y="68725"/>
                  </a:lnTo>
                  <a:lnTo>
                    <a:pt x="106527" y="68725"/>
                  </a:lnTo>
                  <a:lnTo>
                    <a:pt x="106527" y="62789"/>
                  </a:lnTo>
                  <a:close/>
                  <a:moveTo>
                    <a:pt x="118710" y="62789"/>
                  </a:moveTo>
                  <a:lnTo>
                    <a:pt x="118710" y="68725"/>
                  </a:lnTo>
                  <a:lnTo>
                    <a:pt x="112774" y="68725"/>
                  </a:lnTo>
                  <a:lnTo>
                    <a:pt x="112774" y="62789"/>
                  </a:lnTo>
                  <a:close/>
                  <a:moveTo>
                    <a:pt x="124957" y="62789"/>
                  </a:moveTo>
                  <a:lnTo>
                    <a:pt x="124957" y="68725"/>
                  </a:lnTo>
                  <a:lnTo>
                    <a:pt x="119021" y="68725"/>
                  </a:lnTo>
                  <a:lnTo>
                    <a:pt x="119021" y="62789"/>
                  </a:lnTo>
                  <a:close/>
                  <a:moveTo>
                    <a:pt x="131204" y="62789"/>
                  </a:moveTo>
                  <a:lnTo>
                    <a:pt x="131204" y="68725"/>
                  </a:lnTo>
                  <a:lnTo>
                    <a:pt x="125270" y="68725"/>
                  </a:lnTo>
                  <a:lnTo>
                    <a:pt x="125270" y="62789"/>
                  </a:lnTo>
                  <a:close/>
                  <a:moveTo>
                    <a:pt x="137451" y="62789"/>
                  </a:moveTo>
                  <a:lnTo>
                    <a:pt x="137451" y="68725"/>
                  </a:lnTo>
                  <a:lnTo>
                    <a:pt x="131517" y="68725"/>
                  </a:lnTo>
                  <a:lnTo>
                    <a:pt x="131517" y="62789"/>
                  </a:lnTo>
                  <a:close/>
                  <a:moveTo>
                    <a:pt x="143702" y="62789"/>
                  </a:moveTo>
                  <a:lnTo>
                    <a:pt x="143702" y="68725"/>
                  </a:lnTo>
                  <a:lnTo>
                    <a:pt x="137766" y="68725"/>
                  </a:lnTo>
                  <a:lnTo>
                    <a:pt x="137766" y="62789"/>
                  </a:lnTo>
                  <a:close/>
                  <a:moveTo>
                    <a:pt x="149949" y="62789"/>
                  </a:moveTo>
                  <a:lnTo>
                    <a:pt x="149949" y="68725"/>
                  </a:lnTo>
                  <a:lnTo>
                    <a:pt x="144015" y="68725"/>
                  </a:lnTo>
                  <a:lnTo>
                    <a:pt x="144015" y="62789"/>
                  </a:lnTo>
                  <a:close/>
                  <a:moveTo>
                    <a:pt x="156196" y="62789"/>
                  </a:moveTo>
                  <a:lnTo>
                    <a:pt x="156196" y="68725"/>
                  </a:lnTo>
                  <a:lnTo>
                    <a:pt x="150262" y="68725"/>
                  </a:lnTo>
                  <a:lnTo>
                    <a:pt x="150262" y="62789"/>
                  </a:lnTo>
                  <a:close/>
                  <a:moveTo>
                    <a:pt x="162445" y="62789"/>
                  </a:moveTo>
                  <a:lnTo>
                    <a:pt x="162445" y="68725"/>
                  </a:lnTo>
                  <a:lnTo>
                    <a:pt x="156509" y="68725"/>
                  </a:lnTo>
                  <a:lnTo>
                    <a:pt x="156509" y="62789"/>
                  </a:lnTo>
                  <a:close/>
                  <a:moveTo>
                    <a:pt x="168692" y="62789"/>
                  </a:moveTo>
                  <a:lnTo>
                    <a:pt x="168692" y="68725"/>
                  </a:lnTo>
                  <a:lnTo>
                    <a:pt x="162756" y="68725"/>
                  </a:lnTo>
                  <a:lnTo>
                    <a:pt x="162756" y="62789"/>
                  </a:lnTo>
                  <a:close/>
                  <a:moveTo>
                    <a:pt x="174939" y="62789"/>
                  </a:moveTo>
                  <a:lnTo>
                    <a:pt x="174939" y="68725"/>
                  </a:lnTo>
                  <a:lnTo>
                    <a:pt x="169005" y="68725"/>
                  </a:lnTo>
                  <a:lnTo>
                    <a:pt x="169005" y="62789"/>
                  </a:lnTo>
                  <a:close/>
                  <a:moveTo>
                    <a:pt x="181186" y="62789"/>
                  </a:moveTo>
                  <a:lnTo>
                    <a:pt x="181186" y="68725"/>
                  </a:lnTo>
                  <a:lnTo>
                    <a:pt x="175252" y="68725"/>
                  </a:lnTo>
                  <a:lnTo>
                    <a:pt x="175252" y="62789"/>
                  </a:lnTo>
                  <a:close/>
                  <a:moveTo>
                    <a:pt x="187435" y="62789"/>
                  </a:moveTo>
                  <a:lnTo>
                    <a:pt x="187435" y="68725"/>
                  </a:lnTo>
                  <a:lnTo>
                    <a:pt x="181499" y="68725"/>
                  </a:lnTo>
                  <a:lnTo>
                    <a:pt x="181499" y="62789"/>
                  </a:lnTo>
                  <a:close/>
                  <a:moveTo>
                    <a:pt x="193684" y="62789"/>
                  </a:moveTo>
                  <a:lnTo>
                    <a:pt x="193684" y="68725"/>
                  </a:lnTo>
                  <a:lnTo>
                    <a:pt x="187749" y="68725"/>
                  </a:lnTo>
                  <a:lnTo>
                    <a:pt x="187749" y="62789"/>
                  </a:lnTo>
                  <a:close/>
                  <a:moveTo>
                    <a:pt x="199931" y="62789"/>
                  </a:moveTo>
                  <a:lnTo>
                    <a:pt x="199931" y="68725"/>
                  </a:lnTo>
                  <a:lnTo>
                    <a:pt x="193996" y="68725"/>
                  </a:lnTo>
                  <a:lnTo>
                    <a:pt x="193996" y="62789"/>
                  </a:lnTo>
                  <a:close/>
                  <a:moveTo>
                    <a:pt x="206180" y="62789"/>
                  </a:moveTo>
                  <a:lnTo>
                    <a:pt x="206180" y="68725"/>
                  </a:lnTo>
                  <a:lnTo>
                    <a:pt x="200244" y="68725"/>
                  </a:lnTo>
                  <a:lnTo>
                    <a:pt x="200244" y="62789"/>
                  </a:lnTo>
                  <a:close/>
                  <a:moveTo>
                    <a:pt x="212427" y="62789"/>
                  </a:moveTo>
                  <a:lnTo>
                    <a:pt x="212427" y="68725"/>
                  </a:lnTo>
                  <a:lnTo>
                    <a:pt x="206491" y="68725"/>
                  </a:lnTo>
                  <a:lnTo>
                    <a:pt x="206491" y="62789"/>
                  </a:lnTo>
                  <a:close/>
                  <a:moveTo>
                    <a:pt x="218674" y="62789"/>
                  </a:moveTo>
                  <a:lnTo>
                    <a:pt x="218674" y="68725"/>
                  </a:lnTo>
                  <a:lnTo>
                    <a:pt x="212739" y="68725"/>
                  </a:lnTo>
                  <a:lnTo>
                    <a:pt x="212739" y="62789"/>
                  </a:lnTo>
                  <a:close/>
                  <a:moveTo>
                    <a:pt x="224921" y="62789"/>
                  </a:moveTo>
                  <a:lnTo>
                    <a:pt x="224921" y="68725"/>
                  </a:lnTo>
                  <a:lnTo>
                    <a:pt x="218987" y="68725"/>
                  </a:lnTo>
                  <a:lnTo>
                    <a:pt x="218987" y="62789"/>
                  </a:lnTo>
                  <a:close/>
                  <a:moveTo>
                    <a:pt x="231170" y="62789"/>
                  </a:moveTo>
                  <a:lnTo>
                    <a:pt x="231170" y="68725"/>
                  </a:lnTo>
                  <a:lnTo>
                    <a:pt x="225234" y="68725"/>
                  </a:lnTo>
                  <a:lnTo>
                    <a:pt x="225234" y="62789"/>
                  </a:lnTo>
                  <a:close/>
                  <a:moveTo>
                    <a:pt x="237417" y="62789"/>
                  </a:moveTo>
                  <a:lnTo>
                    <a:pt x="237417" y="68725"/>
                  </a:lnTo>
                  <a:lnTo>
                    <a:pt x="231481" y="68725"/>
                  </a:lnTo>
                  <a:lnTo>
                    <a:pt x="231481" y="62789"/>
                  </a:lnTo>
                  <a:close/>
                  <a:moveTo>
                    <a:pt x="243664" y="62789"/>
                  </a:moveTo>
                  <a:lnTo>
                    <a:pt x="243664" y="68725"/>
                  </a:lnTo>
                  <a:lnTo>
                    <a:pt x="237729" y="68725"/>
                  </a:lnTo>
                  <a:lnTo>
                    <a:pt x="237729" y="62789"/>
                  </a:lnTo>
                  <a:close/>
                  <a:moveTo>
                    <a:pt x="249911" y="62789"/>
                  </a:moveTo>
                  <a:lnTo>
                    <a:pt x="249911" y="68725"/>
                  </a:lnTo>
                  <a:lnTo>
                    <a:pt x="243977" y="68725"/>
                  </a:lnTo>
                  <a:lnTo>
                    <a:pt x="243977" y="62789"/>
                  </a:lnTo>
                  <a:close/>
                  <a:moveTo>
                    <a:pt x="256161" y="62789"/>
                  </a:moveTo>
                  <a:lnTo>
                    <a:pt x="256161" y="68725"/>
                  </a:lnTo>
                  <a:lnTo>
                    <a:pt x="250225" y="68725"/>
                  </a:lnTo>
                  <a:lnTo>
                    <a:pt x="250225" y="62789"/>
                  </a:lnTo>
                  <a:close/>
                  <a:moveTo>
                    <a:pt x="262409" y="62789"/>
                  </a:moveTo>
                  <a:lnTo>
                    <a:pt x="262409" y="68725"/>
                  </a:lnTo>
                  <a:lnTo>
                    <a:pt x="256474" y="68725"/>
                  </a:lnTo>
                  <a:lnTo>
                    <a:pt x="256474" y="62789"/>
                  </a:lnTo>
                  <a:close/>
                  <a:moveTo>
                    <a:pt x="268656" y="62789"/>
                  </a:moveTo>
                  <a:lnTo>
                    <a:pt x="268656" y="68725"/>
                  </a:lnTo>
                  <a:lnTo>
                    <a:pt x="262721" y="68725"/>
                  </a:lnTo>
                  <a:lnTo>
                    <a:pt x="262721" y="62789"/>
                  </a:lnTo>
                  <a:close/>
                  <a:moveTo>
                    <a:pt x="274904" y="62789"/>
                  </a:moveTo>
                  <a:lnTo>
                    <a:pt x="274904" y="68725"/>
                  </a:lnTo>
                  <a:lnTo>
                    <a:pt x="268968" y="68725"/>
                  </a:lnTo>
                  <a:lnTo>
                    <a:pt x="268968" y="62789"/>
                  </a:lnTo>
                  <a:close/>
                  <a:moveTo>
                    <a:pt x="6251" y="69036"/>
                  </a:moveTo>
                  <a:lnTo>
                    <a:pt x="6251" y="74972"/>
                  </a:lnTo>
                  <a:lnTo>
                    <a:pt x="315" y="74972"/>
                  </a:lnTo>
                  <a:lnTo>
                    <a:pt x="315" y="69036"/>
                  </a:lnTo>
                  <a:close/>
                  <a:moveTo>
                    <a:pt x="12498" y="69036"/>
                  </a:moveTo>
                  <a:lnTo>
                    <a:pt x="12498" y="74972"/>
                  </a:lnTo>
                  <a:lnTo>
                    <a:pt x="6562" y="74972"/>
                  </a:lnTo>
                  <a:lnTo>
                    <a:pt x="6562" y="69036"/>
                  </a:lnTo>
                  <a:close/>
                  <a:moveTo>
                    <a:pt x="18745" y="69036"/>
                  </a:moveTo>
                  <a:lnTo>
                    <a:pt x="18745" y="74972"/>
                  </a:lnTo>
                  <a:lnTo>
                    <a:pt x="12810" y="74972"/>
                  </a:lnTo>
                  <a:lnTo>
                    <a:pt x="12810" y="69036"/>
                  </a:lnTo>
                  <a:close/>
                  <a:moveTo>
                    <a:pt x="24992" y="69036"/>
                  </a:moveTo>
                  <a:lnTo>
                    <a:pt x="24992" y="74972"/>
                  </a:lnTo>
                  <a:lnTo>
                    <a:pt x="19058" y="74972"/>
                  </a:lnTo>
                  <a:lnTo>
                    <a:pt x="19058" y="69036"/>
                  </a:lnTo>
                  <a:close/>
                  <a:moveTo>
                    <a:pt x="31242" y="69036"/>
                  </a:moveTo>
                  <a:lnTo>
                    <a:pt x="31242" y="74972"/>
                  </a:lnTo>
                  <a:lnTo>
                    <a:pt x="25305" y="74972"/>
                  </a:lnTo>
                  <a:lnTo>
                    <a:pt x="25305" y="69036"/>
                  </a:lnTo>
                  <a:close/>
                  <a:moveTo>
                    <a:pt x="37489" y="69036"/>
                  </a:moveTo>
                  <a:lnTo>
                    <a:pt x="37489" y="74972"/>
                  </a:lnTo>
                  <a:lnTo>
                    <a:pt x="31553" y="74972"/>
                  </a:lnTo>
                  <a:lnTo>
                    <a:pt x="31553" y="69036"/>
                  </a:lnTo>
                  <a:close/>
                  <a:moveTo>
                    <a:pt x="43737" y="69036"/>
                  </a:moveTo>
                  <a:lnTo>
                    <a:pt x="43737" y="74972"/>
                  </a:lnTo>
                  <a:lnTo>
                    <a:pt x="37802" y="74972"/>
                  </a:lnTo>
                  <a:lnTo>
                    <a:pt x="37802" y="69036"/>
                  </a:lnTo>
                  <a:close/>
                  <a:moveTo>
                    <a:pt x="49985" y="69036"/>
                  </a:moveTo>
                  <a:lnTo>
                    <a:pt x="49985" y="74972"/>
                  </a:lnTo>
                  <a:lnTo>
                    <a:pt x="44049" y="74972"/>
                  </a:lnTo>
                  <a:lnTo>
                    <a:pt x="44049" y="69036"/>
                  </a:lnTo>
                  <a:close/>
                  <a:moveTo>
                    <a:pt x="56232" y="69036"/>
                  </a:moveTo>
                  <a:lnTo>
                    <a:pt x="56232" y="74972"/>
                  </a:lnTo>
                  <a:lnTo>
                    <a:pt x="50296" y="74972"/>
                  </a:lnTo>
                  <a:lnTo>
                    <a:pt x="50296" y="69036"/>
                  </a:lnTo>
                  <a:close/>
                  <a:moveTo>
                    <a:pt x="62480" y="69036"/>
                  </a:moveTo>
                  <a:lnTo>
                    <a:pt x="62480" y="74972"/>
                  </a:lnTo>
                  <a:lnTo>
                    <a:pt x="56545" y="74972"/>
                  </a:lnTo>
                  <a:lnTo>
                    <a:pt x="56545" y="69036"/>
                  </a:lnTo>
                  <a:close/>
                  <a:moveTo>
                    <a:pt x="68727" y="69036"/>
                  </a:moveTo>
                  <a:lnTo>
                    <a:pt x="68727" y="74972"/>
                  </a:lnTo>
                  <a:lnTo>
                    <a:pt x="62792" y="74972"/>
                  </a:lnTo>
                  <a:lnTo>
                    <a:pt x="62792" y="69036"/>
                  </a:lnTo>
                  <a:close/>
                  <a:moveTo>
                    <a:pt x="74975" y="69036"/>
                  </a:moveTo>
                  <a:lnTo>
                    <a:pt x="74975" y="74972"/>
                  </a:lnTo>
                  <a:lnTo>
                    <a:pt x="69039" y="74972"/>
                  </a:lnTo>
                  <a:lnTo>
                    <a:pt x="69039" y="69036"/>
                  </a:lnTo>
                  <a:close/>
                  <a:moveTo>
                    <a:pt x="81223" y="69036"/>
                  </a:moveTo>
                  <a:lnTo>
                    <a:pt x="81223" y="74972"/>
                  </a:lnTo>
                  <a:lnTo>
                    <a:pt x="75286" y="74972"/>
                  </a:lnTo>
                  <a:lnTo>
                    <a:pt x="75286" y="69036"/>
                  </a:lnTo>
                  <a:close/>
                  <a:moveTo>
                    <a:pt x="87470" y="69036"/>
                  </a:moveTo>
                  <a:lnTo>
                    <a:pt x="87470" y="74972"/>
                  </a:lnTo>
                  <a:lnTo>
                    <a:pt x="81535" y="74972"/>
                  </a:lnTo>
                  <a:lnTo>
                    <a:pt x="81535" y="69036"/>
                  </a:lnTo>
                  <a:close/>
                  <a:moveTo>
                    <a:pt x="93718" y="69036"/>
                  </a:moveTo>
                  <a:lnTo>
                    <a:pt x="93718" y="74972"/>
                  </a:lnTo>
                  <a:lnTo>
                    <a:pt x="87784" y="74972"/>
                  </a:lnTo>
                  <a:lnTo>
                    <a:pt x="87784" y="69036"/>
                  </a:lnTo>
                  <a:close/>
                  <a:moveTo>
                    <a:pt x="99967" y="69036"/>
                  </a:moveTo>
                  <a:lnTo>
                    <a:pt x="99967" y="74972"/>
                  </a:lnTo>
                  <a:lnTo>
                    <a:pt x="94031" y="74972"/>
                  </a:lnTo>
                  <a:lnTo>
                    <a:pt x="94031" y="69036"/>
                  </a:lnTo>
                  <a:close/>
                  <a:moveTo>
                    <a:pt x="106214" y="69036"/>
                  </a:moveTo>
                  <a:lnTo>
                    <a:pt x="106214" y="74972"/>
                  </a:lnTo>
                  <a:lnTo>
                    <a:pt x="100278" y="74972"/>
                  </a:lnTo>
                  <a:lnTo>
                    <a:pt x="100278" y="69036"/>
                  </a:lnTo>
                  <a:close/>
                  <a:moveTo>
                    <a:pt x="112461" y="69036"/>
                  </a:moveTo>
                  <a:lnTo>
                    <a:pt x="112461" y="74972"/>
                  </a:lnTo>
                  <a:lnTo>
                    <a:pt x="106527" y="74972"/>
                  </a:lnTo>
                  <a:lnTo>
                    <a:pt x="106527" y="69036"/>
                  </a:lnTo>
                  <a:close/>
                  <a:moveTo>
                    <a:pt x="118710" y="69036"/>
                  </a:moveTo>
                  <a:lnTo>
                    <a:pt x="118710" y="74972"/>
                  </a:lnTo>
                  <a:lnTo>
                    <a:pt x="112774" y="74972"/>
                  </a:lnTo>
                  <a:lnTo>
                    <a:pt x="112774" y="69036"/>
                  </a:lnTo>
                  <a:close/>
                  <a:moveTo>
                    <a:pt x="124957" y="69036"/>
                  </a:moveTo>
                  <a:lnTo>
                    <a:pt x="124957" y="74972"/>
                  </a:lnTo>
                  <a:lnTo>
                    <a:pt x="119021" y="74972"/>
                  </a:lnTo>
                  <a:lnTo>
                    <a:pt x="119021" y="69036"/>
                  </a:lnTo>
                  <a:close/>
                  <a:moveTo>
                    <a:pt x="131204" y="69036"/>
                  </a:moveTo>
                  <a:lnTo>
                    <a:pt x="131204" y="74972"/>
                  </a:lnTo>
                  <a:lnTo>
                    <a:pt x="125270" y="74972"/>
                  </a:lnTo>
                  <a:lnTo>
                    <a:pt x="125270" y="69036"/>
                  </a:lnTo>
                  <a:close/>
                  <a:moveTo>
                    <a:pt x="137451" y="69036"/>
                  </a:moveTo>
                  <a:lnTo>
                    <a:pt x="137451" y="74972"/>
                  </a:lnTo>
                  <a:lnTo>
                    <a:pt x="131517" y="74972"/>
                  </a:lnTo>
                  <a:lnTo>
                    <a:pt x="131517" y="69036"/>
                  </a:lnTo>
                  <a:close/>
                  <a:moveTo>
                    <a:pt x="143702" y="69036"/>
                  </a:moveTo>
                  <a:lnTo>
                    <a:pt x="143702" y="74972"/>
                  </a:lnTo>
                  <a:lnTo>
                    <a:pt x="137766" y="74972"/>
                  </a:lnTo>
                  <a:lnTo>
                    <a:pt x="137766" y="69036"/>
                  </a:lnTo>
                  <a:close/>
                  <a:moveTo>
                    <a:pt x="149949" y="69036"/>
                  </a:moveTo>
                  <a:lnTo>
                    <a:pt x="149949" y="74972"/>
                  </a:lnTo>
                  <a:lnTo>
                    <a:pt x="144015" y="74972"/>
                  </a:lnTo>
                  <a:lnTo>
                    <a:pt x="144015" y="69036"/>
                  </a:lnTo>
                  <a:close/>
                  <a:moveTo>
                    <a:pt x="156196" y="69036"/>
                  </a:moveTo>
                  <a:lnTo>
                    <a:pt x="156196" y="74972"/>
                  </a:lnTo>
                  <a:lnTo>
                    <a:pt x="150262" y="74972"/>
                  </a:lnTo>
                  <a:lnTo>
                    <a:pt x="150262" y="69036"/>
                  </a:lnTo>
                  <a:close/>
                  <a:moveTo>
                    <a:pt x="162445" y="69036"/>
                  </a:moveTo>
                  <a:lnTo>
                    <a:pt x="162445" y="74972"/>
                  </a:lnTo>
                  <a:lnTo>
                    <a:pt x="156509" y="74972"/>
                  </a:lnTo>
                  <a:lnTo>
                    <a:pt x="156509" y="69036"/>
                  </a:lnTo>
                  <a:close/>
                  <a:moveTo>
                    <a:pt x="168692" y="69036"/>
                  </a:moveTo>
                  <a:lnTo>
                    <a:pt x="168692" y="74972"/>
                  </a:lnTo>
                  <a:lnTo>
                    <a:pt x="162756" y="74972"/>
                  </a:lnTo>
                  <a:lnTo>
                    <a:pt x="162756" y="69036"/>
                  </a:lnTo>
                  <a:close/>
                  <a:moveTo>
                    <a:pt x="174939" y="69036"/>
                  </a:moveTo>
                  <a:lnTo>
                    <a:pt x="174939" y="74972"/>
                  </a:lnTo>
                  <a:lnTo>
                    <a:pt x="169005" y="74972"/>
                  </a:lnTo>
                  <a:lnTo>
                    <a:pt x="169005" y="69036"/>
                  </a:lnTo>
                  <a:close/>
                  <a:moveTo>
                    <a:pt x="181186" y="69036"/>
                  </a:moveTo>
                  <a:lnTo>
                    <a:pt x="181186" y="74972"/>
                  </a:lnTo>
                  <a:lnTo>
                    <a:pt x="175252" y="74972"/>
                  </a:lnTo>
                  <a:lnTo>
                    <a:pt x="175252" y="69036"/>
                  </a:lnTo>
                  <a:close/>
                  <a:moveTo>
                    <a:pt x="187435" y="69036"/>
                  </a:moveTo>
                  <a:lnTo>
                    <a:pt x="187435" y="74972"/>
                  </a:lnTo>
                  <a:lnTo>
                    <a:pt x="181499" y="74972"/>
                  </a:lnTo>
                  <a:lnTo>
                    <a:pt x="181499" y="69036"/>
                  </a:lnTo>
                  <a:close/>
                  <a:moveTo>
                    <a:pt x="193684" y="69036"/>
                  </a:moveTo>
                  <a:lnTo>
                    <a:pt x="193684" y="74972"/>
                  </a:lnTo>
                  <a:lnTo>
                    <a:pt x="187749" y="74972"/>
                  </a:lnTo>
                  <a:lnTo>
                    <a:pt x="187749" y="69036"/>
                  </a:lnTo>
                  <a:close/>
                  <a:moveTo>
                    <a:pt x="199931" y="69036"/>
                  </a:moveTo>
                  <a:lnTo>
                    <a:pt x="199931" y="74972"/>
                  </a:lnTo>
                  <a:lnTo>
                    <a:pt x="193996" y="74972"/>
                  </a:lnTo>
                  <a:lnTo>
                    <a:pt x="193996" y="69036"/>
                  </a:lnTo>
                  <a:close/>
                  <a:moveTo>
                    <a:pt x="206180" y="69036"/>
                  </a:moveTo>
                  <a:lnTo>
                    <a:pt x="206180" y="74972"/>
                  </a:lnTo>
                  <a:lnTo>
                    <a:pt x="200244" y="74972"/>
                  </a:lnTo>
                  <a:lnTo>
                    <a:pt x="200244" y="69036"/>
                  </a:lnTo>
                  <a:close/>
                  <a:moveTo>
                    <a:pt x="212427" y="69036"/>
                  </a:moveTo>
                  <a:lnTo>
                    <a:pt x="212427" y="74972"/>
                  </a:lnTo>
                  <a:lnTo>
                    <a:pt x="206491" y="74972"/>
                  </a:lnTo>
                  <a:lnTo>
                    <a:pt x="206491" y="69036"/>
                  </a:lnTo>
                  <a:close/>
                  <a:moveTo>
                    <a:pt x="218674" y="69036"/>
                  </a:moveTo>
                  <a:lnTo>
                    <a:pt x="218674" y="74972"/>
                  </a:lnTo>
                  <a:lnTo>
                    <a:pt x="212739" y="74972"/>
                  </a:lnTo>
                  <a:lnTo>
                    <a:pt x="212739" y="69036"/>
                  </a:lnTo>
                  <a:close/>
                  <a:moveTo>
                    <a:pt x="224921" y="69036"/>
                  </a:moveTo>
                  <a:lnTo>
                    <a:pt x="224921" y="74972"/>
                  </a:lnTo>
                  <a:lnTo>
                    <a:pt x="218987" y="74972"/>
                  </a:lnTo>
                  <a:lnTo>
                    <a:pt x="218987" y="69036"/>
                  </a:lnTo>
                  <a:close/>
                  <a:moveTo>
                    <a:pt x="231170" y="69036"/>
                  </a:moveTo>
                  <a:lnTo>
                    <a:pt x="231170" y="74972"/>
                  </a:lnTo>
                  <a:lnTo>
                    <a:pt x="225234" y="74972"/>
                  </a:lnTo>
                  <a:lnTo>
                    <a:pt x="225234" y="69036"/>
                  </a:lnTo>
                  <a:close/>
                  <a:moveTo>
                    <a:pt x="237417" y="69036"/>
                  </a:moveTo>
                  <a:lnTo>
                    <a:pt x="237417" y="74972"/>
                  </a:lnTo>
                  <a:lnTo>
                    <a:pt x="231481" y="74972"/>
                  </a:lnTo>
                  <a:lnTo>
                    <a:pt x="231481" y="69036"/>
                  </a:lnTo>
                  <a:close/>
                  <a:moveTo>
                    <a:pt x="243664" y="69036"/>
                  </a:moveTo>
                  <a:lnTo>
                    <a:pt x="243664" y="74972"/>
                  </a:lnTo>
                  <a:lnTo>
                    <a:pt x="237729" y="74972"/>
                  </a:lnTo>
                  <a:lnTo>
                    <a:pt x="237729" y="69036"/>
                  </a:lnTo>
                  <a:close/>
                  <a:moveTo>
                    <a:pt x="249911" y="69036"/>
                  </a:moveTo>
                  <a:lnTo>
                    <a:pt x="249911" y="74972"/>
                  </a:lnTo>
                  <a:lnTo>
                    <a:pt x="243977" y="74972"/>
                  </a:lnTo>
                  <a:lnTo>
                    <a:pt x="243977" y="69036"/>
                  </a:lnTo>
                  <a:close/>
                  <a:moveTo>
                    <a:pt x="256161" y="69036"/>
                  </a:moveTo>
                  <a:lnTo>
                    <a:pt x="256161" y="74972"/>
                  </a:lnTo>
                  <a:lnTo>
                    <a:pt x="250225" y="74972"/>
                  </a:lnTo>
                  <a:lnTo>
                    <a:pt x="250225" y="69036"/>
                  </a:lnTo>
                  <a:close/>
                  <a:moveTo>
                    <a:pt x="262409" y="69036"/>
                  </a:moveTo>
                  <a:lnTo>
                    <a:pt x="262409" y="74972"/>
                  </a:lnTo>
                  <a:lnTo>
                    <a:pt x="256474" y="74972"/>
                  </a:lnTo>
                  <a:lnTo>
                    <a:pt x="256474" y="69036"/>
                  </a:lnTo>
                  <a:close/>
                  <a:moveTo>
                    <a:pt x="268656" y="69036"/>
                  </a:moveTo>
                  <a:lnTo>
                    <a:pt x="268656" y="74972"/>
                  </a:lnTo>
                  <a:lnTo>
                    <a:pt x="262721" y="74972"/>
                  </a:lnTo>
                  <a:lnTo>
                    <a:pt x="262721" y="69036"/>
                  </a:lnTo>
                  <a:close/>
                  <a:moveTo>
                    <a:pt x="274904" y="69036"/>
                  </a:moveTo>
                  <a:lnTo>
                    <a:pt x="274904" y="74972"/>
                  </a:lnTo>
                  <a:lnTo>
                    <a:pt x="268968" y="74972"/>
                  </a:lnTo>
                  <a:lnTo>
                    <a:pt x="268968" y="69036"/>
                  </a:lnTo>
                  <a:close/>
                  <a:moveTo>
                    <a:pt x="6251" y="75285"/>
                  </a:moveTo>
                  <a:lnTo>
                    <a:pt x="6251" y="81219"/>
                  </a:lnTo>
                  <a:lnTo>
                    <a:pt x="315" y="81219"/>
                  </a:lnTo>
                  <a:lnTo>
                    <a:pt x="315" y="75285"/>
                  </a:lnTo>
                  <a:close/>
                  <a:moveTo>
                    <a:pt x="12498" y="75285"/>
                  </a:moveTo>
                  <a:lnTo>
                    <a:pt x="12498" y="81219"/>
                  </a:lnTo>
                  <a:lnTo>
                    <a:pt x="6562" y="81219"/>
                  </a:lnTo>
                  <a:lnTo>
                    <a:pt x="6562" y="75285"/>
                  </a:lnTo>
                  <a:close/>
                  <a:moveTo>
                    <a:pt x="18745" y="75285"/>
                  </a:moveTo>
                  <a:lnTo>
                    <a:pt x="18745" y="81219"/>
                  </a:lnTo>
                  <a:lnTo>
                    <a:pt x="12810" y="81219"/>
                  </a:lnTo>
                  <a:lnTo>
                    <a:pt x="12810" y="75285"/>
                  </a:lnTo>
                  <a:close/>
                  <a:moveTo>
                    <a:pt x="24992" y="75285"/>
                  </a:moveTo>
                  <a:lnTo>
                    <a:pt x="24992" y="81219"/>
                  </a:lnTo>
                  <a:lnTo>
                    <a:pt x="19058" y="81219"/>
                  </a:lnTo>
                  <a:lnTo>
                    <a:pt x="19058" y="75285"/>
                  </a:lnTo>
                  <a:close/>
                  <a:moveTo>
                    <a:pt x="31242" y="75285"/>
                  </a:moveTo>
                  <a:lnTo>
                    <a:pt x="31242" y="81219"/>
                  </a:lnTo>
                  <a:lnTo>
                    <a:pt x="25305" y="81219"/>
                  </a:lnTo>
                  <a:lnTo>
                    <a:pt x="25305" y="75285"/>
                  </a:lnTo>
                  <a:close/>
                  <a:moveTo>
                    <a:pt x="37489" y="75285"/>
                  </a:moveTo>
                  <a:lnTo>
                    <a:pt x="37489" y="81219"/>
                  </a:lnTo>
                  <a:lnTo>
                    <a:pt x="31553" y="81219"/>
                  </a:lnTo>
                  <a:lnTo>
                    <a:pt x="31553" y="75285"/>
                  </a:lnTo>
                  <a:close/>
                  <a:moveTo>
                    <a:pt x="43737" y="75285"/>
                  </a:moveTo>
                  <a:lnTo>
                    <a:pt x="43737" y="81219"/>
                  </a:lnTo>
                  <a:lnTo>
                    <a:pt x="37802" y="81219"/>
                  </a:lnTo>
                  <a:lnTo>
                    <a:pt x="37802" y="75285"/>
                  </a:lnTo>
                  <a:close/>
                  <a:moveTo>
                    <a:pt x="49985" y="75285"/>
                  </a:moveTo>
                  <a:lnTo>
                    <a:pt x="49985" y="81219"/>
                  </a:lnTo>
                  <a:lnTo>
                    <a:pt x="44049" y="81219"/>
                  </a:lnTo>
                  <a:lnTo>
                    <a:pt x="44049" y="75285"/>
                  </a:lnTo>
                  <a:close/>
                  <a:moveTo>
                    <a:pt x="56232" y="75285"/>
                  </a:moveTo>
                  <a:lnTo>
                    <a:pt x="56232" y="81219"/>
                  </a:lnTo>
                  <a:lnTo>
                    <a:pt x="50296" y="81219"/>
                  </a:lnTo>
                  <a:lnTo>
                    <a:pt x="50296" y="75285"/>
                  </a:lnTo>
                  <a:close/>
                  <a:moveTo>
                    <a:pt x="62480" y="75285"/>
                  </a:moveTo>
                  <a:lnTo>
                    <a:pt x="62480" y="81219"/>
                  </a:lnTo>
                  <a:lnTo>
                    <a:pt x="56545" y="81219"/>
                  </a:lnTo>
                  <a:lnTo>
                    <a:pt x="56545" y="75285"/>
                  </a:lnTo>
                  <a:close/>
                  <a:moveTo>
                    <a:pt x="68727" y="75285"/>
                  </a:moveTo>
                  <a:lnTo>
                    <a:pt x="68727" y="81219"/>
                  </a:lnTo>
                  <a:lnTo>
                    <a:pt x="62792" y="81219"/>
                  </a:lnTo>
                  <a:lnTo>
                    <a:pt x="62792" y="75285"/>
                  </a:lnTo>
                  <a:close/>
                  <a:moveTo>
                    <a:pt x="74975" y="75285"/>
                  </a:moveTo>
                  <a:lnTo>
                    <a:pt x="74975" y="81219"/>
                  </a:lnTo>
                  <a:lnTo>
                    <a:pt x="69039" y="81219"/>
                  </a:lnTo>
                  <a:lnTo>
                    <a:pt x="69039" y="75285"/>
                  </a:lnTo>
                  <a:close/>
                  <a:moveTo>
                    <a:pt x="81223" y="75285"/>
                  </a:moveTo>
                  <a:lnTo>
                    <a:pt x="81223" y="81219"/>
                  </a:lnTo>
                  <a:lnTo>
                    <a:pt x="75286" y="81219"/>
                  </a:lnTo>
                  <a:lnTo>
                    <a:pt x="75286" y="75285"/>
                  </a:lnTo>
                  <a:close/>
                  <a:moveTo>
                    <a:pt x="87470" y="75285"/>
                  </a:moveTo>
                  <a:lnTo>
                    <a:pt x="87470" y="81219"/>
                  </a:lnTo>
                  <a:lnTo>
                    <a:pt x="81535" y="81219"/>
                  </a:lnTo>
                  <a:lnTo>
                    <a:pt x="81535" y="75285"/>
                  </a:lnTo>
                  <a:close/>
                  <a:moveTo>
                    <a:pt x="93718" y="75285"/>
                  </a:moveTo>
                  <a:lnTo>
                    <a:pt x="93718" y="81219"/>
                  </a:lnTo>
                  <a:lnTo>
                    <a:pt x="87784" y="81219"/>
                  </a:lnTo>
                  <a:lnTo>
                    <a:pt x="87784" y="75285"/>
                  </a:lnTo>
                  <a:close/>
                  <a:moveTo>
                    <a:pt x="99967" y="75285"/>
                  </a:moveTo>
                  <a:lnTo>
                    <a:pt x="99967" y="81219"/>
                  </a:lnTo>
                  <a:lnTo>
                    <a:pt x="94031" y="81219"/>
                  </a:lnTo>
                  <a:lnTo>
                    <a:pt x="94031" y="75285"/>
                  </a:lnTo>
                  <a:close/>
                  <a:moveTo>
                    <a:pt x="106214" y="75285"/>
                  </a:moveTo>
                  <a:lnTo>
                    <a:pt x="106214" y="81219"/>
                  </a:lnTo>
                  <a:lnTo>
                    <a:pt x="100278" y="81219"/>
                  </a:lnTo>
                  <a:lnTo>
                    <a:pt x="100278" y="75285"/>
                  </a:lnTo>
                  <a:close/>
                  <a:moveTo>
                    <a:pt x="112461" y="75285"/>
                  </a:moveTo>
                  <a:lnTo>
                    <a:pt x="112461" y="81219"/>
                  </a:lnTo>
                  <a:lnTo>
                    <a:pt x="106527" y="81219"/>
                  </a:lnTo>
                  <a:lnTo>
                    <a:pt x="106527" y="75285"/>
                  </a:lnTo>
                  <a:close/>
                  <a:moveTo>
                    <a:pt x="118710" y="75285"/>
                  </a:moveTo>
                  <a:lnTo>
                    <a:pt x="118710" y="81219"/>
                  </a:lnTo>
                  <a:lnTo>
                    <a:pt x="112774" y="81219"/>
                  </a:lnTo>
                  <a:lnTo>
                    <a:pt x="112774" y="75285"/>
                  </a:lnTo>
                  <a:close/>
                  <a:moveTo>
                    <a:pt x="124957" y="75285"/>
                  </a:moveTo>
                  <a:lnTo>
                    <a:pt x="124957" y="81219"/>
                  </a:lnTo>
                  <a:lnTo>
                    <a:pt x="119021" y="81219"/>
                  </a:lnTo>
                  <a:lnTo>
                    <a:pt x="119021" y="75285"/>
                  </a:lnTo>
                  <a:close/>
                  <a:moveTo>
                    <a:pt x="131204" y="75285"/>
                  </a:moveTo>
                  <a:lnTo>
                    <a:pt x="131204" y="81219"/>
                  </a:lnTo>
                  <a:lnTo>
                    <a:pt x="125270" y="81219"/>
                  </a:lnTo>
                  <a:lnTo>
                    <a:pt x="125270" y="75285"/>
                  </a:lnTo>
                  <a:close/>
                  <a:moveTo>
                    <a:pt x="137451" y="75285"/>
                  </a:moveTo>
                  <a:lnTo>
                    <a:pt x="137451" y="81219"/>
                  </a:lnTo>
                  <a:lnTo>
                    <a:pt x="131517" y="81219"/>
                  </a:lnTo>
                  <a:lnTo>
                    <a:pt x="131517" y="75285"/>
                  </a:lnTo>
                  <a:close/>
                  <a:moveTo>
                    <a:pt x="143702" y="75285"/>
                  </a:moveTo>
                  <a:lnTo>
                    <a:pt x="143702" y="81219"/>
                  </a:lnTo>
                  <a:lnTo>
                    <a:pt x="137766" y="81219"/>
                  </a:lnTo>
                  <a:lnTo>
                    <a:pt x="137766" y="75285"/>
                  </a:lnTo>
                  <a:close/>
                  <a:moveTo>
                    <a:pt x="149949" y="75285"/>
                  </a:moveTo>
                  <a:lnTo>
                    <a:pt x="149949" y="81219"/>
                  </a:lnTo>
                  <a:lnTo>
                    <a:pt x="144015" y="81219"/>
                  </a:lnTo>
                  <a:lnTo>
                    <a:pt x="144015" y="75285"/>
                  </a:lnTo>
                  <a:close/>
                  <a:moveTo>
                    <a:pt x="156196" y="75285"/>
                  </a:moveTo>
                  <a:lnTo>
                    <a:pt x="156196" y="81219"/>
                  </a:lnTo>
                  <a:lnTo>
                    <a:pt x="150262" y="81219"/>
                  </a:lnTo>
                  <a:lnTo>
                    <a:pt x="150262" y="75285"/>
                  </a:lnTo>
                  <a:close/>
                  <a:moveTo>
                    <a:pt x="162445" y="75285"/>
                  </a:moveTo>
                  <a:lnTo>
                    <a:pt x="162445" y="81219"/>
                  </a:lnTo>
                  <a:lnTo>
                    <a:pt x="156509" y="81219"/>
                  </a:lnTo>
                  <a:lnTo>
                    <a:pt x="156509" y="75285"/>
                  </a:lnTo>
                  <a:close/>
                  <a:moveTo>
                    <a:pt x="168692" y="75285"/>
                  </a:moveTo>
                  <a:lnTo>
                    <a:pt x="168692" y="81219"/>
                  </a:lnTo>
                  <a:lnTo>
                    <a:pt x="162756" y="81219"/>
                  </a:lnTo>
                  <a:lnTo>
                    <a:pt x="162756" y="75285"/>
                  </a:lnTo>
                  <a:close/>
                  <a:moveTo>
                    <a:pt x="174939" y="75285"/>
                  </a:moveTo>
                  <a:lnTo>
                    <a:pt x="174939" y="81219"/>
                  </a:lnTo>
                  <a:lnTo>
                    <a:pt x="169005" y="81219"/>
                  </a:lnTo>
                  <a:lnTo>
                    <a:pt x="169005" y="75285"/>
                  </a:lnTo>
                  <a:close/>
                  <a:moveTo>
                    <a:pt x="181186" y="75285"/>
                  </a:moveTo>
                  <a:lnTo>
                    <a:pt x="181186" y="81219"/>
                  </a:lnTo>
                  <a:lnTo>
                    <a:pt x="175252" y="81219"/>
                  </a:lnTo>
                  <a:lnTo>
                    <a:pt x="175252" y="75285"/>
                  </a:lnTo>
                  <a:close/>
                  <a:moveTo>
                    <a:pt x="187435" y="75285"/>
                  </a:moveTo>
                  <a:lnTo>
                    <a:pt x="187435" y="81219"/>
                  </a:lnTo>
                  <a:lnTo>
                    <a:pt x="181499" y="81219"/>
                  </a:lnTo>
                  <a:lnTo>
                    <a:pt x="181499" y="75285"/>
                  </a:lnTo>
                  <a:close/>
                  <a:moveTo>
                    <a:pt x="193684" y="75285"/>
                  </a:moveTo>
                  <a:lnTo>
                    <a:pt x="193684" y="81219"/>
                  </a:lnTo>
                  <a:lnTo>
                    <a:pt x="187749" y="81219"/>
                  </a:lnTo>
                  <a:lnTo>
                    <a:pt x="187749" y="75285"/>
                  </a:lnTo>
                  <a:close/>
                  <a:moveTo>
                    <a:pt x="199931" y="75285"/>
                  </a:moveTo>
                  <a:lnTo>
                    <a:pt x="199931" y="81219"/>
                  </a:lnTo>
                  <a:lnTo>
                    <a:pt x="193996" y="81219"/>
                  </a:lnTo>
                  <a:lnTo>
                    <a:pt x="193996" y="75285"/>
                  </a:lnTo>
                  <a:close/>
                  <a:moveTo>
                    <a:pt x="206180" y="75285"/>
                  </a:moveTo>
                  <a:lnTo>
                    <a:pt x="206180" y="81219"/>
                  </a:lnTo>
                  <a:lnTo>
                    <a:pt x="200244" y="81219"/>
                  </a:lnTo>
                  <a:lnTo>
                    <a:pt x="200244" y="75285"/>
                  </a:lnTo>
                  <a:close/>
                  <a:moveTo>
                    <a:pt x="212427" y="75285"/>
                  </a:moveTo>
                  <a:lnTo>
                    <a:pt x="212427" y="81219"/>
                  </a:lnTo>
                  <a:lnTo>
                    <a:pt x="206491" y="81219"/>
                  </a:lnTo>
                  <a:lnTo>
                    <a:pt x="206491" y="75285"/>
                  </a:lnTo>
                  <a:close/>
                  <a:moveTo>
                    <a:pt x="218674" y="75285"/>
                  </a:moveTo>
                  <a:lnTo>
                    <a:pt x="218674" y="81219"/>
                  </a:lnTo>
                  <a:lnTo>
                    <a:pt x="212739" y="81219"/>
                  </a:lnTo>
                  <a:lnTo>
                    <a:pt x="212739" y="75285"/>
                  </a:lnTo>
                  <a:close/>
                  <a:moveTo>
                    <a:pt x="224921" y="75285"/>
                  </a:moveTo>
                  <a:lnTo>
                    <a:pt x="224921" y="81219"/>
                  </a:lnTo>
                  <a:lnTo>
                    <a:pt x="218987" y="81219"/>
                  </a:lnTo>
                  <a:lnTo>
                    <a:pt x="218987" y="75285"/>
                  </a:lnTo>
                  <a:close/>
                  <a:moveTo>
                    <a:pt x="231170" y="75285"/>
                  </a:moveTo>
                  <a:lnTo>
                    <a:pt x="231170" y="81219"/>
                  </a:lnTo>
                  <a:lnTo>
                    <a:pt x="225234" y="81219"/>
                  </a:lnTo>
                  <a:lnTo>
                    <a:pt x="225234" y="75285"/>
                  </a:lnTo>
                  <a:close/>
                  <a:moveTo>
                    <a:pt x="237417" y="75285"/>
                  </a:moveTo>
                  <a:lnTo>
                    <a:pt x="237417" y="81219"/>
                  </a:lnTo>
                  <a:lnTo>
                    <a:pt x="231481" y="81219"/>
                  </a:lnTo>
                  <a:lnTo>
                    <a:pt x="231481" y="75285"/>
                  </a:lnTo>
                  <a:close/>
                  <a:moveTo>
                    <a:pt x="243664" y="75285"/>
                  </a:moveTo>
                  <a:lnTo>
                    <a:pt x="243664" y="81219"/>
                  </a:lnTo>
                  <a:lnTo>
                    <a:pt x="237729" y="81219"/>
                  </a:lnTo>
                  <a:lnTo>
                    <a:pt x="237729" y="75285"/>
                  </a:lnTo>
                  <a:close/>
                  <a:moveTo>
                    <a:pt x="249911" y="75285"/>
                  </a:moveTo>
                  <a:lnTo>
                    <a:pt x="249911" y="81219"/>
                  </a:lnTo>
                  <a:lnTo>
                    <a:pt x="243977" y="81219"/>
                  </a:lnTo>
                  <a:lnTo>
                    <a:pt x="243977" y="75285"/>
                  </a:lnTo>
                  <a:close/>
                  <a:moveTo>
                    <a:pt x="256161" y="75285"/>
                  </a:moveTo>
                  <a:lnTo>
                    <a:pt x="256161" y="81219"/>
                  </a:lnTo>
                  <a:lnTo>
                    <a:pt x="250225" y="81219"/>
                  </a:lnTo>
                  <a:lnTo>
                    <a:pt x="250225" y="75285"/>
                  </a:lnTo>
                  <a:close/>
                  <a:moveTo>
                    <a:pt x="262409" y="75285"/>
                  </a:moveTo>
                  <a:lnTo>
                    <a:pt x="262409" y="81219"/>
                  </a:lnTo>
                  <a:lnTo>
                    <a:pt x="256474" y="81219"/>
                  </a:lnTo>
                  <a:lnTo>
                    <a:pt x="256474" y="75285"/>
                  </a:lnTo>
                  <a:close/>
                  <a:moveTo>
                    <a:pt x="268656" y="75285"/>
                  </a:moveTo>
                  <a:lnTo>
                    <a:pt x="268656" y="81219"/>
                  </a:lnTo>
                  <a:lnTo>
                    <a:pt x="262721" y="81219"/>
                  </a:lnTo>
                  <a:lnTo>
                    <a:pt x="262721" y="75285"/>
                  </a:lnTo>
                  <a:close/>
                  <a:moveTo>
                    <a:pt x="274904" y="75285"/>
                  </a:moveTo>
                  <a:lnTo>
                    <a:pt x="274904" y="81219"/>
                  </a:lnTo>
                  <a:lnTo>
                    <a:pt x="268968" y="81219"/>
                  </a:lnTo>
                  <a:lnTo>
                    <a:pt x="268968" y="75285"/>
                  </a:lnTo>
                  <a:close/>
                  <a:moveTo>
                    <a:pt x="6251" y="81532"/>
                  </a:moveTo>
                  <a:lnTo>
                    <a:pt x="6251" y="87466"/>
                  </a:lnTo>
                  <a:lnTo>
                    <a:pt x="315" y="87466"/>
                  </a:lnTo>
                  <a:lnTo>
                    <a:pt x="315" y="81532"/>
                  </a:lnTo>
                  <a:close/>
                  <a:moveTo>
                    <a:pt x="12498" y="81532"/>
                  </a:moveTo>
                  <a:lnTo>
                    <a:pt x="12498" y="87466"/>
                  </a:lnTo>
                  <a:lnTo>
                    <a:pt x="6562" y="87466"/>
                  </a:lnTo>
                  <a:lnTo>
                    <a:pt x="6562" y="81532"/>
                  </a:lnTo>
                  <a:close/>
                  <a:moveTo>
                    <a:pt x="18745" y="81532"/>
                  </a:moveTo>
                  <a:lnTo>
                    <a:pt x="18745" y="87466"/>
                  </a:lnTo>
                  <a:lnTo>
                    <a:pt x="12810" y="87466"/>
                  </a:lnTo>
                  <a:lnTo>
                    <a:pt x="12810" y="81532"/>
                  </a:lnTo>
                  <a:close/>
                  <a:moveTo>
                    <a:pt x="24992" y="81532"/>
                  </a:moveTo>
                  <a:lnTo>
                    <a:pt x="24992" y="87466"/>
                  </a:lnTo>
                  <a:lnTo>
                    <a:pt x="19058" y="87466"/>
                  </a:lnTo>
                  <a:lnTo>
                    <a:pt x="19058" y="81532"/>
                  </a:lnTo>
                  <a:close/>
                  <a:moveTo>
                    <a:pt x="31242" y="81532"/>
                  </a:moveTo>
                  <a:lnTo>
                    <a:pt x="31242" y="87466"/>
                  </a:lnTo>
                  <a:lnTo>
                    <a:pt x="25305" y="87466"/>
                  </a:lnTo>
                  <a:lnTo>
                    <a:pt x="25305" y="81532"/>
                  </a:lnTo>
                  <a:close/>
                  <a:moveTo>
                    <a:pt x="37489" y="81532"/>
                  </a:moveTo>
                  <a:lnTo>
                    <a:pt x="37489" y="87466"/>
                  </a:lnTo>
                  <a:lnTo>
                    <a:pt x="31553" y="87466"/>
                  </a:lnTo>
                  <a:lnTo>
                    <a:pt x="31553" y="81532"/>
                  </a:lnTo>
                  <a:close/>
                  <a:moveTo>
                    <a:pt x="43737" y="81532"/>
                  </a:moveTo>
                  <a:lnTo>
                    <a:pt x="43737" y="87466"/>
                  </a:lnTo>
                  <a:lnTo>
                    <a:pt x="37802" y="87466"/>
                  </a:lnTo>
                  <a:lnTo>
                    <a:pt x="37802" y="81532"/>
                  </a:lnTo>
                  <a:close/>
                  <a:moveTo>
                    <a:pt x="49985" y="81532"/>
                  </a:moveTo>
                  <a:lnTo>
                    <a:pt x="49985" y="87466"/>
                  </a:lnTo>
                  <a:lnTo>
                    <a:pt x="44049" y="87466"/>
                  </a:lnTo>
                  <a:lnTo>
                    <a:pt x="44049" y="81532"/>
                  </a:lnTo>
                  <a:close/>
                  <a:moveTo>
                    <a:pt x="56232" y="81532"/>
                  </a:moveTo>
                  <a:lnTo>
                    <a:pt x="56232" y="87466"/>
                  </a:lnTo>
                  <a:lnTo>
                    <a:pt x="50296" y="87466"/>
                  </a:lnTo>
                  <a:lnTo>
                    <a:pt x="50296" y="81532"/>
                  </a:lnTo>
                  <a:close/>
                  <a:moveTo>
                    <a:pt x="62480" y="81532"/>
                  </a:moveTo>
                  <a:lnTo>
                    <a:pt x="62480" y="87466"/>
                  </a:lnTo>
                  <a:lnTo>
                    <a:pt x="56545" y="87466"/>
                  </a:lnTo>
                  <a:lnTo>
                    <a:pt x="56545" y="81532"/>
                  </a:lnTo>
                  <a:close/>
                  <a:moveTo>
                    <a:pt x="68727" y="81532"/>
                  </a:moveTo>
                  <a:lnTo>
                    <a:pt x="68727" y="87466"/>
                  </a:lnTo>
                  <a:lnTo>
                    <a:pt x="62792" y="87466"/>
                  </a:lnTo>
                  <a:lnTo>
                    <a:pt x="62792" y="81532"/>
                  </a:lnTo>
                  <a:close/>
                  <a:moveTo>
                    <a:pt x="74975" y="81532"/>
                  </a:moveTo>
                  <a:lnTo>
                    <a:pt x="74975" y="87466"/>
                  </a:lnTo>
                  <a:lnTo>
                    <a:pt x="69039" y="87466"/>
                  </a:lnTo>
                  <a:lnTo>
                    <a:pt x="69039" y="81532"/>
                  </a:lnTo>
                  <a:close/>
                  <a:moveTo>
                    <a:pt x="81223" y="81532"/>
                  </a:moveTo>
                  <a:lnTo>
                    <a:pt x="81223" y="87466"/>
                  </a:lnTo>
                  <a:lnTo>
                    <a:pt x="75286" y="87466"/>
                  </a:lnTo>
                  <a:lnTo>
                    <a:pt x="75286" y="81532"/>
                  </a:lnTo>
                  <a:close/>
                  <a:moveTo>
                    <a:pt x="87470" y="81532"/>
                  </a:moveTo>
                  <a:lnTo>
                    <a:pt x="87470" y="87466"/>
                  </a:lnTo>
                  <a:lnTo>
                    <a:pt x="81535" y="87466"/>
                  </a:lnTo>
                  <a:lnTo>
                    <a:pt x="81535" y="81532"/>
                  </a:lnTo>
                  <a:close/>
                  <a:moveTo>
                    <a:pt x="93718" y="81532"/>
                  </a:moveTo>
                  <a:lnTo>
                    <a:pt x="93718" y="87466"/>
                  </a:lnTo>
                  <a:lnTo>
                    <a:pt x="87784" y="87466"/>
                  </a:lnTo>
                  <a:lnTo>
                    <a:pt x="87784" y="81532"/>
                  </a:lnTo>
                  <a:close/>
                  <a:moveTo>
                    <a:pt x="99967" y="81532"/>
                  </a:moveTo>
                  <a:lnTo>
                    <a:pt x="99967" y="87466"/>
                  </a:lnTo>
                  <a:lnTo>
                    <a:pt x="94031" y="87466"/>
                  </a:lnTo>
                  <a:lnTo>
                    <a:pt x="94031" y="81532"/>
                  </a:lnTo>
                  <a:close/>
                  <a:moveTo>
                    <a:pt x="106214" y="81532"/>
                  </a:moveTo>
                  <a:lnTo>
                    <a:pt x="106214" y="87466"/>
                  </a:lnTo>
                  <a:lnTo>
                    <a:pt x="100278" y="87466"/>
                  </a:lnTo>
                  <a:lnTo>
                    <a:pt x="100278" y="81532"/>
                  </a:lnTo>
                  <a:close/>
                  <a:moveTo>
                    <a:pt x="112461" y="81532"/>
                  </a:moveTo>
                  <a:lnTo>
                    <a:pt x="112461" y="87466"/>
                  </a:lnTo>
                  <a:lnTo>
                    <a:pt x="106527" y="87466"/>
                  </a:lnTo>
                  <a:lnTo>
                    <a:pt x="106527" y="81532"/>
                  </a:lnTo>
                  <a:close/>
                  <a:moveTo>
                    <a:pt x="118710" y="81532"/>
                  </a:moveTo>
                  <a:lnTo>
                    <a:pt x="118710" y="87466"/>
                  </a:lnTo>
                  <a:lnTo>
                    <a:pt x="112774" y="87466"/>
                  </a:lnTo>
                  <a:lnTo>
                    <a:pt x="112774" y="81532"/>
                  </a:lnTo>
                  <a:close/>
                  <a:moveTo>
                    <a:pt x="124957" y="81532"/>
                  </a:moveTo>
                  <a:lnTo>
                    <a:pt x="124957" y="87466"/>
                  </a:lnTo>
                  <a:lnTo>
                    <a:pt x="119021" y="87466"/>
                  </a:lnTo>
                  <a:lnTo>
                    <a:pt x="119021" y="81532"/>
                  </a:lnTo>
                  <a:close/>
                  <a:moveTo>
                    <a:pt x="131204" y="81532"/>
                  </a:moveTo>
                  <a:lnTo>
                    <a:pt x="131204" y="87466"/>
                  </a:lnTo>
                  <a:lnTo>
                    <a:pt x="125270" y="87466"/>
                  </a:lnTo>
                  <a:lnTo>
                    <a:pt x="125270" y="81532"/>
                  </a:lnTo>
                  <a:close/>
                  <a:moveTo>
                    <a:pt x="137451" y="81532"/>
                  </a:moveTo>
                  <a:lnTo>
                    <a:pt x="137451" y="87466"/>
                  </a:lnTo>
                  <a:lnTo>
                    <a:pt x="131517" y="87466"/>
                  </a:lnTo>
                  <a:lnTo>
                    <a:pt x="131517" y="81532"/>
                  </a:lnTo>
                  <a:close/>
                  <a:moveTo>
                    <a:pt x="143702" y="81532"/>
                  </a:moveTo>
                  <a:lnTo>
                    <a:pt x="143702" y="87466"/>
                  </a:lnTo>
                  <a:lnTo>
                    <a:pt x="137766" y="87466"/>
                  </a:lnTo>
                  <a:lnTo>
                    <a:pt x="137766" y="81532"/>
                  </a:lnTo>
                  <a:close/>
                  <a:moveTo>
                    <a:pt x="149949" y="81532"/>
                  </a:moveTo>
                  <a:lnTo>
                    <a:pt x="149949" y="87466"/>
                  </a:lnTo>
                  <a:lnTo>
                    <a:pt x="144015" y="87466"/>
                  </a:lnTo>
                  <a:lnTo>
                    <a:pt x="144015" y="81532"/>
                  </a:lnTo>
                  <a:close/>
                  <a:moveTo>
                    <a:pt x="156196" y="81532"/>
                  </a:moveTo>
                  <a:lnTo>
                    <a:pt x="156196" y="87466"/>
                  </a:lnTo>
                  <a:lnTo>
                    <a:pt x="150262" y="87466"/>
                  </a:lnTo>
                  <a:lnTo>
                    <a:pt x="150262" y="81532"/>
                  </a:lnTo>
                  <a:close/>
                  <a:moveTo>
                    <a:pt x="162445" y="81532"/>
                  </a:moveTo>
                  <a:lnTo>
                    <a:pt x="162445" y="87466"/>
                  </a:lnTo>
                  <a:lnTo>
                    <a:pt x="156509" y="87466"/>
                  </a:lnTo>
                  <a:lnTo>
                    <a:pt x="156509" y="81532"/>
                  </a:lnTo>
                  <a:close/>
                  <a:moveTo>
                    <a:pt x="168692" y="81532"/>
                  </a:moveTo>
                  <a:lnTo>
                    <a:pt x="168692" y="87466"/>
                  </a:lnTo>
                  <a:lnTo>
                    <a:pt x="162756" y="87466"/>
                  </a:lnTo>
                  <a:lnTo>
                    <a:pt x="162756" y="81532"/>
                  </a:lnTo>
                  <a:close/>
                  <a:moveTo>
                    <a:pt x="174939" y="81532"/>
                  </a:moveTo>
                  <a:lnTo>
                    <a:pt x="174939" y="87466"/>
                  </a:lnTo>
                  <a:lnTo>
                    <a:pt x="169005" y="87466"/>
                  </a:lnTo>
                  <a:lnTo>
                    <a:pt x="169005" y="81532"/>
                  </a:lnTo>
                  <a:close/>
                  <a:moveTo>
                    <a:pt x="181186" y="81532"/>
                  </a:moveTo>
                  <a:lnTo>
                    <a:pt x="181186" y="87466"/>
                  </a:lnTo>
                  <a:lnTo>
                    <a:pt x="175252" y="87466"/>
                  </a:lnTo>
                  <a:lnTo>
                    <a:pt x="175252" y="81532"/>
                  </a:lnTo>
                  <a:close/>
                  <a:moveTo>
                    <a:pt x="187435" y="81532"/>
                  </a:moveTo>
                  <a:lnTo>
                    <a:pt x="187435" y="87466"/>
                  </a:lnTo>
                  <a:lnTo>
                    <a:pt x="181499" y="87466"/>
                  </a:lnTo>
                  <a:lnTo>
                    <a:pt x="181499" y="81532"/>
                  </a:lnTo>
                  <a:close/>
                  <a:moveTo>
                    <a:pt x="193684" y="81532"/>
                  </a:moveTo>
                  <a:lnTo>
                    <a:pt x="193684" y="87466"/>
                  </a:lnTo>
                  <a:lnTo>
                    <a:pt x="187749" y="87466"/>
                  </a:lnTo>
                  <a:lnTo>
                    <a:pt x="187749" y="81532"/>
                  </a:lnTo>
                  <a:close/>
                  <a:moveTo>
                    <a:pt x="199931" y="81532"/>
                  </a:moveTo>
                  <a:lnTo>
                    <a:pt x="199931" y="87466"/>
                  </a:lnTo>
                  <a:lnTo>
                    <a:pt x="193996" y="87466"/>
                  </a:lnTo>
                  <a:lnTo>
                    <a:pt x="193996" y="81532"/>
                  </a:lnTo>
                  <a:close/>
                  <a:moveTo>
                    <a:pt x="206180" y="81532"/>
                  </a:moveTo>
                  <a:lnTo>
                    <a:pt x="206180" y="87466"/>
                  </a:lnTo>
                  <a:lnTo>
                    <a:pt x="200244" y="87466"/>
                  </a:lnTo>
                  <a:lnTo>
                    <a:pt x="200244" y="81532"/>
                  </a:lnTo>
                  <a:close/>
                  <a:moveTo>
                    <a:pt x="212427" y="81532"/>
                  </a:moveTo>
                  <a:lnTo>
                    <a:pt x="212427" y="87466"/>
                  </a:lnTo>
                  <a:lnTo>
                    <a:pt x="206491" y="87466"/>
                  </a:lnTo>
                  <a:lnTo>
                    <a:pt x="206491" y="81532"/>
                  </a:lnTo>
                  <a:close/>
                  <a:moveTo>
                    <a:pt x="218674" y="81532"/>
                  </a:moveTo>
                  <a:lnTo>
                    <a:pt x="218674" y="87466"/>
                  </a:lnTo>
                  <a:lnTo>
                    <a:pt x="212739" y="87466"/>
                  </a:lnTo>
                  <a:lnTo>
                    <a:pt x="212739" y="81532"/>
                  </a:lnTo>
                  <a:close/>
                  <a:moveTo>
                    <a:pt x="224921" y="81532"/>
                  </a:moveTo>
                  <a:lnTo>
                    <a:pt x="224921" y="87466"/>
                  </a:lnTo>
                  <a:lnTo>
                    <a:pt x="218987" y="87466"/>
                  </a:lnTo>
                  <a:lnTo>
                    <a:pt x="218987" y="81532"/>
                  </a:lnTo>
                  <a:close/>
                  <a:moveTo>
                    <a:pt x="231170" y="81532"/>
                  </a:moveTo>
                  <a:lnTo>
                    <a:pt x="231170" y="87466"/>
                  </a:lnTo>
                  <a:lnTo>
                    <a:pt x="225234" y="87466"/>
                  </a:lnTo>
                  <a:lnTo>
                    <a:pt x="225234" y="81532"/>
                  </a:lnTo>
                  <a:close/>
                  <a:moveTo>
                    <a:pt x="237417" y="81532"/>
                  </a:moveTo>
                  <a:lnTo>
                    <a:pt x="237417" y="87466"/>
                  </a:lnTo>
                  <a:lnTo>
                    <a:pt x="231481" y="87466"/>
                  </a:lnTo>
                  <a:lnTo>
                    <a:pt x="231481" y="81532"/>
                  </a:lnTo>
                  <a:close/>
                  <a:moveTo>
                    <a:pt x="243664" y="81532"/>
                  </a:moveTo>
                  <a:lnTo>
                    <a:pt x="243664" y="87466"/>
                  </a:lnTo>
                  <a:lnTo>
                    <a:pt x="237729" y="87466"/>
                  </a:lnTo>
                  <a:lnTo>
                    <a:pt x="237729" y="81532"/>
                  </a:lnTo>
                  <a:close/>
                  <a:moveTo>
                    <a:pt x="249911" y="81532"/>
                  </a:moveTo>
                  <a:lnTo>
                    <a:pt x="249911" y="87466"/>
                  </a:lnTo>
                  <a:lnTo>
                    <a:pt x="243977" y="87466"/>
                  </a:lnTo>
                  <a:lnTo>
                    <a:pt x="243977" y="81532"/>
                  </a:lnTo>
                  <a:close/>
                  <a:moveTo>
                    <a:pt x="256161" y="81532"/>
                  </a:moveTo>
                  <a:lnTo>
                    <a:pt x="256161" y="87466"/>
                  </a:lnTo>
                  <a:lnTo>
                    <a:pt x="250225" y="87466"/>
                  </a:lnTo>
                  <a:lnTo>
                    <a:pt x="250225" y="81532"/>
                  </a:lnTo>
                  <a:close/>
                  <a:moveTo>
                    <a:pt x="262409" y="81532"/>
                  </a:moveTo>
                  <a:lnTo>
                    <a:pt x="262409" y="87466"/>
                  </a:lnTo>
                  <a:lnTo>
                    <a:pt x="256474" y="87466"/>
                  </a:lnTo>
                  <a:lnTo>
                    <a:pt x="256474" y="81532"/>
                  </a:lnTo>
                  <a:close/>
                  <a:moveTo>
                    <a:pt x="268656" y="81532"/>
                  </a:moveTo>
                  <a:lnTo>
                    <a:pt x="268656" y="87466"/>
                  </a:lnTo>
                  <a:lnTo>
                    <a:pt x="262721" y="87466"/>
                  </a:lnTo>
                  <a:lnTo>
                    <a:pt x="262721" y="81532"/>
                  </a:lnTo>
                  <a:close/>
                  <a:moveTo>
                    <a:pt x="274904" y="81532"/>
                  </a:moveTo>
                  <a:lnTo>
                    <a:pt x="274904" y="87466"/>
                  </a:lnTo>
                  <a:lnTo>
                    <a:pt x="268968" y="87466"/>
                  </a:lnTo>
                  <a:lnTo>
                    <a:pt x="268968" y="81532"/>
                  </a:lnTo>
                  <a:close/>
                  <a:moveTo>
                    <a:pt x="6251" y="87779"/>
                  </a:moveTo>
                  <a:lnTo>
                    <a:pt x="6251" y="93713"/>
                  </a:lnTo>
                  <a:lnTo>
                    <a:pt x="315" y="93713"/>
                  </a:lnTo>
                  <a:lnTo>
                    <a:pt x="315" y="87779"/>
                  </a:lnTo>
                  <a:close/>
                  <a:moveTo>
                    <a:pt x="12498" y="87779"/>
                  </a:moveTo>
                  <a:lnTo>
                    <a:pt x="12498" y="93713"/>
                  </a:lnTo>
                  <a:lnTo>
                    <a:pt x="6562" y="93713"/>
                  </a:lnTo>
                  <a:lnTo>
                    <a:pt x="6562" y="87779"/>
                  </a:lnTo>
                  <a:close/>
                  <a:moveTo>
                    <a:pt x="18745" y="87779"/>
                  </a:moveTo>
                  <a:lnTo>
                    <a:pt x="18745" y="93713"/>
                  </a:lnTo>
                  <a:lnTo>
                    <a:pt x="12810" y="93713"/>
                  </a:lnTo>
                  <a:lnTo>
                    <a:pt x="12810" y="87779"/>
                  </a:lnTo>
                  <a:close/>
                  <a:moveTo>
                    <a:pt x="24992" y="87779"/>
                  </a:moveTo>
                  <a:lnTo>
                    <a:pt x="24992" y="93713"/>
                  </a:lnTo>
                  <a:lnTo>
                    <a:pt x="19058" y="93713"/>
                  </a:lnTo>
                  <a:lnTo>
                    <a:pt x="19058" y="87779"/>
                  </a:lnTo>
                  <a:close/>
                  <a:moveTo>
                    <a:pt x="31242" y="87779"/>
                  </a:moveTo>
                  <a:lnTo>
                    <a:pt x="31242" y="93713"/>
                  </a:lnTo>
                  <a:lnTo>
                    <a:pt x="25305" y="93713"/>
                  </a:lnTo>
                  <a:lnTo>
                    <a:pt x="25305" y="87779"/>
                  </a:lnTo>
                  <a:close/>
                  <a:moveTo>
                    <a:pt x="37489" y="87779"/>
                  </a:moveTo>
                  <a:lnTo>
                    <a:pt x="37489" y="93713"/>
                  </a:lnTo>
                  <a:lnTo>
                    <a:pt x="31553" y="93713"/>
                  </a:lnTo>
                  <a:lnTo>
                    <a:pt x="31553" y="87779"/>
                  </a:lnTo>
                  <a:close/>
                  <a:moveTo>
                    <a:pt x="43737" y="87779"/>
                  </a:moveTo>
                  <a:lnTo>
                    <a:pt x="43737" y="93713"/>
                  </a:lnTo>
                  <a:lnTo>
                    <a:pt x="37802" y="93713"/>
                  </a:lnTo>
                  <a:lnTo>
                    <a:pt x="37802" y="87779"/>
                  </a:lnTo>
                  <a:close/>
                  <a:moveTo>
                    <a:pt x="49985" y="87779"/>
                  </a:moveTo>
                  <a:lnTo>
                    <a:pt x="49985" y="93713"/>
                  </a:lnTo>
                  <a:lnTo>
                    <a:pt x="44049" y="93713"/>
                  </a:lnTo>
                  <a:lnTo>
                    <a:pt x="44049" y="87779"/>
                  </a:lnTo>
                  <a:close/>
                  <a:moveTo>
                    <a:pt x="56232" y="87779"/>
                  </a:moveTo>
                  <a:lnTo>
                    <a:pt x="56232" y="93713"/>
                  </a:lnTo>
                  <a:lnTo>
                    <a:pt x="50296" y="93713"/>
                  </a:lnTo>
                  <a:lnTo>
                    <a:pt x="50296" y="87779"/>
                  </a:lnTo>
                  <a:close/>
                  <a:moveTo>
                    <a:pt x="62480" y="87779"/>
                  </a:moveTo>
                  <a:lnTo>
                    <a:pt x="62480" y="93713"/>
                  </a:lnTo>
                  <a:lnTo>
                    <a:pt x="56545" y="93713"/>
                  </a:lnTo>
                  <a:lnTo>
                    <a:pt x="56545" y="87779"/>
                  </a:lnTo>
                  <a:close/>
                  <a:moveTo>
                    <a:pt x="68727" y="87779"/>
                  </a:moveTo>
                  <a:lnTo>
                    <a:pt x="68727" y="93713"/>
                  </a:lnTo>
                  <a:lnTo>
                    <a:pt x="62792" y="93713"/>
                  </a:lnTo>
                  <a:lnTo>
                    <a:pt x="62792" y="87779"/>
                  </a:lnTo>
                  <a:close/>
                  <a:moveTo>
                    <a:pt x="74975" y="87779"/>
                  </a:moveTo>
                  <a:lnTo>
                    <a:pt x="74975" y="93713"/>
                  </a:lnTo>
                  <a:lnTo>
                    <a:pt x="69039" y="93713"/>
                  </a:lnTo>
                  <a:lnTo>
                    <a:pt x="69039" y="87779"/>
                  </a:lnTo>
                  <a:close/>
                  <a:moveTo>
                    <a:pt x="81223" y="87779"/>
                  </a:moveTo>
                  <a:lnTo>
                    <a:pt x="81223" y="93713"/>
                  </a:lnTo>
                  <a:lnTo>
                    <a:pt x="75286" y="93713"/>
                  </a:lnTo>
                  <a:lnTo>
                    <a:pt x="75286" y="87779"/>
                  </a:lnTo>
                  <a:close/>
                  <a:moveTo>
                    <a:pt x="87470" y="87779"/>
                  </a:moveTo>
                  <a:lnTo>
                    <a:pt x="87470" y="93713"/>
                  </a:lnTo>
                  <a:lnTo>
                    <a:pt x="81535" y="93713"/>
                  </a:lnTo>
                  <a:lnTo>
                    <a:pt x="81535" y="87779"/>
                  </a:lnTo>
                  <a:close/>
                  <a:moveTo>
                    <a:pt x="93718" y="87779"/>
                  </a:moveTo>
                  <a:lnTo>
                    <a:pt x="93718" y="93713"/>
                  </a:lnTo>
                  <a:lnTo>
                    <a:pt x="87784" y="93713"/>
                  </a:lnTo>
                  <a:lnTo>
                    <a:pt x="87784" y="87779"/>
                  </a:lnTo>
                  <a:close/>
                  <a:moveTo>
                    <a:pt x="162445" y="87779"/>
                  </a:moveTo>
                  <a:lnTo>
                    <a:pt x="162445" y="93713"/>
                  </a:lnTo>
                  <a:lnTo>
                    <a:pt x="156509" y="93713"/>
                  </a:lnTo>
                  <a:lnTo>
                    <a:pt x="156509" y="87779"/>
                  </a:lnTo>
                  <a:close/>
                  <a:moveTo>
                    <a:pt x="168692" y="87779"/>
                  </a:moveTo>
                  <a:lnTo>
                    <a:pt x="168692" y="93713"/>
                  </a:lnTo>
                  <a:lnTo>
                    <a:pt x="162756" y="93713"/>
                  </a:lnTo>
                  <a:lnTo>
                    <a:pt x="162756" y="87779"/>
                  </a:lnTo>
                  <a:close/>
                  <a:moveTo>
                    <a:pt x="174939" y="87779"/>
                  </a:moveTo>
                  <a:lnTo>
                    <a:pt x="174939" y="93713"/>
                  </a:lnTo>
                  <a:lnTo>
                    <a:pt x="169005" y="93713"/>
                  </a:lnTo>
                  <a:lnTo>
                    <a:pt x="169005" y="87779"/>
                  </a:lnTo>
                  <a:close/>
                  <a:moveTo>
                    <a:pt x="181186" y="87779"/>
                  </a:moveTo>
                  <a:lnTo>
                    <a:pt x="181186" y="93713"/>
                  </a:lnTo>
                  <a:lnTo>
                    <a:pt x="175252" y="93713"/>
                  </a:lnTo>
                  <a:lnTo>
                    <a:pt x="175252" y="87779"/>
                  </a:lnTo>
                  <a:close/>
                  <a:moveTo>
                    <a:pt x="187435" y="87779"/>
                  </a:moveTo>
                  <a:lnTo>
                    <a:pt x="187435" y="93713"/>
                  </a:lnTo>
                  <a:lnTo>
                    <a:pt x="181499" y="93713"/>
                  </a:lnTo>
                  <a:lnTo>
                    <a:pt x="181499" y="87779"/>
                  </a:lnTo>
                  <a:close/>
                  <a:moveTo>
                    <a:pt x="193684" y="87779"/>
                  </a:moveTo>
                  <a:lnTo>
                    <a:pt x="193684" y="93713"/>
                  </a:lnTo>
                  <a:lnTo>
                    <a:pt x="187749" y="93713"/>
                  </a:lnTo>
                  <a:lnTo>
                    <a:pt x="187749" y="87779"/>
                  </a:lnTo>
                  <a:close/>
                  <a:moveTo>
                    <a:pt x="199931" y="87779"/>
                  </a:moveTo>
                  <a:lnTo>
                    <a:pt x="199931" y="93713"/>
                  </a:lnTo>
                  <a:lnTo>
                    <a:pt x="193996" y="93713"/>
                  </a:lnTo>
                  <a:lnTo>
                    <a:pt x="193996" y="87779"/>
                  </a:lnTo>
                  <a:close/>
                  <a:moveTo>
                    <a:pt x="206180" y="87779"/>
                  </a:moveTo>
                  <a:lnTo>
                    <a:pt x="206180" y="93713"/>
                  </a:lnTo>
                  <a:lnTo>
                    <a:pt x="200244" y="93713"/>
                  </a:lnTo>
                  <a:lnTo>
                    <a:pt x="200244" y="87779"/>
                  </a:lnTo>
                  <a:close/>
                  <a:moveTo>
                    <a:pt x="212427" y="87779"/>
                  </a:moveTo>
                  <a:lnTo>
                    <a:pt x="212427" y="93713"/>
                  </a:lnTo>
                  <a:lnTo>
                    <a:pt x="206491" y="93713"/>
                  </a:lnTo>
                  <a:lnTo>
                    <a:pt x="206491" y="87779"/>
                  </a:lnTo>
                  <a:close/>
                  <a:moveTo>
                    <a:pt x="99967" y="87781"/>
                  </a:moveTo>
                  <a:lnTo>
                    <a:pt x="99967" y="93717"/>
                  </a:lnTo>
                  <a:lnTo>
                    <a:pt x="94031" y="93717"/>
                  </a:lnTo>
                  <a:lnTo>
                    <a:pt x="94031" y="87781"/>
                  </a:lnTo>
                  <a:close/>
                  <a:moveTo>
                    <a:pt x="106214" y="87781"/>
                  </a:moveTo>
                  <a:lnTo>
                    <a:pt x="106214" y="93717"/>
                  </a:lnTo>
                  <a:lnTo>
                    <a:pt x="100278" y="93717"/>
                  </a:lnTo>
                  <a:lnTo>
                    <a:pt x="100278" y="87781"/>
                  </a:lnTo>
                  <a:close/>
                  <a:moveTo>
                    <a:pt x="112461" y="87781"/>
                  </a:moveTo>
                  <a:lnTo>
                    <a:pt x="112461" y="93717"/>
                  </a:lnTo>
                  <a:lnTo>
                    <a:pt x="106527" y="93717"/>
                  </a:lnTo>
                  <a:lnTo>
                    <a:pt x="106527" y="87781"/>
                  </a:lnTo>
                  <a:close/>
                  <a:moveTo>
                    <a:pt x="118710" y="87781"/>
                  </a:moveTo>
                  <a:lnTo>
                    <a:pt x="118710" y="93717"/>
                  </a:lnTo>
                  <a:lnTo>
                    <a:pt x="112774" y="93717"/>
                  </a:lnTo>
                  <a:lnTo>
                    <a:pt x="112774" y="87781"/>
                  </a:lnTo>
                  <a:close/>
                  <a:moveTo>
                    <a:pt x="124957" y="87781"/>
                  </a:moveTo>
                  <a:lnTo>
                    <a:pt x="124957" y="93717"/>
                  </a:lnTo>
                  <a:lnTo>
                    <a:pt x="119021" y="93717"/>
                  </a:lnTo>
                  <a:lnTo>
                    <a:pt x="119021" y="87781"/>
                  </a:lnTo>
                  <a:close/>
                  <a:moveTo>
                    <a:pt x="131204" y="87781"/>
                  </a:moveTo>
                  <a:lnTo>
                    <a:pt x="131204" y="93717"/>
                  </a:lnTo>
                  <a:lnTo>
                    <a:pt x="125270" y="93717"/>
                  </a:lnTo>
                  <a:lnTo>
                    <a:pt x="125270" y="87781"/>
                  </a:lnTo>
                  <a:close/>
                  <a:moveTo>
                    <a:pt x="137451" y="87781"/>
                  </a:moveTo>
                  <a:lnTo>
                    <a:pt x="137451" y="93717"/>
                  </a:lnTo>
                  <a:lnTo>
                    <a:pt x="131517" y="93717"/>
                  </a:lnTo>
                  <a:lnTo>
                    <a:pt x="131517" y="87781"/>
                  </a:lnTo>
                  <a:close/>
                  <a:moveTo>
                    <a:pt x="143702" y="87781"/>
                  </a:moveTo>
                  <a:lnTo>
                    <a:pt x="143702" y="93717"/>
                  </a:lnTo>
                  <a:lnTo>
                    <a:pt x="137766" y="93717"/>
                  </a:lnTo>
                  <a:lnTo>
                    <a:pt x="137766" y="87781"/>
                  </a:lnTo>
                  <a:close/>
                  <a:moveTo>
                    <a:pt x="149949" y="87781"/>
                  </a:moveTo>
                  <a:lnTo>
                    <a:pt x="149949" y="93717"/>
                  </a:lnTo>
                  <a:lnTo>
                    <a:pt x="144015" y="93717"/>
                  </a:lnTo>
                  <a:lnTo>
                    <a:pt x="144015" y="87781"/>
                  </a:lnTo>
                  <a:close/>
                  <a:moveTo>
                    <a:pt x="156196" y="87781"/>
                  </a:moveTo>
                  <a:lnTo>
                    <a:pt x="156196" y="93717"/>
                  </a:lnTo>
                  <a:lnTo>
                    <a:pt x="150262" y="93717"/>
                  </a:lnTo>
                  <a:lnTo>
                    <a:pt x="150262" y="87781"/>
                  </a:lnTo>
                  <a:close/>
                  <a:moveTo>
                    <a:pt x="218674" y="87781"/>
                  </a:moveTo>
                  <a:lnTo>
                    <a:pt x="218674" y="93717"/>
                  </a:lnTo>
                  <a:lnTo>
                    <a:pt x="212739" y="93717"/>
                  </a:lnTo>
                  <a:lnTo>
                    <a:pt x="212739" y="87781"/>
                  </a:lnTo>
                  <a:close/>
                  <a:moveTo>
                    <a:pt x="224921" y="87781"/>
                  </a:moveTo>
                  <a:lnTo>
                    <a:pt x="224921" y="93717"/>
                  </a:lnTo>
                  <a:lnTo>
                    <a:pt x="218987" y="93717"/>
                  </a:lnTo>
                  <a:lnTo>
                    <a:pt x="218987" y="87781"/>
                  </a:lnTo>
                  <a:close/>
                  <a:moveTo>
                    <a:pt x="231170" y="87781"/>
                  </a:moveTo>
                  <a:lnTo>
                    <a:pt x="231170" y="93717"/>
                  </a:lnTo>
                  <a:lnTo>
                    <a:pt x="225234" y="93717"/>
                  </a:lnTo>
                  <a:lnTo>
                    <a:pt x="225234" y="87781"/>
                  </a:lnTo>
                  <a:close/>
                  <a:moveTo>
                    <a:pt x="237417" y="87781"/>
                  </a:moveTo>
                  <a:lnTo>
                    <a:pt x="237417" y="93717"/>
                  </a:lnTo>
                  <a:lnTo>
                    <a:pt x="231481" y="93717"/>
                  </a:lnTo>
                  <a:lnTo>
                    <a:pt x="231481" y="87781"/>
                  </a:lnTo>
                  <a:close/>
                  <a:moveTo>
                    <a:pt x="243664" y="87781"/>
                  </a:moveTo>
                  <a:lnTo>
                    <a:pt x="243664" y="93717"/>
                  </a:lnTo>
                  <a:lnTo>
                    <a:pt x="237729" y="93717"/>
                  </a:lnTo>
                  <a:lnTo>
                    <a:pt x="237729" y="87781"/>
                  </a:lnTo>
                  <a:close/>
                  <a:moveTo>
                    <a:pt x="249911" y="87781"/>
                  </a:moveTo>
                  <a:lnTo>
                    <a:pt x="249911" y="93717"/>
                  </a:lnTo>
                  <a:lnTo>
                    <a:pt x="243977" y="93717"/>
                  </a:lnTo>
                  <a:lnTo>
                    <a:pt x="243977" y="87781"/>
                  </a:lnTo>
                  <a:close/>
                  <a:moveTo>
                    <a:pt x="256161" y="87781"/>
                  </a:moveTo>
                  <a:lnTo>
                    <a:pt x="256161" y="93717"/>
                  </a:lnTo>
                  <a:lnTo>
                    <a:pt x="250225" y="93717"/>
                  </a:lnTo>
                  <a:lnTo>
                    <a:pt x="250225" y="87781"/>
                  </a:lnTo>
                  <a:close/>
                  <a:moveTo>
                    <a:pt x="262409" y="87781"/>
                  </a:moveTo>
                  <a:lnTo>
                    <a:pt x="262409" y="93717"/>
                  </a:lnTo>
                  <a:lnTo>
                    <a:pt x="256474" y="93717"/>
                  </a:lnTo>
                  <a:lnTo>
                    <a:pt x="256474" y="87781"/>
                  </a:lnTo>
                  <a:close/>
                  <a:moveTo>
                    <a:pt x="268656" y="87781"/>
                  </a:moveTo>
                  <a:lnTo>
                    <a:pt x="268656" y="93717"/>
                  </a:lnTo>
                  <a:lnTo>
                    <a:pt x="262721" y="93717"/>
                  </a:lnTo>
                  <a:lnTo>
                    <a:pt x="262721" y="87781"/>
                  </a:lnTo>
                  <a:close/>
                  <a:moveTo>
                    <a:pt x="274904" y="87781"/>
                  </a:moveTo>
                  <a:lnTo>
                    <a:pt x="274904" y="93717"/>
                  </a:lnTo>
                  <a:lnTo>
                    <a:pt x="268968" y="93717"/>
                  </a:lnTo>
                  <a:lnTo>
                    <a:pt x="268968" y="87781"/>
                  </a:lnTo>
                  <a:close/>
                  <a:moveTo>
                    <a:pt x="6251" y="94028"/>
                  </a:moveTo>
                  <a:lnTo>
                    <a:pt x="6251" y="99964"/>
                  </a:lnTo>
                  <a:lnTo>
                    <a:pt x="315" y="99964"/>
                  </a:lnTo>
                  <a:lnTo>
                    <a:pt x="315" y="94028"/>
                  </a:lnTo>
                  <a:close/>
                  <a:moveTo>
                    <a:pt x="12498" y="94028"/>
                  </a:moveTo>
                  <a:lnTo>
                    <a:pt x="12498" y="99964"/>
                  </a:lnTo>
                  <a:lnTo>
                    <a:pt x="6562" y="99964"/>
                  </a:lnTo>
                  <a:lnTo>
                    <a:pt x="6562" y="94028"/>
                  </a:lnTo>
                  <a:close/>
                  <a:moveTo>
                    <a:pt x="18745" y="94028"/>
                  </a:moveTo>
                  <a:lnTo>
                    <a:pt x="18745" y="99964"/>
                  </a:lnTo>
                  <a:lnTo>
                    <a:pt x="12810" y="99964"/>
                  </a:lnTo>
                  <a:lnTo>
                    <a:pt x="12810" y="94028"/>
                  </a:lnTo>
                  <a:close/>
                  <a:moveTo>
                    <a:pt x="24992" y="94028"/>
                  </a:moveTo>
                  <a:lnTo>
                    <a:pt x="24992" y="99964"/>
                  </a:lnTo>
                  <a:lnTo>
                    <a:pt x="19058" y="99964"/>
                  </a:lnTo>
                  <a:lnTo>
                    <a:pt x="19058" y="94028"/>
                  </a:lnTo>
                  <a:close/>
                  <a:moveTo>
                    <a:pt x="31242" y="94028"/>
                  </a:moveTo>
                  <a:lnTo>
                    <a:pt x="31242" y="99964"/>
                  </a:lnTo>
                  <a:lnTo>
                    <a:pt x="25305" y="99964"/>
                  </a:lnTo>
                  <a:lnTo>
                    <a:pt x="25305" y="94028"/>
                  </a:lnTo>
                  <a:close/>
                  <a:moveTo>
                    <a:pt x="37489" y="94028"/>
                  </a:moveTo>
                  <a:lnTo>
                    <a:pt x="37489" y="99964"/>
                  </a:lnTo>
                  <a:lnTo>
                    <a:pt x="31553" y="99964"/>
                  </a:lnTo>
                  <a:lnTo>
                    <a:pt x="31553" y="94028"/>
                  </a:lnTo>
                  <a:close/>
                  <a:moveTo>
                    <a:pt x="43737" y="94028"/>
                  </a:moveTo>
                  <a:lnTo>
                    <a:pt x="43737" y="99964"/>
                  </a:lnTo>
                  <a:lnTo>
                    <a:pt x="37802" y="99964"/>
                  </a:lnTo>
                  <a:lnTo>
                    <a:pt x="37802" y="94028"/>
                  </a:lnTo>
                  <a:close/>
                  <a:moveTo>
                    <a:pt x="49985" y="94028"/>
                  </a:moveTo>
                  <a:lnTo>
                    <a:pt x="49985" y="99964"/>
                  </a:lnTo>
                  <a:lnTo>
                    <a:pt x="44049" y="99964"/>
                  </a:lnTo>
                  <a:lnTo>
                    <a:pt x="44049" y="94028"/>
                  </a:lnTo>
                  <a:close/>
                  <a:moveTo>
                    <a:pt x="56232" y="94028"/>
                  </a:moveTo>
                  <a:lnTo>
                    <a:pt x="56232" y="99964"/>
                  </a:lnTo>
                  <a:lnTo>
                    <a:pt x="50296" y="99964"/>
                  </a:lnTo>
                  <a:lnTo>
                    <a:pt x="50296" y="94028"/>
                  </a:lnTo>
                  <a:close/>
                  <a:moveTo>
                    <a:pt x="62480" y="94028"/>
                  </a:moveTo>
                  <a:lnTo>
                    <a:pt x="62480" y="99964"/>
                  </a:lnTo>
                  <a:lnTo>
                    <a:pt x="56545" y="99964"/>
                  </a:lnTo>
                  <a:lnTo>
                    <a:pt x="56545" y="94028"/>
                  </a:lnTo>
                  <a:close/>
                  <a:moveTo>
                    <a:pt x="68727" y="94028"/>
                  </a:moveTo>
                  <a:lnTo>
                    <a:pt x="68727" y="99964"/>
                  </a:lnTo>
                  <a:lnTo>
                    <a:pt x="62792" y="99964"/>
                  </a:lnTo>
                  <a:lnTo>
                    <a:pt x="62792" y="94028"/>
                  </a:lnTo>
                  <a:close/>
                  <a:moveTo>
                    <a:pt x="74975" y="94028"/>
                  </a:moveTo>
                  <a:lnTo>
                    <a:pt x="74975" y="99964"/>
                  </a:lnTo>
                  <a:lnTo>
                    <a:pt x="69039" y="99964"/>
                  </a:lnTo>
                  <a:lnTo>
                    <a:pt x="69039" y="94028"/>
                  </a:lnTo>
                  <a:close/>
                  <a:moveTo>
                    <a:pt x="81223" y="94028"/>
                  </a:moveTo>
                  <a:lnTo>
                    <a:pt x="81223" y="99964"/>
                  </a:lnTo>
                  <a:lnTo>
                    <a:pt x="75286" y="99964"/>
                  </a:lnTo>
                  <a:lnTo>
                    <a:pt x="75286" y="94028"/>
                  </a:lnTo>
                  <a:close/>
                  <a:moveTo>
                    <a:pt x="87470" y="94028"/>
                  </a:moveTo>
                  <a:lnTo>
                    <a:pt x="87470" y="99964"/>
                  </a:lnTo>
                  <a:lnTo>
                    <a:pt x="81535" y="99964"/>
                  </a:lnTo>
                  <a:lnTo>
                    <a:pt x="81535" y="94028"/>
                  </a:lnTo>
                  <a:close/>
                  <a:moveTo>
                    <a:pt x="93718" y="94028"/>
                  </a:moveTo>
                  <a:lnTo>
                    <a:pt x="93718" y="99964"/>
                  </a:lnTo>
                  <a:lnTo>
                    <a:pt x="87784" y="99964"/>
                  </a:lnTo>
                  <a:lnTo>
                    <a:pt x="87784" y="94028"/>
                  </a:lnTo>
                  <a:close/>
                  <a:moveTo>
                    <a:pt x="99967" y="94028"/>
                  </a:moveTo>
                  <a:lnTo>
                    <a:pt x="99967" y="99964"/>
                  </a:lnTo>
                  <a:lnTo>
                    <a:pt x="94031" y="99964"/>
                  </a:lnTo>
                  <a:lnTo>
                    <a:pt x="94031" y="94028"/>
                  </a:lnTo>
                  <a:close/>
                  <a:moveTo>
                    <a:pt x="106214" y="94029"/>
                  </a:moveTo>
                  <a:lnTo>
                    <a:pt x="106214" y="99964"/>
                  </a:lnTo>
                  <a:lnTo>
                    <a:pt x="100278" y="99964"/>
                  </a:lnTo>
                  <a:lnTo>
                    <a:pt x="100278" y="94029"/>
                  </a:lnTo>
                  <a:close/>
                  <a:moveTo>
                    <a:pt x="112461" y="94029"/>
                  </a:moveTo>
                  <a:lnTo>
                    <a:pt x="112461" y="99964"/>
                  </a:lnTo>
                  <a:lnTo>
                    <a:pt x="106527" y="99964"/>
                  </a:lnTo>
                  <a:lnTo>
                    <a:pt x="106527" y="94029"/>
                  </a:lnTo>
                  <a:close/>
                  <a:moveTo>
                    <a:pt x="118710" y="94029"/>
                  </a:moveTo>
                  <a:lnTo>
                    <a:pt x="118710" y="99964"/>
                  </a:lnTo>
                  <a:lnTo>
                    <a:pt x="112774" y="99964"/>
                  </a:lnTo>
                  <a:lnTo>
                    <a:pt x="112774" y="94029"/>
                  </a:lnTo>
                  <a:close/>
                  <a:moveTo>
                    <a:pt x="124957" y="94029"/>
                  </a:moveTo>
                  <a:lnTo>
                    <a:pt x="124957" y="99964"/>
                  </a:lnTo>
                  <a:lnTo>
                    <a:pt x="119021" y="99964"/>
                  </a:lnTo>
                  <a:lnTo>
                    <a:pt x="119021" y="94029"/>
                  </a:lnTo>
                  <a:close/>
                  <a:moveTo>
                    <a:pt x="131204" y="94029"/>
                  </a:moveTo>
                  <a:lnTo>
                    <a:pt x="131204" y="99964"/>
                  </a:lnTo>
                  <a:lnTo>
                    <a:pt x="125270" y="99964"/>
                  </a:lnTo>
                  <a:lnTo>
                    <a:pt x="125270" y="94029"/>
                  </a:lnTo>
                  <a:close/>
                  <a:moveTo>
                    <a:pt x="137451" y="94029"/>
                  </a:moveTo>
                  <a:lnTo>
                    <a:pt x="137451" y="99964"/>
                  </a:lnTo>
                  <a:lnTo>
                    <a:pt x="131517" y="99964"/>
                  </a:lnTo>
                  <a:lnTo>
                    <a:pt x="131517" y="94029"/>
                  </a:lnTo>
                  <a:close/>
                  <a:moveTo>
                    <a:pt x="143702" y="94029"/>
                  </a:moveTo>
                  <a:lnTo>
                    <a:pt x="143702" y="99964"/>
                  </a:lnTo>
                  <a:lnTo>
                    <a:pt x="137766" y="99964"/>
                  </a:lnTo>
                  <a:lnTo>
                    <a:pt x="137766" y="94029"/>
                  </a:lnTo>
                  <a:close/>
                  <a:moveTo>
                    <a:pt x="149949" y="94029"/>
                  </a:moveTo>
                  <a:lnTo>
                    <a:pt x="149949" y="99964"/>
                  </a:lnTo>
                  <a:lnTo>
                    <a:pt x="144015" y="99964"/>
                  </a:lnTo>
                  <a:lnTo>
                    <a:pt x="144015" y="94029"/>
                  </a:lnTo>
                  <a:close/>
                  <a:moveTo>
                    <a:pt x="156196" y="94029"/>
                  </a:moveTo>
                  <a:lnTo>
                    <a:pt x="156196" y="99964"/>
                  </a:lnTo>
                  <a:lnTo>
                    <a:pt x="150262" y="99964"/>
                  </a:lnTo>
                  <a:lnTo>
                    <a:pt x="150262" y="94029"/>
                  </a:lnTo>
                  <a:close/>
                  <a:moveTo>
                    <a:pt x="162445" y="94028"/>
                  </a:moveTo>
                  <a:lnTo>
                    <a:pt x="162445" y="99964"/>
                  </a:lnTo>
                  <a:lnTo>
                    <a:pt x="156509" y="99964"/>
                  </a:lnTo>
                  <a:lnTo>
                    <a:pt x="156509" y="94028"/>
                  </a:lnTo>
                  <a:close/>
                  <a:moveTo>
                    <a:pt x="168692" y="94028"/>
                  </a:moveTo>
                  <a:lnTo>
                    <a:pt x="168692" y="99964"/>
                  </a:lnTo>
                  <a:lnTo>
                    <a:pt x="162756" y="99964"/>
                  </a:lnTo>
                  <a:lnTo>
                    <a:pt x="162756" y="94028"/>
                  </a:lnTo>
                  <a:close/>
                  <a:moveTo>
                    <a:pt x="174939" y="94028"/>
                  </a:moveTo>
                  <a:lnTo>
                    <a:pt x="174939" y="99964"/>
                  </a:lnTo>
                  <a:lnTo>
                    <a:pt x="169005" y="99964"/>
                  </a:lnTo>
                  <a:lnTo>
                    <a:pt x="169005" y="94028"/>
                  </a:lnTo>
                  <a:close/>
                  <a:moveTo>
                    <a:pt x="181186" y="94028"/>
                  </a:moveTo>
                  <a:lnTo>
                    <a:pt x="181186" y="99964"/>
                  </a:lnTo>
                  <a:lnTo>
                    <a:pt x="175252" y="99964"/>
                  </a:lnTo>
                  <a:lnTo>
                    <a:pt x="175252" y="94028"/>
                  </a:lnTo>
                  <a:close/>
                  <a:moveTo>
                    <a:pt x="187435" y="94028"/>
                  </a:moveTo>
                  <a:lnTo>
                    <a:pt x="187435" y="99964"/>
                  </a:lnTo>
                  <a:lnTo>
                    <a:pt x="181499" y="99964"/>
                  </a:lnTo>
                  <a:lnTo>
                    <a:pt x="181499" y="94028"/>
                  </a:lnTo>
                  <a:close/>
                  <a:moveTo>
                    <a:pt x="193684" y="94028"/>
                  </a:moveTo>
                  <a:lnTo>
                    <a:pt x="193684" y="99964"/>
                  </a:lnTo>
                  <a:lnTo>
                    <a:pt x="187749" y="99964"/>
                  </a:lnTo>
                  <a:lnTo>
                    <a:pt x="187749" y="94028"/>
                  </a:lnTo>
                  <a:close/>
                  <a:moveTo>
                    <a:pt x="199931" y="94028"/>
                  </a:moveTo>
                  <a:lnTo>
                    <a:pt x="199931" y="99964"/>
                  </a:lnTo>
                  <a:lnTo>
                    <a:pt x="193996" y="99964"/>
                  </a:lnTo>
                  <a:lnTo>
                    <a:pt x="193996" y="94028"/>
                  </a:lnTo>
                  <a:close/>
                  <a:moveTo>
                    <a:pt x="206180" y="94028"/>
                  </a:moveTo>
                  <a:lnTo>
                    <a:pt x="206180" y="99964"/>
                  </a:lnTo>
                  <a:lnTo>
                    <a:pt x="200244" y="99964"/>
                  </a:lnTo>
                  <a:lnTo>
                    <a:pt x="200244" y="94028"/>
                  </a:lnTo>
                  <a:close/>
                  <a:moveTo>
                    <a:pt x="212427" y="94028"/>
                  </a:moveTo>
                  <a:lnTo>
                    <a:pt x="212427" y="99964"/>
                  </a:lnTo>
                  <a:lnTo>
                    <a:pt x="206491" y="99964"/>
                  </a:lnTo>
                  <a:lnTo>
                    <a:pt x="206491" y="94028"/>
                  </a:lnTo>
                  <a:close/>
                  <a:moveTo>
                    <a:pt x="218674" y="94028"/>
                  </a:moveTo>
                  <a:lnTo>
                    <a:pt x="218674" y="99964"/>
                  </a:lnTo>
                  <a:lnTo>
                    <a:pt x="212739" y="99964"/>
                  </a:lnTo>
                  <a:lnTo>
                    <a:pt x="212739" y="94028"/>
                  </a:lnTo>
                  <a:close/>
                  <a:moveTo>
                    <a:pt x="224921" y="94029"/>
                  </a:moveTo>
                  <a:lnTo>
                    <a:pt x="224921" y="99964"/>
                  </a:lnTo>
                  <a:lnTo>
                    <a:pt x="218987" y="99964"/>
                  </a:lnTo>
                  <a:lnTo>
                    <a:pt x="218987" y="94029"/>
                  </a:lnTo>
                  <a:close/>
                  <a:moveTo>
                    <a:pt x="231170" y="94029"/>
                  </a:moveTo>
                  <a:lnTo>
                    <a:pt x="231170" y="99964"/>
                  </a:lnTo>
                  <a:lnTo>
                    <a:pt x="225234" y="99964"/>
                  </a:lnTo>
                  <a:lnTo>
                    <a:pt x="225234" y="94029"/>
                  </a:lnTo>
                  <a:close/>
                  <a:moveTo>
                    <a:pt x="237417" y="94029"/>
                  </a:moveTo>
                  <a:lnTo>
                    <a:pt x="237417" y="99964"/>
                  </a:lnTo>
                  <a:lnTo>
                    <a:pt x="231481" y="99964"/>
                  </a:lnTo>
                  <a:lnTo>
                    <a:pt x="231481" y="94029"/>
                  </a:lnTo>
                  <a:close/>
                  <a:moveTo>
                    <a:pt x="243664" y="94029"/>
                  </a:moveTo>
                  <a:lnTo>
                    <a:pt x="243664" y="99964"/>
                  </a:lnTo>
                  <a:lnTo>
                    <a:pt x="237729" y="99964"/>
                  </a:lnTo>
                  <a:lnTo>
                    <a:pt x="237729" y="94029"/>
                  </a:lnTo>
                  <a:close/>
                  <a:moveTo>
                    <a:pt x="249911" y="94029"/>
                  </a:moveTo>
                  <a:lnTo>
                    <a:pt x="249911" y="99964"/>
                  </a:lnTo>
                  <a:lnTo>
                    <a:pt x="243977" y="99964"/>
                  </a:lnTo>
                  <a:lnTo>
                    <a:pt x="243977" y="94029"/>
                  </a:lnTo>
                  <a:close/>
                  <a:moveTo>
                    <a:pt x="256161" y="94029"/>
                  </a:moveTo>
                  <a:lnTo>
                    <a:pt x="256161" y="99964"/>
                  </a:lnTo>
                  <a:lnTo>
                    <a:pt x="250225" y="99964"/>
                  </a:lnTo>
                  <a:lnTo>
                    <a:pt x="250225" y="94029"/>
                  </a:lnTo>
                  <a:close/>
                  <a:moveTo>
                    <a:pt x="262409" y="94029"/>
                  </a:moveTo>
                  <a:lnTo>
                    <a:pt x="262409" y="99964"/>
                  </a:lnTo>
                  <a:lnTo>
                    <a:pt x="256474" y="99964"/>
                  </a:lnTo>
                  <a:lnTo>
                    <a:pt x="256474" y="94029"/>
                  </a:lnTo>
                  <a:close/>
                  <a:moveTo>
                    <a:pt x="268656" y="94029"/>
                  </a:moveTo>
                  <a:lnTo>
                    <a:pt x="268656" y="99964"/>
                  </a:lnTo>
                  <a:lnTo>
                    <a:pt x="262721" y="99964"/>
                  </a:lnTo>
                  <a:lnTo>
                    <a:pt x="262721" y="94029"/>
                  </a:lnTo>
                  <a:close/>
                  <a:moveTo>
                    <a:pt x="274904" y="94029"/>
                  </a:moveTo>
                  <a:lnTo>
                    <a:pt x="274904" y="99964"/>
                  </a:lnTo>
                  <a:lnTo>
                    <a:pt x="268968" y="99964"/>
                  </a:lnTo>
                  <a:lnTo>
                    <a:pt x="268968" y="94029"/>
                  </a:lnTo>
                  <a:close/>
                  <a:moveTo>
                    <a:pt x="6251" y="100276"/>
                  </a:moveTo>
                  <a:lnTo>
                    <a:pt x="6251" y="106211"/>
                  </a:lnTo>
                  <a:lnTo>
                    <a:pt x="315" y="106211"/>
                  </a:lnTo>
                  <a:lnTo>
                    <a:pt x="315" y="100276"/>
                  </a:lnTo>
                  <a:close/>
                  <a:moveTo>
                    <a:pt x="12498" y="100276"/>
                  </a:moveTo>
                  <a:lnTo>
                    <a:pt x="12498" y="106211"/>
                  </a:lnTo>
                  <a:lnTo>
                    <a:pt x="6562" y="106211"/>
                  </a:lnTo>
                  <a:lnTo>
                    <a:pt x="6562" y="100276"/>
                  </a:lnTo>
                  <a:close/>
                  <a:moveTo>
                    <a:pt x="18745" y="100276"/>
                  </a:moveTo>
                  <a:lnTo>
                    <a:pt x="18745" y="106211"/>
                  </a:lnTo>
                  <a:lnTo>
                    <a:pt x="12810" y="106211"/>
                  </a:lnTo>
                  <a:lnTo>
                    <a:pt x="12810" y="100276"/>
                  </a:lnTo>
                  <a:close/>
                  <a:moveTo>
                    <a:pt x="24992" y="100276"/>
                  </a:moveTo>
                  <a:lnTo>
                    <a:pt x="24992" y="106211"/>
                  </a:lnTo>
                  <a:lnTo>
                    <a:pt x="19058" y="106211"/>
                  </a:lnTo>
                  <a:lnTo>
                    <a:pt x="19058" y="100276"/>
                  </a:lnTo>
                  <a:close/>
                  <a:moveTo>
                    <a:pt x="31242" y="100276"/>
                  </a:moveTo>
                  <a:lnTo>
                    <a:pt x="31242" y="106211"/>
                  </a:lnTo>
                  <a:lnTo>
                    <a:pt x="25305" y="106211"/>
                  </a:lnTo>
                  <a:lnTo>
                    <a:pt x="25305" y="100276"/>
                  </a:lnTo>
                  <a:close/>
                  <a:moveTo>
                    <a:pt x="37489" y="100276"/>
                  </a:moveTo>
                  <a:lnTo>
                    <a:pt x="37489" y="106211"/>
                  </a:lnTo>
                  <a:lnTo>
                    <a:pt x="31553" y="106211"/>
                  </a:lnTo>
                  <a:lnTo>
                    <a:pt x="31553" y="100276"/>
                  </a:lnTo>
                  <a:close/>
                  <a:moveTo>
                    <a:pt x="43737" y="100276"/>
                  </a:moveTo>
                  <a:lnTo>
                    <a:pt x="43737" y="106211"/>
                  </a:lnTo>
                  <a:lnTo>
                    <a:pt x="37802" y="106211"/>
                  </a:lnTo>
                  <a:lnTo>
                    <a:pt x="37802" y="100276"/>
                  </a:lnTo>
                  <a:close/>
                  <a:moveTo>
                    <a:pt x="49985" y="100276"/>
                  </a:moveTo>
                  <a:lnTo>
                    <a:pt x="49985" y="106211"/>
                  </a:lnTo>
                  <a:lnTo>
                    <a:pt x="44049" y="106211"/>
                  </a:lnTo>
                  <a:lnTo>
                    <a:pt x="44049" y="100276"/>
                  </a:lnTo>
                  <a:close/>
                  <a:moveTo>
                    <a:pt x="56232" y="100276"/>
                  </a:moveTo>
                  <a:lnTo>
                    <a:pt x="56232" y="106211"/>
                  </a:lnTo>
                  <a:lnTo>
                    <a:pt x="50296" y="106211"/>
                  </a:lnTo>
                  <a:lnTo>
                    <a:pt x="50296" y="100276"/>
                  </a:lnTo>
                  <a:close/>
                  <a:moveTo>
                    <a:pt x="62480" y="100276"/>
                  </a:moveTo>
                  <a:lnTo>
                    <a:pt x="62480" y="106211"/>
                  </a:lnTo>
                  <a:lnTo>
                    <a:pt x="56545" y="106211"/>
                  </a:lnTo>
                  <a:lnTo>
                    <a:pt x="56545" y="100276"/>
                  </a:lnTo>
                  <a:close/>
                  <a:moveTo>
                    <a:pt x="68727" y="100276"/>
                  </a:moveTo>
                  <a:lnTo>
                    <a:pt x="68727" y="106211"/>
                  </a:lnTo>
                  <a:lnTo>
                    <a:pt x="62792" y="106211"/>
                  </a:lnTo>
                  <a:lnTo>
                    <a:pt x="62792" y="100276"/>
                  </a:lnTo>
                  <a:close/>
                  <a:moveTo>
                    <a:pt x="74975" y="100276"/>
                  </a:moveTo>
                  <a:lnTo>
                    <a:pt x="74975" y="106211"/>
                  </a:lnTo>
                  <a:lnTo>
                    <a:pt x="69039" y="106211"/>
                  </a:lnTo>
                  <a:lnTo>
                    <a:pt x="69039" y="100276"/>
                  </a:lnTo>
                  <a:close/>
                  <a:moveTo>
                    <a:pt x="81223" y="100276"/>
                  </a:moveTo>
                  <a:lnTo>
                    <a:pt x="81223" y="106211"/>
                  </a:lnTo>
                  <a:lnTo>
                    <a:pt x="75286" y="106211"/>
                  </a:lnTo>
                  <a:lnTo>
                    <a:pt x="75286" y="100276"/>
                  </a:lnTo>
                  <a:close/>
                  <a:moveTo>
                    <a:pt x="87470" y="100276"/>
                  </a:moveTo>
                  <a:lnTo>
                    <a:pt x="87470" y="106211"/>
                  </a:lnTo>
                  <a:lnTo>
                    <a:pt x="81535" y="106211"/>
                  </a:lnTo>
                  <a:lnTo>
                    <a:pt x="81535" y="100276"/>
                  </a:lnTo>
                  <a:close/>
                  <a:moveTo>
                    <a:pt x="93718" y="100276"/>
                  </a:moveTo>
                  <a:lnTo>
                    <a:pt x="93718" y="106211"/>
                  </a:lnTo>
                  <a:lnTo>
                    <a:pt x="87784" y="106211"/>
                  </a:lnTo>
                  <a:lnTo>
                    <a:pt x="87784" y="100276"/>
                  </a:lnTo>
                  <a:close/>
                  <a:moveTo>
                    <a:pt x="99967" y="100276"/>
                  </a:moveTo>
                  <a:lnTo>
                    <a:pt x="99967" y="106211"/>
                  </a:lnTo>
                  <a:lnTo>
                    <a:pt x="94031" y="106211"/>
                  </a:lnTo>
                  <a:lnTo>
                    <a:pt x="94031" y="100276"/>
                  </a:lnTo>
                  <a:close/>
                  <a:moveTo>
                    <a:pt x="106214" y="100276"/>
                  </a:moveTo>
                  <a:lnTo>
                    <a:pt x="106214" y="106211"/>
                  </a:lnTo>
                  <a:lnTo>
                    <a:pt x="100278" y="106211"/>
                  </a:lnTo>
                  <a:lnTo>
                    <a:pt x="100278" y="100276"/>
                  </a:lnTo>
                  <a:close/>
                  <a:moveTo>
                    <a:pt x="112461" y="100276"/>
                  </a:moveTo>
                  <a:lnTo>
                    <a:pt x="112461" y="106211"/>
                  </a:lnTo>
                  <a:lnTo>
                    <a:pt x="106527" y="106211"/>
                  </a:lnTo>
                  <a:lnTo>
                    <a:pt x="106527" y="100276"/>
                  </a:lnTo>
                  <a:close/>
                  <a:moveTo>
                    <a:pt x="118710" y="100276"/>
                  </a:moveTo>
                  <a:lnTo>
                    <a:pt x="118710" y="106211"/>
                  </a:lnTo>
                  <a:lnTo>
                    <a:pt x="112774" y="106211"/>
                  </a:lnTo>
                  <a:lnTo>
                    <a:pt x="112774" y="100276"/>
                  </a:lnTo>
                  <a:close/>
                  <a:moveTo>
                    <a:pt x="124957" y="100276"/>
                  </a:moveTo>
                  <a:lnTo>
                    <a:pt x="124957" y="106211"/>
                  </a:lnTo>
                  <a:lnTo>
                    <a:pt x="119021" y="106211"/>
                  </a:lnTo>
                  <a:lnTo>
                    <a:pt x="119021" y="100276"/>
                  </a:lnTo>
                  <a:close/>
                  <a:moveTo>
                    <a:pt x="131204" y="100276"/>
                  </a:moveTo>
                  <a:lnTo>
                    <a:pt x="131204" y="106211"/>
                  </a:lnTo>
                  <a:lnTo>
                    <a:pt x="125270" y="106211"/>
                  </a:lnTo>
                  <a:lnTo>
                    <a:pt x="125270" y="100276"/>
                  </a:lnTo>
                  <a:close/>
                  <a:moveTo>
                    <a:pt x="137451" y="100276"/>
                  </a:moveTo>
                  <a:lnTo>
                    <a:pt x="137451" y="106211"/>
                  </a:lnTo>
                  <a:lnTo>
                    <a:pt x="131517" y="106211"/>
                  </a:lnTo>
                  <a:lnTo>
                    <a:pt x="131517" y="100276"/>
                  </a:lnTo>
                  <a:close/>
                  <a:moveTo>
                    <a:pt x="143702" y="100276"/>
                  </a:moveTo>
                  <a:lnTo>
                    <a:pt x="143702" y="106211"/>
                  </a:lnTo>
                  <a:lnTo>
                    <a:pt x="137766" y="106211"/>
                  </a:lnTo>
                  <a:lnTo>
                    <a:pt x="137766" y="100276"/>
                  </a:lnTo>
                  <a:close/>
                  <a:moveTo>
                    <a:pt x="149949" y="100276"/>
                  </a:moveTo>
                  <a:lnTo>
                    <a:pt x="149949" y="106211"/>
                  </a:lnTo>
                  <a:lnTo>
                    <a:pt x="144015" y="106211"/>
                  </a:lnTo>
                  <a:lnTo>
                    <a:pt x="144015" y="100276"/>
                  </a:lnTo>
                  <a:close/>
                  <a:moveTo>
                    <a:pt x="156196" y="100276"/>
                  </a:moveTo>
                  <a:lnTo>
                    <a:pt x="156196" y="106211"/>
                  </a:lnTo>
                  <a:lnTo>
                    <a:pt x="150262" y="106211"/>
                  </a:lnTo>
                  <a:lnTo>
                    <a:pt x="150262" y="100276"/>
                  </a:lnTo>
                  <a:close/>
                  <a:moveTo>
                    <a:pt x="162445" y="100276"/>
                  </a:moveTo>
                  <a:lnTo>
                    <a:pt x="162445" y="106211"/>
                  </a:lnTo>
                  <a:lnTo>
                    <a:pt x="156509" y="106211"/>
                  </a:lnTo>
                  <a:lnTo>
                    <a:pt x="156509" y="100276"/>
                  </a:lnTo>
                  <a:close/>
                  <a:moveTo>
                    <a:pt x="168692" y="100276"/>
                  </a:moveTo>
                  <a:lnTo>
                    <a:pt x="168692" y="106211"/>
                  </a:lnTo>
                  <a:lnTo>
                    <a:pt x="162756" y="106211"/>
                  </a:lnTo>
                  <a:lnTo>
                    <a:pt x="162756" y="100276"/>
                  </a:lnTo>
                  <a:close/>
                  <a:moveTo>
                    <a:pt x="174939" y="100276"/>
                  </a:moveTo>
                  <a:lnTo>
                    <a:pt x="174939" y="106211"/>
                  </a:lnTo>
                  <a:lnTo>
                    <a:pt x="169005" y="106211"/>
                  </a:lnTo>
                  <a:lnTo>
                    <a:pt x="169005" y="100276"/>
                  </a:lnTo>
                  <a:close/>
                  <a:moveTo>
                    <a:pt x="181186" y="100276"/>
                  </a:moveTo>
                  <a:lnTo>
                    <a:pt x="181186" y="106211"/>
                  </a:lnTo>
                  <a:lnTo>
                    <a:pt x="175252" y="106211"/>
                  </a:lnTo>
                  <a:lnTo>
                    <a:pt x="175252" y="100276"/>
                  </a:lnTo>
                  <a:close/>
                  <a:moveTo>
                    <a:pt x="187435" y="100276"/>
                  </a:moveTo>
                  <a:lnTo>
                    <a:pt x="187435" y="106211"/>
                  </a:lnTo>
                  <a:lnTo>
                    <a:pt x="181499" y="106211"/>
                  </a:lnTo>
                  <a:lnTo>
                    <a:pt x="181499" y="100276"/>
                  </a:lnTo>
                  <a:close/>
                  <a:moveTo>
                    <a:pt x="193684" y="100276"/>
                  </a:moveTo>
                  <a:lnTo>
                    <a:pt x="193684" y="106211"/>
                  </a:lnTo>
                  <a:lnTo>
                    <a:pt x="187749" y="106211"/>
                  </a:lnTo>
                  <a:lnTo>
                    <a:pt x="187749" y="100276"/>
                  </a:lnTo>
                  <a:close/>
                  <a:moveTo>
                    <a:pt x="199931" y="100276"/>
                  </a:moveTo>
                  <a:lnTo>
                    <a:pt x="199931" y="106211"/>
                  </a:lnTo>
                  <a:lnTo>
                    <a:pt x="193996" y="106211"/>
                  </a:lnTo>
                  <a:lnTo>
                    <a:pt x="193996" y="100276"/>
                  </a:lnTo>
                  <a:close/>
                  <a:moveTo>
                    <a:pt x="206180" y="100276"/>
                  </a:moveTo>
                  <a:lnTo>
                    <a:pt x="206180" y="106211"/>
                  </a:lnTo>
                  <a:lnTo>
                    <a:pt x="200244" y="106211"/>
                  </a:lnTo>
                  <a:lnTo>
                    <a:pt x="200244" y="100276"/>
                  </a:lnTo>
                  <a:close/>
                  <a:moveTo>
                    <a:pt x="212427" y="100276"/>
                  </a:moveTo>
                  <a:lnTo>
                    <a:pt x="212427" y="106211"/>
                  </a:lnTo>
                  <a:lnTo>
                    <a:pt x="206491" y="106211"/>
                  </a:lnTo>
                  <a:lnTo>
                    <a:pt x="206491" y="100276"/>
                  </a:lnTo>
                  <a:close/>
                  <a:moveTo>
                    <a:pt x="218674" y="100276"/>
                  </a:moveTo>
                  <a:lnTo>
                    <a:pt x="218674" y="106211"/>
                  </a:lnTo>
                  <a:lnTo>
                    <a:pt x="212739" y="106211"/>
                  </a:lnTo>
                  <a:lnTo>
                    <a:pt x="212739" y="100276"/>
                  </a:lnTo>
                  <a:close/>
                  <a:moveTo>
                    <a:pt x="224921" y="100276"/>
                  </a:moveTo>
                  <a:lnTo>
                    <a:pt x="224921" y="106211"/>
                  </a:lnTo>
                  <a:lnTo>
                    <a:pt x="218987" y="106211"/>
                  </a:lnTo>
                  <a:lnTo>
                    <a:pt x="218987" y="100276"/>
                  </a:lnTo>
                  <a:close/>
                  <a:moveTo>
                    <a:pt x="231170" y="100276"/>
                  </a:moveTo>
                  <a:lnTo>
                    <a:pt x="231170" y="106211"/>
                  </a:lnTo>
                  <a:lnTo>
                    <a:pt x="225234" y="106211"/>
                  </a:lnTo>
                  <a:lnTo>
                    <a:pt x="225234" y="100276"/>
                  </a:lnTo>
                  <a:close/>
                  <a:moveTo>
                    <a:pt x="237417" y="100276"/>
                  </a:moveTo>
                  <a:lnTo>
                    <a:pt x="237417" y="106211"/>
                  </a:lnTo>
                  <a:lnTo>
                    <a:pt x="231481" y="106211"/>
                  </a:lnTo>
                  <a:lnTo>
                    <a:pt x="231481" y="100276"/>
                  </a:lnTo>
                  <a:close/>
                  <a:moveTo>
                    <a:pt x="243664" y="100276"/>
                  </a:moveTo>
                  <a:lnTo>
                    <a:pt x="243664" y="106211"/>
                  </a:lnTo>
                  <a:lnTo>
                    <a:pt x="237729" y="106211"/>
                  </a:lnTo>
                  <a:lnTo>
                    <a:pt x="237729" y="100276"/>
                  </a:lnTo>
                  <a:close/>
                  <a:moveTo>
                    <a:pt x="249911" y="100276"/>
                  </a:moveTo>
                  <a:lnTo>
                    <a:pt x="249911" y="106211"/>
                  </a:lnTo>
                  <a:lnTo>
                    <a:pt x="243977" y="106211"/>
                  </a:lnTo>
                  <a:lnTo>
                    <a:pt x="243977" y="100276"/>
                  </a:lnTo>
                  <a:close/>
                  <a:moveTo>
                    <a:pt x="256161" y="100276"/>
                  </a:moveTo>
                  <a:lnTo>
                    <a:pt x="256161" y="106211"/>
                  </a:lnTo>
                  <a:lnTo>
                    <a:pt x="250225" y="106211"/>
                  </a:lnTo>
                  <a:lnTo>
                    <a:pt x="250225" y="100276"/>
                  </a:lnTo>
                  <a:close/>
                  <a:moveTo>
                    <a:pt x="262409" y="100276"/>
                  </a:moveTo>
                  <a:lnTo>
                    <a:pt x="262409" y="106211"/>
                  </a:lnTo>
                  <a:lnTo>
                    <a:pt x="256474" y="106211"/>
                  </a:lnTo>
                  <a:lnTo>
                    <a:pt x="256474" y="100276"/>
                  </a:lnTo>
                  <a:close/>
                  <a:moveTo>
                    <a:pt x="268656" y="100276"/>
                  </a:moveTo>
                  <a:lnTo>
                    <a:pt x="268656" y="106211"/>
                  </a:lnTo>
                  <a:lnTo>
                    <a:pt x="262721" y="106211"/>
                  </a:lnTo>
                  <a:lnTo>
                    <a:pt x="262721" y="100276"/>
                  </a:lnTo>
                  <a:close/>
                  <a:moveTo>
                    <a:pt x="274904" y="100276"/>
                  </a:moveTo>
                  <a:lnTo>
                    <a:pt x="274904" y="106211"/>
                  </a:lnTo>
                  <a:lnTo>
                    <a:pt x="268968" y="106211"/>
                  </a:lnTo>
                  <a:lnTo>
                    <a:pt x="268968" y="100276"/>
                  </a:lnTo>
                  <a:close/>
                  <a:moveTo>
                    <a:pt x="6251" y="106523"/>
                  </a:moveTo>
                  <a:lnTo>
                    <a:pt x="6251" y="112460"/>
                  </a:lnTo>
                  <a:lnTo>
                    <a:pt x="315" y="112460"/>
                  </a:lnTo>
                  <a:lnTo>
                    <a:pt x="315" y="106523"/>
                  </a:lnTo>
                  <a:close/>
                  <a:moveTo>
                    <a:pt x="12498" y="106523"/>
                  </a:moveTo>
                  <a:lnTo>
                    <a:pt x="12498" y="112460"/>
                  </a:lnTo>
                  <a:lnTo>
                    <a:pt x="6562" y="112460"/>
                  </a:lnTo>
                  <a:lnTo>
                    <a:pt x="6562" y="106523"/>
                  </a:lnTo>
                  <a:close/>
                  <a:moveTo>
                    <a:pt x="18745" y="106523"/>
                  </a:moveTo>
                  <a:lnTo>
                    <a:pt x="18745" y="112460"/>
                  </a:lnTo>
                  <a:lnTo>
                    <a:pt x="12810" y="112460"/>
                  </a:lnTo>
                  <a:lnTo>
                    <a:pt x="12810" y="106523"/>
                  </a:lnTo>
                  <a:close/>
                  <a:moveTo>
                    <a:pt x="24992" y="106523"/>
                  </a:moveTo>
                  <a:lnTo>
                    <a:pt x="24992" y="112460"/>
                  </a:lnTo>
                  <a:lnTo>
                    <a:pt x="19058" y="112460"/>
                  </a:lnTo>
                  <a:lnTo>
                    <a:pt x="19058" y="106523"/>
                  </a:lnTo>
                  <a:close/>
                  <a:moveTo>
                    <a:pt x="31242" y="106523"/>
                  </a:moveTo>
                  <a:lnTo>
                    <a:pt x="31242" y="112460"/>
                  </a:lnTo>
                  <a:lnTo>
                    <a:pt x="25305" y="112460"/>
                  </a:lnTo>
                  <a:lnTo>
                    <a:pt x="25305" y="106523"/>
                  </a:lnTo>
                  <a:close/>
                  <a:moveTo>
                    <a:pt x="37489" y="106523"/>
                  </a:moveTo>
                  <a:lnTo>
                    <a:pt x="37489" y="112460"/>
                  </a:lnTo>
                  <a:lnTo>
                    <a:pt x="31553" y="112460"/>
                  </a:lnTo>
                  <a:lnTo>
                    <a:pt x="31553" y="106523"/>
                  </a:lnTo>
                  <a:close/>
                  <a:moveTo>
                    <a:pt x="43737" y="106523"/>
                  </a:moveTo>
                  <a:lnTo>
                    <a:pt x="43737" y="112460"/>
                  </a:lnTo>
                  <a:lnTo>
                    <a:pt x="37802" y="112460"/>
                  </a:lnTo>
                  <a:lnTo>
                    <a:pt x="37802" y="106523"/>
                  </a:lnTo>
                  <a:close/>
                  <a:moveTo>
                    <a:pt x="49985" y="106523"/>
                  </a:moveTo>
                  <a:lnTo>
                    <a:pt x="49985" y="112460"/>
                  </a:lnTo>
                  <a:lnTo>
                    <a:pt x="44049" y="112460"/>
                  </a:lnTo>
                  <a:lnTo>
                    <a:pt x="44049" y="106523"/>
                  </a:lnTo>
                  <a:close/>
                  <a:moveTo>
                    <a:pt x="56232" y="106523"/>
                  </a:moveTo>
                  <a:lnTo>
                    <a:pt x="56232" y="112460"/>
                  </a:lnTo>
                  <a:lnTo>
                    <a:pt x="50296" y="112460"/>
                  </a:lnTo>
                  <a:lnTo>
                    <a:pt x="50296" y="106523"/>
                  </a:lnTo>
                  <a:close/>
                  <a:moveTo>
                    <a:pt x="62480" y="106523"/>
                  </a:moveTo>
                  <a:lnTo>
                    <a:pt x="62480" y="112460"/>
                  </a:lnTo>
                  <a:lnTo>
                    <a:pt x="56545" y="112460"/>
                  </a:lnTo>
                  <a:lnTo>
                    <a:pt x="56545" y="106523"/>
                  </a:lnTo>
                  <a:close/>
                  <a:moveTo>
                    <a:pt x="68727" y="106523"/>
                  </a:moveTo>
                  <a:lnTo>
                    <a:pt x="68727" y="112460"/>
                  </a:lnTo>
                  <a:lnTo>
                    <a:pt x="62792" y="112460"/>
                  </a:lnTo>
                  <a:lnTo>
                    <a:pt x="62792" y="106523"/>
                  </a:lnTo>
                  <a:close/>
                  <a:moveTo>
                    <a:pt x="74975" y="106523"/>
                  </a:moveTo>
                  <a:lnTo>
                    <a:pt x="74975" y="112460"/>
                  </a:lnTo>
                  <a:lnTo>
                    <a:pt x="69039" y="112460"/>
                  </a:lnTo>
                  <a:lnTo>
                    <a:pt x="69039" y="106523"/>
                  </a:lnTo>
                  <a:close/>
                  <a:moveTo>
                    <a:pt x="81223" y="106523"/>
                  </a:moveTo>
                  <a:lnTo>
                    <a:pt x="81223" y="112460"/>
                  </a:lnTo>
                  <a:lnTo>
                    <a:pt x="75286" y="112460"/>
                  </a:lnTo>
                  <a:lnTo>
                    <a:pt x="75286" y="106523"/>
                  </a:lnTo>
                  <a:close/>
                  <a:moveTo>
                    <a:pt x="87470" y="106523"/>
                  </a:moveTo>
                  <a:lnTo>
                    <a:pt x="87470" y="112460"/>
                  </a:lnTo>
                  <a:lnTo>
                    <a:pt x="81535" y="112460"/>
                  </a:lnTo>
                  <a:lnTo>
                    <a:pt x="81535" y="106523"/>
                  </a:lnTo>
                  <a:close/>
                  <a:moveTo>
                    <a:pt x="93718" y="106523"/>
                  </a:moveTo>
                  <a:lnTo>
                    <a:pt x="93718" y="112460"/>
                  </a:lnTo>
                  <a:lnTo>
                    <a:pt x="87784" y="112460"/>
                  </a:lnTo>
                  <a:lnTo>
                    <a:pt x="87784" y="106523"/>
                  </a:lnTo>
                  <a:close/>
                  <a:moveTo>
                    <a:pt x="99967" y="106523"/>
                  </a:moveTo>
                  <a:lnTo>
                    <a:pt x="99967" y="112460"/>
                  </a:lnTo>
                  <a:lnTo>
                    <a:pt x="94031" y="112460"/>
                  </a:lnTo>
                  <a:lnTo>
                    <a:pt x="94031" y="106523"/>
                  </a:lnTo>
                  <a:close/>
                  <a:moveTo>
                    <a:pt x="106214" y="106523"/>
                  </a:moveTo>
                  <a:lnTo>
                    <a:pt x="106214" y="112460"/>
                  </a:lnTo>
                  <a:lnTo>
                    <a:pt x="100278" y="112460"/>
                  </a:lnTo>
                  <a:lnTo>
                    <a:pt x="100278" y="106523"/>
                  </a:lnTo>
                  <a:close/>
                  <a:moveTo>
                    <a:pt x="112461" y="106523"/>
                  </a:moveTo>
                  <a:lnTo>
                    <a:pt x="112461" y="112460"/>
                  </a:lnTo>
                  <a:lnTo>
                    <a:pt x="106527" y="112460"/>
                  </a:lnTo>
                  <a:lnTo>
                    <a:pt x="106527" y="106523"/>
                  </a:lnTo>
                  <a:close/>
                  <a:moveTo>
                    <a:pt x="118710" y="106523"/>
                  </a:moveTo>
                  <a:lnTo>
                    <a:pt x="118710" y="112460"/>
                  </a:lnTo>
                  <a:lnTo>
                    <a:pt x="112774" y="112460"/>
                  </a:lnTo>
                  <a:lnTo>
                    <a:pt x="112774" y="106523"/>
                  </a:lnTo>
                  <a:close/>
                  <a:moveTo>
                    <a:pt x="124957" y="106523"/>
                  </a:moveTo>
                  <a:lnTo>
                    <a:pt x="124957" y="112460"/>
                  </a:lnTo>
                  <a:lnTo>
                    <a:pt x="119021" y="112460"/>
                  </a:lnTo>
                  <a:lnTo>
                    <a:pt x="119021" y="106523"/>
                  </a:lnTo>
                  <a:close/>
                  <a:moveTo>
                    <a:pt x="131204" y="106523"/>
                  </a:moveTo>
                  <a:lnTo>
                    <a:pt x="131204" y="112460"/>
                  </a:lnTo>
                  <a:lnTo>
                    <a:pt x="125270" y="112460"/>
                  </a:lnTo>
                  <a:lnTo>
                    <a:pt x="125270" y="106523"/>
                  </a:lnTo>
                  <a:close/>
                  <a:moveTo>
                    <a:pt x="137451" y="106523"/>
                  </a:moveTo>
                  <a:lnTo>
                    <a:pt x="137451" y="112460"/>
                  </a:lnTo>
                  <a:lnTo>
                    <a:pt x="131517" y="112460"/>
                  </a:lnTo>
                  <a:lnTo>
                    <a:pt x="131517" y="106523"/>
                  </a:lnTo>
                  <a:close/>
                  <a:moveTo>
                    <a:pt x="143702" y="106523"/>
                  </a:moveTo>
                  <a:lnTo>
                    <a:pt x="143702" y="112460"/>
                  </a:lnTo>
                  <a:lnTo>
                    <a:pt x="137766" y="112460"/>
                  </a:lnTo>
                  <a:lnTo>
                    <a:pt x="137766" y="106523"/>
                  </a:lnTo>
                  <a:close/>
                  <a:moveTo>
                    <a:pt x="149949" y="106523"/>
                  </a:moveTo>
                  <a:lnTo>
                    <a:pt x="149949" y="112460"/>
                  </a:lnTo>
                  <a:lnTo>
                    <a:pt x="144015" y="112460"/>
                  </a:lnTo>
                  <a:lnTo>
                    <a:pt x="144015" y="106523"/>
                  </a:lnTo>
                  <a:close/>
                  <a:moveTo>
                    <a:pt x="156196" y="106523"/>
                  </a:moveTo>
                  <a:lnTo>
                    <a:pt x="156196" y="112460"/>
                  </a:lnTo>
                  <a:lnTo>
                    <a:pt x="150262" y="112460"/>
                  </a:lnTo>
                  <a:lnTo>
                    <a:pt x="150262" y="106523"/>
                  </a:lnTo>
                  <a:close/>
                  <a:moveTo>
                    <a:pt x="162445" y="106523"/>
                  </a:moveTo>
                  <a:lnTo>
                    <a:pt x="162445" y="112460"/>
                  </a:lnTo>
                  <a:lnTo>
                    <a:pt x="156509" y="112460"/>
                  </a:lnTo>
                  <a:lnTo>
                    <a:pt x="156509" y="106523"/>
                  </a:lnTo>
                  <a:close/>
                  <a:moveTo>
                    <a:pt x="168692" y="106523"/>
                  </a:moveTo>
                  <a:lnTo>
                    <a:pt x="168692" y="112460"/>
                  </a:lnTo>
                  <a:lnTo>
                    <a:pt x="162756" y="112460"/>
                  </a:lnTo>
                  <a:lnTo>
                    <a:pt x="162756" y="106523"/>
                  </a:lnTo>
                  <a:close/>
                  <a:moveTo>
                    <a:pt x="174939" y="106523"/>
                  </a:moveTo>
                  <a:lnTo>
                    <a:pt x="174939" y="112460"/>
                  </a:lnTo>
                  <a:lnTo>
                    <a:pt x="169005" y="112460"/>
                  </a:lnTo>
                  <a:lnTo>
                    <a:pt x="169005" y="106523"/>
                  </a:lnTo>
                  <a:close/>
                  <a:moveTo>
                    <a:pt x="181186" y="106523"/>
                  </a:moveTo>
                  <a:lnTo>
                    <a:pt x="181186" y="112460"/>
                  </a:lnTo>
                  <a:lnTo>
                    <a:pt x="175252" y="112460"/>
                  </a:lnTo>
                  <a:lnTo>
                    <a:pt x="175252" y="106523"/>
                  </a:lnTo>
                  <a:close/>
                  <a:moveTo>
                    <a:pt x="187435" y="106523"/>
                  </a:moveTo>
                  <a:lnTo>
                    <a:pt x="187435" y="112460"/>
                  </a:lnTo>
                  <a:lnTo>
                    <a:pt x="181499" y="112460"/>
                  </a:lnTo>
                  <a:lnTo>
                    <a:pt x="181499" y="106523"/>
                  </a:lnTo>
                  <a:close/>
                  <a:moveTo>
                    <a:pt x="193684" y="106523"/>
                  </a:moveTo>
                  <a:lnTo>
                    <a:pt x="193684" y="112460"/>
                  </a:lnTo>
                  <a:lnTo>
                    <a:pt x="187749" y="112460"/>
                  </a:lnTo>
                  <a:lnTo>
                    <a:pt x="187749" y="106523"/>
                  </a:lnTo>
                  <a:close/>
                  <a:moveTo>
                    <a:pt x="199931" y="106523"/>
                  </a:moveTo>
                  <a:lnTo>
                    <a:pt x="199931" y="112460"/>
                  </a:lnTo>
                  <a:lnTo>
                    <a:pt x="193996" y="112460"/>
                  </a:lnTo>
                  <a:lnTo>
                    <a:pt x="193996" y="106523"/>
                  </a:lnTo>
                  <a:close/>
                  <a:moveTo>
                    <a:pt x="206180" y="106523"/>
                  </a:moveTo>
                  <a:lnTo>
                    <a:pt x="206180" y="112460"/>
                  </a:lnTo>
                  <a:lnTo>
                    <a:pt x="200244" y="112460"/>
                  </a:lnTo>
                  <a:lnTo>
                    <a:pt x="200244" y="106523"/>
                  </a:lnTo>
                  <a:close/>
                  <a:moveTo>
                    <a:pt x="212427" y="106523"/>
                  </a:moveTo>
                  <a:lnTo>
                    <a:pt x="212427" y="112460"/>
                  </a:lnTo>
                  <a:lnTo>
                    <a:pt x="206491" y="112460"/>
                  </a:lnTo>
                  <a:lnTo>
                    <a:pt x="206491" y="106523"/>
                  </a:lnTo>
                  <a:close/>
                  <a:moveTo>
                    <a:pt x="218674" y="106523"/>
                  </a:moveTo>
                  <a:lnTo>
                    <a:pt x="218674" y="112460"/>
                  </a:lnTo>
                  <a:lnTo>
                    <a:pt x="212739" y="112460"/>
                  </a:lnTo>
                  <a:lnTo>
                    <a:pt x="212739" y="106523"/>
                  </a:lnTo>
                  <a:close/>
                  <a:moveTo>
                    <a:pt x="224921" y="106523"/>
                  </a:moveTo>
                  <a:lnTo>
                    <a:pt x="224921" y="112460"/>
                  </a:lnTo>
                  <a:lnTo>
                    <a:pt x="218987" y="112460"/>
                  </a:lnTo>
                  <a:lnTo>
                    <a:pt x="218987" y="106523"/>
                  </a:lnTo>
                  <a:close/>
                  <a:moveTo>
                    <a:pt x="231170" y="106523"/>
                  </a:moveTo>
                  <a:lnTo>
                    <a:pt x="231170" y="112460"/>
                  </a:lnTo>
                  <a:lnTo>
                    <a:pt x="225234" y="112460"/>
                  </a:lnTo>
                  <a:lnTo>
                    <a:pt x="225234" y="106523"/>
                  </a:lnTo>
                  <a:close/>
                  <a:moveTo>
                    <a:pt x="237417" y="106523"/>
                  </a:moveTo>
                  <a:lnTo>
                    <a:pt x="237417" y="112460"/>
                  </a:lnTo>
                  <a:lnTo>
                    <a:pt x="231481" y="112460"/>
                  </a:lnTo>
                  <a:lnTo>
                    <a:pt x="231481" y="106523"/>
                  </a:lnTo>
                  <a:close/>
                  <a:moveTo>
                    <a:pt x="243664" y="106523"/>
                  </a:moveTo>
                  <a:lnTo>
                    <a:pt x="243664" y="112460"/>
                  </a:lnTo>
                  <a:lnTo>
                    <a:pt x="237729" y="112460"/>
                  </a:lnTo>
                  <a:lnTo>
                    <a:pt x="237729" y="106523"/>
                  </a:lnTo>
                  <a:close/>
                  <a:moveTo>
                    <a:pt x="249911" y="106523"/>
                  </a:moveTo>
                  <a:lnTo>
                    <a:pt x="249911" y="112460"/>
                  </a:lnTo>
                  <a:lnTo>
                    <a:pt x="243977" y="112460"/>
                  </a:lnTo>
                  <a:lnTo>
                    <a:pt x="243977" y="106523"/>
                  </a:lnTo>
                  <a:close/>
                  <a:moveTo>
                    <a:pt x="256161" y="106523"/>
                  </a:moveTo>
                  <a:lnTo>
                    <a:pt x="256161" y="112460"/>
                  </a:lnTo>
                  <a:lnTo>
                    <a:pt x="250225" y="112460"/>
                  </a:lnTo>
                  <a:lnTo>
                    <a:pt x="250225" y="106523"/>
                  </a:lnTo>
                  <a:close/>
                  <a:moveTo>
                    <a:pt x="262409" y="106523"/>
                  </a:moveTo>
                  <a:lnTo>
                    <a:pt x="262409" y="112460"/>
                  </a:lnTo>
                  <a:lnTo>
                    <a:pt x="256474" y="112460"/>
                  </a:lnTo>
                  <a:lnTo>
                    <a:pt x="256474" y="106523"/>
                  </a:lnTo>
                  <a:close/>
                  <a:moveTo>
                    <a:pt x="268656" y="106523"/>
                  </a:moveTo>
                  <a:lnTo>
                    <a:pt x="268656" y="112460"/>
                  </a:lnTo>
                  <a:lnTo>
                    <a:pt x="262721" y="112460"/>
                  </a:lnTo>
                  <a:lnTo>
                    <a:pt x="262721" y="106523"/>
                  </a:lnTo>
                  <a:close/>
                  <a:moveTo>
                    <a:pt x="274904" y="106523"/>
                  </a:moveTo>
                  <a:lnTo>
                    <a:pt x="274904" y="112460"/>
                  </a:lnTo>
                  <a:lnTo>
                    <a:pt x="268968" y="112460"/>
                  </a:lnTo>
                  <a:lnTo>
                    <a:pt x="268968" y="106523"/>
                  </a:lnTo>
                  <a:close/>
                  <a:moveTo>
                    <a:pt x="6251" y="112771"/>
                  </a:moveTo>
                  <a:lnTo>
                    <a:pt x="6251" y="118707"/>
                  </a:lnTo>
                  <a:lnTo>
                    <a:pt x="315" y="118707"/>
                  </a:lnTo>
                  <a:lnTo>
                    <a:pt x="315" y="112771"/>
                  </a:lnTo>
                  <a:close/>
                  <a:moveTo>
                    <a:pt x="12498" y="112771"/>
                  </a:moveTo>
                  <a:lnTo>
                    <a:pt x="12498" y="118707"/>
                  </a:lnTo>
                  <a:lnTo>
                    <a:pt x="6562" y="118707"/>
                  </a:lnTo>
                  <a:lnTo>
                    <a:pt x="6562" y="112771"/>
                  </a:lnTo>
                  <a:close/>
                  <a:moveTo>
                    <a:pt x="18745" y="112771"/>
                  </a:moveTo>
                  <a:lnTo>
                    <a:pt x="18745" y="118707"/>
                  </a:lnTo>
                  <a:lnTo>
                    <a:pt x="12810" y="118707"/>
                  </a:lnTo>
                  <a:lnTo>
                    <a:pt x="12810" y="112771"/>
                  </a:lnTo>
                  <a:close/>
                  <a:moveTo>
                    <a:pt x="24992" y="112771"/>
                  </a:moveTo>
                  <a:lnTo>
                    <a:pt x="24992" y="118707"/>
                  </a:lnTo>
                  <a:lnTo>
                    <a:pt x="19058" y="118707"/>
                  </a:lnTo>
                  <a:lnTo>
                    <a:pt x="19058" y="112771"/>
                  </a:lnTo>
                  <a:close/>
                  <a:moveTo>
                    <a:pt x="31242" y="112771"/>
                  </a:moveTo>
                  <a:lnTo>
                    <a:pt x="31242" y="118707"/>
                  </a:lnTo>
                  <a:lnTo>
                    <a:pt x="25305" y="118707"/>
                  </a:lnTo>
                  <a:lnTo>
                    <a:pt x="25305" y="112771"/>
                  </a:lnTo>
                  <a:close/>
                  <a:moveTo>
                    <a:pt x="37489" y="112771"/>
                  </a:moveTo>
                  <a:lnTo>
                    <a:pt x="37489" y="118707"/>
                  </a:lnTo>
                  <a:lnTo>
                    <a:pt x="31553" y="118707"/>
                  </a:lnTo>
                  <a:lnTo>
                    <a:pt x="31553" y="112771"/>
                  </a:lnTo>
                  <a:close/>
                  <a:moveTo>
                    <a:pt x="43737" y="112771"/>
                  </a:moveTo>
                  <a:lnTo>
                    <a:pt x="43737" y="118707"/>
                  </a:lnTo>
                  <a:lnTo>
                    <a:pt x="37802" y="118707"/>
                  </a:lnTo>
                  <a:lnTo>
                    <a:pt x="37802" y="112771"/>
                  </a:lnTo>
                  <a:close/>
                  <a:moveTo>
                    <a:pt x="49985" y="112771"/>
                  </a:moveTo>
                  <a:lnTo>
                    <a:pt x="49985" y="118707"/>
                  </a:lnTo>
                  <a:lnTo>
                    <a:pt x="44049" y="118707"/>
                  </a:lnTo>
                  <a:lnTo>
                    <a:pt x="44049" y="112771"/>
                  </a:lnTo>
                  <a:close/>
                  <a:moveTo>
                    <a:pt x="56232" y="112771"/>
                  </a:moveTo>
                  <a:lnTo>
                    <a:pt x="56232" y="118707"/>
                  </a:lnTo>
                  <a:lnTo>
                    <a:pt x="50296" y="118707"/>
                  </a:lnTo>
                  <a:lnTo>
                    <a:pt x="50296" y="112771"/>
                  </a:lnTo>
                  <a:close/>
                  <a:moveTo>
                    <a:pt x="62480" y="112771"/>
                  </a:moveTo>
                  <a:lnTo>
                    <a:pt x="62480" y="118707"/>
                  </a:lnTo>
                  <a:lnTo>
                    <a:pt x="56545" y="118707"/>
                  </a:lnTo>
                  <a:lnTo>
                    <a:pt x="56545" y="112771"/>
                  </a:lnTo>
                  <a:close/>
                  <a:moveTo>
                    <a:pt x="68727" y="112771"/>
                  </a:moveTo>
                  <a:lnTo>
                    <a:pt x="68727" y="118707"/>
                  </a:lnTo>
                  <a:lnTo>
                    <a:pt x="62792" y="118707"/>
                  </a:lnTo>
                  <a:lnTo>
                    <a:pt x="62792" y="112771"/>
                  </a:lnTo>
                  <a:close/>
                  <a:moveTo>
                    <a:pt x="74975" y="112771"/>
                  </a:moveTo>
                  <a:lnTo>
                    <a:pt x="74975" y="118707"/>
                  </a:lnTo>
                  <a:lnTo>
                    <a:pt x="69039" y="118707"/>
                  </a:lnTo>
                  <a:lnTo>
                    <a:pt x="69039" y="112771"/>
                  </a:lnTo>
                  <a:close/>
                  <a:moveTo>
                    <a:pt x="81223" y="112771"/>
                  </a:moveTo>
                  <a:lnTo>
                    <a:pt x="81223" y="118707"/>
                  </a:lnTo>
                  <a:lnTo>
                    <a:pt x="75286" y="118707"/>
                  </a:lnTo>
                  <a:lnTo>
                    <a:pt x="75286" y="112771"/>
                  </a:lnTo>
                  <a:close/>
                  <a:moveTo>
                    <a:pt x="87470" y="112771"/>
                  </a:moveTo>
                  <a:lnTo>
                    <a:pt x="87470" y="118707"/>
                  </a:lnTo>
                  <a:lnTo>
                    <a:pt x="81535" y="118707"/>
                  </a:lnTo>
                  <a:lnTo>
                    <a:pt x="81535" y="112771"/>
                  </a:lnTo>
                  <a:close/>
                  <a:moveTo>
                    <a:pt x="93718" y="112771"/>
                  </a:moveTo>
                  <a:lnTo>
                    <a:pt x="93718" y="118707"/>
                  </a:lnTo>
                  <a:lnTo>
                    <a:pt x="87784" y="118707"/>
                  </a:lnTo>
                  <a:lnTo>
                    <a:pt x="87784" y="112771"/>
                  </a:lnTo>
                  <a:close/>
                  <a:moveTo>
                    <a:pt x="99967" y="112771"/>
                  </a:moveTo>
                  <a:lnTo>
                    <a:pt x="99967" y="118707"/>
                  </a:lnTo>
                  <a:lnTo>
                    <a:pt x="94031" y="118707"/>
                  </a:lnTo>
                  <a:lnTo>
                    <a:pt x="94031" y="112771"/>
                  </a:lnTo>
                  <a:close/>
                  <a:moveTo>
                    <a:pt x="106214" y="112771"/>
                  </a:moveTo>
                  <a:lnTo>
                    <a:pt x="106214" y="118707"/>
                  </a:lnTo>
                  <a:lnTo>
                    <a:pt x="100278" y="118707"/>
                  </a:lnTo>
                  <a:lnTo>
                    <a:pt x="100278" y="112771"/>
                  </a:lnTo>
                  <a:close/>
                  <a:moveTo>
                    <a:pt x="112461" y="112771"/>
                  </a:moveTo>
                  <a:lnTo>
                    <a:pt x="112461" y="118707"/>
                  </a:lnTo>
                  <a:lnTo>
                    <a:pt x="106527" y="118707"/>
                  </a:lnTo>
                  <a:lnTo>
                    <a:pt x="106527" y="112771"/>
                  </a:lnTo>
                  <a:close/>
                  <a:moveTo>
                    <a:pt x="118710" y="112771"/>
                  </a:moveTo>
                  <a:lnTo>
                    <a:pt x="118710" y="118707"/>
                  </a:lnTo>
                  <a:lnTo>
                    <a:pt x="112774" y="118707"/>
                  </a:lnTo>
                  <a:lnTo>
                    <a:pt x="112774" y="112771"/>
                  </a:lnTo>
                  <a:close/>
                  <a:moveTo>
                    <a:pt x="124957" y="112771"/>
                  </a:moveTo>
                  <a:lnTo>
                    <a:pt x="124957" y="118707"/>
                  </a:lnTo>
                  <a:lnTo>
                    <a:pt x="119021" y="118707"/>
                  </a:lnTo>
                  <a:lnTo>
                    <a:pt x="119021" y="112771"/>
                  </a:lnTo>
                  <a:close/>
                  <a:moveTo>
                    <a:pt x="131204" y="112771"/>
                  </a:moveTo>
                  <a:lnTo>
                    <a:pt x="131204" y="118707"/>
                  </a:lnTo>
                  <a:lnTo>
                    <a:pt x="125270" y="118707"/>
                  </a:lnTo>
                  <a:lnTo>
                    <a:pt x="125270" y="112771"/>
                  </a:lnTo>
                  <a:close/>
                  <a:moveTo>
                    <a:pt x="137451" y="112771"/>
                  </a:moveTo>
                  <a:lnTo>
                    <a:pt x="137451" y="118707"/>
                  </a:lnTo>
                  <a:lnTo>
                    <a:pt x="131517" y="118707"/>
                  </a:lnTo>
                  <a:lnTo>
                    <a:pt x="131517" y="112771"/>
                  </a:lnTo>
                  <a:close/>
                  <a:moveTo>
                    <a:pt x="143702" y="112771"/>
                  </a:moveTo>
                  <a:lnTo>
                    <a:pt x="143702" y="118707"/>
                  </a:lnTo>
                  <a:lnTo>
                    <a:pt x="137766" y="118707"/>
                  </a:lnTo>
                  <a:lnTo>
                    <a:pt x="137766" y="112771"/>
                  </a:lnTo>
                  <a:close/>
                  <a:moveTo>
                    <a:pt x="149949" y="112771"/>
                  </a:moveTo>
                  <a:lnTo>
                    <a:pt x="149949" y="118707"/>
                  </a:lnTo>
                  <a:lnTo>
                    <a:pt x="144015" y="118707"/>
                  </a:lnTo>
                  <a:lnTo>
                    <a:pt x="144015" y="112771"/>
                  </a:lnTo>
                  <a:close/>
                  <a:moveTo>
                    <a:pt x="156196" y="112771"/>
                  </a:moveTo>
                  <a:lnTo>
                    <a:pt x="156196" y="118707"/>
                  </a:lnTo>
                  <a:lnTo>
                    <a:pt x="150262" y="118707"/>
                  </a:lnTo>
                  <a:lnTo>
                    <a:pt x="150262" y="112771"/>
                  </a:lnTo>
                  <a:close/>
                  <a:moveTo>
                    <a:pt x="162445" y="112771"/>
                  </a:moveTo>
                  <a:lnTo>
                    <a:pt x="162445" y="118707"/>
                  </a:lnTo>
                  <a:lnTo>
                    <a:pt x="156509" y="118707"/>
                  </a:lnTo>
                  <a:lnTo>
                    <a:pt x="156509" y="112771"/>
                  </a:lnTo>
                  <a:close/>
                  <a:moveTo>
                    <a:pt x="168692" y="112771"/>
                  </a:moveTo>
                  <a:lnTo>
                    <a:pt x="168692" y="118707"/>
                  </a:lnTo>
                  <a:lnTo>
                    <a:pt x="162756" y="118707"/>
                  </a:lnTo>
                  <a:lnTo>
                    <a:pt x="162756" y="112771"/>
                  </a:lnTo>
                  <a:close/>
                  <a:moveTo>
                    <a:pt x="174939" y="112771"/>
                  </a:moveTo>
                  <a:lnTo>
                    <a:pt x="174939" y="118707"/>
                  </a:lnTo>
                  <a:lnTo>
                    <a:pt x="169005" y="118707"/>
                  </a:lnTo>
                  <a:lnTo>
                    <a:pt x="169005" y="112771"/>
                  </a:lnTo>
                  <a:close/>
                  <a:moveTo>
                    <a:pt x="181186" y="112771"/>
                  </a:moveTo>
                  <a:lnTo>
                    <a:pt x="181186" y="118707"/>
                  </a:lnTo>
                  <a:lnTo>
                    <a:pt x="175252" y="118707"/>
                  </a:lnTo>
                  <a:lnTo>
                    <a:pt x="175252" y="112771"/>
                  </a:lnTo>
                  <a:close/>
                  <a:moveTo>
                    <a:pt x="187435" y="112771"/>
                  </a:moveTo>
                  <a:lnTo>
                    <a:pt x="187435" y="118707"/>
                  </a:lnTo>
                  <a:lnTo>
                    <a:pt x="181499" y="118707"/>
                  </a:lnTo>
                  <a:lnTo>
                    <a:pt x="181499" y="112771"/>
                  </a:lnTo>
                  <a:close/>
                  <a:moveTo>
                    <a:pt x="193684" y="112771"/>
                  </a:moveTo>
                  <a:lnTo>
                    <a:pt x="193684" y="118707"/>
                  </a:lnTo>
                  <a:lnTo>
                    <a:pt x="187749" y="118707"/>
                  </a:lnTo>
                  <a:lnTo>
                    <a:pt x="187749" y="112771"/>
                  </a:lnTo>
                  <a:close/>
                  <a:moveTo>
                    <a:pt x="199931" y="112771"/>
                  </a:moveTo>
                  <a:lnTo>
                    <a:pt x="199931" y="118707"/>
                  </a:lnTo>
                  <a:lnTo>
                    <a:pt x="193996" y="118707"/>
                  </a:lnTo>
                  <a:lnTo>
                    <a:pt x="193996" y="112771"/>
                  </a:lnTo>
                  <a:close/>
                  <a:moveTo>
                    <a:pt x="206180" y="112771"/>
                  </a:moveTo>
                  <a:lnTo>
                    <a:pt x="206180" y="118707"/>
                  </a:lnTo>
                  <a:lnTo>
                    <a:pt x="200244" y="118707"/>
                  </a:lnTo>
                  <a:lnTo>
                    <a:pt x="200244" y="112771"/>
                  </a:lnTo>
                  <a:close/>
                  <a:moveTo>
                    <a:pt x="212427" y="112771"/>
                  </a:moveTo>
                  <a:lnTo>
                    <a:pt x="212427" y="118707"/>
                  </a:lnTo>
                  <a:lnTo>
                    <a:pt x="206491" y="118707"/>
                  </a:lnTo>
                  <a:lnTo>
                    <a:pt x="206491" y="112771"/>
                  </a:lnTo>
                  <a:close/>
                  <a:moveTo>
                    <a:pt x="218674" y="112771"/>
                  </a:moveTo>
                  <a:lnTo>
                    <a:pt x="218674" y="118707"/>
                  </a:lnTo>
                  <a:lnTo>
                    <a:pt x="212739" y="118707"/>
                  </a:lnTo>
                  <a:lnTo>
                    <a:pt x="212739" y="112771"/>
                  </a:lnTo>
                  <a:close/>
                  <a:moveTo>
                    <a:pt x="224921" y="112771"/>
                  </a:moveTo>
                  <a:lnTo>
                    <a:pt x="224921" y="118707"/>
                  </a:lnTo>
                  <a:lnTo>
                    <a:pt x="218987" y="118707"/>
                  </a:lnTo>
                  <a:lnTo>
                    <a:pt x="218987" y="112771"/>
                  </a:lnTo>
                  <a:close/>
                  <a:moveTo>
                    <a:pt x="231170" y="112771"/>
                  </a:moveTo>
                  <a:lnTo>
                    <a:pt x="231170" y="118707"/>
                  </a:lnTo>
                  <a:lnTo>
                    <a:pt x="225234" y="118707"/>
                  </a:lnTo>
                  <a:lnTo>
                    <a:pt x="225234" y="112771"/>
                  </a:lnTo>
                  <a:close/>
                  <a:moveTo>
                    <a:pt x="237417" y="112771"/>
                  </a:moveTo>
                  <a:lnTo>
                    <a:pt x="237417" y="118707"/>
                  </a:lnTo>
                  <a:lnTo>
                    <a:pt x="231481" y="118707"/>
                  </a:lnTo>
                  <a:lnTo>
                    <a:pt x="231481" y="112771"/>
                  </a:lnTo>
                  <a:close/>
                  <a:moveTo>
                    <a:pt x="243664" y="112771"/>
                  </a:moveTo>
                  <a:lnTo>
                    <a:pt x="243664" y="118707"/>
                  </a:lnTo>
                  <a:lnTo>
                    <a:pt x="237729" y="118707"/>
                  </a:lnTo>
                  <a:lnTo>
                    <a:pt x="237729" y="112771"/>
                  </a:lnTo>
                  <a:close/>
                  <a:moveTo>
                    <a:pt x="249911" y="112771"/>
                  </a:moveTo>
                  <a:lnTo>
                    <a:pt x="249911" y="118707"/>
                  </a:lnTo>
                  <a:lnTo>
                    <a:pt x="243977" y="118707"/>
                  </a:lnTo>
                  <a:lnTo>
                    <a:pt x="243977" y="112771"/>
                  </a:lnTo>
                  <a:close/>
                  <a:moveTo>
                    <a:pt x="256161" y="112771"/>
                  </a:moveTo>
                  <a:lnTo>
                    <a:pt x="256161" y="118707"/>
                  </a:lnTo>
                  <a:lnTo>
                    <a:pt x="250225" y="118707"/>
                  </a:lnTo>
                  <a:lnTo>
                    <a:pt x="250225" y="112771"/>
                  </a:lnTo>
                  <a:close/>
                  <a:moveTo>
                    <a:pt x="262409" y="112771"/>
                  </a:moveTo>
                  <a:lnTo>
                    <a:pt x="262409" y="118707"/>
                  </a:lnTo>
                  <a:lnTo>
                    <a:pt x="256474" y="118707"/>
                  </a:lnTo>
                  <a:lnTo>
                    <a:pt x="256474" y="112771"/>
                  </a:lnTo>
                  <a:close/>
                  <a:moveTo>
                    <a:pt x="268656" y="112771"/>
                  </a:moveTo>
                  <a:lnTo>
                    <a:pt x="268656" y="118707"/>
                  </a:lnTo>
                  <a:lnTo>
                    <a:pt x="262721" y="118707"/>
                  </a:lnTo>
                  <a:lnTo>
                    <a:pt x="262721" y="112771"/>
                  </a:lnTo>
                  <a:close/>
                  <a:moveTo>
                    <a:pt x="274904" y="112771"/>
                  </a:moveTo>
                  <a:lnTo>
                    <a:pt x="274904" y="118707"/>
                  </a:lnTo>
                  <a:lnTo>
                    <a:pt x="268968" y="118707"/>
                  </a:lnTo>
                  <a:lnTo>
                    <a:pt x="268968" y="112771"/>
                  </a:lnTo>
                  <a:close/>
                  <a:moveTo>
                    <a:pt x="6251" y="119019"/>
                  </a:moveTo>
                  <a:lnTo>
                    <a:pt x="6251" y="124954"/>
                  </a:lnTo>
                  <a:lnTo>
                    <a:pt x="315" y="124954"/>
                  </a:lnTo>
                  <a:lnTo>
                    <a:pt x="315" y="119019"/>
                  </a:lnTo>
                  <a:close/>
                  <a:moveTo>
                    <a:pt x="12498" y="119019"/>
                  </a:moveTo>
                  <a:lnTo>
                    <a:pt x="12498" y="124954"/>
                  </a:lnTo>
                  <a:lnTo>
                    <a:pt x="6562" y="124954"/>
                  </a:lnTo>
                  <a:lnTo>
                    <a:pt x="6562" y="119019"/>
                  </a:lnTo>
                  <a:close/>
                  <a:moveTo>
                    <a:pt x="18745" y="119019"/>
                  </a:moveTo>
                  <a:lnTo>
                    <a:pt x="18745" y="124954"/>
                  </a:lnTo>
                  <a:lnTo>
                    <a:pt x="12810" y="124954"/>
                  </a:lnTo>
                  <a:lnTo>
                    <a:pt x="12810" y="119019"/>
                  </a:lnTo>
                  <a:close/>
                  <a:moveTo>
                    <a:pt x="24992" y="119019"/>
                  </a:moveTo>
                  <a:lnTo>
                    <a:pt x="24992" y="124954"/>
                  </a:lnTo>
                  <a:lnTo>
                    <a:pt x="19058" y="124954"/>
                  </a:lnTo>
                  <a:lnTo>
                    <a:pt x="19058" y="119019"/>
                  </a:lnTo>
                  <a:close/>
                  <a:moveTo>
                    <a:pt x="31242" y="119019"/>
                  </a:moveTo>
                  <a:lnTo>
                    <a:pt x="31242" y="124954"/>
                  </a:lnTo>
                  <a:lnTo>
                    <a:pt x="25305" y="124954"/>
                  </a:lnTo>
                  <a:lnTo>
                    <a:pt x="25305" y="119019"/>
                  </a:lnTo>
                  <a:close/>
                  <a:moveTo>
                    <a:pt x="37489" y="119019"/>
                  </a:moveTo>
                  <a:lnTo>
                    <a:pt x="37489" y="124954"/>
                  </a:lnTo>
                  <a:lnTo>
                    <a:pt x="31553" y="124954"/>
                  </a:lnTo>
                  <a:lnTo>
                    <a:pt x="31553" y="119019"/>
                  </a:lnTo>
                  <a:close/>
                  <a:moveTo>
                    <a:pt x="43737" y="119019"/>
                  </a:moveTo>
                  <a:lnTo>
                    <a:pt x="43737" y="124954"/>
                  </a:lnTo>
                  <a:lnTo>
                    <a:pt x="37802" y="124954"/>
                  </a:lnTo>
                  <a:lnTo>
                    <a:pt x="37802" y="119019"/>
                  </a:lnTo>
                  <a:close/>
                  <a:moveTo>
                    <a:pt x="49985" y="119019"/>
                  </a:moveTo>
                  <a:lnTo>
                    <a:pt x="49985" y="124954"/>
                  </a:lnTo>
                  <a:lnTo>
                    <a:pt x="44049" y="124954"/>
                  </a:lnTo>
                  <a:lnTo>
                    <a:pt x="44049" y="119019"/>
                  </a:lnTo>
                  <a:close/>
                  <a:moveTo>
                    <a:pt x="56232" y="119019"/>
                  </a:moveTo>
                  <a:lnTo>
                    <a:pt x="56232" y="124954"/>
                  </a:lnTo>
                  <a:lnTo>
                    <a:pt x="50296" y="124954"/>
                  </a:lnTo>
                  <a:lnTo>
                    <a:pt x="50296" y="119019"/>
                  </a:lnTo>
                  <a:close/>
                  <a:moveTo>
                    <a:pt x="62480" y="119019"/>
                  </a:moveTo>
                  <a:lnTo>
                    <a:pt x="62480" y="124954"/>
                  </a:lnTo>
                  <a:lnTo>
                    <a:pt x="56545" y="124954"/>
                  </a:lnTo>
                  <a:lnTo>
                    <a:pt x="56545" y="119019"/>
                  </a:lnTo>
                  <a:close/>
                  <a:moveTo>
                    <a:pt x="68727" y="119019"/>
                  </a:moveTo>
                  <a:lnTo>
                    <a:pt x="68727" y="124954"/>
                  </a:lnTo>
                  <a:lnTo>
                    <a:pt x="62792" y="124954"/>
                  </a:lnTo>
                  <a:lnTo>
                    <a:pt x="62792" y="119019"/>
                  </a:lnTo>
                  <a:close/>
                  <a:moveTo>
                    <a:pt x="74975" y="119019"/>
                  </a:moveTo>
                  <a:lnTo>
                    <a:pt x="74975" y="124954"/>
                  </a:lnTo>
                  <a:lnTo>
                    <a:pt x="69039" y="124954"/>
                  </a:lnTo>
                  <a:lnTo>
                    <a:pt x="69039" y="119019"/>
                  </a:lnTo>
                  <a:close/>
                  <a:moveTo>
                    <a:pt x="81223" y="119019"/>
                  </a:moveTo>
                  <a:lnTo>
                    <a:pt x="81223" y="124954"/>
                  </a:lnTo>
                  <a:lnTo>
                    <a:pt x="75286" y="124954"/>
                  </a:lnTo>
                  <a:lnTo>
                    <a:pt x="75286" y="119019"/>
                  </a:lnTo>
                  <a:close/>
                  <a:moveTo>
                    <a:pt x="87470" y="119019"/>
                  </a:moveTo>
                  <a:lnTo>
                    <a:pt x="87470" y="124954"/>
                  </a:lnTo>
                  <a:lnTo>
                    <a:pt x="81535" y="124954"/>
                  </a:lnTo>
                  <a:lnTo>
                    <a:pt x="81535" y="119019"/>
                  </a:lnTo>
                  <a:close/>
                  <a:moveTo>
                    <a:pt x="93718" y="119019"/>
                  </a:moveTo>
                  <a:lnTo>
                    <a:pt x="93718" y="124954"/>
                  </a:lnTo>
                  <a:lnTo>
                    <a:pt x="87784" y="124954"/>
                  </a:lnTo>
                  <a:lnTo>
                    <a:pt x="87784" y="119019"/>
                  </a:lnTo>
                  <a:close/>
                  <a:moveTo>
                    <a:pt x="99967" y="119019"/>
                  </a:moveTo>
                  <a:lnTo>
                    <a:pt x="99967" y="124954"/>
                  </a:lnTo>
                  <a:lnTo>
                    <a:pt x="94031" y="124954"/>
                  </a:lnTo>
                  <a:lnTo>
                    <a:pt x="94031" y="119019"/>
                  </a:lnTo>
                  <a:close/>
                  <a:moveTo>
                    <a:pt x="106214" y="119019"/>
                  </a:moveTo>
                  <a:lnTo>
                    <a:pt x="106214" y="124954"/>
                  </a:lnTo>
                  <a:lnTo>
                    <a:pt x="100278" y="124954"/>
                  </a:lnTo>
                  <a:lnTo>
                    <a:pt x="100278" y="119019"/>
                  </a:lnTo>
                  <a:close/>
                  <a:moveTo>
                    <a:pt x="112461" y="119019"/>
                  </a:moveTo>
                  <a:lnTo>
                    <a:pt x="112461" y="124954"/>
                  </a:lnTo>
                  <a:lnTo>
                    <a:pt x="106527" y="124954"/>
                  </a:lnTo>
                  <a:lnTo>
                    <a:pt x="106527" y="119019"/>
                  </a:lnTo>
                  <a:close/>
                  <a:moveTo>
                    <a:pt x="118710" y="119019"/>
                  </a:moveTo>
                  <a:lnTo>
                    <a:pt x="118710" y="124954"/>
                  </a:lnTo>
                  <a:lnTo>
                    <a:pt x="112774" y="124954"/>
                  </a:lnTo>
                  <a:lnTo>
                    <a:pt x="112774" y="119019"/>
                  </a:lnTo>
                  <a:close/>
                  <a:moveTo>
                    <a:pt x="124957" y="119019"/>
                  </a:moveTo>
                  <a:lnTo>
                    <a:pt x="124957" y="124954"/>
                  </a:lnTo>
                  <a:lnTo>
                    <a:pt x="119021" y="124954"/>
                  </a:lnTo>
                  <a:lnTo>
                    <a:pt x="119021" y="119019"/>
                  </a:lnTo>
                  <a:close/>
                  <a:moveTo>
                    <a:pt x="131204" y="119019"/>
                  </a:moveTo>
                  <a:lnTo>
                    <a:pt x="131204" y="124954"/>
                  </a:lnTo>
                  <a:lnTo>
                    <a:pt x="125270" y="124954"/>
                  </a:lnTo>
                  <a:lnTo>
                    <a:pt x="125270" y="119019"/>
                  </a:lnTo>
                  <a:close/>
                  <a:moveTo>
                    <a:pt x="137451" y="119019"/>
                  </a:moveTo>
                  <a:lnTo>
                    <a:pt x="137451" y="124954"/>
                  </a:lnTo>
                  <a:lnTo>
                    <a:pt x="131517" y="124954"/>
                  </a:lnTo>
                  <a:lnTo>
                    <a:pt x="131517" y="119019"/>
                  </a:lnTo>
                  <a:close/>
                  <a:moveTo>
                    <a:pt x="143702" y="119019"/>
                  </a:moveTo>
                  <a:lnTo>
                    <a:pt x="143702" y="124954"/>
                  </a:lnTo>
                  <a:lnTo>
                    <a:pt x="137766" y="124954"/>
                  </a:lnTo>
                  <a:lnTo>
                    <a:pt x="137766" y="119019"/>
                  </a:lnTo>
                  <a:close/>
                  <a:moveTo>
                    <a:pt x="149949" y="119019"/>
                  </a:moveTo>
                  <a:lnTo>
                    <a:pt x="149949" y="124954"/>
                  </a:lnTo>
                  <a:lnTo>
                    <a:pt x="144015" y="124954"/>
                  </a:lnTo>
                  <a:lnTo>
                    <a:pt x="144015" y="119019"/>
                  </a:lnTo>
                  <a:close/>
                  <a:moveTo>
                    <a:pt x="156196" y="119019"/>
                  </a:moveTo>
                  <a:lnTo>
                    <a:pt x="156196" y="124954"/>
                  </a:lnTo>
                  <a:lnTo>
                    <a:pt x="150262" y="124954"/>
                  </a:lnTo>
                  <a:lnTo>
                    <a:pt x="150262" y="119019"/>
                  </a:lnTo>
                  <a:close/>
                  <a:moveTo>
                    <a:pt x="162445" y="119019"/>
                  </a:moveTo>
                  <a:lnTo>
                    <a:pt x="162445" y="124954"/>
                  </a:lnTo>
                  <a:lnTo>
                    <a:pt x="156509" y="124954"/>
                  </a:lnTo>
                  <a:lnTo>
                    <a:pt x="156509" y="119019"/>
                  </a:lnTo>
                  <a:close/>
                  <a:moveTo>
                    <a:pt x="168692" y="119019"/>
                  </a:moveTo>
                  <a:lnTo>
                    <a:pt x="168692" y="124954"/>
                  </a:lnTo>
                  <a:lnTo>
                    <a:pt x="162756" y="124954"/>
                  </a:lnTo>
                  <a:lnTo>
                    <a:pt x="162756" y="119019"/>
                  </a:lnTo>
                  <a:close/>
                  <a:moveTo>
                    <a:pt x="174939" y="119019"/>
                  </a:moveTo>
                  <a:lnTo>
                    <a:pt x="174939" y="124954"/>
                  </a:lnTo>
                  <a:lnTo>
                    <a:pt x="169005" y="124954"/>
                  </a:lnTo>
                  <a:lnTo>
                    <a:pt x="169005" y="119019"/>
                  </a:lnTo>
                  <a:close/>
                  <a:moveTo>
                    <a:pt x="181186" y="119019"/>
                  </a:moveTo>
                  <a:lnTo>
                    <a:pt x="181186" y="124954"/>
                  </a:lnTo>
                  <a:lnTo>
                    <a:pt x="175252" y="124954"/>
                  </a:lnTo>
                  <a:lnTo>
                    <a:pt x="175252" y="119019"/>
                  </a:lnTo>
                  <a:close/>
                  <a:moveTo>
                    <a:pt x="187435" y="119019"/>
                  </a:moveTo>
                  <a:lnTo>
                    <a:pt x="187435" y="124954"/>
                  </a:lnTo>
                  <a:lnTo>
                    <a:pt x="181499" y="124954"/>
                  </a:lnTo>
                  <a:lnTo>
                    <a:pt x="181499" y="119019"/>
                  </a:lnTo>
                  <a:close/>
                  <a:moveTo>
                    <a:pt x="193684" y="119019"/>
                  </a:moveTo>
                  <a:lnTo>
                    <a:pt x="193684" y="124954"/>
                  </a:lnTo>
                  <a:lnTo>
                    <a:pt x="187749" y="124954"/>
                  </a:lnTo>
                  <a:lnTo>
                    <a:pt x="187749" y="119019"/>
                  </a:lnTo>
                  <a:close/>
                  <a:moveTo>
                    <a:pt x="199931" y="119019"/>
                  </a:moveTo>
                  <a:lnTo>
                    <a:pt x="199931" y="124954"/>
                  </a:lnTo>
                  <a:lnTo>
                    <a:pt x="193996" y="124954"/>
                  </a:lnTo>
                  <a:lnTo>
                    <a:pt x="193996" y="119019"/>
                  </a:lnTo>
                  <a:close/>
                  <a:moveTo>
                    <a:pt x="206180" y="119019"/>
                  </a:moveTo>
                  <a:lnTo>
                    <a:pt x="206180" y="124954"/>
                  </a:lnTo>
                  <a:lnTo>
                    <a:pt x="200244" y="124954"/>
                  </a:lnTo>
                  <a:lnTo>
                    <a:pt x="200244" y="119019"/>
                  </a:lnTo>
                  <a:close/>
                  <a:moveTo>
                    <a:pt x="212427" y="119019"/>
                  </a:moveTo>
                  <a:lnTo>
                    <a:pt x="212427" y="124954"/>
                  </a:lnTo>
                  <a:lnTo>
                    <a:pt x="206491" y="124954"/>
                  </a:lnTo>
                  <a:lnTo>
                    <a:pt x="206491" y="119019"/>
                  </a:lnTo>
                  <a:close/>
                  <a:moveTo>
                    <a:pt x="218674" y="119019"/>
                  </a:moveTo>
                  <a:lnTo>
                    <a:pt x="218674" y="124954"/>
                  </a:lnTo>
                  <a:lnTo>
                    <a:pt x="212739" y="124954"/>
                  </a:lnTo>
                  <a:lnTo>
                    <a:pt x="212739" y="119019"/>
                  </a:lnTo>
                  <a:close/>
                  <a:moveTo>
                    <a:pt x="224921" y="119019"/>
                  </a:moveTo>
                  <a:lnTo>
                    <a:pt x="224921" y="124954"/>
                  </a:lnTo>
                  <a:lnTo>
                    <a:pt x="218987" y="124954"/>
                  </a:lnTo>
                  <a:lnTo>
                    <a:pt x="218987" y="119019"/>
                  </a:lnTo>
                  <a:close/>
                  <a:moveTo>
                    <a:pt x="231170" y="119019"/>
                  </a:moveTo>
                  <a:lnTo>
                    <a:pt x="231170" y="124954"/>
                  </a:lnTo>
                  <a:lnTo>
                    <a:pt x="225234" y="124954"/>
                  </a:lnTo>
                  <a:lnTo>
                    <a:pt x="225234" y="119019"/>
                  </a:lnTo>
                  <a:close/>
                  <a:moveTo>
                    <a:pt x="237417" y="119019"/>
                  </a:moveTo>
                  <a:lnTo>
                    <a:pt x="237417" y="124954"/>
                  </a:lnTo>
                  <a:lnTo>
                    <a:pt x="231481" y="124954"/>
                  </a:lnTo>
                  <a:lnTo>
                    <a:pt x="231481" y="119019"/>
                  </a:lnTo>
                  <a:close/>
                  <a:moveTo>
                    <a:pt x="243664" y="119019"/>
                  </a:moveTo>
                  <a:lnTo>
                    <a:pt x="243664" y="124954"/>
                  </a:lnTo>
                  <a:lnTo>
                    <a:pt x="237729" y="124954"/>
                  </a:lnTo>
                  <a:lnTo>
                    <a:pt x="237729" y="119019"/>
                  </a:lnTo>
                  <a:close/>
                  <a:moveTo>
                    <a:pt x="249911" y="119019"/>
                  </a:moveTo>
                  <a:lnTo>
                    <a:pt x="249911" y="124954"/>
                  </a:lnTo>
                  <a:lnTo>
                    <a:pt x="243977" y="124954"/>
                  </a:lnTo>
                  <a:lnTo>
                    <a:pt x="243977" y="119019"/>
                  </a:lnTo>
                  <a:close/>
                  <a:moveTo>
                    <a:pt x="256161" y="119019"/>
                  </a:moveTo>
                  <a:lnTo>
                    <a:pt x="256161" y="124954"/>
                  </a:lnTo>
                  <a:lnTo>
                    <a:pt x="250225" y="124954"/>
                  </a:lnTo>
                  <a:lnTo>
                    <a:pt x="250225" y="119019"/>
                  </a:lnTo>
                  <a:close/>
                  <a:moveTo>
                    <a:pt x="262409" y="119019"/>
                  </a:moveTo>
                  <a:lnTo>
                    <a:pt x="262409" y="124954"/>
                  </a:lnTo>
                  <a:lnTo>
                    <a:pt x="256474" y="124954"/>
                  </a:lnTo>
                  <a:lnTo>
                    <a:pt x="256474" y="119019"/>
                  </a:lnTo>
                  <a:close/>
                  <a:moveTo>
                    <a:pt x="268656" y="119019"/>
                  </a:moveTo>
                  <a:lnTo>
                    <a:pt x="268656" y="124954"/>
                  </a:lnTo>
                  <a:lnTo>
                    <a:pt x="262721" y="124954"/>
                  </a:lnTo>
                  <a:lnTo>
                    <a:pt x="262721" y="119019"/>
                  </a:lnTo>
                  <a:close/>
                  <a:moveTo>
                    <a:pt x="274904" y="119019"/>
                  </a:moveTo>
                  <a:lnTo>
                    <a:pt x="274904" y="124954"/>
                  </a:lnTo>
                  <a:lnTo>
                    <a:pt x="268968" y="124954"/>
                  </a:lnTo>
                  <a:lnTo>
                    <a:pt x="268968" y="119019"/>
                  </a:lnTo>
                  <a:close/>
                  <a:moveTo>
                    <a:pt x="6251" y="125266"/>
                  </a:moveTo>
                  <a:lnTo>
                    <a:pt x="6251" y="131201"/>
                  </a:lnTo>
                  <a:lnTo>
                    <a:pt x="315" y="131201"/>
                  </a:lnTo>
                  <a:lnTo>
                    <a:pt x="315" y="125266"/>
                  </a:lnTo>
                  <a:close/>
                  <a:moveTo>
                    <a:pt x="12498" y="125266"/>
                  </a:moveTo>
                  <a:lnTo>
                    <a:pt x="12498" y="131201"/>
                  </a:lnTo>
                  <a:lnTo>
                    <a:pt x="6562" y="131201"/>
                  </a:lnTo>
                  <a:lnTo>
                    <a:pt x="6562" y="125266"/>
                  </a:lnTo>
                  <a:close/>
                  <a:moveTo>
                    <a:pt x="18745" y="125266"/>
                  </a:moveTo>
                  <a:lnTo>
                    <a:pt x="18745" y="131201"/>
                  </a:lnTo>
                  <a:lnTo>
                    <a:pt x="12810" y="131201"/>
                  </a:lnTo>
                  <a:lnTo>
                    <a:pt x="12810" y="125266"/>
                  </a:lnTo>
                  <a:close/>
                  <a:moveTo>
                    <a:pt x="24992" y="125266"/>
                  </a:moveTo>
                  <a:lnTo>
                    <a:pt x="24992" y="131201"/>
                  </a:lnTo>
                  <a:lnTo>
                    <a:pt x="19058" y="131201"/>
                  </a:lnTo>
                  <a:lnTo>
                    <a:pt x="19058" y="125266"/>
                  </a:lnTo>
                  <a:close/>
                  <a:moveTo>
                    <a:pt x="31242" y="125266"/>
                  </a:moveTo>
                  <a:lnTo>
                    <a:pt x="31242" y="131201"/>
                  </a:lnTo>
                  <a:lnTo>
                    <a:pt x="25305" y="131201"/>
                  </a:lnTo>
                  <a:lnTo>
                    <a:pt x="25305" y="125266"/>
                  </a:lnTo>
                  <a:close/>
                  <a:moveTo>
                    <a:pt x="37489" y="125266"/>
                  </a:moveTo>
                  <a:lnTo>
                    <a:pt x="37489" y="131201"/>
                  </a:lnTo>
                  <a:lnTo>
                    <a:pt x="31553" y="131201"/>
                  </a:lnTo>
                  <a:lnTo>
                    <a:pt x="31553" y="125266"/>
                  </a:lnTo>
                  <a:close/>
                  <a:moveTo>
                    <a:pt x="43737" y="125266"/>
                  </a:moveTo>
                  <a:lnTo>
                    <a:pt x="43737" y="131201"/>
                  </a:lnTo>
                  <a:lnTo>
                    <a:pt x="37802" y="131201"/>
                  </a:lnTo>
                  <a:lnTo>
                    <a:pt x="37802" y="125266"/>
                  </a:lnTo>
                  <a:close/>
                  <a:moveTo>
                    <a:pt x="49985" y="125266"/>
                  </a:moveTo>
                  <a:lnTo>
                    <a:pt x="49985" y="131201"/>
                  </a:lnTo>
                  <a:lnTo>
                    <a:pt x="44049" y="131201"/>
                  </a:lnTo>
                  <a:lnTo>
                    <a:pt x="44049" y="125266"/>
                  </a:lnTo>
                  <a:close/>
                  <a:moveTo>
                    <a:pt x="56232" y="125266"/>
                  </a:moveTo>
                  <a:lnTo>
                    <a:pt x="56232" y="131201"/>
                  </a:lnTo>
                  <a:lnTo>
                    <a:pt x="50296" y="131201"/>
                  </a:lnTo>
                  <a:lnTo>
                    <a:pt x="50296" y="125266"/>
                  </a:lnTo>
                  <a:close/>
                  <a:moveTo>
                    <a:pt x="62480" y="125266"/>
                  </a:moveTo>
                  <a:lnTo>
                    <a:pt x="62480" y="131201"/>
                  </a:lnTo>
                  <a:lnTo>
                    <a:pt x="56545" y="131201"/>
                  </a:lnTo>
                  <a:lnTo>
                    <a:pt x="56545" y="125266"/>
                  </a:lnTo>
                  <a:close/>
                  <a:moveTo>
                    <a:pt x="68727" y="125266"/>
                  </a:moveTo>
                  <a:lnTo>
                    <a:pt x="68727" y="131201"/>
                  </a:lnTo>
                  <a:lnTo>
                    <a:pt x="62792" y="131201"/>
                  </a:lnTo>
                  <a:lnTo>
                    <a:pt x="62792" y="125266"/>
                  </a:lnTo>
                  <a:close/>
                  <a:moveTo>
                    <a:pt x="74975" y="125266"/>
                  </a:moveTo>
                  <a:lnTo>
                    <a:pt x="74975" y="131201"/>
                  </a:lnTo>
                  <a:lnTo>
                    <a:pt x="69039" y="131201"/>
                  </a:lnTo>
                  <a:lnTo>
                    <a:pt x="69039" y="125266"/>
                  </a:lnTo>
                  <a:close/>
                  <a:moveTo>
                    <a:pt x="81223" y="125266"/>
                  </a:moveTo>
                  <a:lnTo>
                    <a:pt x="81223" y="131201"/>
                  </a:lnTo>
                  <a:lnTo>
                    <a:pt x="75286" y="131201"/>
                  </a:lnTo>
                  <a:lnTo>
                    <a:pt x="75286" y="125266"/>
                  </a:lnTo>
                  <a:close/>
                  <a:moveTo>
                    <a:pt x="87470" y="125266"/>
                  </a:moveTo>
                  <a:lnTo>
                    <a:pt x="87470" y="131201"/>
                  </a:lnTo>
                  <a:lnTo>
                    <a:pt x="81535" y="131201"/>
                  </a:lnTo>
                  <a:lnTo>
                    <a:pt x="81535" y="125266"/>
                  </a:lnTo>
                  <a:close/>
                  <a:moveTo>
                    <a:pt x="93718" y="125266"/>
                  </a:moveTo>
                  <a:lnTo>
                    <a:pt x="93718" y="131201"/>
                  </a:lnTo>
                  <a:lnTo>
                    <a:pt x="87784" y="131201"/>
                  </a:lnTo>
                  <a:lnTo>
                    <a:pt x="87784" y="125266"/>
                  </a:lnTo>
                  <a:close/>
                  <a:moveTo>
                    <a:pt x="99967" y="125266"/>
                  </a:moveTo>
                  <a:lnTo>
                    <a:pt x="99967" y="131201"/>
                  </a:lnTo>
                  <a:lnTo>
                    <a:pt x="94031" y="131201"/>
                  </a:lnTo>
                  <a:lnTo>
                    <a:pt x="94031" y="125266"/>
                  </a:lnTo>
                  <a:close/>
                  <a:moveTo>
                    <a:pt x="106214" y="125266"/>
                  </a:moveTo>
                  <a:lnTo>
                    <a:pt x="106214" y="131201"/>
                  </a:lnTo>
                  <a:lnTo>
                    <a:pt x="100278" y="131201"/>
                  </a:lnTo>
                  <a:lnTo>
                    <a:pt x="100278" y="125266"/>
                  </a:lnTo>
                  <a:close/>
                  <a:moveTo>
                    <a:pt x="112461" y="125266"/>
                  </a:moveTo>
                  <a:lnTo>
                    <a:pt x="112461" y="131201"/>
                  </a:lnTo>
                  <a:lnTo>
                    <a:pt x="106527" y="131201"/>
                  </a:lnTo>
                  <a:lnTo>
                    <a:pt x="106527" y="125266"/>
                  </a:lnTo>
                  <a:close/>
                  <a:moveTo>
                    <a:pt x="118710" y="125266"/>
                  </a:moveTo>
                  <a:lnTo>
                    <a:pt x="118710" y="131201"/>
                  </a:lnTo>
                  <a:lnTo>
                    <a:pt x="112774" y="131201"/>
                  </a:lnTo>
                  <a:lnTo>
                    <a:pt x="112774" y="125266"/>
                  </a:lnTo>
                  <a:close/>
                  <a:moveTo>
                    <a:pt x="124957" y="125266"/>
                  </a:moveTo>
                  <a:lnTo>
                    <a:pt x="124957" y="131201"/>
                  </a:lnTo>
                  <a:lnTo>
                    <a:pt x="119021" y="131201"/>
                  </a:lnTo>
                  <a:lnTo>
                    <a:pt x="119021" y="125266"/>
                  </a:lnTo>
                  <a:close/>
                  <a:moveTo>
                    <a:pt x="131204" y="125266"/>
                  </a:moveTo>
                  <a:lnTo>
                    <a:pt x="131204" y="131201"/>
                  </a:lnTo>
                  <a:lnTo>
                    <a:pt x="125270" y="131201"/>
                  </a:lnTo>
                  <a:lnTo>
                    <a:pt x="125270" y="125266"/>
                  </a:lnTo>
                  <a:close/>
                  <a:moveTo>
                    <a:pt x="137451" y="125266"/>
                  </a:moveTo>
                  <a:lnTo>
                    <a:pt x="137451" y="131201"/>
                  </a:lnTo>
                  <a:lnTo>
                    <a:pt x="131517" y="131201"/>
                  </a:lnTo>
                  <a:lnTo>
                    <a:pt x="131517" y="125266"/>
                  </a:lnTo>
                  <a:close/>
                  <a:moveTo>
                    <a:pt x="143702" y="125266"/>
                  </a:moveTo>
                  <a:lnTo>
                    <a:pt x="143702" y="131201"/>
                  </a:lnTo>
                  <a:lnTo>
                    <a:pt x="137766" y="131201"/>
                  </a:lnTo>
                  <a:lnTo>
                    <a:pt x="137766" y="125266"/>
                  </a:lnTo>
                  <a:close/>
                  <a:moveTo>
                    <a:pt x="149949" y="125266"/>
                  </a:moveTo>
                  <a:lnTo>
                    <a:pt x="149949" y="131201"/>
                  </a:lnTo>
                  <a:lnTo>
                    <a:pt x="144015" y="131201"/>
                  </a:lnTo>
                  <a:lnTo>
                    <a:pt x="144015" y="125266"/>
                  </a:lnTo>
                  <a:close/>
                  <a:moveTo>
                    <a:pt x="156196" y="125266"/>
                  </a:moveTo>
                  <a:lnTo>
                    <a:pt x="156196" y="131201"/>
                  </a:lnTo>
                  <a:lnTo>
                    <a:pt x="150262" y="131201"/>
                  </a:lnTo>
                  <a:lnTo>
                    <a:pt x="150262" y="125266"/>
                  </a:lnTo>
                  <a:close/>
                  <a:moveTo>
                    <a:pt x="162445" y="125266"/>
                  </a:moveTo>
                  <a:lnTo>
                    <a:pt x="162445" y="131201"/>
                  </a:lnTo>
                  <a:lnTo>
                    <a:pt x="156509" y="131201"/>
                  </a:lnTo>
                  <a:lnTo>
                    <a:pt x="156509" y="125266"/>
                  </a:lnTo>
                  <a:close/>
                  <a:moveTo>
                    <a:pt x="168692" y="125266"/>
                  </a:moveTo>
                  <a:lnTo>
                    <a:pt x="168692" y="131201"/>
                  </a:lnTo>
                  <a:lnTo>
                    <a:pt x="162756" y="131201"/>
                  </a:lnTo>
                  <a:lnTo>
                    <a:pt x="162756" y="125266"/>
                  </a:lnTo>
                  <a:close/>
                  <a:moveTo>
                    <a:pt x="174939" y="125266"/>
                  </a:moveTo>
                  <a:lnTo>
                    <a:pt x="174939" y="131201"/>
                  </a:lnTo>
                  <a:lnTo>
                    <a:pt x="169005" y="131201"/>
                  </a:lnTo>
                  <a:lnTo>
                    <a:pt x="169005" y="125266"/>
                  </a:lnTo>
                  <a:close/>
                  <a:moveTo>
                    <a:pt x="181186" y="125266"/>
                  </a:moveTo>
                  <a:lnTo>
                    <a:pt x="181186" y="131201"/>
                  </a:lnTo>
                  <a:lnTo>
                    <a:pt x="175252" y="131201"/>
                  </a:lnTo>
                  <a:lnTo>
                    <a:pt x="175252" y="125266"/>
                  </a:lnTo>
                  <a:close/>
                  <a:moveTo>
                    <a:pt x="187435" y="125266"/>
                  </a:moveTo>
                  <a:lnTo>
                    <a:pt x="187435" y="131201"/>
                  </a:lnTo>
                  <a:lnTo>
                    <a:pt x="181499" y="131201"/>
                  </a:lnTo>
                  <a:lnTo>
                    <a:pt x="181499" y="125266"/>
                  </a:lnTo>
                  <a:close/>
                  <a:moveTo>
                    <a:pt x="193682" y="125266"/>
                  </a:moveTo>
                  <a:lnTo>
                    <a:pt x="193682" y="131201"/>
                  </a:lnTo>
                  <a:lnTo>
                    <a:pt x="187746" y="131201"/>
                  </a:lnTo>
                  <a:lnTo>
                    <a:pt x="187746" y="125266"/>
                  </a:lnTo>
                  <a:close/>
                  <a:moveTo>
                    <a:pt x="199931" y="125266"/>
                  </a:moveTo>
                  <a:lnTo>
                    <a:pt x="199931" y="131201"/>
                  </a:lnTo>
                  <a:lnTo>
                    <a:pt x="193996" y="131201"/>
                  </a:lnTo>
                  <a:lnTo>
                    <a:pt x="193996" y="125266"/>
                  </a:lnTo>
                  <a:close/>
                  <a:moveTo>
                    <a:pt x="206180" y="125266"/>
                  </a:moveTo>
                  <a:lnTo>
                    <a:pt x="206180" y="131201"/>
                  </a:lnTo>
                  <a:lnTo>
                    <a:pt x="200244" y="131201"/>
                  </a:lnTo>
                  <a:lnTo>
                    <a:pt x="200244" y="125266"/>
                  </a:lnTo>
                  <a:close/>
                  <a:moveTo>
                    <a:pt x="212427" y="125266"/>
                  </a:moveTo>
                  <a:lnTo>
                    <a:pt x="212427" y="131201"/>
                  </a:lnTo>
                  <a:lnTo>
                    <a:pt x="206491" y="131201"/>
                  </a:lnTo>
                  <a:lnTo>
                    <a:pt x="206491" y="125266"/>
                  </a:lnTo>
                  <a:close/>
                  <a:moveTo>
                    <a:pt x="218674" y="125266"/>
                  </a:moveTo>
                  <a:lnTo>
                    <a:pt x="218674" y="131201"/>
                  </a:lnTo>
                  <a:lnTo>
                    <a:pt x="212739" y="131201"/>
                  </a:lnTo>
                  <a:lnTo>
                    <a:pt x="212739" y="125266"/>
                  </a:lnTo>
                  <a:close/>
                  <a:moveTo>
                    <a:pt x="224921" y="125266"/>
                  </a:moveTo>
                  <a:lnTo>
                    <a:pt x="224921" y="131201"/>
                  </a:lnTo>
                  <a:lnTo>
                    <a:pt x="218987" y="131201"/>
                  </a:lnTo>
                  <a:lnTo>
                    <a:pt x="218987" y="125266"/>
                  </a:lnTo>
                  <a:close/>
                  <a:moveTo>
                    <a:pt x="231170" y="125266"/>
                  </a:moveTo>
                  <a:lnTo>
                    <a:pt x="231170" y="131201"/>
                  </a:lnTo>
                  <a:lnTo>
                    <a:pt x="225234" y="131201"/>
                  </a:lnTo>
                  <a:lnTo>
                    <a:pt x="225234" y="125266"/>
                  </a:lnTo>
                  <a:close/>
                  <a:moveTo>
                    <a:pt x="237417" y="125266"/>
                  </a:moveTo>
                  <a:lnTo>
                    <a:pt x="237417" y="131201"/>
                  </a:lnTo>
                  <a:lnTo>
                    <a:pt x="231481" y="131201"/>
                  </a:lnTo>
                  <a:lnTo>
                    <a:pt x="231481" y="125266"/>
                  </a:lnTo>
                  <a:close/>
                  <a:moveTo>
                    <a:pt x="243664" y="125266"/>
                  </a:moveTo>
                  <a:lnTo>
                    <a:pt x="243664" y="131201"/>
                  </a:lnTo>
                  <a:lnTo>
                    <a:pt x="237729" y="131201"/>
                  </a:lnTo>
                  <a:lnTo>
                    <a:pt x="237729" y="125266"/>
                  </a:lnTo>
                  <a:close/>
                  <a:moveTo>
                    <a:pt x="249911" y="125266"/>
                  </a:moveTo>
                  <a:lnTo>
                    <a:pt x="249911" y="131201"/>
                  </a:lnTo>
                  <a:lnTo>
                    <a:pt x="243977" y="131201"/>
                  </a:lnTo>
                  <a:lnTo>
                    <a:pt x="243977" y="125266"/>
                  </a:lnTo>
                  <a:close/>
                  <a:moveTo>
                    <a:pt x="256161" y="125266"/>
                  </a:moveTo>
                  <a:lnTo>
                    <a:pt x="256161" y="131201"/>
                  </a:lnTo>
                  <a:lnTo>
                    <a:pt x="250225" y="131201"/>
                  </a:lnTo>
                  <a:lnTo>
                    <a:pt x="250225" y="125266"/>
                  </a:lnTo>
                  <a:close/>
                  <a:moveTo>
                    <a:pt x="262409" y="125266"/>
                  </a:moveTo>
                  <a:lnTo>
                    <a:pt x="262409" y="131201"/>
                  </a:lnTo>
                  <a:lnTo>
                    <a:pt x="256474" y="131201"/>
                  </a:lnTo>
                  <a:lnTo>
                    <a:pt x="256474" y="125266"/>
                  </a:lnTo>
                  <a:close/>
                  <a:moveTo>
                    <a:pt x="268656" y="125266"/>
                  </a:moveTo>
                  <a:lnTo>
                    <a:pt x="268656" y="131201"/>
                  </a:lnTo>
                  <a:lnTo>
                    <a:pt x="262721" y="131201"/>
                  </a:lnTo>
                  <a:lnTo>
                    <a:pt x="262721" y="125266"/>
                  </a:lnTo>
                  <a:close/>
                  <a:moveTo>
                    <a:pt x="274904" y="125266"/>
                  </a:moveTo>
                  <a:lnTo>
                    <a:pt x="274904" y="131201"/>
                  </a:lnTo>
                  <a:lnTo>
                    <a:pt x="268968" y="131201"/>
                  </a:lnTo>
                  <a:lnTo>
                    <a:pt x="268968" y="125266"/>
                  </a:lnTo>
                  <a:close/>
                  <a:moveTo>
                    <a:pt x="6251" y="131513"/>
                  </a:moveTo>
                  <a:lnTo>
                    <a:pt x="6251" y="137449"/>
                  </a:lnTo>
                  <a:lnTo>
                    <a:pt x="315" y="137449"/>
                  </a:lnTo>
                  <a:lnTo>
                    <a:pt x="315" y="131513"/>
                  </a:lnTo>
                  <a:close/>
                  <a:moveTo>
                    <a:pt x="12498" y="131513"/>
                  </a:moveTo>
                  <a:lnTo>
                    <a:pt x="12498" y="137449"/>
                  </a:lnTo>
                  <a:lnTo>
                    <a:pt x="6562" y="137449"/>
                  </a:lnTo>
                  <a:lnTo>
                    <a:pt x="6562" y="131513"/>
                  </a:lnTo>
                  <a:close/>
                  <a:moveTo>
                    <a:pt x="18745" y="131513"/>
                  </a:moveTo>
                  <a:lnTo>
                    <a:pt x="18745" y="137449"/>
                  </a:lnTo>
                  <a:lnTo>
                    <a:pt x="12810" y="137449"/>
                  </a:lnTo>
                  <a:lnTo>
                    <a:pt x="12810" y="131513"/>
                  </a:lnTo>
                  <a:close/>
                  <a:moveTo>
                    <a:pt x="24992" y="131513"/>
                  </a:moveTo>
                  <a:lnTo>
                    <a:pt x="24992" y="137449"/>
                  </a:lnTo>
                  <a:lnTo>
                    <a:pt x="19058" y="137449"/>
                  </a:lnTo>
                  <a:lnTo>
                    <a:pt x="19058" y="131513"/>
                  </a:lnTo>
                  <a:close/>
                  <a:moveTo>
                    <a:pt x="31241" y="131513"/>
                  </a:moveTo>
                  <a:lnTo>
                    <a:pt x="31241" y="137449"/>
                  </a:lnTo>
                  <a:lnTo>
                    <a:pt x="25305" y="137449"/>
                  </a:lnTo>
                  <a:lnTo>
                    <a:pt x="25305" y="131513"/>
                  </a:lnTo>
                  <a:close/>
                  <a:moveTo>
                    <a:pt x="37489" y="131513"/>
                  </a:moveTo>
                  <a:lnTo>
                    <a:pt x="37489" y="137449"/>
                  </a:lnTo>
                  <a:lnTo>
                    <a:pt x="31553" y="137449"/>
                  </a:lnTo>
                  <a:lnTo>
                    <a:pt x="31553" y="131513"/>
                  </a:lnTo>
                  <a:close/>
                  <a:moveTo>
                    <a:pt x="43737" y="131513"/>
                  </a:moveTo>
                  <a:lnTo>
                    <a:pt x="43737" y="137449"/>
                  </a:lnTo>
                  <a:lnTo>
                    <a:pt x="37802" y="137449"/>
                  </a:lnTo>
                  <a:lnTo>
                    <a:pt x="37802" y="131513"/>
                  </a:lnTo>
                  <a:close/>
                  <a:moveTo>
                    <a:pt x="49985" y="131513"/>
                  </a:moveTo>
                  <a:lnTo>
                    <a:pt x="49985" y="137449"/>
                  </a:lnTo>
                  <a:lnTo>
                    <a:pt x="44049" y="137449"/>
                  </a:lnTo>
                  <a:lnTo>
                    <a:pt x="44049" y="131513"/>
                  </a:lnTo>
                  <a:close/>
                  <a:moveTo>
                    <a:pt x="56232" y="131513"/>
                  </a:moveTo>
                  <a:lnTo>
                    <a:pt x="56232" y="137449"/>
                  </a:lnTo>
                  <a:lnTo>
                    <a:pt x="50296" y="137449"/>
                  </a:lnTo>
                  <a:lnTo>
                    <a:pt x="50296" y="131513"/>
                  </a:lnTo>
                  <a:close/>
                  <a:moveTo>
                    <a:pt x="62480" y="131513"/>
                  </a:moveTo>
                  <a:lnTo>
                    <a:pt x="62480" y="137449"/>
                  </a:lnTo>
                  <a:lnTo>
                    <a:pt x="56545" y="137449"/>
                  </a:lnTo>
                  <a:lnTo>
                    <a:pt x="56545" y="131513"/>
                  </a:lnTo>
                  <a:close/>
                  <a:moveTo>
                    <a:pt x="68727" y="131513"/>
                  </a:moveTo>
                  <a:lnTo>
                    <a:pt x="68727" y="137449"/>
                  </a:lnTo>
                  <a:lnTo>
                    <a:pt x="62792" y="137449"/>
                  </a:lnTo>
                  <a:lnTo>
                    <a:pt x="62792" y="131513"/>
                  </a:lnTo>
                  <a:close/>
                  <a:moveTo>
                    <a:pt x="74975" y="131513"/>
                  </a:moveTo>
                  <a:lnTo>
                    <a:pt x="74975" y="137449"/>
                  </a:lnTo>
                  <a:lnTo>
                    <a:pt x="69039" y="137449"/>
                  </a:lnTo>
                  <a:lnTo>
                    <a:pt x="69039" y="131513"/>
                  </a:lnTo>
                  <a:close/>
                  <a:moveTo>
                    <a:pt x="81223" y="131513"/>
                  </a:moveTo>
                  <a:lnTo>
                    <a:pt x="81223" y="137449"/>
                  </a:lnTo>
                  <a:lnTo>
                    <a:pt x="75286" y="137449"/>
                  </a:lnTo>
                  <a:lnTo>
                    <a:pt x="75286" y="131513"/>
                  </a:lnTo>
                  <a:close/>
                  <a:moveTo>
                    <a:pt x="87470" y="131513"/>
                  </a:moveTo>
                  <a:lnTo>
                    <a:pt x="87470" y="137449"/>
                  </a:lnTo>
                  <a:lnTo>
                    <a:pt x="81535" y="137449"/>
                  </a:lnTo>
                  <a:lnTo>
                    <a:pt x="81535" y="131513"/>
                  </a:lnTo>
                  <a:close/>
                  <a:moveTo>
                    <a:pt x="93718" y="131513"/>
                  </a:moveTo>
                  <a:lnTo>
                    <a:pt x="93718" y="137449"/>
                  </a:lnTo>
                  <a:lnTo>
                    <a:pt x="87784" y="137449"/>
                  </a:lnTo>
                  <a:lnTo>
                    <a:pt x="87784" y="131513"/>
                  </a:lnTo>
                  <a:close/>
                  <a:moveTo>
                    <a:pt x="99967" y="131513"/>
                  </a:moveTo>
                  <a:lnTo>
                    <a:pt x="99967" y="137449"/>
                  </a:lnTo>
                  <a:lnTo>
                    <a:pt x="94031" y="137449"/>
                  </a:lnTo>
                  <a:lnTo>
                    <a:pt x="94031" y="131513"/>
                  </a:lnTo>
                  <a:close/>
                  <a:moveTo>
                    <a:pt x="106214" y="131513"/>
                  </a:moveTo>
                  <a:lnTo>
                    <a:pt x="106214" y="137449"/>
                  </a:lnTo>
                  <a:lnTo>
                    <a:pt x="100278" y="137449"/>
                  </a:lnTo>
                  <a:lnTo>
                    <a:pt x="100278" y="131513"/>
                  </a:lnTo>
                  <a:close/>
                  <a:moveTo>
                    <a:pt x="112461" y="131513"/>
                  </a:moveTo>
                  <a:lnTo>
                    <a:pt x="112461" y="137449"/>
                  </a:lnTo>
                  <a:lnTo>
                    <a:pt x="106527" y="137449"/>
                  </a:lnTo>
                  <a:lnTo>
                    <a:pt x="106527" y="131513"/>
                  </a:lnTo>
                  <a:close/>
                  <a:moveTo>
                    <a:pt x="118710" y="131513"/>
                  </a:moveTo>
                  <a:lnTo>
                    <a:pt x="118710" y="137449"/>
                  </a:lnTo>
                  <a:lnTo>
                    <a:pt x="112774" y="137449"/>
                  </a:lnTo>
                  <a:lnTo>
                    <a:pt x="112774" y="131513"/>
                  </a:lnTo>
                  <a:close/>
                  <a:moveTo>
                    <a:pt x="124957" y="131513"/>
                  </a:moveTo>
                  <a:lnTo>
                    <a:pt x="124957" y="137449"/>
                  </a:lnTo>
                  <a:lnTo>
                    <a:pt x="119021" y="137449"/>
                  </a:lnTo>
                  <a:lnTo>
                    <a:pt x="119021" y="131513"/>
                  </a:lnTo>
                  <a:close/>
                  <a:moveTo>
                    <a:pt x="131204" y="131513"/>
                  </a:moveTo>
                  <a:lnTo>
                    <a:pt x="131204" y="137449"/>
                  </a:lnTo>
                  <a:lnTo>
                    <a:pt x="125270" y="137449"/>
                  </a:lnTo>
                  <a:lnTo>
                    <a:pt x="125270" y="131513"/>
                  </a:lnTo>
                  <a:close/>
                  <a:moveTo>
                    <a:pt x="137451" y="131513"/>
                  </a:moveTo>
                  <a:lnTo>
                    <a:pt x="137451" y="137449"/>
                  </a:lnTo>
                  <a:lnTo>
                    <a:pt x="131517" y="137449"/>
                  </a:lnTo>
                  <a:lnTo>
                    <a:pt x="131517" y="131513"/>
                  </a:lnTo>
                  <a:close/>
                  <a:moveTo>
                    <a:pt x="143702" y="131513"/>
                  </a:moveTo>
                  <a:lnTo>
                    <a:pt x="143702" y="137449"/>
                  </a:lnTo>
                  <a:lnTo>
                    <a:pt x="137766" y="137449"/>
                  </a:lnTo>
                  <a:lnTo>
                    <a:pt x="137766" y="131513"/>
                  </a:lnTo>
                  <a:close/>
                  <a:moveTo>
                    <a:pt x="149949" y="131513"/>
                  </a:moveTo>
                  <a:lnTo>
                    <a:pt x="149949" y="137449"/>
                  </a:lnTo>
                  <a:lnTo>
                    <a:pt x="144015" y="137449"/>
                  </a:lnTo>
                  <a:lnTo>
                    <a:pt x="144015" y="131513"/>
                  </a:lnTo>
                  <a:close/>
                  <a:moveTo>
                    <a:pt x="156196" y="131513"/>
                  </a:moveTo>
                  <a:lnTo>
                    <a:pt x="156196" y="137449"/>
                  </a:lnTo>
                  <a:lnTo>
                    <a:pt x="150262" y="137449"/>
                  </a:lnTo>
                  <a:lnTo>
                    <a:pt x="150262" y="131513"/>
                  </a:lnTo>
                  <a:close/>
                  <a:moveTo>
                    <a:pt x="162445" y="131513"/>
                  </a:moveTo>
                  <a:lnTo>
                    <a:pt x="162445" y="137449"/>
                  </a:lnTo>
                  <a:lnTo>
                    <a:pt x="156509" y="137449"/>
                  </a:lnTo>
                  <a:lnTo>
                    <a:pt x="156509" y="131513"/>
                  </a:lnTo>
                  <a:close/>
                  <a:moveTo>
                    <a:pt x="168692" y="131513"/>
                  </a:moveTo>
                  <a:lnTo>
                    <a:pt x="168692" y="137449"/>
                  </a:lnTo>
                  <a:lnTo>
                    <a:pt x="162756" y="137449"/>
                  </a:lnTo>
                  <a:lnTo>
                    <a:pt x="162756" y="131513"/>
                  </a:lnTo>
                  <a:close/>
                  <a:moveTo>
                    <a:pt x="174939" y="131513"/>
                  </a:moveTo>
                  <a:lnTo>
                    <a:pt x="174939" y="137449"/>
                  </a:lnTo>
                  <a:lnTo>
                    <a:pt x="169005" y="137449"/>
                  </a:lnTo>
                  <a:lnTo>
                    <a:pt x="169005" y="131513"/>
                  </a:lnTo>
                  <a:close/>
                  <a:moveTo>
                    <a:pt x="181186" y="131513"/>
                  </a:moveTo>
                  <a:lnTo>
                    <a:pt x="181186" y="137449"/>
                  </a:lnTo>
                  <a:lnTo>
                    <a:pt x="175252" y="137449"/>
                  </a:lnTo>
                  <a:lnTo>
                    <a:pt x="175252" y="131513"/>
                  </a:lnTo>
                  <a:close/>
                  <a:moveTo>
                    <a:pt x="187433" y="131513"/>
                  </a:moveTo>
                  <a:lnTo>
                    <a:pt x="187433" y="137449"/>
                  </a:lnTo>
                  <a:lnTo>
                    <a:pt x="181499" y="137449"/>
                  </a:lnTo>
                  <a:lnTo>
                    <a:pt x="181499" y="131513"/>
                  </a:lnTo>
                  <a:close/>
                  <a:moveTo>
                    <a:pt x="193682" y="131513"/>
                  </a:moveTo>
                  <a:lnTo>
                    <a:pt x="193682" y="137449"/>
                  </a:lnTo>
                  <a:lnTo>
                    <a:pt x="187746" y="137449"/>
                  </a:lnTo>
                  <a:lnTo>
                    <a:pt x="187746" y="131513"/>
                  </a:lnTo>
                  <a:close/>
                  <a:moveTo>
                    <a:pt x="199931" y="131513"/>
                  </a:moveTo>
                  <a:lnTo>
                    <a:pt x="199931" y="137449"/>
                  </a:lnTo>
                  <a:lnTo>
                    <a:pt x="193996" y="137449"/>
                  </a:lnTo>
                  <a:lnTo>
                    <a:pt x="193996" y="131513"/>
                  </a:lnTo>
                  <a:close/>
                  <a:moveTo>
                    <a:pt x="206180" y="131513"/>
                  </a:moveTo>
                  <a:lnTo>
                    <a:pt x="206180" y="137449"/>
                  </a:lnTo>
                  <a:lnTo>
                    <a:pt x="200244" y="137449"/>
                  </a:lnTo>
                  <a:lnTo>
                    <a:pt x="200244" y="131513"/>
                  </a:lnTo>
                  <a:close/>
                  <a:moveTo>
                    <a:pt x="212427" y="131513"/>
                  </a:moveTo>
                  <a:lnTo>
                    <a:pt x="212427" y="137449"/>
                  </a:lnTo>
                  <a:lnTo>
                    <a:pt x="206491" y="137449"/>
                  </a:lnTo>
                  <a:lnTo>
                    <a:pt x="206491" y="131513"/>
                  </a:lnTo>
                  <a:close/>
                  <a:moveTo>
                    <a:pt x="218674" y="131513"/>
                  </a:moveTo>
                  <a:lnTo>
                    <a:pt x="218674" y="137449"/>
                  </a:lnTo>
                  <a:lnTo>
                    <a:pt x="212739" y="137449"/>
                  </a:lnTo>
                  <a:lnTo>
                    <a:pt x="212739" y="131513"/>
                  </a:lnTo>
                  <a:close/>
                  <a:moveTo>
                    <a:pt x="224921" y="131513"/>
                  </a:moveTo>
                  <a:lnTo>
                    <a:pt x="224921" y="137449"/>
                  </a:lnTo>
                  <a:lnTo>
                    <a:pt x="218987" y="137449"/>
                  </a:lnTo>
                  <a:lnTo>
                    <a:pt x="218987" y="131513"/>
                  </a:lnTo>
                  <a:close/>
                  <a:moveTo>
                    <a:pt x="231170" y="131513"/>
                  </a:moveTo>
                  <a:lnTo>
                    <a:pt x="231170" y="137449"/>
                  </a:lnTo>
                  <a:lnTo>
                    <a:pt x="225234" y="137449"/>
                  </a:lnTo>
                  <a:lnTo>
                    <a:pt x="225234" y="131513"/>
                  </a:lnTo>
                  <a:close/>
                  <a:moveTo>
                    <a:pt x="237417" y="131513"/>
                  </a:moveTo>
                  <a:lnTo>
                    <a:pt x="237417" y="137449"/>
                  </a:lnTo>
                  <a:lnTo>
                    <a:pt x="231481" y="137449"/>
                  </a:lnTo>
                  <a:lnTo>
                    <a:pt x="231481" y="131513"/>
                  </a:lnTo>
                  <a:close/>
                  <a:moveTo>
                    <a:pt x="243664" y="131513"/>
                  </a:moveTo>
                  <a:lnTo>
                    <a:pt x="243664" y="137449"/>
                  </a:lnTo>
                  <a:lnTo>
                    <a:pt x="237729" y="137449"/>
                  </a:lnTo>
                  <a:lnTo>
                    <a:pt x="237729" y="131513"/>
                  </a:lnTo>
                  <a:close/>
                  <a:moveTo>
                    <a:pt x="249911" y="131513"/>
                  </a:moveTo>
                  <a:lnTo>
                    <a:pt x="249911" y="137449"/>
                  </a:lnTo>
                  <a:lnTo>
                    <a:pt x="243977" y="137449"/>
                  </a:lnTo>
                  <a:lnTo>
                    <a:pt x="243977" y="131513"/>
                  </a:lnTo>
                  <a:close/>
                  <a:moveTo>
                    <a:pt x="256161" y="131513"/>
                  </a:moveTo>
                  <a:lnTo>
                    <a:pt x="256161" y="137449"/>
                  </a:lnTo>
                  <a:lnTo>
                    <a:pt x="250225" y="137449"/>
                  </a:lnTo>
                  <a:lnTo>
                    <a:pt x="250225" y="131513"/>
                  </a:lnTo>
                  <a:close/>
                  <a:moveTo>
                    <a:pt x="262409" y="131513"/>
                  </a:moveTo>
                  <a:lnTo>
                    <a:pt x="262409" y="137449"/>
                  </a:lnTo>
                  <a:lnTo>
                    <a:pt x="256474" y="137449"/>
                  </a:lnTo>
                  <a:lnTo>
                    <a:pt x="256474" y="131513"/>
                  </a:lnTo>
                  <a:close/>
                  <a:moveTo>
                    <a:pt x="268656" y="131513"/>
                  </a:moveTo>
                  <a:lnTo>
                    <a:pt x="268656" y="137449"/>
                  </a:lnTo>
                  <a:lnTo>
                    <a:pt x="262721" y="137449"/>
                  </a:lnTo>
                  <a:lnTo>
                    <a:pt x="262721" y="131513"/>
                  </a:lnTo>
                  <a:close/>
                  <a:moveTo>
                    <a:pt x="274904" y="131513"/>
                  </a:moveTo>
                  <a:lnTo>
                    <a:pt x="274904" y="137449"/>
                  </a:lnTo>
                  <a:lnTo>
                    <a:pt x="268968" y="137449"/>
                  </a:lnTo>
                  <a:lnTo>
                    <a:pt x="268968" y="131513"/>
                  </a:lnTo>
                  <a:close/>
                  <a:moveTo>
                    <a:pt x="6251" y="137760"/>
                  </a:moveTo>
                  <a:lnTo>
                    <a:pt x="6251" y="143697"/>
                  </a:lnTo>
                  <a:lnTo>
                    <a:pt x="315" y="143697"/>
                  </a:lnTo>
                  <a:lnTo>
                    <a:pt x="315" y="137760"/>
                  </a:lnTo>
                  <a:close/>
                  <a:moveTo>
                    <a:pt x="12498" y="137760"/>
                  </a:moveTo>
                  <a:lnTo>
                    <a:pt x="12498" y="143697"/>
                  </a:lnTo>
                  <a:lnTo>
                    <a:pt x="6562" y="143697"/>
                  </a:lnTo>
                  <a:lnTo>
                    <a:pt x="6562" y="137760"/>
                  </a:lnTo>
                  <a:close/>
                  <a:moveTo>
                    <a:pt x="18745" y="137760"/>
                  </a:moveTo>
                  <a:lnTo>
                    <a:pt x="18745" y="143697"/>
                  </a:lnTo>
                  <a:lnTo>
                    <a:pt x="12810" y="143697"/>
                  </a:lnTo>
                  <a:lnTo>
                    <a:pt x="12810" y="137760"/>
                  </a:lnTo>
                  <a:close/>
                  <a:moveTo>
                    <a:pt x="24992" y="137760"/>
                  </a:moveTo>
                  <a:lnTo>
                    <a:pt x="24992" y="143697"/>
                  </a:lnTo>
                  <a:lnTo>
                    <a:pt x="19058" y="143697"/>
                  </a:lnTo>
                  <a:lnTo>
                    <a:pt x="19058" y="137760"/>
                  </a:lnTo>
                  <a:close/>
                  <a:moveTo>
                    <a:pt x="31241" y="137760"/>
                  </a:moveTo>
                  <a:lnTo>
                    <a:pt x="31241" y="143697"/>
                  </a:lnTo>
                  <a:lnTo>
                    <a:pt x="25305" y="143697"/>
                  </a:lnTo>
                  <a:lnTo>
                    <a:pt x="25305" y="137760"/>
                  </a:lnTo>
                  <a:close/>
                  <a:moveTo>
                    <a:pt x="37489" y="137760"/>
                  </a:moveTo>
                  <a:lnTo>
                    <a:pt x="37489" y="143697"/>
                  </a:lnTo>
                  <a:lnTo>
                    <a:pt x="31553" y="143697"/>
                  </a:lnTo>
                  <a:lnTo>
                    <a:pt x="31553" y="137760"/>
                  </a:lnTo>
                  <a:close/>
                  <a:moveTo>
                    <a:pt x="43737" y="137760"/>
                  </a:moveTo>
                  <a:lnTo>
                    <a:pt x="43737" y="143697"/>
                  </a:lnTo>
                  <a:lnTo>
                    <a:pt x="37802" y="143697"/>
                  </a:lnTo>
                  <a:lnTo>
                    <a:pt x="37802" y="137760"/>
                  </a:lnTo>
                  <a:close/>
                  <a:moveTo>
                    <a:pt x="49985" y="137760"/>
                  </a:moveTo>
                  <a:lnTo>
                    <a:pt x="49985" y="143697"/>
                  </a:lnTo>
                  <a:lnTo>
                    <a:pt x="44049" y="143697"/>
                  </a:lnTo>
                  <a:lnTo>
                    <a:pt x="44049" y="137760"/>
                  </a:lnTo>
                  <a:close/>
                  <a:moveTo>
                    <a:pt x="56232" y="137760"/>
                  </a:moveTo>
                  <a:lnTo>
                    <a:pt x="56232" y="143697"/>
                  </a:lnTo>
                  <a:lnTo>
                    <a:pt x="50296" y="143697"/>
                  </a:lnTo>
                  <a:lnTo>
                    <a:pt x="50296" y="137760"/>
                  </a:lnTo>
                  <a:close/>
                  <a:moveTo>
                    <a:pt x="62480" y="137760"/>
                  </a:moveTo>
                  <a:lnTo>
                    <a:pt x="62480" y="143697"/>
                  </a:lnTo>
                  <a:lnTo>
                    <a:pt x="56545" y="143697"/>
                  </a:lnTo>
                  <a:lnTo>
                    <a:pt x="56545" y="137760"/>
                  </a:lnTo>
                  <a:close/>
                  <a:moveTo>
                    <a:pt x="68727" y="137760"/>
                  </a:moveTo>
                  <a:lnTo>
                    <a:pt x="68727" y="143697"/>
                  </a:lnTo>
                  <a:lnTo>
                    <a:pt x="62792" y="143697"/>
                  </a:lnTo>
                  <a:lnTo>
                    <a:pt x="62792" y="137760"/>
                  </a:lnTo>
                  <a:close/>
                  <a:moveTo>
                    <a:pt x="74975" y="137760"/>
                  </a:moveTo>
                  <a:lnTo>
                    <a:pt x="74975" y="143697"/>
                  </a:lnTo>
                  <a:lnTo>
                    <a:pt x="69039" y="143697"/>
                  </a:lnTo>
                  <a:lnTo>
                    <a:pt x="69039" y="137760"/>
                  </a:lnTo>
                  <a:close/>
                  <a:moveTo>
                    <a:pt x="81223" y="137760"/>
                  </a:moveTo>
                  <a:lnTo>
                    <a:pt x="81223" y="143697"/>
                  </a:lnTo>
                  <a:lnTo>
                    <a:pt x="75286" y="143697"/>
                  </a:lnTo>
                  <a:lnTo>
                    <a:pt x="75286" y="137760"/>
                  </a:lnTo>
                  <a:close/>
                  <a:moveTo>
                    <a:pt x="87470" y="137760"/>
                  </a:moveTo>
                  <a:lnTo>
                    <a:pt x="87470" y="143697"/>
                  </a:lnTo>
                  <a:lnTo>
                    <a:pt x="81535" y="143697"/>
                  </a:lnTo>
                  <a:lnTo>
                    <a:pt x="81535" y="137760"/>
                  </a:lnTo>
                  <a:close/>
                  <a:moveTo>
                    <a:pt x="93718" y="137760"/>
                  </a:moveTo>
                  <a:lnTo>
                    <a:pt x="93718" y="143697"/>
                  </a:lnTo>
                  <a:lnTo>
                    <a:pt x="87784" y="143697"/>
                  </a:lnTo>
                  <a:lnTo>
                    <a:pt x="87784" y="137760"/>
                  </a:lnTo>
                  <a:close/>
                  <a:moveTo>
                    <a:pt x="99967" y="137760"/>
                  </a:moveTo>
                  <a:lnTo>
                    <a:pt x="99967" y="143697"/>
                  </a:lnTo>
                  <a:lnTo>
                    <a:pt x="94031" y="143697"/>
                  </a:lnTo>
                  <a:lnTo>
                    <a:pt x="94031" y="137760"/>
                  </a:lnTo>
                  <a:close/>
                  <a:moveTo>
                    <a:pt x="106214" y="137760"/>
                  </a:moveTo>
                  <a:lnTo>
                    <a:pt x="106214" y="143697"/>
                  </a:lnTo>
                  <a:lnTo>
                    <a:pt x="100278" y="143697"/>
                  </a:lnTo>
                  <a:lnTo>
                    <a:pt x="100278" y="137760"/>
                  </a:lnTo>
                  <a:close/>
                  <a:moveTo>
                    <a:pt x="112461" y="137760"/>
                  </a:moveTo>
                  <a:lnTo>
                    <a:pt x="112461" y="143697"/>
                  </a:lnTo>
                  <a:lnTo>
                    <a:pt x="106527" y="143697"/>
                  </a:lnTo>
                  <a:lnTo>
                    <a:pt x="106527" y="137760"/>
                  </a:lnTo>
                  <a:close/>
                  <a:moveTo>
                    <a:pt x="118710" y="137760"/>
                  </a:moveTo>
                  <a:lnTo>
                    <a:pt x="118710" y="143697"/>
                  </a:lnTo>
                  <a:lnTo>
                    <a:pt x="112774" y="143697"/>
                  </a:lnTo>
                  <a:lnTo>
                    <a:pt x="112774" y="137760"/>
                  </a:lnTo>
                  <a:close/>
                  <a:moveTo>
                    <a:pt x="124957" y="137760"/>
                  </a:moveTo>
                  <a:lnTo>
                    <a:pt x="124957" y="143697"/>
                  </a:lnTo>
                  <a:lnTo>
                    <a:pt x="119021" y="143697"/>
                  </a:lnTo>
                  <a:lnTo>
                    <a:pt x="119021" y="137760"/>
                  </a:lnTo>
                  <a:close/>
                  <a:moveTo>
                    <a:pt x="131204" y="137760"/>
                  </a:moveTo>
                  <a:lnTo>
                    <a:pt x="131204" y="143697"/>
                  </a:lnTo>
                  <a:lnTo>
                    <a:pt x="125270" y="143697"/>
                  </a:lnTo>
                  <a:lnTo>
                    <a:pt x="125270" y="137760"/>
                  </a:lnTo>
                  <a:close/>
                  <a:moveTo>
                    <a:pt x="137451" y="137760"/>
                  </a:moveTo>
                  <a:lnTo>
                    <a:pt x="137451" y="143697"/>
                  </a:lnTo>
                  <a:lnTo>
                    <a:pt x="131517" y="143697"/>
                  </a:lnTo>
                  <a:lnTo>
                    <a:pt x="131517" y="137760"/>
                  </a:lnTo>
                  <a:close/>
                  <a:moveTo>
                    <a:pt x="143702" y="137760"/>
                  </a:moveTo>
                  <a:lnTo>
                    <a:pt x="143702" y="143697"/>
                  </a:lnTo>
                  <a:lnTo>
                    <a:pt x="137766" y="143697"/>
                  </a:lnTo>
                  <a:lnTo>
                    <a:pt x="137766" y="137760"/>
                  </a:lnTo>
                  <a:close/>
                  <a:moveTo>
                    <a:pt x="149949" y="137760"/>
                  </a:moveTo>
                  <a:lnTo>
                    <a:pt x="149949" y="143697"/>
                  </a:lnTo>
                  <a:lnTo>
                    <a:pt x="144015" y="143697"/>
                  </a:lnTo>
                  <a:lnTo>
                    <a:pt x="144015" y="137760"/>
                  </a:lnTo>
                  <a:close/>
                  <a:moveTo>
                    <a:pt x="156196" y="137760"/>
                  </a:moveTo>
                  <a:lnTo>
                    <a:pt x="156196" y="143697"/>
                  </a:lnTo>
                  <a:lnTo>
                    <a:pt x="150262" y="143697"/>
                  </a:lnTo>
                  <a:lnTo>
                    <a:pt x="150262" y="137760"/>
                  </a:lnTo>
                  <a:close/>
                  <a:moveTo>
                    <a:pt x="162445" y="137760"/>
                  </a:moveTo>
                  <a:lnTo>
                    <a:pt x="162445" y="143697"/>
                  </a:lnTo>
                  <a:lnTo>
                    <a:pt x="156509" y="143697"/>
                  </a:lnTo>
                  <a:lnTo>
                    <a:pt x="156509" y="137760"/>
                  </a:lnTo>
                  <a:close/>
                  <a:moveTo>
                    <a:pt x="168692" y="137760"/>
                  </a:moveTo>
                  <a:lnTo>
                    <a:pt x="168692" y="143697"/>
                  </a:lnTo>
                  <a:lnTo>
                    <a:pt x="162756" y="143697"/>
                  </a:lnTo>
                  <a:lnTo>
                    <a:pt x="162756" y="137760"/>
                  </a:lnTo>
                  <a:close/>
                  <a:moveTo>
                    <a:pt x="174939" y="137760"/>
                  </a:moveTo>
                  <a:lnTo>
                    <a:pt x="174939" y="143697"/>
                  </a:lnTo>
                  <a:lnTo>
                    <a:pt x="169005" y="143697"/>
                  </a:lnTo>
                  <a:lnTo>
                    <a:pt x="169005" y="137760"/>
                  </a:lnTo>
                  <a:close/>
                  <a:moveTo>
                    <a:pt x="181186" y="137760"/>
                  </a:moveTo>
                  <a:lnTo>
                    <a:pt x="181186" y="143697"/>
                  </a:lnTo>
                  <a:lnTo>
                    <a:pt x="175252" y="143697"/>
                  </a:lnTo>
                  <a:lnTo>
                    <a:pt x="175252" y="137760"/>
                  </a:lnTo>
                  <a:close/>
                  <a:moveTo>
                    <a:pt x="187433" y="137760"/>
                  </a:moveTo>
                  <a:lnTo>
                    <a:pt x="187433" y="143697"/>
                  </a:lnTo>
                  <a:lnTo>
                    <a:pt x="181499" y="143697"/>
                  </a:lnTo>
                  <a:lnTo>
                    <a:pt x="181499" y="137760"/>
                  </a:lnTo>
                  <a:close/>
                  <a:moveTo>
                    <a:pt x="193682" y="137760"/>
                  </a:moveTo>
                  <a:lnTo>
                    <a:pt x="193682" y="143697"/>
                  </a:lnTo>
                  <a:lnTo>
                    <a:pt x="187746" y="143697"/>
                  </a:lnTo>
                  <a:lnTo>
                    <a:pt x="187746" y="137760"/>
                  </a:lnTo>
                  <a:close/>
                  <a:moveTo>
                    <a:pt x="199931" y="137760"/>
                  </a:moveTo>
                  <a:lnTo>
                    <a:pt x="199931" y="143697"/>
                  </a:lnTo>
                  <a:lnTo>
                    <a:pt x="193996" y="143697"/>
                  </a:lnTo>
                  <a:lnTo>
                    <a:pt x="193996" y="137760"/>
                  </a:lnTo>
                  <a:close/>
                  <a:moveTo>
                    <a:pt x="206180" y="137760"/>
                  </a:moveTo>
                  <a:lnTo>
                    <a:pt x="206180" y="143697"/>
                  </a:lnTo>
                  <a:lnTo>
                    <a:pt x="200244" y="143697"/>
                  </a:lnTo>
                  <a:lnTo>
                    <a:pt x="200244" y="137760"/>
                  </a:lnTo>
                  <a:close/>
                  <a:moveTo>
                    <a:pt x="212427" y="137760"/>
                  </a:moveTo>
                  <a:lnTo>
                    <a:pt x="212427" y="143697"/>
                  </a:lnTo>
                  <a:lnTo>
                    <a:pt x="206491" y="143697"/>
                  </a:lnTo>
                  <a:lnTo>
                    <a:pt x="206491" y="137760"/>
                  </a:lnTo>
                  <a:close/>
                  <a:moveTo>
                    <a:pt x="218674" y="137760"/>
                  </a:moveTo>
                  <a:lnTo>
                    <a:pt x="218674" y="143697"/>
                  </a:lnTo>
                  <a:lnTo>
                    <a:pt x="212739" y="143697"/>
                  </a:lnTo>
                  <a:lnTo>
                    <a:pt x="212739" y="137760"/>
                  </a:lnTo>
                  <a:close/>
                  <a:moveTo>
                    <a:pt x="224921" y="137760"/>
                  </a:moveTo>
                  <a:lnTo>
                    <a:pt x="224921" y="143697"/>
                  </a:lnTo>
                  <a:lnTo>
                    <a:pt x="218987" y="143697"/>
                  </a:lnTo>
                  <a:lnTo>
                    <a:pt x="218987" y="137760"/>
                  </a:lnTo>
                  <a:close/>
                  <a:moveTo>
                    <a:pt x="231170" y="137760"/>
                  </a:moveTo>
                  <a:lnTo>
                    <a:pt x="231170" y="143697"/>
                  </a:lnTo>
                  <a:lnTo>
                    <a:pt x="225234" y="143697"/>
                  </a:lnTo>
                  <a:lnTo>
                    <a:pt x="225234" y="137760"/>
                  </a:lnTo>
                  <a:close/>
                  <a:moveTo>
                    <a:pt x="237417" y="137760"/>
                  </a:moveTo>
                  <a:lnTo>
                    <a:pt x="237417" y="143697"/>
                  </a:lnTo>
                  <a:lnTo>
                    <a:pt x="231481" y="143697"/>
                  </a:lnTo>
                  <a:lnTo>
                    <a:pt x="231481" y="137760"/>
                  </a:lnTo>
                  <a:close/>
                  <a:moveTo>
                    <a:pt x="243664" y="137760"/>
                  </a:moveTo>
                  <a:lnTo>
                    <a:pt x="243664" y="143697"/>
                  </a:lnTo>
                  <a:lnTo>
                    <a:pt x="237729" y="143697"/>
                  </a:lnTo>
                  <a:lnTo>
                    <a:pt x="237729" y="137760"/>
                  </a:lnTo>
                  <a:close/>
                  <a:moveTo>
                    <a:pt x="249911" y="137760"/>
                  </a:moveTo>
                  <a:lnTo>
                    <a:pt x="249911" y="143697"/>
                  </a:lnTo>
                  <a:lnTo>
                    <a:pt x="243977" y="143697"/>
                  </a:lnTo>
                  <a:lnTo>
                    <a:pt x="243977" y="137760"/>
                  </a:lnTo>
                  <a:close/>
                  <a:moveTo>
                    <a:pt x="256161" y="137760"/>
                  </a:moveTo>
                  <a:lnTo>
                    <a:pt x="256161" y="143697"/>
                  </a:lnTo>
                  <a:lnTo>
                    <a:pt x="250225" y="143697"/>
                  </a:lnTo>
                  <a:lnTo>
                    <a:pt x="250225" y="137760"/>
                  </a:lnTo>
                  <a:close/>
                  <a:moveTo>
                    <a:pt x="262409" y="137760"/>
                  </a:moveTo>
                  <a:lnTo>
                    <a:pt x="262409" y="143697"/>
                  </a:lnTo>
                  <a:lnTo>
                    <a:pt x="256474" y="143697"/>
                  </a:lnTo>
                  <a:lnTo>
                    <a:pt x="256474" y="137760"/>
                  </a:lnTo>
                  <a:close/>
                  <a:moveTo>
                    <a:pt x="268656" y="137760"/>
                  </a:moveTo>
                  <a:lnTo>
                    <a:pt x="268656" y="143697"/>
                  </a:lnTo>
                  <a:lnTo>
                    <a:pt x="262721" y="143697"/>
                  </a:lnTo>
                  <a:lnTo>
                    <a:pt x="262721" y="137760"/>
                  </a:lnTo>
                  <a:close/>
                  <a:moveTo>
                    <a:pt x="274904" y="137760"/>
                  </a:moveTo>
                  <a:lnTo>
                    <a:pt x="274904" y="143697"/>
                  </a:lnTo>
                  <a:lnTo>
                    <a:pt x="268968" y="143697"/>
                  </a:lnTo>
                  <a:lnTo>
                    <a:pt x="268968" y="137760"/>
                  </a:lnTo>
                  <a:close/>
                  <a:moveTo>
                    <a:pt x="6251" y="144011"/>
                  </a:moveTo>
                  <a:lnTo>
                    <a:pt x="6251" y="149945"/>
                  </a:lnTo>
                  <a:lnTo>
                    <a:pt x="315" y="149945"/>
                  </a:lnTo>
                  <a:lnTo>
                    <a:pt x="315" y="144011"/>
                  </a:lnTo>
                  <a:close/>
                  <a:moveTo>
                    <a:pt x="12498" y="144011"/>
                  </a:moveTo>
                  <a:lnTo>
                    <a:pt x="12498" y="149945"/>
                  </a:lnTo>
                  <a:lnTo>
                    <a:pt x="6562" y="149945"/>
                  </a:lnTo>
                  <a:lnTo>
                    <a:pt x="6562" y="144011"/>
                  </a:lnTo>
                  <a:close/>
                  <a:moveTo>
                    <a:pt x="18745" y="144011"/>
                  </a:moveTo>
                  <a:lnTo>
                    <a:pt x="18745" y="149945"/>
                  </a:lnTo>
                  <a:lnTo>
                    <a:pt x="12810" y="149945"/>
                  </a:lnTo>
                  <a:lnTo>
                    <a:pt x="12810" y="144011"/>
                  </a:lnTo>
                  <a:close/>
                  <a:moveTo>
                    <a:pt x="24992" y="144011"/>
                  </a:moveTo>
                  <a:lnTo>
                    <a:pt x="24992" y="149945"/>
                  </a:lnTo>
                  <a:lnTo>
                    <a:pt x="19058" y="149945"/>
                  </a:lnTo>
                  <a:lnTo>
                    <a:pt x="19058" y="144011"/>
                  </a:lnTo>
                  <a:close/>
                  <a:moveTo>
                    <a:pt x="31241" y="144011"/>
                  </a:moveTo>
                  <a:lnTo>
                    <a:pt x="31241" y="149945"/>
                  </a:lnTo>
                  <a:lnTo>
                    <a:pt x="25305" y="149945"/>
                  </a:lnTo>
                  <a:lnTo>
                    <a:pt x="25305" y="144011"/>
                  </a:lnTo>
                  <a:close/>
                  <a:moveTo>
                    <a:pt x="37489" y="144011"/>
                  </a:moveTo>
                  <a:lnTo>
                    <a:pt x="37489" y="149945"/>
                  </a:lnTo>
                  <a:lnTo>
                    <a:pt x="31553" y="149945"/>
                  </a:lnTo>
                  <a:lnTo>
                    <a:pt x="31553" y="144011"/>
                  </a:lnTo>
                  <a:close/>
                  <a:moveTo>
                    <a:pt x="43737" y="144011"/>
                  </a:moveTo>
                  <a:lnTo>
                    <a:pt x="43737" y="149945"/>
                  </a:lnTo>
                  <a:lnTo>
                    <a:pt x="37802" y="149945"/>
                  </a:lnTo>
                  <a:lnTo>
                    <a:pt x="37802" y="144011"/>
                  </a:lnTo>
                  <a:close/>
                  <a:moveTo>
                    <a:pt x="49985" y="144011"/>
                  </a:moveTo>
                  <a:lnTo>
                    <a:pt x="49985" y="149945"/>
                  </a:lnTo>
                  <a:lnTo>
                    <a:pt x="44049" y="149945"/>
                  </a:lnTo>
                  <a:lnTo>
                    <a:pt x="44049" y="144011"/>
                  </a:lnTo>
                  <a:close/>
                  <a:moveTo>
                    <a:pt x="56232" y="144011"/>
                  </a:moveTo>
                  <a:lnTo>
                    <a:pt x="56232" y="149945"/>
                  </a:lnTo>
                  <a:lnTo>
                    <a:pt x="50296" y="149945"/>
                  </a:lnTo>
                  <a:lnTo>
                    <a:pt x="50296" y="144011"/>
                  </a:lnTo>
                  <a:close/>
                  <a:moveTo>
                    <a:pt x="62480" y="144011"/>
                  </a:moveTo>
                  <a:lnTo>
                    <a:pt x="62480" y="149945"/>
                  </a:lnTo>
                  <a:lnTo>
                    <a:pt x="56545" y="149945"/>
                  </a:lnTo>
                  <a:lnTo>
                    <a:pt x="56545" y="144011"/>
                  </a:lnTo>
                  <a:close/>
                  <a:moveTo>
                    <a:pt x="68727" y="144011"/>
                  </a:moveTo>
                  <a:lnTo>
                    <a:pt x="68727" y="149945"/>
                  </a:lnTo>
                  <a:lnTo>
                    <a:pt x="62792" y="149945"/>
                  </a:lnTo>
                  <a:lnTo>
                    <a:pt x="62792" y="144011"/>
                  </a:lnTo>
                  <a:close/>
                  <a:moveTo>
                    <a:pt x="74975" y="144011"/>
                  </a:moveTo>
                  <a:lnTo>
                    <a:pt x="74975" y="149945"/>
                  </a:lnTo>
                  <a:lnTo>
                    <a:pt x="69039" y="149945"/>
                  </a:lnTo>
                  <a:lnTo>
                    <a:pt x="69039" y="144011"/>
                  </a:lnTo>
                  <a:close/>
                  <a:moveTo>
                    <a:pt x="81223" y="144011"/>
                  </a:moveTo>
                  <a:lnTo>
                    <a:pt x="81223" y="149945"/>
                  </a:lnTo>
                  <a:lnTo>
                    <a:pt x="75286" y="149945"/>
                  </a:lnTo>
                  <a:lnTo>
                    <a:pt x="75286" y="144011"/>
                  </a:lnTo>
                  <a:close/>
                  <a:moveTo>
                    <a:pt x="87470" y="144011"/>
                  </a:moveTo>
                  <a:lnTo>
                    <a:pt x="87470" y="149945"/>
                  </a:lnTo>
                  <a:lnTo>
                    <a:pt x="81535" y="149945"/>
                  </a:lnTo>
                  <a:lnTo>
                    <a:pt x="81535" y="144011"/>
                  </a:lnTo>
                  <a:close/>
                  <a:moveTo>
                    <a:pt x="93718" y="144011"/>
                  </a:moveTo>
                  <a:lnTo>
                    <a:pt x="93718" y="149945"/>
                  </a:lnTo>
                  <a:lnTo>
                    <a:pt x="87784" y="149945"/>
                  </a:lnTo>
                  <a:lnTo>
                    <a:pt x="87784" y="144011"/>
                  </a:lnTo>
                  <a:close/>
                  <a:moveTo>
                    <a:pt x="99967" y="144011"/>
                  </a:moveTo>
                  <a:lnTo>
                    <a:pt x="99967" y="149945"/>
                  </a:lnTo>
                  <a:lnTo>
                    <a:pt x="94031" y="149945"/>
                  </a:lnTo>
                  <a:lnTo>
                    <a:pt x="94031" y="144011"/>
                  </a:lnTo>
                  <a:close/>
                  <a:moveTo>
                    <a:pt x="106214" y="144011"/>
                  </a:moveTo>
                  <a:lnTo>
                    <a:pt x="106214" y="149945"/>
                  </a:lnTo>
                  <a:lnTo>
                    <a:pt x="100278" y="149945"/>
                  </a:lnTo>
                  <a:lnTo>
                    <a:pt x="100278" y="144011"/>
                  </a:lnTo>
                  <a:close/>
                  <a:moveTo>
                    <a:pt x="112461" y="144011"/>
                  </a:moveTo>
                  <a:lnTo>
                    <a:pt x="112461" y="149945"/>
                  </a:lnTo>
                  <a:lnTo>
                    <a:pt x="106527" y="149945"/>
                  </a:lnTo>
                  <a:lnTo>
                    <a:pt x="106527" y="144011"/>
                  </a:lnTo>
                  <a:close/>
                  <a:moveTo>
                    <a:pt x="118710" y="144011"/>
                  </a:moveTo>
                  <a:lnTo>
                    <a:pt x="118710" y="149945"/>
                  </a:lnTo>
                  <a:lnTo>
                    <a:pt x="112774" y="149945"/>
                  </a:lnTo>
                  <a:lnTo>
                    <a:pt x="112774" y="144011"/>
                  </a:lnTo>
                  <a:close/>
                  <a:moveTo>
                    <a:pt x="124957" y="144011"/>
                  </a:moveTo>
                  <a:lnTo>
                    <a:pt x="124957" y="149945"/>
                  </a:lnTo>
                  <a:lnTo>
                    <a:pt x="119021" y="149945"/>
                  </a:lnTo>
                  <a:lnTo>
                    <a:pt x="119021" y="144011"/>
                  </a:lnTo>
                  <a:close/>
                  <a:moveTo>
                    <a:pt x="131204" y="144011"/>
                  </a:moveTo>
                  <a:lnTo>
                    <a:pt x="131204" y="149945"/>
                  </a:lnTo>
                  <a:lnTo>
                    <a:pt x="125270" y="149945"/>
                  </a:lnTo>
                  <a:lnTo>
                    <a:pt x="125270" y="144011"/>
                  </a:lnTo>
                  <a:close/>
                  <a:moveTo>
                    <a:pt x="137451" y="144011"/>
                  </a:moveTo>
                  <a:lnTo>
                    <a:pt x="137451" y="149945"/>
                  </a:lnTo>
                  <a:lnTo>
                    <a:pt x="131517" y="149945"/>
                  </a:lnTo>
                  <a:lnTo>
                    <a:pt x="131517" y="144011"/>
                  </a:lnTo>
                  <a:close/>
                  <a:moveTo>
                    <a:pt x="143702" y="144011"/>
                  </a:moveTo>
                  <a:lnTo>
                    <a:pt x="143702" y="149945"/>
                  </a:lnTo>
                  <a:lnTo>
                    <a:pt x="137766" y="149945"/>
                  </a:lnTo>
                  <a:lnTo>
                    <a:pt x="137766" y="144011"/>
                  </a:lnTo>
                  <a:close/>
                  <a:moveTo>
                    <a:pt x="149949" y="144011"/>
                  </a:moveTo>
                  <a:lnTo>
                    <a:pt x="149949" y="149945"/>
                  </a:lnTo>
                  <a:lnTo>
                    <a:pt x="144015" y="149945"/>
                  </a:lnTo>
                  <a:lnTo>
                    <a:pt x="144015" y="144011"/>
                  </a:lnTo>
                  <a:close/>
                  <a:moveTo>
                    <a:pt x="156196" y="144011"/>
                  </a:moveTo>
                  <a:lnTo>
                    <a:pt x="156196" y="149945"/>
                  </a:lnTo>
                  <a:lnTo>
                    <a:pt x="150262" y="149945"/>
                  </a:lnTo>
                  <a:lnTo>
                    <a:pt x="150262" y="144011"/>
                  </a:lnTo>
                  <a:close/>
                  <a:moveTo>
                    <a:pt x="162445" y="144011"/>
                  </a:moveTo>
                  <a:lnTo>
                    <a:pt x="162445" y="149945"/>
                  </a:lnTo>
                  <a:lnTo>
                    <a:pt x="156509" y="149945"/>
                  </a:lnTo>
                  <a:lnTo>
                    <a:pt x="156509" y="144011"/>
                  </a:lnTo>
                  <a:close/>
                  <a:moveTo>
                    <a:pt x="168692" y="144011"/>
                  </a:moveTo>
                  <a:lnTo>
                    <a:pt x="168692" y="149945"/>
                  </a:lnTo>
                  <a:lnTo>
                    <a:pt x="162756" y="149945"/>
                  </a:lnTo>
                  <a:lnTo>
                    <a:pt x="162756" y="144011"/>
                  </a:lnTo>
                  <a:close/>
                  <a:moveTo>
                    <a:pt x="174939" y="144011"/>
                  </a:moveTo>
                  <a:lnTo>
                    <a:pt x="174939" y="149945"/>
                  </a:lnTo>
                  <a:lnTo>
                    <a:pt x="169005" y="149945"/>
                  </a:lnTo>
                  <a:lnTo>
                    <a:pt x="169005" y="144011"/>
                  </a:lnTo>
                  <a:close/>
                  <a:moveTo>
                    <a:pt x="181186" y="144011"/>
                  </a:moveTo>
                  <a:lnTo>
                    <a:pt x="181186" y="149945"/>
                  </a:lnTo>
                  <a:lnTo>
                    <a:pt x="175252" y="149945"/>
                  </a:lnTo>
                  <a:lnTo>
                    <a:pt x="175252" y="144011"/>
                  </a:lnTo>
                  <a:close/>
                  <a:moveTo>
                    <a:pt x="187433" y="144011"/>
                  </a:moveTo>
                  <a:lnTo>
                    <a:pt x="187433" y="149945"/>
                  </a:lnTo>
                  <a:lnTo>
                    <a:pt x="181499" y="149945"/>
                  </a:lnTo>
                  <a:lnTo>
                    <a:pt x="181499" y="144011"/>
                  </a:lnTo>
                  <a:close/>
                  <a:moveTo>
                    <a:pt x="193682" y="144011"/>
                  </a:moveTo>
                  <a:lnTo>
                    <a:pt x="193682" y="149945"/>
                  </a:lnTo>
                  <a:lnTo>
                    <a:pt x="187746" y="149945"/>
                  </a:lnTo>
                  <a:lnTo>
                    <a:pt x="187746" y="144011"/>
                  </a:lnTo>
                  <a:close/>
                  <a:moveTo>
                    <a:pt x="199931" y="144011"/>
                  </a:moveTo>
                  <a:lnTo>
                    <a:pt x="199931" y="149945"/>
                  </a:lnTo>
                  <a:lnTo>
                    <a:pt x="193996" y="149945"/>
                  </a:lnTo>
                  <a:lnTo>
                    <a:pt x="193996" y="144011"/>
                  </a:lnTo>
                  <a:close/>
                  <a:moveTo>
                    <a:pt x="206180" y="144011"/>
                  </a:moveTo>
                  <a:lnTo>
                    <a:pt x="206180" y="149945"/>
                  </a:lnTo>
                  <a:lnTo>
                    <a:pt x="200244" y="149945"/>
                  </a:lnTo>
                  <a:lnTo>
                    <a:pt x="200244" y="144011"/>
                  </a:lnTo>
                  <a:close/>
                  <a:moveTo>
                    <a:pt x="212427" y="144011"/>
                  </a:moveTo>
                  <a:lnTo>
                    <a:pt x="212427" y="149945"/>
                  </a:lnTo>
                  <a:lnTo>
                    <a:pt x="206491" y="149945"/>
                  </a:lnTo>
                  <a:lnTo>
                    <a:pt x="206491" y="144011"/>
                  </a:lnTo>
                  <a:close/>
                  <a:moveTo>
                    <a:pt x="218674" y="144011"/>
                  </a:moveTo>
                  <a:lnTo>
                    <a:pt x="218674" y="149945"/>
                  </a:lnTo>
                  <a:lnTo>
                    <a:pt x="212739" y="149945"/>
                  </a:lnTo>
                  <a:lnTo>
                    <a:pt x="212739" y="144011"/>
                  </a:lnTo>
                  <a:close/>
                  <a:moveTo>
                    <a:pt x="224921" y="144011"/>
                  </a:moveTo>
                  <a:lnTo>
                    <a:pt x="224921" y="149945"/>
                  </a:lnTo>
                  <a:lnTo>
                    <a:pt x="218987" y="149945"/>
                  </a:lnTo>
                  <a:lnTo>
                    <a:pt x="218987" y="144011"/>
                  </a:lnTo>
                  <a:close/>
                  <a:moveTo>
                    <a:pt x="231170" y="144011"/>
                  </a:moveTo>
                  <a:lnTo>
                    <a:pt x="231170" y="149945"/>
                  </a:lnTo>
                  <a:lnTo>
                    <a:pt x="225234" y="149945"/>
                  </a:lnTo>
                  <a:lnTo>
                    <a:pt x="225234" y="144011"/>
                  </a:lnTo>
                  <a:close/>
                  <a:moveTo>
                    <a:pt x="237417" y="144011"/>
                  </a:moveTo>
                  <a:lnTo>
                    <a:pt x="237417" y="149945"/>
                  </a:lnTo>
                  <a:lnTo>
                    <a:pt x="231481" y="149945"/>
                  </a:lnTo>
                  <a:lnTo>
                    <a:pt x="231481" y="144011"/>
                  </a:lnTo>
                  <a:close/>
                  <a:moveTo>
                    <a:pt x="243664" y="144011"/>
                  </a:moveTo>
                  <a:lnTo>
                    <a:pt x="243664" y="149945"/>
                  </a:lnTo>
                  <a:lnTo>
                    <a:pt x="237729" y="149945"/>
                  </a:lnTo>
                  <a:lnTo>
                    <a:pt x="237729" y="144011"/>
                  </a:lnTo>
                  <a:close/>
                  <a:moveTo>
                    <a:pt x="249911" y="144011"/>
                  </a:moveTo>
                  <a:lnTo>
                    <a:pt x="249911" y="149945"/>
                  </a:lnTo>
                  <a:lnTo>
                    <a:pt x="243977" y="149945"/>
                  </a:lnTo>
                  <a:lnTo>
                    <a:pt x="243977" y="144011"/>
                  </a:lnTo>
                  <a:close/>
                  <a:moveTo>
                    <a:pt x="256161" y="144011"/>
                  </a:moveTo>
                  <a:lnTo>
                    <a:pt x="256161" y="149945"/>
                  </a:lnTo>
                  <a:lnTo>
                    <a:pt x="250225" y="149945"/>
                  </a:lnTo>
                  <a:lnTo>
                    <a:pt x="250225" y="144011"/>
                  </a:lnTo>
                  <a:close/>
                  <a:moveTo>
                    <a:pt x="262409" y="144011"/>
                  </a:moveTo>
                  <a:lnTo>
                    <a:pt x="262409" y="149945"/>
                  </a:lnTo>
                  <a:lnTo>
                    <a:pt x="256474" y="149945"/>
                  </a:lnTo>
                  <a:lnTo>
                    <a:pt x="256474" y="144011"/>
                  </a:lnTo>
                  <a:close/>
                  <a:moveTo>
                    <a:pt x="268656" y="144011"/>
                  </a:moveTo>
                  <a:lnTo>
                    <a:pt x="268656" y="149945"/>
                  </a:lnTo>
                  <a:lnTo>
                    <a:pt x="262721" y="149945"/>
                  </a:lnTo>
                  <a:lnTo>
                    <a:pt x="262721" y="144011"/>
                  </a:lnTo>
                  <a:close/>
                  <a:moveTo>
                    <a:pt x="274904" y="144011"/>
                  </a:moveTo>
                  <a:lnTo>
                    <a:pt x="274904" y="149945"/>
                  </a:lnTo>
                  <a:lnTo>
                    <a:pt x="268968" y="149945"/>
                  </a:lnTo>
                  <a:lnTo>
                    <a:pt x="268968" y="144011"/>
                  </a:lnTo>
                  <a:close/>
                  <a:moveTo>
                    <a:pt x="6251" y="150258"/>
                  </a:moveTo>
                  <a:lnTo>
                    <a:pt x="6251" y="156192"/>
                  </a:lnTo>
                  <a:lnTo>
                    <a:pt x="315" y="156192"/>
                  </a:lnTo>
                  <a:lnTo>
                    <a:pt x="315" y="150258"/>
                  </a:lnTo>
                  <a:close/>
                  <a:moveTo>
                    <a:pt x="12498" y="150258"/>
                  </a:moveTo>
                  <a:lnTo>
                    <a:pt x="12498" y="156192"/>
                  </a:lnTo>
                  <a:lnTo>
                    <a:pt x="6562" y="156192"/>
                  </a:lnTo>
                  <a:lnTo>
                    <a:pt x="6562" y="150258"/>
                  </a:lnTo>
                  <a:close/>
                  <a:moveTo>
                    <a:pt x="18745" y="150258"/>
                  </a:moveTo>
                  <a:lnTo>
                    <a:pt x="18745" y="156192"/>
                  </a:lnTo>
                  <a:lnTo>
                    <a:pt x="12810" y="156192"/>
                  </a:lnTo>
                  <a:lnTo>
                    <a:pt x="12810" y="150258"/>
                  </a:lnTo>
                  <a:close/>
                  <a:moveTo>
                    <a:pt x="24992" y="150258"/>
                  </a:moveTo>
                  <a:lnTo>
                    <a:pt x="24992" y="156192"/>
                  </a:lnTo>
                  <a:lnTo>
                    <a:pt x="19058" y="156192"/>
                  </a:lnTo>
                  <a:lnTo>
                    <a:pt x="19058" y="150258"/>
                  </a:lnTo>
                  <a:close/>
                  <a:moveTo>
                    <a:pt x="31241" y="150258"/>
                  </a:moveTo>
                  <a:lnTo>
                    <a:pt x="31241" y="156192"/>
                  </a:lnTo>
                  <a:lnTo>
                    <a:pt x="25305" y="156192"/>
                  </a:lnTo>
                  <a:lnTo>
                    <a:pt x="25305" y="150258"/>
                  </a:lnTo>
                  <a:close/>
                  <a:moveTo>
                    <a:pt x="37489" y="150258"/>
                  </a:moveTo>
                  <a:lnTo>
                    <a:pt x="37489" y="156192"/>
                  </a:lnTo>
                  <a:lnTo>
                    <a:pt x="31553" y="156192"/>
                  </a:lnTo>
                  <a:lnTo>
                    <a:pt x="31553" y="150258"/>
                  </a:lnTo>
                  <a:close/>
                  <a:moveTo>
                    <a:pt x="43737" y="150258"/>
                  </a:moveTo>
                  <a:lnTo>
                    <a:pt x="43737" y="156192"/>
                  </a:lnTo>
                  <a:lnTo>
                    <a:pt x="37802" y="156192"/>
                  </a:lnTo>
                  <a:lnTo>
                    <a:pt x="37802" y="150258"/>
                  </a:lnTo>
                  <a:close/>
                  <a:moveTo>
                    <a:pt x="49985" y="150258"/>
                  </a:moveTo>
                  <a:lnTo>
                    <a:pt x="49985" y="156192"/>
                  </a:lnTo>
                  <a:lnTo>
                    <a:pt x="44049" y="156192"/>
                  </a:lnTo>
                  <a:lnTo>
                    <a:pt x="44049" y="150258"/>
                  </a:lnTo>
                  <a:close/>
                  <a:moveTo>
                    <a:pt x="56232" y="150258"/>
                  </a:moveTo>
                  <a:lnTo>
                    <a:pt x="56232" y="156192"/>
                  </a:lnTo>
                  <a:lnTo>
                    <a:pt x="50296" y="156192"/>
                  </a:lnTo>
                  <a:lnTo>
                    <a:pt x="50296" y="150258"/>
                  </a:lnTo>
                  <a:close/>
                  <a:moveTo>
                    <a:pt x="62480" y="150258"/>
                  </a:moveTo>
                  <a:lnTo>
                    <a:pt x="62480" y="156192"/>
                  </a:lnTo>
                  <a:lnTo>
                    <a:pt x="56545" y="156192"/>
                  </a:lnTo>
                  <a:lnTo>
                    <a:pt x="56545" y="150258"/>
                  </a:lnTo>
                  <a:close/>
                  <a:moveTo>
                    <a:pt x="68727" y="150258"/>
                  </a:moveTo>
                  <a:lnTo>
                    <a:pt x="68727" y="156192"/>
                  </a:lnTo>
                  <a:lnTo>
                    <a:pt x="62792" y="156192"/>
                  </a:lnTo>
                  <a:lnTo>
                    <a:pt x="62792" y="150258"/>
                  </a:lnTo>
                  <a:close/>
                  <a:moveTo>
                    <a:pt x="74975" y="150258"/>
                  </a:moveTo>
                  <a:lnTo>
                    <a:pt x="74975" y="156192"/>
                  </a:lnTo>
                  <a:lnTo>
                    <a:pt x="69039" y="156192"/>
                  </a:lnTo>
                  <a:lnTo>
                    <a:pt x="69039" y="150258"/>
                  </a:lnTo>
                  <a:close/>
                  <a:moveTo>
                    <a:pt x="81223" y="150258"/>
                  </a:moveTo>
                  <a:lnTo>
                    <a:pt x="81223" y="156192"/>
                  </a:lnTo>
                  <a:lnTo>
                    <a:pt x="75286" y="156192"/>
                  </a:lnTo>
                  <a:lnTo>
                    <a:pt x="75286" y="150258"/>
                  </a:lnTo>
                  <a:close/>
                  <a:moveTo>
                    <a:pt x="87470" y="150258"/>
                  </a:moveTo>
                  <a:lnTo>
                    <a:pt x="87470" y="156192"/>
                  </a:lnTo>
                  <a:lnTo>
                    <a:pt x="81535" y="156192"/>
                  </a:lnTo>
                  <a:lnTo>
                    <a:pt x="81535" y="150258"/>
                  </a:lnTo>
                  <a:close/>
                  <a:moveTo>
                    <a:pt x="93718" y="150258"/>
                  </a:moveTo>
                  <a:lnTo>
                    <a:pt x="93718" y="156192"/>
                  </a:lnTo>
                  <a:lnTo>
                    <a:pt x="87784" y="156192"/>
                  </a:lnTo>
                  <a:lnTo>
                    <a:pt x="87784" y="150258"/>
                  </a:lnTo>
                  <a:close/>
                  <a:moveTo>
                    <a:pt x="99967" y="150258"/>
                  </a:moveTo>
                  <a:lnTo>
                    <a:pt x="99967" y="156192"/>
                  </a:lnTo>
                  <a:lnTo>
                    <a:pt x="94031" y="156192"/>
                  </a:lnTo>
                  <a:lnTo>
                    <a:pt x="94031" y="150258"/>
                  </a:lnTo>
                  <a:close/>
                  <a:moveTo>
                    <a:pt x="106214" y="150258"/>
                  </a:moveTo>
                  <a:lnTo>
                    <a:pt x="106214" y="156192"/>
                  </a:lnTo>
                  <a:lnTo>
                    <a:pt x="100278" y="156192"/>
                  </a:lnTo>
                  <a:lnTo>
                    <a:pt x="100278" y="150258"/>
                  </a:lnTo>
                  <a:close/>
                  <a:moveTo>
                    <a:pt x="112461" y="150258"/>
                  </a:moveTo>
                  <a:lnTo>
                    <a:pt x="112461" y="156192"/>
                  </a:lnTo>
                  <a:lnTo>
                    <a:pt x="106527" y="156192"/>
                  </a:lnTo>
                  <a:lnTo>
                    <a:pt x="106527" y="150258"/>
                  </a:lnTo>
                  <a:close/>
                  <a:moveTo>
                    <a:pt x="118710" y="150258"/>
                  </a:moveTo>
                  <a:lnTo>
                    <a:pt x="118710" y="156192"/>
                  </a:lnTo>
                  <a:lnTo>
                    <a:pt x="112774" y="156192"/>
                  </a:lnTo>
                  <a:lnTo>
                    <a:pt x="112774" y="150258"/>
                  </a:lnTo>
                  <a:close/>
                  <a:moveTo>
                    <a:pt x="124957" y="150258"/>
                  </a:moveTo>
                  <a:lnTo>
                    <a:pt x="124957" y="156192"/>
                  </a:lnTo>
                  <a:lnTo>
                    <a:pt x="119021" y="156192"/>
                  </a:lnTo>
                  <a:lnTo>
                    <a:pt x="119021" y="150258"/>
                  </a:lnTo>
                  <a:close/>
                  <a:moveTo>
                    <a:pt x="131204" y="150258"/>
                  </a:moveTo>
                  <a:lnTo>
                    <a:pt x="131204" y="156192"/>
                  </a:lnTo>
                  <a:lnTo>
                    <a:pt x="125270" y="156192"/>
                  </a:lnTo>
                  <a:lnTo>
                    <a:pt x="125270" y="150258"/>
                  </a:lnTo>
                  <a:close/>
                  <a:moveTo>
                    <a:pt x="137451" y="150258"/>
                  </a:moveTo>
                  <a:lnTo>
                    <a:pt x="137451" y="156192"/>
                  </a:lnTo>
                  <a:lnTo>
                    <a:pt x="131517" y="156192"/>
                  </a:lnTo>
                  <a:lnTo>
                    <a:pt x="131517" y="150258"/>
                  </a:lnTo>
                  <a:close/>
                  <a:moveTo>
                    <a:pt x="143702" y="150258"/>
                  </a:moveTo>
                  <a:lnTo>
                    <a:pt x="143702" y="156192"/>
                  </a:lnTo>
                  <a:lnTo>
                    <a:pt x="137766" y="156192"/>
                  </a:lnTo>
                  <a:lnTo>
                    <a:pt x="137766" y="150258"/>
                  </a:lnTo>
                  <a:close/>
                  <a:moveTo>
                    <a:pt x="149949" y="150258"/>
                  </a:moveTo>
                  <a:lnTo>
                    <a:pt x="149949" y="156192"/>
                  </a:lnTo>
                  <a:lnTo>
                    <a:pt x="144015" y="156192"/>
                  </a:lnTo>
                  <a:lnTo>
                    <a:pt x="144015" y="150258"/>
                  </a:lnTo>
                  <a:close/>
                  <a:moveTo>
                    <a:pt x="156196" y="150258"/>
                  </a:moveTo>
                  <a:lnTo>
                    <a:pt x="156196" y="156192"/>
                  </a:lnTo>
                  <a:lnTo>
                    <a:pt x="150262" y="156192"/>
                  </a:lnTo>
                  <a:lnTo>
                    <a:pt x="150262" y="150258"/>
                  </a:lnTo>
                  <a:close/>
                  <a:moveTo>
                    <a:pt x="162445" y="150258"/>
                  </a:moveTo>
                  <a:lnTo>
                    <a:pt x="162445" y="156192"/>
                  </a:lnTo>
                  <a:lnTo>
                    <a:pt x="156509" y="156192"/>
                  </a:lnTo>
                  <a:lnTo>
                    <a:pt x="156509" y="150258"/>
                  </a:lnTo>
                  <a:close/>
                  <a:moveTo>
                    <a:pt x="168692" y="150258"/>
                  </a:moveTo>
                  <a:lnTo>
                    <a:pt x="168692" y="156192"/>
                  </a:lnTo>
                  <a:lnTo>
                    <a:pt x="162756" y="156192"/>
                  </a:lnTo>
                  <a:lnTo>
                    <a:pt x="162756" y="150258"/>
                  </a:lnTo>
                  <a:close/>
                  <a:moveTo>
                    <a:pt x="174939" y="150258"/>
                  </a:moveTo>
                  <a:lnTo>
                    <a:pt x="174939" y="156192"/>
                  </a:lnTo>
                  <a:lnTo>
                    <a:pt x="169005" y="156192"/>
                  </a:lnTo>
                  <a:lnTo>
                    <a:pt x="169005" y="150258"/>
                  </a:lnTo>
                  <a:close/>
                  <a:moveTo>
                    <a:pt x="181186" y="150258"/>
                  </a:moveTo>
                  <a:lnTo>
                    <a:pt x="181186" y="156192"/>
                  </a:lnTo>
                  <a:lnTo>
                    <a:pt x="175252" y="156192"/>
                  </a:lnTo>
                  <a:lnTo>
                    <a:pt x="175252" y="150258"/>
                  </a:lnTo>
                  <a:close/>
                  <a:moveTo>
                    <a:pt x="187433" y="150258"/>
                  </a:moveTo>
                  <a:lnTo>
                    <a:pt x="187433" y="156192"/>
                  </a:lnTo>
                  <a:lnTo>
                    <a:pt x="181499" y="156192"/>
                  </a:lnTo>
                  <a:lnTo>
                    <a:pt x="181499" y="150258"/>
                  </a:lnTo>
                  <a:close/>
                  <a:moveTo>
                    <a:pt x="193682" y="150258"/>
                  </a:moveTo>
                  <a:lnTo>
                    <a:pt x="193682" y="156192"/>
                  </a:lnTo>
                  <a:lnTo>
                    <a:pt x="187746" y="156192"/>
                  </a:lnTo>
                  <a:lnTo>
                    <a:pt x="187746" y="150258"/>
                  </a:lnTo>
                  <a:close/>
                  <a:moveTo>
                    <a:pt x="199931" y="150258"/>
                  </a:moveTo>
                  <a:lnTo>
                    <a:pt x="199931" y="156192"/>
                  </a:lnTo>
                  <a:lnTo>
                    <a:pt x="193996" y="156192"/>
                  </a:lnTo>
                  <a:lnTo>
                    <a:pt x="193996" y="150258"/>
                  </a:lnTo>
                  <a:close/>
                  <a:moveTo>
                    <a:pt x="206180" y="150258"/>
                  </a:moveTo>
                  <a:lnTo>
                    <a:pt x="206180" y="156192"/>
                  </a:lnTo>
                  <a:lnTo>
                    <a:pt x="200244" y="156192"/>
                  </a:lnTo>
                  <a:lnTo>
                    <a:pt x="200244" y="150258"/>
                  </a:lnTo>
                  <a:close/>
                  <a:moveTo>
                    <a:pt x="212427" y="150258"/>
                  </a:moveTo>
                  <a:lnTo>
                    <a:pt x="212427" y="156192"/>
                  </a:lnTo>
                  <a:lnTo>
                    <a:pt x="206491" y="156192"/>
                  </a:lnTo>
                  <a:lnTo>
                    <a:pt x="206491" y="150258"/>
                  </a:lnTo>
                  <a:close/>
                  <a:moveTo>
                    <a:pt x="218674" y="150258"/>
                  </a:moveTo>
                  <a:lnTo>
                    <a:pt x="218674" y="156192"/>
                  </a:lnTo>
                  <a:lnTo>
                    <a:pt x="212739" y="156192"/>
                  </a:lnTo>
                  <a:lnTo>
                    <a:pt x="212739" y="150258"/>
                  </a:lnTo>
                  <a:close/>
                  <a:moveTo>
                    <a:pt x="224921" y="150258"/>
                  </a:moveTo>
                  <a:lnTo>
                    <a:pt x="224921" y="156192"/>
                  </a:lnTo>
                  <a:lnTo>
                    <a:pt x="218987" y="156192"/>
                  </a:lnTo>
                  <a:lnTo>
                    <a:pt x="218987" y="150258"/>
                  </a:lnTo>
                  <a:close/>
                  <a:moveTo>
                    <a:pt x="231170" y="150258"/>
                  </a:moveTo>
                  <a:lnTo>
                    <a:pt x="231170" y="156192"/>
                  </a:lnTo>
                  <a:lnTo>
                    <a:pt x="225234" y="156192"/>
                  </a:lnTo>
                  <a:lnTo>
                    <a:pt x="225234" y="150258"/>
                  </a:lnTo>
                  <a:close/>
                  <a:moveTo>
                    <a:pt x="237417" y="150258"/>
                  </a:moveTo>
                  <a:lnTo>
                    <a:pt x="237417" y="156192"/>
                  </a:lnTo>
                  <a:lnTo>
                    <a:pt x="231481" y="156192"/>
                  </a:lnTo>
                  <a:lnTo>
                    <a:pt x="231481" y="150258"/>
                  </a:lnTo>
                  <a:close/>
                  <a:moveTo>
                    <a:pt x="243664" y="150258"/>
                  </a:moveTo>
                  <a:lnTo>
                    <a:pt x="243664" y="156192"/>
                  </a:lnTo>
                  <a:lnTo>
                    <a:pt x="237729" y="156192"/>
                  </a:lnTo>
                  <a:lnTo>
                    <a:pt x="237729" y="150258"/>
                  </a:lnTo>
                  <a:close/>
                  <a:moveTo>
                    <a:pt x="249911" y="150258"/>
                  </a:moveTo>
                  <a:lnTo>
                    <a:pt x="249911" y="156192"/>
                  </a:lnTo>
                  <a:lnTo>
                    <a:pt x="243977" y="156192"/>
                  </a:lnTo>
                  <a:lnTo>
                    <a:pt x="243977" y="150258"/>
                  </a:lnTo>
                  <a:close/>
                  <a:moveTo>
                    <a:pt x="256161" y="150258"/>
                  </a:moveTo>
                  <a:lnTo>
                    <a:pt x="256161" y="156192"/>
                  </a:lnTo>
                  <a:lnTo>
                    <a:pt x="250225" y="156192"/>
                  </a:lnTo>
                  <a:lnTo>
                    <a:pt x="250225" y="150258"/>
                  </a:lnTo>
                  <a:close/>
                  <a:moveTo>
                    <a:pt x="262409" y="150258"/>
                  </a:moveTo>
                  <a:lnTo>
                    <a:pt x="262409" y="156192"/>
                  </a:lnTo>
                  <a:lnTo>
                    <a:pt x="256474" y="156192"/>
                  </a:lnTo>
                  <a:lnTo>
                    <a:pt x="256474" y="150258"/>
                  </a:lnTo>
                  <a:close/>
                  <a:moveTo>
                    <a:pt x="268656" y="150258"/>
                  </a:moveTo>
                  <a:lnTo>
                    <a:pt x="268656" y="156192"/>
                  </a:lnTo>
                  <a:lnTo>
                    <a:pt x="262721" y="156192"/>
                  </a:lnTo>
                  <a:lnTo>
                    <a:pt x="262721" y="150258"/>
                  </a:lnTo>
                  <a:close/>
                  <a:moveTo>
                    <a:pt x="274904" y="150258"/>
                  </a:moveTo>
                  <a:lnTo>
                    <a:pt x="274904" y="156192"/>
                  </a:lnTo>
                  <a:lnTo>
                    <a:pt x="268968" y="156192"/>
                  </a:lnTo>
                  <a:lnTo>
                    <a:pt x="268968" y="150258"/>
                  </a:lnTo>
                  <a:close/>
                  <a:moveTo>
                    <a:pt x="158" y="0"/>
                  </a:moveTo>
                  <a:lnTo>
                    <a:pt x="158" y="157"/>
                  </a:lnTo>
                  <a:lnTo>
                    <a:pt x="0" y="157"/>
                  </a:lnTo>
                  <a:lnTo>
                    <a:pt x="0" y="156350"/>
                  </a:lnTo>
                  <a:lnTo>
                    <a:pt x="158" y="156350"/>
                  </a:lnTo>
                  <a:lnTo>
                    <a:pt x="158" y="156508"/>
                  </a:lnTo>
                  <a:lnTo>
                    <a:pt x="275059" y="156508"/>
                  </a:lnTo>
                  <a:lnTo>
                    <a:pt x="275059" y="156350"/>
                  </a:lnTo>
                  <a:lnTo>
                    <a:pt x="275215" y="156350"/>
                  </a:lnTo>
                  <a:lnTo>
                    <a:pt x="275215" y="155"/>
                  </a:lnTo>
                  <a:lnTo>
                    <a:pt x="275059" y="155"/>
                  </a:lnTo>
                  <a:lnTo>
                    <a:pt x="27505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5" name="Google Shape;75;p4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6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4"/>
          <p:cNvSpPr txBox="1">
            <a:spLocks noGrp="1"/>
          </p:cNvSpPr>
          <p:nvPr>
            <p:ph type="body" idx="1"/>
          </p:nvPr>
        </p:nvSpPr>
        <p:spPr>
          <a:xfrm>
            <a:off x="720000" y="1237080"/>
            <a:ext cx="7704000" cy="336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 sz="1400">
                <a:solidFill>
                  <a:srgbClr val="434343"/>
                </a:solidFill>
              </a:defRPr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●"/>
              <a:defRPr>
                <a:solidFill>
                  <a:srgbClr val="434343"/>
                </a:solidFill>
              </a:defRPr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400"/>
              <a:buChar char="○"/>
              <a:defRPr>
                <a:solidFill>
                  <a:srgbClr val="434343"/>
                </a:solidFill>
              </a:defRPr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434343"/>
              </a:buClr>
              <a:buSzPts val="1400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cxnSp>
        <p:nvCxnSpPr>
          <p:cNvPr id="77" name="Google Shape;77;p4"/>
          <p:cNvCxnSpPr/>
          <p:nvPr/>
        </p:nvCxnSpPr>
        <p:spPr>
          <a:xfrm>
            <a:off x="816775" y="1104300"/>
            <a:ext cx="6219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2"/>
        </a:solid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" name="Google Shape;103;p8"/>
          <p:cNvGrpSpPr/>
          <p:nvPr/>
        </p:nvGrpSpPr>
        <p:grpSpPr>
          <a:xfrm>
            <a:off x="235800" y="213550"/>
            <a:ext cx="8672393" cy="4716400"/>
            <a:chOff x="235800" y="213550"/>
            <a:chExt cx="8672393" cy="4716400"/>
          </a:xfrm>
        </p:grpSpPr>
        <p:sp>
          <p:nvSpPr>
            <p:cNvPr id="104" name="Google Shape;104;p8"/>
            <p:cNvSpPr/>
            <p:nvPr/>
          </p:nvSpPr>
          <p:spPr>
            <a:xfrm>
              <a:off x="420024" y="213550"/>
              <a:ext cx="8311596" cy="4715505"/>
            </a:xfrm>
            <a:custGeom>
              <a:avLst/>
              <a:gdLst/>
              <a:ahLst/>
              <a:cxnLst/>
              <a:rect l="l" t="t" r="r" b="b"/>
              <a:pathLst>
                <a:path w="141824" h="89559" extrusionOk="0">
                  <a:moveTo>
                    <a:pt x="9819" y="0"/>
                  </a:moveTo>
                  <a:cubicBezTo>
                    <a:pt x="4591" y="0"/>
                    <a:pt x="304" y="4267"/>
                    <a:pt x="285" y="9500"/>
                  </a:cubicBezTo>
                  <a:lnTo>
                    <a:pt x="20" y="79757"/>
                  </a:lnTo>
                  <a:cubicBezTo>
                    <a:pt x="1" y="85001"/>
                    <a:pt x="4276" y="89308"/>
                    <a:pt x="9520" y="89327"/>
                  </a:cubicBezTo>
                  <a:lnTo>
                    <a:pt x="40300" y="89442"/>
                  </a:lnTo>
                  <a:lnTo>
                    <a:pt x="135808" y="89551"/>
                  </a:lnTo>
                  <a:lnTo>
                    <a:pt x="137983" y="89559"/>
                  </a:lnTo>
                  <a:cubicBezTo>
                    <a:pt x="137987" y="89559"/>
                    <a:pt x="137992" y="89559"/>
                    <a:pt x="137996" y="89559"/>
                  </a:cubicBezTo>
                  <a:cubicBezTo>
                    <a:pt x="139922" y="89559"/>
                    <a:pt x="141502" y="87986"/>
                    <a:pt x="141510" y="86060"/>
                  </a:cubicBezTo>
                  <a:lnTo>
                    <a:pt x="141818" y="3758"/>
                  </a:lnTo>
                  <a:cubicBezTo>
                    <a:pt x="141823" y="1829"/>
                    <a:pt x="140249" y="242"/>
                    <a:pt x="138319" y="235"/>
                  </a:cubicBezTo>
                  <a:lnTo>
                    <a:pt x="136144" y="225"/>
                  </a:lnTo>
                  <a:lnTo>
                    <a:pt x="40635" y="116"/>
                  </a:lnTo>
                  <a:lnTo>
                    <a:pt x="9855" y="0"/>
                  </a:lnTo>
                  <a:cubicBezTo>
                    <a:pt x="9843" y="0"/>
                    <a:pt x="9831" y="0"/>
                    <a:pt x="981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8"/>
            <p:cNvSpPr/>
            <p:nvPr/>
          </p:nvSpPr>
          <p:spPr>
            <a:xfrm>
              <a:off x="596481" y="214234"/>
              <a:ext cx="8311713" cy="4715716"/>
            </a:xfrm>
            <a:custGeom>
              <a:avLst/>
              <a:gdLst/>
              <a:ahLst/>
              <a:cxnLst/>
              <a:rect l="l" t="t" r="r" b="b"/>
              <a:pathLst>
                <a:path w="141826" h="89563" extrusionOk="0">
                  <a:moveTo>
                    <a:pt x="9822" y="1"/>
                  </a:moveTo>
                  <a:cubicBezTo>
                    <a:pt x="4592" y="1"/>
                    <a:pt x="306" y="4268"/>
                    <a:pt x="285" y="9501"/>
                  </a:cubicBezTo>
                  <a:lnTo>
                    <a:pt x="21" y="79759"/>
                  </a:lnTo>
                  <a:cubicBezTo>
                    <a:pt x="1" y="85004"/>
                    <a:pt x="4276" y="89308"/>
                    <a:pt x="9520" y="89329"/>
                  </a:cubicBezTo>
                  <a:lnTo>
                    <a:pt x="40301" y="89445"/>
                  </a:lnTo>
                  <a:lnTo>
                    <a:pt x="135810" y="89553"/>
                  </a:lnTo>
                  <a:lnTo>
                    <a:pt x="137984" y="89562"/>
                  </a:lnTo>
                  <a:cubicBezTo>
                    <a:pt x="137988" y="89562"/>
                    <a:pt x="137993" y="89562"/>
                    <a:pt x="137997" y="89562"/>
                  </a:cubicBezTo>
                  <a:cubicBezTo>
                    <a:pt x="139924" y="89562"/>
                    <a:pt x="141504" y="87990"/>
                    <a:pt x="141511" y="86063"/>
                  </a:cubicBezTo>
                  <a:lnTo>
                    <a:pt x="141820" y="3761"/>
                  </a:lnTo>
                  <a:cubicBezTo>
                    <a:pt x="141826" y="1827"/>
                    <a:pt x="140249" y="239"/>
                    <a:pt x="138317" y="233"/>
                  </a:cubicBezTo>
                  <a:lnTo>
                    <a:pt x="136143" y="225"/>
                  </a:lnTo>
                  <a:lnTo>
                    <a:pt x="40635" y="117"/>
                  </a:lnTo>
                  <a:lnTo>
                    <a:pt x="9856" y="1"/>
                  </a:lnTo>
                  <a:cubicBezTo>
                    <a:pt x="9845" y="1"/>
                    <a:pt x="9833" y="1"/>
                    <a:pt x="98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8"/>
            <p:cNvSpPr/>
            <p:nvPr/>
          </p:nvSpPr>
          <p:spPr>
            <a:xfrm>
              <a:off x="810919" y="559949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0"/>
                  </a:moveTo>
                  <a:lnTo>
                    <a:pt x="0" y="5896"/>
                  </a:lnTo>
                  <a:lnTo>
                    <a:pt x="5897" y="5920"/>
                  </a:lnTo>
                  <a:lnTo>
                    <a:pt x="5918" y="2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8"/>
            <p:cNvSpPr/>
            <p:nvPr/>
          </p:nvSpPr>
          <p:spPr>
            <a:xfrm>
              <a:off x="250174" y="605967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5" y="0"/>
                    <a:pt x="3" y="349"/>
                    <a:pt x="2" y="782"/>
                  </a:cubicBezTo>
                  <a:cubicBezTo>
                    <a:pt x="1" y="1214"/>
                    <a:pt x="350" y="1567"/>
                    <a:pt x="783" y="1568"/>
                  </a:cubicBezTo>
                  <a:lnTo>
                    <a:pt x="13141" y="1614"/>
                  </a:lnTo>
                  <a:cubicBezTo>
                    <a:pt x="13141" y="1614"/>
                    <a:pt x="13142" y="1614"/>
                    <a:pt x="13142" y="1614"/>
                  </a:cubicBezTo>
                  <a:cubicBezTo>
                    <a:pt x="13574" y="1614"/>
                    <a:pt x="13926" y="1265"/>
                    <a:pt x="13927" y="833"/>
                  </a:cubicBezTo>
                  <a:cubicBezTo>
                    <a:pt x="13930" y="399"/>
                    <a:pt x="13579" y="47"/>
                    <a:pt x="13147" y="46"/>
                  </a:cubicBezTo>
                  <a:lnTo>
                    <a:pt x="788" y="0"/>
                  </a:lnTo>
                  <a:cubicBezTo>
                    <a:pt x="788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8"/>
            <p:cNvSpPr/>
            <p:nvPr/>
          </p:nvSpPr>
          <p:spPr>
            <a:xfrm>
              <a:off x="249700" y="738071"/>
              <a:ext cx="733397" cy="85034"/>
            </a:xfrm>
            <a:custGeom>
              <a:avLst/>
              <a:gdLst/>
              <a:ahLst/>
              <a:cxnLst/>
              <a:rect l="l" t="t" r="r" b="b"/>
              <a:pathLst>
                <a:path w="13929" h="1615" extrusionOk="0">
                  <a:moveTo>
                    <a:pt x="782" y="0"/>
                  </a:moveTo>
                  <a:cubicBezTo>
                    <a:pt x="353" y="0"/>
                    <a:pt x="3" y="350"/>
                    <a:pt x="1" y="782"/>
                  </a:cubicBezTo>
                  <a:cubicBezTo>
                    <a:pt x="0" y="1214"/>
                    <a:pt x="349" y="1566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5"/>
                    <a:pt x="13927" y="833"/>
                  </a:cubicBezTo>
                  <a:cubicBezTo>
                    <a:pt x="13929" y="400"/>
                    <a:pt x="13580" y="47"/>
                    <a:pt x="13145" y="46"/>
                  </a:cubicBezTo>
                  <a:lnTo>
                    <a:pt x="788" y="0"/>
                  </a:lnTo>
                  <a:cubicBezTo>
                    <a:pt x="786" y="0"/>
                    <a:pt x="784" y="0"/>
                    <a:pt x="7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8"/>
            <p:cNvSpPr/>
            <p:nvPr/>
          </p:nvSpPr>
          <p:spPr>
            <a:xfrm>
              <a:off x="808918" y="108836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3" y="1"/>
                  </a:moveTo>
                  <a:lnTo>
                    <a:pt x="1" y="5898"/>
                  </a:lnTo>
                  <a:lnTo>
                    <a:pt x="5897" y="5920"/>
                  </a:lnTo>
                  <a:lnTo>
                    <a:pt x="5919" y="23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8"/>
            <p:cNvSpPr/>
            <p:nvPr/>
          </p:nvSpPr>
          <p:spPr>
            <a:xfrm>
              <a:off x="248173" y="1134385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4" y="0"/>
                  </a:moveTo>
                  <a:cubicBezTo>
                    <a:pt x="353" y="0"/>
                    <a:pt x="2" y="348"/>
                    <a:pt x="1" y="782"/>
                  </a:cubicBezTo>
                  <a:cubicBezTo>
                    <a:pt x="0" y="1213"/>
                    <a:pt x="349" y="1566"/>
                    <a:pt x="783" y="1568"/>
                  </a:cubicBezTo>
                  <a:lnTo>
                    <a:pt x="13141" y="1615"/>
                  </a:lnTo>
                  <a:cubicBezTo>
                    <a:pt x="13142" y="1615"/>
                    <a:pt x="13142" y="1615"/>
                    <a:pt x="13143" y="1615"/>
                  </a:cubicBezTo>
                  <a:cubicBezTo>
                    <a:pt x="13574" y="1615"/>
                    <a:pt x="13927" y="1266"/>
                    <a:pt x="13928" y="834"/>
                  </a:cubicBezTo>
                  <a:cubicBezTo>
                    <a:pt x="13930" y="399"/>
                    <a:pt x="13582" y="48"/>
                    <a:pt x="13145" y="47"/>
                  </a:cubicBezTo>
                  <a:lnTo>
                    <a:pt x="788" y="0"/>
                  </a:lnTo>
                  <a:cubicBezTo>
                    <a:pt x="787" y="0"/>
                    <a:pt x="785" y="0"/>
                    <a:pt x="78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8"/>
            <p:cNvSpPr/>
            <p:nvPr/>
          </p:nvSpPr>
          <p:spPr>
            <a:xfrm>
              <a:off x="247647" y="1266594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5" y="0"/>
                  </a:moveTo>
                  <a:cubicBezTo>
                    <a:pt x="354" y="0"/>
                    <a:pt x="3" y="348"/>
                    <a:pt x="2" y="780"/>
                  </a:cubicBezTo>
                  <a:cubicBezTo>
                    <a:pt x="1" y="1212"/>
                    <a:pt x="350" y="1565"/>
                    <a:pt x="783" y="1566"/>
                  </a:cubicBezTo>
                  <a:lnTo>
                    <a:pt x="13141" y="1613"/>
                  </a:lnTo>
                  <a:cubicBezTo>
                    <a:pt x="13142" y="1613"/>
                    <a:pt x="13143" y="1613"/>
                    <a:pt x="13144" y="1613"/>
                  </a:cubicBezTo>
                  <a:cubicBezTo>
                    <a:pt x="13578" y="1613"/>
                    <a:pt x="13927" y="1265"/>
                    <a:pt x="13928" y="832"/>
                  </a:cubicBezTo>
                  <a:cubicBezTo>
                    <a:pt x="13930" y="399"/>
                    <a:pt x="13581" y="47"/>
                    <a:pt x="13146" y="47"/>
                  </a:cubicBezTo>
                  <a:lnTo>
                    <a:pt x="788" y="0"/>
                  </a:lnTo>
                  <a:cubicBezTo>
                    <a:pt x="787" y="0"/>
                    <a:pt x="786" y="0"/>
                    <a:pt x="7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8"/>
            <p:cNvSpPr/>
            <p:nvPr/>
          </p:nvSpPr>
          <p:spPr>
            <a:xfrm>
              <a:off x="806970" y="1616837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8"/>
                  </a:lnTo>
                  <a:lnTo>
                    <a:pt x="5897" y="5920"/>
                  </a:lnTo>
                  <a:lnTo>
                    <a:pt x="5918" y="24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8"/>
            <p:cNvSpPr/>
            <p:nvPr/>
          </p:nvSpPr>
          <p:spPr>
            <a:xfrm>
              <a:off x="246172" y="1662802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0"/>
                  </a:moveTo>
                  <a:cubicBezTo>
                    <a:pt x="356" y="0"/>
                    <a:pt x="4" y="350"/>
                    <a:pt x="3" y="781"/>
                  </a:cubicBezTo>
                  <a:cubicBezTo>
                    <a:pt x="1" y="1214"/>
                    <a:pt x="350" y="1567"/>
                    <a:pt x="784" y="1568"/>
                  </a:cubicBezTo>
                  <a:lnTo>
                    <a:pt x="13142" y="1615"/>
                  </a:lnTo>
                  <a:cubicBezTo>
                    <a:pt x="13143" y="1615"/>
                    <a:pt x="13145" y="1615"/>
                    <a:pt x="13147" y="1615"/>
                  </a:cubicBezTo>
                  <a:cubicBezTo>
                    <a:pt x="13577" y="1615"/>
                    <a:pt x="13927" y="1265"/>
                    <a:pt x="13928" y="835"/>
                  </a:cubicBezTo>
                  <a:cubicBezTo>
                    <a:pt x="13929" y="400"/>
                    <a:pt x="13580" y="48"/>
                    <a:pt x="13147" y="47"/>
                  </a:cubicBezTo>
                  <a:lnTo>
                    <a:pt x="789" y="0"/>
                  </a:lnTo>
                  <a:cubicBezTo>
                    <a:pt x="789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8"/>
            <p:cNvSpPr/>
            <p:nvPr/>
          </p:nvSpPr>
          <p:spPr>
            <a:xfrm>
              <a:off x="245751" y="1794959"/>
              <a:ext cx="733344" cy="85034"/>
            </a:xfrm>
            <a:custGeom>
              <a:avLst/>
              <a:gdLst/>
              <a:ahLst/>
              <a:cxnLst/>
              <a:rect l="l" t="t" r="r" b="b"/>
              <a:pathLst>
                <a:path w="13928" h="1615" extrusionOk="0">
                  <a:moveTo>
                    <a:pt x="787" y="0"/>
                  </a:moveTo>
                  <a:cubicBezTo>
                    <a:pt x="355" y="0"/>
                    <a:pt x="2" y="349"/>
                    <a:pt x="1" y="782"/>
                  </a:cubicBezTo>
                  <a:cubicBezTo>
                    <a:pt x="0" y="1214"/>
                    <a:pt x="350" y="1565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3" y="1614"/>
                    <a:pt x="13144" y="1614"/>
                  </a:cubicBezTo>
                  <a:cubicBezTo>
                    <a:pt x="13575" y="1614"/>
                    <a:pt x="13926" y="1266"/>
                    <a:pt x="13927" y="834"/>
                  </a:cubicBezTo>
                  <a:cubicBezTo>
                    <a:pt x="13928" y="400"/>
                    <a:pt x="13579" y="47"/>
                    <a:pt x="13146" y="47"/>
                  </a:cubicBezTo>
                  <a:lnTo>
                    <a:pt x="789" y="0"/>
                  </a:lnTo>
                  <a:cubicBezTo>
                    <a:pt x="788" y="0"/>
                    <a:pt x="788" y="0"/>
                    <a:pt x="7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8"/>
            <p:cNvSpPr/>
            <p:nvPr/>
          </p:nvSpPr>
          <p:spPr>
            <a:xfrm>
              <a:off x="804969" y="2145307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1" y="5897"/>
                  </a:lnTo>
                  <a:lnTo>
                    <a:pt x="5896" y="5919"/>
                  </a:lnTo>
                  <a:lnTo>
                    <a:pt x="5919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8"/>
            <p:cNvSpPr/>
            <p:nvPr/>
          </p:nvSpPr>
          <p:spPr>
            <a:xfrm>
              <a:off x="244172" y="2191325"/>
              <a:ext cx="733502" cy="85034"/>
            </a:xfrm>
            <a:custGeom>
              <a:avLst/>
              <a:gdLst/>
              <a:ahLst/>
              <a:cxnLst/>
              <a:rect l="l" t="t" r="r" b="b"/>
              <a:pathLst>
                <a:path w="13931" h="1615" extrusionOk="0">
                  <a:moveTo>
                    <a:pt x="786" y="0"/>
                  </a:moveTo>
                  <a:cubicBezTo>
                    <a:pt x="353" y="0"/>
                    <a:pt x="2" y="349"/>
                    <a:pt x="1" y="780"/>
                  </a:cubicBezTo>
                  <a:cubicBezTo>
                    <a:pt x="0" y="1214"/>
                    <a:pt x="349" y="1567"/>
                    <a:pt x="783" y="1568"/>
                  </a:cubicBezTo>
                  <a:lnTo>
                    <a:pt x="13140" y="1614"/>
                  </a:lnTo>
                  <a:cubicBezTo>
                    <a:pt x="13141" y="1614"/>
                    <a:pt x="13141" y="1614"/>
                    <a:pt x="13142" y="1614"/>
                  </a:cubicBezTo>
                  <a:cubicBezTo>
                    <a:pt x="13574" y="1614"/>
                    <a:pt x="13927" y="1265"/>
                    <a:pt x="13928" y="833"/>
                  </a:cubicBezTo>
                  <a:cubicBezTo>
                    <a:pt x="13931" y="400"/>
                    <a:pt x="13581" y="48"/>
                    <a:pt x="13146" y="46"/>
                  </a:cubicBezTo>
                  <a:lnTo>
                    <a:pt x="788" y="0"/>
                  </a:lnTo>
                  <a:cubicBezTo>
                    <a:pt x="787" y="0"/>
                    <a:pt x="787" y="0"/>
                    <a:pt x="7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8"/>
            <p:cNvSpPr/>
            <p:nvPr/>
          </p:nvSpPr>
          <p:spPr>
            <a:xfrm>
              <a:off x="243645" y="2323324"/>
              <a:ext cx="733555" cy="85086"/>
            </a:xfrm>
            <a:custGeom>
              <a:avLst/>
              <a:gdLst/>
              <a:ahLst/>
              <a:cxnLst/>
              <a:rect l="l" t="t" r="r" b="b"/>
              <a:pathLst>
                <a:path w="13932" h="1616" extrusionOk="0">
                  <a:moveTo>
                    <a:pt x="788" y="1"/>
                  </a:moveTo>
                  <a:cubicBezTo>
                    <a:pt x="356" y="1"/>
                    <a:pt x="4" y="350"/>
                    <a:pt x="3" y="782"/>
                  </a:cubicBezTo>
                  <a:cubicBezTo>
                    <a:pt x="1" y="1216"/>
                    <a:pt x="352" y="1568"/>
                    <a:pt x="784" y="1569"/>
                  </a:cubicBezTo>
                  <a:lnTo>
                    <a:pt x="13143" y="1616"/>
                  </a:lnTo>
                  <a:cubicBezTo>
                    <a:pt x="13144" y="1616"/>
                    <a:pt x="13145" y="1616"/>
                    <a:pt x="13146" y="1616"/>
                  </a:cubicBezTo>
                  <a:cubicBezTo>
                    <a:pt x="13577" y="1616"/>
                    <a:pt x="13928" y="1266"/>
                    <a:pt x="13929" y="835"/>
                  </a:cubicBezTo>
                  <a:cubicBezTo>
                    <a:pt x="13931" y="401"/>
                    <a:pt x="13581" y="51"/>
                    <a:pt x="13147" y="47"/>
                  </a:cubicBezTo>
                  <a:lnTo>
                    <a:pt x="789" y="1"/>
                  </a:lnTo>
                  <a:cubicBezTo>
                    <a:pt x="789" y="1"/>
                    <a:pt x="788" y="1"/>
                    <a:pt x="78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8"/>
            <p:cNvSpPr/>
            <p:nvPr/>
          </p:nvSpPr>
          <p:spPr>
            <a:xfrm>
              <a:off x="802968" y="2673830"/>
              <a:ext cx="311650" cy="311703"/>
            </a:xfrm>
            <a:custGeom>
              <a:avLst/>
              <a:gdLst/>
              <a:ahLst/>
              <a:cxnLst/>
              <a:rect l="l" t="t" r="r" b="b"/>
              <a:pathLst>
                <a:path w="5919" h="5920" extrusionOk="0">
                  <a:moveTo>
                    <a:pt x="23" y="1"/>
                  </a:moveTo>
                  <a:lnTo>
                    <a:pt x="0" y="5897"/>
                  </a:lnTo>
                  <a:lnTo>
                    <a:pt x="5898" y="5919"/>
                  </a:lnTo>
                  <a:lnTo>
                    <a:pt x="5918" y="22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8"/>
            <p:cNvSpPr/>
            <p:nvPr/>
          </p:nvSpPr>
          <p:spPr>
            <a:xfrm>
              <a:off x="242224" y="2719638"/>
              <a:ext cx="733502" cy="85139"/>
            </a:xfrm>
            <a:custGeom>
              <a:avLst/>
              <a:gdLst/>
              <a:ahLst/>
              <a:cxnLst/>
              <a:rect l="l" t="t" r="r" b="b"/>
              <a:pathLst>
                <a:path w="13931" h="1617" extrusionOk="0">
                  <a:moveTo>
                    <a:pt x="790" y="1"/>
                  </a:moveTo>
                  <a:cubicBezTo>
                    <a:pt x="356" y="1"/>
                    <a:pt x="5" y="350"/>
                    <a:pt x="2" y="782"/>
                  </a:cubicBezTo>
                  <a:cubicBezTo>
                    <a:pt x="1" y="1217"/>
                    <a:pt x="351" y="1569"/>
                    <a:pt x="783" y="1570"/>
                  </a:cubicBezTo>
                  <a:lnTo>
                    <a:pt x="13140" y="1617"/>
                  </a:lnTo>
                  <a:cubicBezTo>
                    <a:pt x="13575" y="1617"/>
                    <a:pt x="13926" y="1270"/>
                    <a:pt x="13927" y="838"/>
                  </a:cubicBezTo>
                  <a:cubicBezTo>
                    <a:pt x="13930" y="402"/>
                    <a:pt x="13580" y="51"/>
                    <a:pt x="13149" y="48"/>
                  </a:cubicBezTo>
                  <a:lnTo>
                    <a:pt x="7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8"/>
            <p:cNvSpPr/>
            <p:nvPr/>
          </p:nvSpPr>
          <p:spPr>
            <a:xfrm>
              <a:off x="241697" y="2851795"/>
              <a:ext cx="733502" cy="85086"/>
            </a:xfrm>
            <a:custGeom>
              <a:avLst/>
              <a:gdLst/>
              <a:ahLst/>
              <a:cxnLst/>
              <a:rect l="l" t="t" r="r" b="b"/>
              <a:pathLst>
                <a:path w="13931" h="1616" extrusionOk="0">
                  <a:moveTo>
                    <a:pt x="787" y="1"/>
                  </a:moveTo>
                  <a:cubicBezTo>
                    <a:pt x="354" y="1"/>
                    <a:pt x="4" y="350"/>
                    <a:pt x="2" y="783"/>
                  </a:cubicBezTo>
                  <a:cubicBezTo>
                    <a:pt x="0" y="1216"/>
                    <a:pt x="350" y="1569"/>
                    <a:pt x="784" y="1570"/>
                  </a:cubicBezTo>
                  <a:lnTo>
                    <a:pt x="13141" y="1616"/>
                  </a:lnTo>
                  <a:cubicBezTo>
                    <a:pt x="13142" y="1616"/>
                    <a:pt x="13142" y="1616"/>
                    <a:pt x="13143" y="1616"/>
                  </a:cubicBezTo>
                  <a:cubicBezTo>
                    <a:pt x="13577" y="1616"/>
                    <a:pt x="13927" y="1266"/>
                    <a:pt x="13930" y="835"/>
                  </a:cubicBezTo>
                  <a:cubicBezTo>
                    <a:pt x="13931" y="401"/>
                    <a:pt x="13582" y="49"/>
                    <a:pt x="13147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8"/>
            <p:cNvSpPr/>
            <p:nvPr/>
          </p:nvSpPr>
          <p:spPr>
            <a:xfrm>
              <a:off x="800968" y="3202195"/>
              <a:ext cx="311703" cy="311808"/>
            </a:xfrm>
            <a:custGeom>
              <a:avLst/>
              <a:gdLst/>
              <a:ahLst/>
              <a:cxnLst/>
              <a:rect l="l" t="t" r="r" b="b"/>
              <a:pathLst>
                <a:path w="5920" h="5922" extrusionOk="0">
                  <a:moveTo>
                    <a:pt x="23" y="1"/>
                  </a:moveTo>
                  <a:lnTo>
                    <a:pt x="1" y="5897"/>
                  </a:lnTo>
                  <a:lnTo>
                    <a:pt x="5898" y="5921"/>
                  </a:lnTo>
                  <a:lnTo>
                    <a:pt x="5920" y="24"/>
                  </a:lnTo>
                  <a:lnTo>
                    <a:pt x="2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8"/>
            <p:cNvSpPr/>
            <p:nvPr/>
          </p:nvSpPr>
          <p:spPr>
            <a:xfrm>
              <a:off x="240275" y="3248161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7" y="1"/>
                  </a:moveTo>
                  <a:cubicBezTo>
                    <a:pt x="353" y="1"/>
                    <a:pt x="2" y="350"/>
                    <a:pt x="1" y="782"/>
                  </a:cubicBezTo>
                  <a:cubicBezTo>
                    <a:pt x="0" y="1216"/>
                    <a:pt x="350" y="1568"/>
                    <a:pt x="783" y="1570"/>
                  </a:cubicBezTo>
                  <a:lnTo>
                    <a:pt x="13141" y="1616"/>
                  </a:lnTo>
                  <a:cubicBezTo>
                    <a:pt x="13142" y="1616"/>
                    <a:pt x="13144" y="1616"/>
                    <a:pt x="13145" y="1616"/>
                  </a:cubicBezTo>
                  <a:cubicBezTo>
                    <a:pt x="13575" y="1616"/>
                    <a:pt x="13927" y="1268"/>
                    <a:pt x="13928" y="835"/>
                  </a:cubicBezTo>
                  <a:cubicBezTo>
                    <a:pt x="13930" y="401"/>
                    <a:pt x="13581" y="50"/>
                    <a:pt x="13146" y="48"/>
                  </a:cubicBezTo>
                  <a:lnTo>
                    <a:pt x="789" y="1"/>
                  </a:lnTo>
                  <a:cubicBezTo>
                    <a:pt x="788" y="1"/>
                    <a:pt x="788" y="1"/>
                    <a:pt x="7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8"/>
            <p:cNvSpPr/>
            <p:nvPr/>
          </p:nvSpPr>
          <p:spPr>
            <a:xfrm>
              <a:off x="239749" y="3380318"/>
              <a:ext cx="733502" cy="84981"/>
            </a:xfrm>
            <a:custGeom>
              <a:avLst/>
              <a:gdLst/>
              <a:ahLst/>
              <a:cxnLst/>
              <a:rect l="l" t="t" r="r" b="b"/>
              <a:pathLst>
                <a:path w="13931" h="1614" extrusionOk="0">
                  <a:moveTo>
                    <a:pt x="783" y="1"/>
                  </a:moveTo>
                  <a:cubicBezTo>
                    <a:pt x="353" y="1"/>
                    <a:pt x="5" y="350"/>
                    <a:pt x="2" y="780"/>
                  </a:cubicBezTo>
                  <a:cubicBezTo>
                    <a:pt x="1" y="1215"/>
                    <a:pt x="351" y="1566"/>
                    <a:pt x="783" y="1569"/>
                  </a:cubicBezTo>
                  <a:lnTo>
                    <a:pt x="13141" y="1614"/>
                  </a:lnTo>
                  <a:cubicBezTo>
                    <a:pt x="13142" y="1614"/>
                    <a:pt x="13144" y="1614"/>
                    <a:pt x="13146" y="1614"/>
                  </a:cubicBezTo>
                  <a:cubicBezTo>
                    <a:pt x="13576" y="1614"/>
                    <a:pt x="13926" y="1263"/>
                    <a:pt x="13927" y="835"/>
                  </a:cubicBezTo>
                  <a:cubicBezTo>
                    <a:pt x="13930" y="400"/>
                    <a:pt x="13580" y="48"/>
                    <a:pt x="13147" y="45"/>
                  </a:cubicBezTo>
                  <a:lnTo>
                    <a:pt x="788" y="1"/>
                  </a:lnTo>
                  <a:cubicBezTo>
                    <a:pt x="787" y="1"/>
                    <a:pt x="785" y="1"/>
                    <a:pt x="78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8"/>
            <p:cNvSpPr/>
            <p:nvPr/>
          </p:nvSpPr>
          <p:spPr>
            <a:xfrm>
              <a:off x="799019" y="3730665"/>
              <a:ext cx="311650" cy="311755"/>
            </a:xfrm>
            <a:custGeom>
              <a:avLst/>
              <a:gdLst/>
              <a:ahLst/>
              <a:cxnLst/>
              <a:rect l="l" t="t" r="r" b="b"/>
              <a:pathLst>
                <a:path w="5919" h="5921" extrusionOk="0">
                  <a:moveTo>
                    <a:pt x="22" y="1"/>
                  </a:moveTo>
                  <a:lnTo>
                    <a:pt x="0" y="5897"/>
                  </a:lnTo>
                  <a:lnTo>
                    <a:pt x="5898" y="5920"/>
                  </a:lnTo>
                  <a:lnTo>
                    <a:pt x="5918" y="23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8"/>
            <p:cNvSpPr/>
            <p:nvPr/>
          </p:nvSpPr>
          <p:spPr>
            <a:xfrm>
              <a:off x="238275" y="3776578"/>
              <a:ext cx="733449" cy="85034"/>
            </a:xfrm>
            <a:custGeom>
              <a:avLst/>
              <a:gdLst/>
              <a:ahLst/>
              <a:cxnLst/>
              <a:rect l="l" t="t" r="r" b="b"/>
              <a:pathLst>
                <a:path w="13930" h="1615" extrusionOk="0">
                  <a:moveTo>
                    <a:pt x="786" y="1"/>
                  </a:moveTo>
                  <a:cubicBezTo>
                    <a:pt x="355" y="1"/>
                    <a:pt x="3" y="351"/>
                    <a:pt x="2" y="782"/>
                  </a:cubicBezTo>
                  <a:cubicBezTo>
                    <a:pt x="1" y="1215"/>
                    <a:pt x="350" y="1568"/>
                    <a:pt x="783" y="1569"/>
                  </a:cubicBezTo>
                  <a:lnTo>
                    <a:pt x="13140" y="1615"/>
                  </a:lnTo>
                  <a:cubicBezTo>
                    <a:pt x="13142" y="1615"/>
                    <a:pt x="13144" y="1615"/>
                    <a:pt x="13146" y="1615"/>
                  </a:cubicBezTo>
                  <a:cubicBezTo>
                    <a:pt x="13577" y="1615"/>
                    <a:pt x="13926" y="1267"/>
                    <a:pt x="13928" y="834"/>
                  </a:cubicBezTo>
                  <a:cubicBezTo>
                    <a:pt x="13929" y="404"/>
                    <a:pt x="13580" y="50"/>
                    <a:pt x="13147" y="48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8"/>
            <p:cNvSpPr/>
            <p:nvPr/>
          </p:nvSpPr>
          <p:spPr>
            <a:xfrm>
              <a:off x="237801" y="3908683"/>
              <a:ext cx="733449" cy="85139"/>
            </a:xfrm>
            <a:custGeom>
              <a:avLst/>
              <a:gdLst/>
              <a:ahLst/>
              <a:cxnLst/>
              <a:rect l="l" t="t" r="r" b="b"/>
              <a:pathLst>
                <a:path w="13930" h="1617" extrusionOk="0">
                  <a:moveTo>
                    <a:pt x="789" y="1"/>
                  </a:moveTo>
                  <a:cubicBezTo>
                    <a:pt x="354" y="1"/>
                    <a:pt x="2" y="350"/>
                    <a:pt x="1" y="782"/>
                  </a:cubicBezTo>
                  <a:cubicBezTo>
                    <a:pt x="0" y="1216"/>
                    <a:pt x="349" y="1569"/>
                    <a:pt x="783" y="1570"/>
                  </a:cubicBezTo>
                  <a:lnTo>
                    <a:pt x="13140" y="1617"/>
                  </a:lnTo>
                  <a:cubicBezTo>
                    <a:pt x="13141" y="1617"/>
                    <a:pt x="13141" y="1617"/>
                    <a:pt x="13142" y="1617"/>
                  </a:cubicBezTo>
                  <a:cubicBezTo>
                    <a:pt x="13575" y="1617"/>
                    <a:pt x="13926" y="1267"/>
                    <a:pt x="13927" y="835"/>
                  </a:cubicBezTo>
                  <a:cubicBezTo>
                    <a:pt x="13930" y="402"/>
                    <a:pt x="13579" y="50"/>
                    <a:pt x="13146" y="47"/>
                  </a:cubicBezTo>
                  <a:lnTo>
                    <a:pt x="7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8"/>
            <p:cNvSpPr/>
            <p:nvPr/>
          </p:nvSpPr>
          <p:spPr>
            <a:xfrm>
              <a:off x="797071" y="4259188"/>
              <a:ext cx="311650" cy="311650"/>
            </a:xfrm>
            <a:custGeom>
              <a:avLst/>
              <a:gdLst/>
              <a:ahLst/>
              <a:cxnLst/>
              <a:rect l="l" t="t" r="r" b="b"/>
              <a:pathLst>
                <a:path w="5919" h="5919" extrusionOk="0">
                  <a:moveTo>
                    <a:pt x="22" y="1"/>
                  </a:moveTo>
                  <a:lnTo>
                    <a:pt x="1" y="5896"/>
                  </a:lnTo>
                  <a:lnTo>
                    <a:pt x="5897" y="5919"/>
                  </a:lnTo>
                  <a:lnTo>
                    <a:pt x="5919" y="22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8"/>
            <p:cNvSpPr/>
            <p:nvPr/>
          </p:nvSpPr>
          <p:spPr>
            <a:xfrm>
              <a:off x="236274" y="4305048"/>
              <a:ext cx="733449" cy="85086"/>
            </a:xfrm>
            <a:custGeom>
              <a:avLst/>
              <a:gdLst/>
              <a:ahLst/>
              <a:cxnLst/>
              <a:rect l="l" t="t" r="r" b="b"/>
              <a:pathLst>
                <a:path w="13930" h="1616" extrusionOk="0">
                  <a:moveTo>
                    <a:pt x="786" y="1"/>
                  </a:moveTo>
                  <a:cubicBezTo>
                    <a:pt x="353" y="1"/>
                    <a:pt x="3" y="350"/>
                    <a:pt x="1" y="782"/>
                  </a:cubicBezTo>
                  <a:cubicBezTo>
                    <a:pt x="0" y="1215"/>
                    <a:pt x="349" y="1568"/>
                    <a:pt x="783" y="1570"/>
                  </a:cubicBezTo>
                  <a:lnTo>
                    <a:pt x="13140" y="1616"/>
                  </a:lnTo>
                  <a:cubicBezTo>
                    <a:pt x="13141" y="1616"/>
                    <a:pt x="13141" y="1616"/>
                    <a:pt x="13142" y="1616"/>
                  </a:cubicBezTo>
                  <a:cubicBezTo>
                    <a:pt x="13575" y="1616"/>
                    <a:pt x="13928" y="1267"/>
                    <a:pt x="13929" y="834"/>
                  </a:cubicBezTo>
                  <a:cubicBezTo>
                    <a:pt x="13930" y="401"/>
                    <a:pt x="13581" y="49"/>
                    <a:pt x="13146" y="49"/>
                  </a:cubicBezTo>
                  <a:lnTo>
                    <a:pt x="788" y="1"/>
                  </a:lnTo>
                  <a:cubicBezTo>
                    <a:pt x="787" y="1"/>
                    <a:pt x="786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8"/>
            <p:cNvSpPr/>
            <p:nvPr/>
          </p:nvSpPr>
          <p:spPr>
            <a:xfrm>
              <a:off x="235800" y="4437100"/>
              <a:ext cx="733449" cy="85192"/>
            </a:xfrm>
            <a:custGeom>
              <a:avLst/>
              <a:gdLst/>
              <a:ahLst/>
              <a:cxnLst/>
              <a:rect l="l" t="t" r="r" b="b"/>
              <a:pathLst>
                <a:path w="13930" h="1618" extrusionOk="0">
                  <a:moveTo>
                    <a:pt x="786" y="1"/>
                  </a:moveTo>
                  <a:cubicBezTo>
                    <a:pt x="355" y="1"/>
                    <a:pt x="3" y="349"/>
                    <a:pt x="2" y="782"/>
                  </a:cubicBezTo>
                  <a:cubicBezTo>
                    <a:pt x="1" y="1218"/>
                    <a:pt x="351" y="1568"/>
                    <a:pt x="783" y="1571"/>
                  </a:cubicBezTo>
                  <a:lnTo>
                    <a:pt x="13141" y="1618"/>
                  </a:lnTo>
                  <a:cubicBezTo>
                    <a:pt x="13142" y="1618"/>
                    <a:pt x="13143" y="1618"/>
                    <a:pt x="13144" y="1618"/>
                  </a:cubicBezTo>
                  <a:cubicBezTo>
                    <a:pt x="13576" y="1618"/>
                    <a:pt x="13927" y="1269"/>
                    <a:pt x="13928" y="836"/>
                  </a:cubicBezTo>
                  <a:cubicBezTo>
                    <a:pt x="13929" y="402"/>
                    <a:pt x="13579" y="50"/>
                    <a:pt x="13146" y="47"/>
                  </a:cubicBezTo>
                  <a:lnTo>
                    <a:pt x="788" y="1"/>
                  </a:lnTo>
                  <a:cubicBezTo>
                    <a:pt x="788" y="1"/>
                    <a:pt x="787" y="1"/>
                    <a:pt x="7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0" name="Google Shape;130;p8"/>
          <p:cNvSpPr txBox="1">
            <a:spLocks noGrp="1"/>
          </p:cNvSpPr>
          <p:nvPr>
            <p:ph type="title"/>
          </p:nvPr>
        </p:nvSpPr>
        <p:spPr>
          <a:xfrm>
            <a:off x="2524600" y="1307100"/>
            <a:ext cx="4462200" cy="252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72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bg>
      <p:bgPr>
        <a:solidFill>
          <a:schemeClr val="accent2"/>
        </a:solidFill>
        <a:effectLst/>
      </p:bgPr>
    </p:bg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2" name="Google Shape;162;p10"/>
          <p:cNvGrpSpPr/>
          <p:nvPr/>
        </p:nvGrpSpPr>
        <p:grpSpPr>
          <a:xfrm>
            <a:off x="1130359" y="664915"/>
            <a:ext cx="6883279" cy="3813652"/>
            <a:chOff x="1130359" y="664915"/>
            <a:chExt cx="6883279" cy="3813652"/>
          </a:xfrm>
        </p:grpSpPr>
        <p:sp>
          <p:nvSpPr>
            <p:cNvPr id="163" name="Google Shape;163;p10"/>
            <p:cNvSpPr/>
            <p:nvPr/>
          </p:nvSpPr>
          <p:spPr>
            <a:xfrm rot="5400000">
              <a:off x="7611455" y="4179633"/>
              <a:ext cx="56604" cy="541265"/>
            </a:xfrm>
            <a:custGeom>
              <a:avLst/>
              <a:gdLst/>
              <a:ahLst/>
              <a:cxnLst/>
              <a:rect l="l" t="t" r="r" b="b"/>
              <a:pathLst>
                <a:path w="2582" h="21396" extrusionOk="0">
                  <a:moveTo>
                    <a:pt x="1340" y="0"/>
                  </a:moveTo>
                  <a:cubicBezTo>
                    <a:pt x="691" y="0"/>
                    <a:pt x="1" y="451"/>
                    <a:pt x="5" y="1289"/>
                  </a:cubicBezTo>
                  <a:cubicBezTo>
                    <a:pt x="38" y="7629"/>
                    <a:pt x="65" y="13969"/>
                    <a:pt x="129" y="20309"/>
                  </a:cubicBezTo>
                  <a:cubicBezTo>
                    <a:pt x="136" y="21048"/>
                    <a:pt x="674" y="21396"/>
                    <a:pt x="1244" y="21396"/>
                  </a:cubicBezTo>
                  <a:cubicBezTo>
                    <a:pt x="1892" y="21396"/>
                    <a:pt x="2582" y="20944"/>
                    <a:pt x="2574" y="20107"/>
                  </a:cubicBezTo>
                  <a:cubicBezTo>
                    <a:pt x="2509" y="13769"/>
                    <a:pt x="2483" y="7428"/>
                    <a:pt x="2452" y="1088"/>
                  </a:cubicBezTo>
                  <a:cubicBezTo>
                    <a:pt x="2447" y="348"/>
                    <a:pt x="1909" y="0"/>
                    <a:pt x="13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64;p10"/>
            <p:cNvSpPr/>
            <p:nvPr/>
          </p:nvSpPr>
          <p:spPr>
            <a:xfrm rot="5400000">
              <a:off x="7949183" y="4411964"/>
              <a:ext cx="62479" cy="66431"/>
            </a:xfrm>
            <a:custGeom>
              <a:avLst/>
              <a:gdLst/>
              <a:ahLst/>
              <a:cxnLst/>
              <a:rect l="l" t="t" r="r" b="b"/>
              <a:pathLst>
                <a:path w="2850" h="2626" extrusionOk="0">
                  <a:moveTo>
                    <a:pt x="1421" y="1"/>
                  </a:moveTo>
                  <a:cubicBezTo>
                    <a:pt x="803" y="1"/>
                    <a:pt x="253" y="440"/>
                    <a:pt x="135" y="1070"/>
                  </a:cubicBezTo>
                  <a:cubicBezTo>
                    <a:pt x="0" y="1783"/>
                    <a:pt x="469" y="2468"/>
                    <a:pt x="1182" y="2603"/>
                  </a:cubicBezTo>
                  <a:cubicBezTo>
                    <a:pt x="1264" y="2618"/>
                    <a:pt x="1346" y="2626"/>
                    <a:pt x="1427" y="2626"/>
                  </a:cubicBezTo>
                  <a:cubicBezTo>
                    <a:pt x="2045" y="2626"/>
                    <a:pt x="2596" y="2186"/>
                    <a:pt x="2714" y="1556"/>
                  </a:cubicBezTo>
                  <a:cubicBezTo>
                    <a:pt x="2850" y="843"/>
                    <a:pt x="2381" y="158"/>
                    <a:pt x="1667" y="24"/>
                  </a:cubicBezTo>
                  <a:cubicBezTo>
                    <a:pt x="1585" y="8"/>
                    <a:pt x="1502" y="1"/>
                    <a:pt x="1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65;p10"/>
            <p:cNvSpPr/>
            <p:nvPr/>
          </p:nvSpPr>
          <p:spPr>
            <a:xfrm rot="10800000">
              <a:off x="1130359" y="3834028"/>
              <a:ext cx="56604" cy="541265"/>
            </a:xfrm>
            <a:custGeom>
              <a:avLst/>
              <a:gdLst/>
              <a:ahLst/>
              <a:cxnLst/>
              <a:rect l="l" t="t" r="r" b="b"/>
              <a:pathLst>
                <a:path w="2582" h="21396" extrusionOk="0">
                  <a:moveTo>
                    <a:pt x="1340" y="0"/>
                  </a:moveTo>
                  <a:cubicBezTo>
                    <a:pt x="691" y="0"/>
                    <a:pt x="1" y="451"/>
                    <a:pt x="5" y="1289"/>
                  </a:cubicBezTo>
                  <a:cubicBezTo>
                    <a:pt x="38" y="7629"/>
                    <a:pt x="65" y="13969"/>
                    <a:pt x="129" y="20309"/>
                  </a:cubicBezTo>
                  <a:cubicBezTo>
                    <a:pt x="136" y="21048"/>
                    <a:pt x="674" y="21396"/>
                    <a:pt x="1244" y="21396"/>
                  </a:cubicBezTo>
                  <a:cubicBezTo>
                    <a:pt x="1892" y="21396"/>
                    <a:pt x="2582" y="20944"/>
                    <a:pt x="2574" y="20107"/>
                  </a:cubicBezTo>
                  <a:cubicBezTo>
                    <a:pt x="2509" y="13769"/>
                    <a:pt x="2483" y="7428"/>
                    <a:pt x="2452" y="1088"/>
                  </a:cubicBezTo>
                  <a:cubicBezTo>
                    <a:pt x="2447" y="348"/>
                    <a:pt x="1909" y="0"/>
                    <a:pt x="13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66;p10"/>
            <p:cNvSpPr/>
            <p:nvPr/>
          </p:nvSpPr>
          <p:spPr>
            <a:xfrm rot="10800000">
              <a:off x="1132507" y="4412111"/>
              <a:ext cx="62479" cy="66431"/>
            </a:xfrm>
            <a:custGeom>
              <a:avLst/>
              <a:gdLst/>
              <a:ahLst/>
              <a:cxnLst/>
              <a:rect l="l" t="t" r="r" b="b"/>
              <a:pathLst>
                <a:path w="2850" h="2626" extrusionOk="0">
                  <a:moveTo>
                    <a:pt x="1421" y="1"/>
                  </a:moveTo>
                  <a:cubicBezTo>
                    <a:pt x="803" y="1"/>
                    <a:pt x="253" y="440"/>
                    <a:pt x="135" y="1070"/>
                  </a:cubicBezTo>
                  <a:cubicBezTo>
                    <a:pt x="0" y="1783"/>
                    <a:pt x="469" y="2468"/>
                    <a:pt x="1182" y="2603"/>
                  </a:cubicBezTo>
                  <a:cubicBezTo>
                    <a:pt x="1264" y="2618"/>
                    <a:pt x="1346" y="2626"/>
                    <a:pt x="1427" y="2626"/>
                  </a:cubicBezTo>
                  <a:cubicBezTo>
                    <a:pt x="2045" y="2626"/>
                    <a:pt x="2596" y="2186"/>
                    <a:pt x="2714" y="1556"/>
                  </a:cubicBezTo>
                  <a:cubicBezTo>
                    <a:pt x="2850" y="843"/>
                    <a:pt x="2381" y="158"/>
                    <a:pt x="1667" y="24"/>
                  </a:cubicBezTo>
                  <a:cubicBezTo>
                    <a:pt x="1585" y="8"/>
                    <a:pt x="1502" y="1"/>
                    <a:pt x="1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10"/>
            <p:cNvSpPr/>
            <p:nvPr/>
          </p:nvSpPr>
          <p:spPr>
            <a:xfrm rot="5400000">
              <a:off x="1372705" y="430608"/>
              <a:ext cx="56604" cy="541265"/>
            </a:xfrm>
            <a:custGeom>
              <a:avLst/>
              <a:gdLst/>
              <a:ahLst/>
              <a:cxnLst/>
              <a:rect l="l" t="t" r="r" b="b"/>
              <a:pathLst>
                <a:path w="2582" h="21396" extrusionOk="0">
                  <a:moveTo>
                    <a:pt x="1340" y="0"/>
                  </a:moveTo>
                  <a:cubicBezTo>
                    <a:pt x="691" y="0"/>
                    <a:pt x="1" y="451"/>
                    <a:pt x="5" y="1289"/>
                  </a:cubicBezTo>
                  <a:cubicBezTo>
                    <a:pt x="38" y="7629"/>
                    <a:pt x="65" y="13969"/>
                    <a:pt x="129" y="20309"/>
                  </a:cubicBezTo>
                  <a:cubicBezTo>
                    <a:pt x="136" y="21048"/>
                    <a:pt x="674" y="21396"/>
                    <a:pt x="1244" y="21396"/>
                  </a:cubicBezTo>
                  <a:cubicBezTo>
                    <a:pt x="1892" y="21396"/>
                    <a:pt x="2582" y="20944"/>
                    <a:pt x="2574" y="20107"/>
                  </a:cubicBezTo>
                  <a:cubicBezTo>
                    <a:pt x="2509" y="13769"/>
                    <a:pt x="2483" y="7428"/>
                    <a:pt x="2452" y="1088"/>
                  </a:cubicBezTo>
                  <a:cubicBezTo>
                    <a:pt x="2447" y="348"/>
                    <a:pt x="1909" y="0"/>
                    <a:pt x="13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10"/>
            <p:cNvSpPr/>
            <p:nvPr/>
          </p:nvSpPr>
          <p:spPr>
            <a:xfrm rot="5400000">
              <a:off x="1710433" y="662939"/>
              <a:ext cx="62479" cy="66431"/>
            </a:xfrm>
            <a:custGeom>
              <a:avLst/>
              <a:gdLst/>
              <a:ahLst/>
              <a:cxnLst/>
              <a:rect l="l" t="t" r="r" b="b"/>
              <a:pathLst>
                <a:path w="2850" h="2626" extrusionOk="0">
                  <a:moveTo>
                    <a:pt x="1421" y="1"/>
                  </a:moveTo>
                  <a:cubicBezTo>
                    <a:pt x="803" y="1"/>
                    <a:pt x="253" y="440"/>
                    <a:pt x="135" y="1070"/>
                  </a:cubicBezTo>
                  <a:cubicBezTo>
                    <a:pt x="0" y="1783"/>
                    <a:pt x="469" y="2468"/>
                    <a:pt x="1182" y="2603"/>
                  </a:cubicBezTo>
                  <a:cubicBezTo>
                    <a:pt x="1264" y="2618"/>
                    <a:pt x="1346" y="2626"/>
                    <a:pt x="1427" y="2626"/>
                  </a:cubicBezTo>
                  <a:cubicBezTo>
                    <a:pt x="2045" y="2626"/>
                    <a:pt x="2596" y="2186"/>
                    <a:pt x="2714" y="1556"/>
                  </a:cubicBezTo>
                  <a:cubicBezTo>
                    <a:pt x="2850" y="843"/>
                    <a:pt x="2381" y="158"/>
                    <a:pt x="1667" y="24"/>
                  </a:cubicBezTo>
                  <a:cubicBezTo>
                    <a:pt x="1585" y="8"/>
                    <a:pt x="1502" y="1"/>
                    <a:pt x="1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10"/>
            <p:cNvSpPr/>
            <p:nvPr/>
          </p:nvSpPr>
          <p:spPr>
            <a:xfrm rot="10800000">
              <a:off x="7948934" y="664928"/>
              <a:ext cx="56604" cy="541265"/>
            </a:xfrm>
            <a:custGeom>
              <a:avLst/>
              <a:gdLst/>
              <a:ahLst/>
              <a:cxnLst/>
              <a:rect l="l" t="t" r="r" b="b"/>
              <a:pathLst>
                <a:path w="2582" h="21396" extrusionOk="0">
                  <a:moveTo>
                    <a:pt x="1340" y="0"/>
                  </a:moveTo>
                  <a:cubicBezTo>
                    <a:pt x="691" y="0"/>
                    <a:pt x="1" y="451"/>
                    <a:pt x="5" y="1289"/>
                  </a:cubicBezTo>
                  <a:cubicBezTo>
                    <a:pt x="38" y="7629"/>
                    <a:pt x="65" y="13969"/>
                    <a:pt x="129" y="20309"/>
                  </a:cubicBezTo>
                  <a:cubicBezTo>
                    <a:pt x="136" y="21048"/>
                    <a:pt x="674" y="21396"/>
                    <a:pt x="1244" y="21396"/>
                  </a:cubicBezTo>
                  <a:cubicBezTo>
                    <a:pt x="1892" y="21396"/>
                    <a:pt x="2582" y="20944"/>
                    <a:pt x="2574" y="20107"/>
                  </a:cubicBezTo>
                  <a:cubicBezTo>
                    <a:pt x="2509" y="13769"/>
                    <a:pt x="2483" y="7428"/>
                    <a:pt x="2452" y="1088"/>
                  </a:cubicBezTo>
                  <a:cubicBezTo>
                    <a:pt x="2447" y="348"/>
                    <a:pt x="1909" y="0"/>
                    <a:pt x="13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0;p10"/>
            <p:cNvSpPr/>
            <p:nvPr/>
          </p:nvSpPr>
          <p:spPr>
            <a:xfrm rot="10800000">
              <a:off x="7951082" y="1243011"/>
              <a:ext cx="62479" cy="66431"/>
            </a:xfrm>
            <a:custGeom>
              <a:avLst/>
              <a:gdLst/>
              <a:ahLst/>
              <a:cxnLst/>
              <a:rect l="l" t="t" r="r" b="b"/>
              <a:pathLst>
                <a:path w="2850" h="2626" extrusionOk="0">
                  <a:moveTo>
                    <a:pt x="1421" y="1"/>
                  </a:moveTo>
                  <a:cubicBezTo>
                    <a:pt x="803" y="1"/>
                    <a:pt x="253" y="440"/>
                    <a:pt x="135" y="1070"/>
                  </a:cubicBezTo>
                  <a:cubicBezTo>
                    <a:pt x="0" y="1783"/>
                    <a:pt x="469" y="2468"/>
                    <a:pt x="1182" y="2603"/>
                  </a:cubicBezTo>
                  <a:cubicBezTo>
                    <a:pt x="1264" y="2618"/>
                    <a:pt x="1346" y="2626"/>
                    <a:pt x="1427" y="2626"/>
                  </a:cubicBezTo>
                  <a:cubicBezTo>
                    <a:pt x="2045" y="2626"/>
                    <a:pt x="2596" y="2186"/>
                    <a:pt x="2714" y="1556"/>
                  </a:cubicBezTo>
                  <a:cubicBezTo>
                    <a:pt x="2850" y="843"/>
                    <a:pt x="2381" y="158"/>
                    <a:pt x="1667" y="24"/>
                  </a:cubicBezTo>
                  <a:cubicBezTo>
                    <a:pt x="1585" y="8"/>
                    <a:pt x="1502" y="1"/>
                    <a:pt x="1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1" name="Google Shape;171;p10"/>
          <p:cNvSpPr txBox="1">
            <a:spLocks noGrp="1"/>
          </p:cNvSpPr>
          <p:nvPr>
            <p:ph type="title"/>
          </p:nvPr>
        </p:nvSpPr>
        <p:spPr>
          <a:xfrm>
            <a:off x="720000" y="1443900"/>
            <a:ext cx="4260300" cy="2255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53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53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53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53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53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53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53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53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300"/>
              <a:buNone/>
              <a:defRPr sz="53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ONE_COLUMN_TEXT_1">
    <p:bg>
      <p:bgPr>
        <a:solidFill>
          <a:schemeClr val="accent2"/>
        </a:solidFill>
        <a:effectLst/>
      </p:bgPr>
    </p:bg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8" name="Google Shape;278;p16"/>
          <p:cNvGrpSpPr/>
          <p:nvPr/>
        </p:nvGrpSpPr>
        <p:grpSpPr>
          <a:xfrm>
            <a:off x="235725" y="229350"/>
            <a:ext cx="8672400" cy="4684800"/>
            <a:chOff x="235725" y="229350"/>
            <a:chExt cx="8672400" cy="4684800"/>
          </a:xfrm>
        </p:grpSpPr>
        <p:sp>
          <p:nvSpPr>
            <p:cNvPr id="279" name="Google Shape;279;p16"/>
            <p:cNvSpPr/>
            <p:nvPr/>
          </p:nvSpPr>
          <p:spPr>
            <a:xfrm>
              <a:off x="235725" y="229350"/>
              <a:ext cx="8672400" cy="4684800"/>
            </a:xfrm>
            <a:prstGeom prst="roundRect">
              <a:avLst>
                <a:gd name="adj" fmla="val 3106"/>
              </a:avLst>
            </a:prstGeom>
            <a:solidFill>
              <a:srgbClr val="FFFFFF"/>
            </a:solidFill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80;p16"/>
            <p:cNvSpPr/>
            <p:nvPr/>
          </p:nvSpPr>
          <p:spPr>
            <a:xfrm>
              <a:off x="408325" y="369475"/>
              <a:ext cx="8327348" cy="4404555"/>
            </a:xfrm>
            <a:custGeom>
              <a:avLst/>
              <a:gdLst/>
              <a:ahLst/>
              <a:cxnLst/>
              <a:rect l="l" t="t" r="r" b="b"/>
              <a:pathLst>
                <a:path w="275216" h="156509" extrusionOk="0">
                  <a:moveTo>
                    <a:pt x="6251" y="311"/>
                  </a:moveTo>
                  <a:lnTo>
                    <a:pt x="6251" y="6247"/>
                  </a:lnTo>
                  <a:lnTo>
                    <a:pt x="315" y="6247"/>
                  </a:lnTo>
                  <a:lnTo>
                    <a:pt x="315" y="311"/>
                  </a:lnTo>
                  <a:close/>
                  <a:moveTo>
                    <a:pt x="12498" y="311"/>
                  </a:moveTo>
                  <a:lnTo>
                    <a:pt x="12498" y="6247"/>
                  </a:lnTo>
                  <a:lnTo>
                    <a:pt x="6562" y="6247"/>
                  </a:lnTo>
                  <a:lnTo>
                    <a:pt x="6562" y="311"/>
                  </a:lnTo>
                  <a:close/>
                  <a:moveTo>
                    <a:pt x="18745" y="311"/>
                  </a:moveTo>
                  <a:lnTo>
                    <a:pt x="18745" y="6247"/>
                  </a:lnTo>
                  <a:lnTo>
                    <a:pt x="12810" y="6247"/>
                  </a:lnTo>
                  <a:lnTo>
                    <a:pt x="12810" y="311"/>
                  </a:lnTo>
                  <a:close/>
                  <a:moveTo>
                    <a:pt x="24992" y="311"/>
                  </a:moveTo>
                  <a:lnTo>
                    <a:pt x="24992" y="6247"/>
                  </a:lnTo>
                  <a:lnTo>
                    <a:pt x="19058" y="6247"/>
                  </a:lnTo>
                  <a:lnTo>
                    <a:pt x="19058" y="311"/>
                  </a:lnTo>
                  <a:close/>
                  <a:moveTo>
                    <a:pt x="31241" y="311"/>
                  </a:moveTo>
                  <a:lnTo>
                    <a:pt x="31241" y="6247"/>
                  </a:lnTo>
                  <a:lnTo>
                    <a:pt x="25305" y="6247"/>
                  </a:lnTo>
                  <a:lnTo>
                    <a:pt x="25305" y="311"/>
                  </a:lnTo>
                  <a:close/>
                  <a:moveTo>
                    <a:pt x="37489" y="311"/>
                  </a:moveTo>
                  <a:lnTo>
                    <a:pt x="37489" y="6247"/>
                  </a:lnTo>
                  <a:lnTo>
                    <a:pt x="31553" y="6247"/>
                  </a:lnTo>
                  <a:lnTo>
                    <a:pt x="31553" y="311"/>
                  </a:lnTo>
                  <a:close/>
                  <a:moveTo>
                    <a:pt x="43737" y="311"/>
                  </a:moveTo>
                  <a:lnTo>
                    <a:pt x="43737" y="6247"/>
                  </a:lnTo>
                  <a:lnTo>
                    <a:pt x="37802" y="6247"/>
                  </a:lnTo>
                  <a:lnTo>
                    <a:pt x="37802" y="311"/>
                  </a:lnTo>
                  <a:close/>
                  <a:moveTo>
                    <a:pt x="49985" y="311"/>
                  </a:moveTo>
                  <a:lnTo>
                    <a:pt x="49985" y="6247"/>
                  </a:lnTo>
                  <a:lnTo>
                    <a:pt x="44049" y="6247"/>
                  </a:lnTo>
                  <a:lnTo>
                    <a:pt x="44049" y="311"/>
                  </a:lnTo>
                  <a:close/>
                  <a:moveTo>
                    <a:pt x="56232" y="311"/>
                  </a:moveTo>
                  <a:lnTo>
                    <a:pt x="56232" y="6247"/>
                  </a:lnTo>
                  <a:lnTo>
                    <a:pt x="50296" y="6247"/>
                  </a:lnTo>
                  <a:lnTo>
                    <a:pt x="50296" y="311"/>
                  </a:lnTo>
                  <a:close/>
                  <a:moveTo>
                    <a:pt x="62480" y="311"/>
                  </a:moveTo>
                  <a:lnTo>
                    <a:pt x="62480" y="6247"/>
                  </a:lnTo>
                  <a:lnTo>
                    <a:pt x="56545" y="6247"/>
                  </a:lnTo>
                  <a:lnTo>
                    <a:pt x="56545" y="311"/>
                  </a:lnTo>
                  <a:close/>
                  <a:moveTo>
                    <a:pt x="68727" y="311"/>
                  </a:moveTo>
                  <a:lnTo>
                    <a:pt x="68727" y="6247"/>
                  </a:lnTo>
                  <a:lnTo>
                    <a:pt x="62792" y="6247"/>
                  </a:lnTo>
                  <a:lnTo>
                    <a:pt x="62792" y="311"/>
                  </a:lnTo>
                  <a:close/>
                  <a:moveTo>
                    <a:pt x="74975" y="311"/>
                  </a:moveTo>
                  <a:lnTo>
                    <a:pt x="74975" y="6247"/>
                  </a:lnTo>
                  <a:lnTo>
                    <a:pt x="69039" y="6247"/>
                  </a:lnTo>
                  <a:lnTo>
                    <a:pt x="69039" y="311"/>
                  </a:lnTo>
                  <a:close/>
                  <a:moveTo>
                    <a:pt x="81223" y="311"/>
                  </a:moveTo>
                  <a:lnTo>
                    <a:pt x="81223" y="6247"/>
                  </a:lnTo>
                  <a:lnTo>
                    <a:pt x="75286" y="6247"/>
                  </a:lnTo>
                  <a:lnTo>
                    <a:pt x="75286" y="311"/>
                  </a:lnTo>
                  <a:close/>
                  <a:moveTo>
                    <a:pt x="87470" y="311"/>
                  </a:moveTo>
                  <a:lnTo>
                    <a:pt x="87470" y="6247"/>
                  </a:lnTo>
                  <a:lnTo>
                    <a:pt x="81535" y="6247"/>
                  </a:lnTo>
                  <a:lnTo>
                    <a:pt x="81535" y="311"/>
                  </a:lnTo>
                  <a:close/>
                  <a:moveTo>
                    <a:pt x="93720" y="311"/>
                  </a:moveTo>
                  <a:lnTo>
                    <a:pt x="93720" y="6247"/>
                  </a:lnTo>
                  <a:lnTo>
                    <a:pt x="87784" y="6247"/>
                  </a:lnTo>
                  <a:lnTo>
                    <a:pt x="87784" y="311"/>
                  </a:lnTo>
                  <a:close/>
                  <a:moveTo>
                    <a:pt x="99967" y="311"/>
                  </a:moveTo>
                  <a:lnTo>
                    <a:pt x="99967" y="6247"/>
                  </a:lnTo>
                  <a:lnTo>
                    <a:pt x="94031" y="6247"/>
                  </a:lnTo>
                  <a:lnTo>
                    <a:pt x="94031" y="311"/>
                  </a:lnTo>
                  <a:close/>
                  <a:moveTo>
                    <a:pt x="106214" y="311"/>
                  </a:moveTo>
                  <a:lnTo>
                    <a:pt x="106214" y="6247"/>
                  </a:lnTo>
                  <a:lnTo>
                    <a:pt x="100280" y="6247"/>
                  </a:lnTo>
                  <a:lnTo>
                    <a:pt x="100280" y="311"/>
                  </a:lnTo>
                  <a:close/>
                  <a:moveTo>
                    <a:pt x="112461" y="311"/>
                  </a:moveTo>
                  <a:lnTo>
                    <a:pt x="112461" y="6247"/>
                  </a:lnTo>
                  <a:lnTo>
                    <a:pt x="106527" y="6247"/>
                  </a:lnTo>
                  <a:lnTo>
                    <a:pt x="106527" y="311"/>
                  </a:lnTo>
                  <a:close/>
                  <a:moveTo>
                    <a:pt x="118710" y="311"/>
                  </a:moveTo>
                  <a:lnTo>
                    <a:pt x="118710" y="6247"/>
                  </a:lnTo>
                  <a:lnTo>
                    <a:pt x="112774" y="6247"/>
                  </a:lnTo>
                  <a:lnTo>
                    <a:pt x="112774" y="311"/>
                  </a:lnTo>
                  <a:close/>
                  <a:moveTo>
                    <a:pt x="124957" y="311"/>
                  </a:moveTo>
                  <a:lnTo>
                    <a:pt x="124957" y="6247"/>
                  </a:lnTo>
                  <a:lnTo>
                    <a:pt x="119021" y="6247"/>
                  </a:lnTo>
                  <a:lnTo>
                    <a:pt x="119021" y="311"/>
                  </a:lnTo>
                  <a:close/>
                  <a:moveTo>
                    <a:pt x="131204" y="311"/>
                  </a:moveTo>
                  <a:lnTo>
                    <a:pt x="131204" y="6247"/>
                  </a:lnTo>
                  <a:lnTo>
                    <a:pt x="125270" y="6247"/>
                  </a:lnTo>
                  <a:lnTo>
                    <a:pt x="125270" y="311"/>
                  </a:lnTo>
                  <a:close/>
                  <a:moveTo>
                    <a:pt x="137451" y="311"/>
                  </a:moveTo>
                  <a:lnTo>
                    <a:pt x="137451" y="6247"/>
                  </a:lnTo>
                  <a:lnTo>
                    <a:pt x="131517" y="6247"/>
                  </a:lnTo>
                  <a:lnTo>
                    <a:pt x="131517" y="311"/>
                  </a:lnTo>
                  <a:close/>
                  <a:moveTo>
                    <a:pt x="143702" y="311"/>
                  </a:moveTo>
                  <a:lnTo>
                    <a:pt x="143702" y="6247"/>
                  </a:lnTo>
                  <a:lnTo>
                    <a:pt x="137766" y="6247"/>
                  </a:lnTo>
                  <a:lnTo>
                    <a:pt x="137766" y="311"/>
                  </a:lnTo>
                  <a:close/>
                  <a:moveTo>
                    <a:pt x="149949" y="311"/>
                  </a:moveTo>
                  <a:lnTo>
                    <a:pt x="149949" y="6247"/>
                  </a:lnTo>
                  <a:lnTo>
                    <a:pt x="144015" y="6247"/>
                  </a:lnTo>
                  <a:lnTo>
                    <a:pt x="144015" y="311"/>
                  </a:lnTo>
                  <a:close/>
                  <a:moveTo>
                    <a:pt x="156196" y="311"/>
                  </a:moveTo>
                  <a:lnTo>
                    <a:pt x="156196" y="6247"/>
                  </a:lnTo>
                  <a:lnTo>
                    <a:pt x="150262" y="6247"/>
                  </a:lnTo>
                  <a:lnTo>
                    <a:pt x="150262" y="311"/>
                  </a:lnTo>
                  <a:close/>
                  <a:moveTo>
                    <a:pt x="162445" y="311"/>
                  </a:moveTo>
                  <a:lnTo>
                    <a:pt x="162445" y="6247"/>
                  </a:lnTo>
                  <a:lnTo>
                    <a:pt x="156509" y="6247"/>
                  </a:lnTo>
                  <a:lnTo>
                    <a:pt x="156509" y="311"/>
                  </a:lnTo>
                  <a:close/>
                  <a:moveTo>
                    <a:pt x="168692" y="311"/>
                  </a:moveTo>
                  <a:lnTo>
                    <a:pt x="168692" y="6247"/>
                  </a:lnTo>
                  <a:lnTo>
                    <a:pt x="162756" y="6247"/>
                  </a:lnTo>
                  <a:lnTo>
                    <a:pt x="162756" y="311"/>
                  </a:lnTo>
                  <a:close/>
                  <a:moveTo>
                    <a:pt x="174939" y="311"/>
                  </a:moveTo>
                  <a:lnTo>
                    <a:pt x="174939" y="6247"/>
                  </a:lnTo>
                  <a:lnTo>
                    <a:pt x="169005" y="6247"/>
                  </a:lnTo>
                  <a:lnTo>
                    <a:pt x="169005" y="311"/>
                  </a:lnTo>
                  <a:close/>
                  <a:moveTo>
                    <a:pt x="181186" y="311"/>
                  </a:moveTo>
                  <a:lnTo>
                    <a:pt x="181186" y="6247"/>
                  </a:lnTo>
                  <a:lnTo>
                    <a:pt x="175252" y="6247"/>
                  </a:lnTo>
                  <a:lnTo>
                    <a:pt x="175252" y="311"/>
                  </a:lnTo>
                  <a:close/>
                  <a:moveTo>
                    <a:pt x="187435" y="311"/>
                  </a:moveTo>
                  <a:lnTo>
                    <a:pt x="187435" y="6247"/>
                  </a:lnTo>
                  <a:lnTo>
                    <a:pt x="181499" y="6247"/>
                  </a:lnTo>
                  <a:lnTo>
                    <a:pt x="181499" y="311"/>
                  </a:lnTo>
                  <a:close/>
                  <a:moveTo>
                    <a:pt x="193684" y="311"/>
                  </a:moveTo>
                  <a:lnTo>
                    <a:pt x="193684" y="6247"/>
                  </a:lnTo>
                  <a:lnTo>
                    <a:pt x="187749" y="6247"/>
                  </a:lnTo>
                  <a:lnTo>
                    <a:pt x="187749" y="311"/>
                  </a:lnTo>
                  <a:close/>
                  <a:moveTo>
                    <a:pt x="199931" y="311"/>
                  </a:moveTo>
                  <a:lnTo>
                    <a:pt x="199931" y="6247"/>
                  </a:lnTo>
                  <a:lnTo>
                    <a:pt x="193996" y="6247"/>
                  </a:lnTo>
                  <a:lnTo>
                    <a:pt x="193996" y="311"/>
                  </a:lnTo>
                  <a:close/>
                  <a:moveTo>
                    <a:pt x="206180" y="311"/>
                  </a:moveTo>
                  <a:lnTo>
                    <a:pt x="206180" y="6247"/>
                  </a:lnTo>
                  <a:lnTo>
                    <a:pt x="200244" y="6247"/>
                  </a:lnTo>
                  <a:lnTo>
                    <a:pt x="200244" y="311"/>
                  </a:lnTo>
                  <a:close/>
                  <a:moveTo>
                    <a:pt x="212427" y="311"/>
                  </a:moveTo>
                  <a:lnTo>
                    <a:pt x="212427" y="6247"/>
                  </a:lnTo>
                  <a:lnTo>
                    <a:pt x="206491" y="6247"/>
                  </a:lnTo>
                  <a:lnTo>
                    <a:pt x="206491" y="311"/>
                  </a:lnTo>
                  <a:close/>
                  <a:moveTo>
                    <a:pt x="218674" y="311"/>
                  </a:moveTo>
                  <a:lnTo>
                    <a:pt x="218674" y="6247"/>
                  </a:lnTo>
                  <a:lnTo>
                    <a:pt x="212739" y="6247"/>
                  </a:lnTo>
                  <a:lnTo>
                    <a:pt x="212739" y="311"/>
                  </a:lnTo>
                  <a:close/>
                  <a:moveTo>
                    <a:pt x="224921" y="311"/>
                  </a:moveTo>
                  <a:lnTo>
                    <a:pt x="224921" y="6247"/>
                  </a:lnTo>
                  <a:lnTo>
                    <a:pt x="218987" y="6247"/>
                  </a:lnTo>
                  <a:lnTo>
                    <a:pt x="218987" y="311"/>
                  </a:lnTo>
                  <a:close/>
                  <a:moveTo>
                    <a:pt x="231170" y="311"/>
                  </a:moveTo>
                  <a:lnTo>
                    <a:pt x="231170" y="6247"/>
                  </a:lnTo>
                  <a:lnTo>
                    <a:pt x="225234" y="6247"/>
                  </a:lnTo>
                  <a:lnTo>
                    <a:pt x="225234" y="311"/>
                  </a:lnTo>
                  <a:close/>
                  <a:moveTo>
                    <a:pt x="237417" y="311"/>
                  </a:moveTo>
                  <a:lnTo>
                    <a:pt x="237417" y="6247"/>
                  </a:lnTo>
                  <a:lnTo>
                    <a:pt x="231481" y="6247"/>
                  </a:lnTo>
                  <a:lnTo>
                    <a:pt x="231481" y="311"/>
                  </a:lnTo>
                  <a:close/>
                  <a:moveTo>
                    <a:pt x="243664" y="311"/>
                  </a:moveTo>
                  <a:lnTo>
                    <a:pt x="243664" y="6247"/>
                  </a:lnTo>
                  <a:lnTo>
                    <a:pt x="237729" y="6247"/>
                  </a:lnTo>
                  <a:lnTo>
                    <a:pt x="237729" y="311"/>
                  </a:lnTo>
                  <a:close/>
                  <a:moveTo>
                    <a:pt x="249914" y="311"/>
                  </a:moveTo>
                  <a:lnTo>
                    <a:pt x="249914" y="6247"/>
                  </a:lnTo>
                  <a:lnTo>
                    <a:pt x="243978" y="6247"/>
                  </a:lnTo>
                  <a:lnTo>
                    <a:pt x="243978" y="311"/>
                  </a:lnTo>
                  <a:close/>
                  <a:moveTo>
                    <a:pt x="256161" y="311"/>
                  </a:moveTo>
                  <a:lnTo>
                    <a:pt x="256161" y="6247"/>
                  </a:lnTo>
                  <a:lnTo>
                    <a:pt x="250225" y="6247"/>
                  </a:lnTo>
                  <a:lnTo>
                    <a:pt x="250225" y="311"/>
                  </a:lnTo>
                  <a:close/>
                  <a:moveTo>
                    <a:pt x="262409" y="311"/>
                  </a:moveTo>
                  <a:lnTo>
                    <a:pt x="262409" y="6247"/>
                  </a:lnTo>
                  <a:lnTo>
                    <a:pt x="256474" y="6247"/>
                  </a:lnTo>
                  <a:lnTo>
                    <a:pt x="256474" y="311"/>
                  </a:lnTo>
                  <a:close/>
                  <a:moveTo>
                    <a:pt x="268656" y="311"/>
                  </a:moveTo>
                  <a:lnTo>
                    <a:pt x="268656" y="6247"/>
                  </a:lnTo>
                  <a:lnTo>
                    <a:pt x="262721" y="6247"/>
                  </a:lnTo>
                  <a:lnTo>
                    <a:pt x="262721" y="311"/>
                  </a:lnTo>
                  <a:close/>
                  <a:moveTo>
                    <a:pt x="274904" y="311"/>
                  </a:moveTo>
                  <a:lnTo>
                    <a:pt x="274904" y="6247"/>
                  </a:lnTo>
                  <a:lnTo>
                    <a:pt x="268968" y="6247"/>
                  </a:lnTo>
                  <a:lnTo>
                    <a:pt x="268968" y="311"/>
                  </a:lnTo>
                  <a:close/>
                  <a:moveTo>
                    <a:pt x="6251" y="6560"/>
                  </a:moveTo>
                  <a:lnTo>
                    <a:pt x="6251" y="12494"/>
                  </a:lnTo>
                  <a:lnTo>
                    <a:pt x="315" y="12494"/>
                  </a:lnTo>
                  <a:lnTo>
                    <a:pt x="315" y="6560"/>
                  </a:lnTo>
                  <a:close/>
                  <a:moveTo>
                    <a:pt x="12498" y="6560"/>
                  </a:moveTo>
                  <a:lnTo>
                    <a:pt x="12498" y="12494"/>
                  </a:lnTo>
                  <a:lnTo>
                    <a:pt x="6562" y="12494"/>
                  </a:lnTo>
                  <a:lnTo>
                    <a:pt x="6562" y="6560"/>
                  </a:lnTo>
                  <a:close/>
                  <a:moveTo>
                    <a:pt x="18745" y="6560"/>
                  </a:moveTo>
                  <a:lnTo>
                    <a:pt x="18745" y="12494"/>
                  </a:lnTo>
                  <a:lnTo>
                    <a:pt x="12810" y="12494"/>
                  </a:lnTo>
                  <a:lnTo>
                    <a:pt x="12810" y="6560"/>
                  </a:lnTo>
                  <a:close/>
                  <a:moveTo>
                    <a:pt x="24992" y="6560"/>
                  </a:moveTo>
                  <a:lnTo>
                    <a:pt x="24992" y="12494"/>
                  </a:lnTo>
                  <a:lnTo>
                    <a:pt x="19058" y="12494"/>
                  </a:lnTo>
                  <a:lnTo>
                    <a:pt x="19058" y="6560"/>
                  </a:lnTo>
                  <a:close/>
                  <a:moveTo>
                    <a:pt x="31241" y="6560"/>
                  </a:moveTo>
                  <a:lnTo>
                    <a:pt x="31241" y="12494"/>
                  </a:lnTo>
                  <a:lnTo>
                    <a:pt x="25305" y="12494"/>
                  </a:lnTo>
                  <a:lnTo>
                    <a:pt x="25305" y="6560"/>
                  </a:lnTo>
                  <a:close/>
                  <a:moveTo>
                    <a:pt x="37489" y="6560"/>
                  </a:moveTo>
                  <a:lnTo>
                    <a:pt x="37489" y="12494"/>
                  </a:lnTo>
                  <a:lnTo>
                    <a:pt x="31553" y="12494"/>
                  </a:lnTo>
                  <a:lnTo>
                    <a:pt x="31553" y="6560"/>
                  </a:lnTo>
                  <a:close/>
                  <a:moveTo>
                    <a:pt x="43737" y="6560"/>
                  </a:moveTo>
                  <a:lnTo>
                    <a:pt x="43737" y="12494"/>
                  </a:lnTo>
                  <a:lnTo>
                    <a:pt x="37802" y="12494"/>
                  </a:lnTo>
                  <a:lnTo>
                    <a:pt x="37802" y="6560"/>
                  </a:lnTo>
                  <a:close/>
                  <a:moveTo>
                    <a:pt x="49985" y="6560"/>
                  </a:moveTo>
                  <a:lnTo>
                    <a:pt x="49985" y="12494"/>
                  </a:lnTo>
                  <a:lnTo>
                    <a:pt x="44049" y="12494"/>
                  </a:lnTo>
                  <a:lnTo>
                    <a:pt x="44049" y="6560"/>
                  </a:lnTo>
                  <a:close/>
                  <a:moveTo>
                    <a:pt x="56232" y="6560"/>
                  </a:moveTo>
                  <a:lnTo>
                    <a:pt x="56232" y="12494"/>
                  </a:lnTo>
                  <a:lnTo>
                    <a:pt x="50296" y="12494"/>
                  </a:lnTo>
                  <a:lnTo>
                    <a:pt x="50296" y="6560"/>
                  </a:lnTo>
                  <a:close/>
                  <a:moveTo>
                    <a:pt x="62480" y="6560"/>
                  </a:moveTo>
                  <a:lnTo>
                    <a:pt x="62480" y="12494"/>
                  </a:lnTo>
                  <a:lnTo>
                    <a:pt x="56545" y="12494"/>
                  </a:lnTo>
                  <a:lnTo>
                    <a:pt x="56545" y="6560"/>
                  </a:lnTo>
                  <a:close/>
                  <a:moveTo>
                    <a:pt x="68727" y="6560"/>
                  </a:moveTo>
                  <a:lnTo>
                    <a:pt x="68727" y="12494"/>
                  </a:lnTo>
                  <a:lnTo>
                    <a:pt x="62792" y="12494"/>
                  </a:lnTo>
                  <a:lnTo>
                    <a:pt x="62792" y="6560"/>
                  </a:lnTo>
                  <a:close/>
                  <a:moveTo>
                    <a:pt x="74975" y="6560"/>
                  </a:moveTo>
                  <a:lnTo>
                    <a:pt x="74975" y="12494"/>
                  </a:lnTo>
                  <a:lnTo>
                    <a:pt x="69039" y="12494"/>
                  </a:lnTo>
                  <a:lnTo>
                    <a:pt x="69039" y="6560"/>
                  </a:lnTo>
                  <a:close/>
                  <a:moveTo>
                    <a:pt x="81223" y="6560"/>
                  </a:moveTo>
                  <a:lnTo>
                    <a:pt x="81223" y="12494"/>
                  </a:lnTo>
                  <a:lnTo>
                    <a:pt x="75286" y="12494"/>
                  </a:lnTo>
                  <a:lnTo>
                    <a:pt x="75286" y="6560"/>
                  </a:lnTo>
                  <a:close/>
                  <a:moveTo>
                    <a:pt x="87470" y="6560"/>
                  </a:moveTo>
                  <a:lnTo>
                    <a:pt x="87470" y="12494"/>
                  </a:lnTo>
                  <a:lnTo>
                    <a:pt x="81535" y="12494"/>
                  </a:lnTo>
                  <a:lnTo>
                    <a:pt x="81535" y="6560"/>
                  </a:lnTo>
                  <a:close/>
                  <a:moveTo>
                    <a:pt x="93720" y="6560"/>
                  </a:moveTo>
                  <a:lnTo>
                    <a:pt x="93720" y="12494"/>
                  </a:lnTo>
                  <a:lnTo>
                    <a:pt x="87784" y="12494"/>
                  </a:lnTo>
                  <a:lnTo>
                    <a:pt x="87784" y="6560"/>
                  </a:lnTo>
                  <a:close/>
                  <a:moveTo>
                    <a:pt x="99967" y="6560"/>
                  </a:moveTo>
                  <a:lnTo>
                    <a:pt x="99967" y="12494"/>
                  </a:lnTo>
                  <a:lnTo>
                    <a:pt x="94031" y="12494"/>
                  </a:lnTo>
                  <a:lnTo>
                    <a:pt x="94031" y="6560"/>
                  </a:lnTo>
                  <a:close/>
                  <a:moveTo>
                    <a:pt x="106214" y="6560"/>
                  </a:moveTo>
                  <a:lnTo>
                    <a:pt x="106214" y="12494"/>
                  </a:lnTo>
                  <a:lnTo>
                    <a:pt x="100280" y="12494"/>
                  </a:lnTo>
                  <a:lnTo>
                    <a:pt x="100280" y="6560"/>
                  </a:lnTo>
                  <a:close/>
                  <a:moveTo>
                    <a:pt x="112461" y="6560"/>
                  </a:moveTo>
                  <a:lnTo>
                    <a:pt x="112461" y="12494"/>
                  </a:lnTo>
                  <a:lnTo>
                    <a:pt x="106527" y="12494"/>
                  </a:lnTo>
                  <a:lnTo>
                    <a:pt x="106527" y="6560"/>
                  </a:lnTo>
                  <a:close/>
                  <a:moveTo>
                    <a:pt x="118710" y="6560"/>
                  </a:moveTo>
                  <a:lnTo>
                    <a:pt x="118710" y="12494"/>
                  </a:lnTo>
                  <a:lnTo>
                    <a:pt x="112774" y="12494"/>
                  </a:lnTo>
                  <a:lnTo>
                    <a:pt x="112774" y="6560"/>
                  </a:lnTo>
                  <a:close/>
                  <a:moveTo>
                    <a:pt x="124957" y="6560"/>
                  </a:moveTo>
                  <a:lnTo>
                    <a:pt x="124957" y="12494"/>
                  </a:lnTo>
                  <a:lnTo>
                    <a:pt x="119021" y="12494"/>
                  </a:lnTo>
                  <a:lnTo>
                    <a:pt x="119021" y="6560"/>
                  </a:lnTo>
                  <a:close/>
                  <a:moveTo>
                    <a:pt x="131204" y="6560"/>
                  </a:moveTo>
                  <a:lnTo>
                    <a:pt x="131204" y="12494"/>
                  </a:lnTo>
                  <a:lnTo>
                    <a:pt x="125270" y="12494"/>
                  </a:lnTo>
                  <a:lnTo>
                    <a:pt x="125270" y="6560"/>
                  </a:lnTo>
                  <a:close/>
                  <a:moveTo>
                    <a:pt x="137451" y="6560"/>
                  </a:moveTo>
                  <a:lnTo>
                    <a:pt x="137451" y="12494"/>
                  </a:lnTo>
                  <a:lnTo>
                    <a:pt x="131517" y="12494"/>
                  </a:lnTo>
                  <a:lnTo>
                    <a:pt x="131517" y="6560"/>
                  </a:lnTo>
                  <a:close/>
                  <a:moveTo>
                    <a:pt x="143702" y="6560"/>
                  </a:moveTo>
                  <a:lnTo>
                    <a:pt x="143702" y="12494"/>
                  </a:lnTo>
                  <a:lnTo>
                    <a:pt x="137766" y="12494"/>
                  </a:lnTo>
                  <a:lnTo>
                    <a:pt x="137766" y="6560"/>
                  </a:lnTo>
                  <a:close/>
                  <a:moveTo>
                    <a:pt x="149949" y="6560"/>
                  </a:moveTo>
                  <a:lnTo>
                    <a:pt x="149949" y="12494"/>
                  </a:lnTo>
                  <a:lnTo>
                    <a:pt x="144015" y="12494"/>
                  </a:lnTo>
                  <a:lnTo>
                    <a:pt x="144015" y="6560"/>
                  </a:lnTo>
                  <a:close/>
                  <a:moveTo>
                    <a:pt x="156196" y="6560"/>
                  </a:moveTo>
                  <a:lnTo>
                    <a:pt x="156196" y="12494"/>
                  </a:lnTo>
                  <a:lnTo>
                    <a:pt x="150262" y="12494"/>
                  </a:lnTo>
                  <a:lnTo>
                    <a:pt x="150262" y="6560"/>
                  </a:lnTo>
                  <a:close/>
                  <a:moveTo>
                    <a:pt x="162445" y="6560"/>
                  </a:moveTo>
                  <a:lnTo>
                    <a:pt x="162445" y="12494"/>
                  </a:lnTo>
                  <a:lnTo>
                    <a:pt x="156509" y="12494"/>
                  </a:lnTo>
                  <a:lnTo>
                    <a:pt x="156509" y="6560"/>
                  </a:lnTo>
                  <a:close/>
                  <a:moveTo>
                    <a:pt x="168692" y="6560"/>
                  </a:moveTo>
                  <a:lnTo>
                    <a:pt x="168692" y="12494"/>
                  </a:lnTo>
                  <a:lnTo>
                    <a:pt x="162756" y="12494"/>
                  </a:lnTo>
                  <a:lnTo>
                    <a:pt x="162756" y="6560"/>
                  </a:lnTo>
                  <a:close/>
                  <a:moveTo>
                    <a:pt x="174939" y="6560"/>
                  </a:moveTo>
                  <a:lnTo>
                    <a:pt x="174939" y="12494"/>
                  </a:lnTo>
                  <a:lnTo>
                    <a:pt x="169005" y="12494"/>
                  </a:lnTo>
                  <a:lnTo>
                    <a:pt x="169005" y="6560"/>
                  </a:lnTo>
                  <a:close/>
                  <a:moveTo>
                    <a:pt x="181186" y="6560"/>
                  </a:moveTo>
                  <a:lnTo>
                    <a:pt x="181186" y="12494"/>
                  </a:lnTo>
                  <a:lnTo>
                    <a:pt x="175252" y="12494"/>
                  </a:lnTo>
                  <a:lnTo>
                    <a:pt x="175252" y="6560"/>
                  </a:lnTo>
                  <a:close/>
                  <a:moveTo>
                    <a:pt x="187435" y="6560"/>
                  </a:moveTo>
                  <a:lnTo>
                    <a:pt x="187435" y="12494"/>
                  </a:lnTo>
                  <a:lnTo>
                    <a:pt x="181499" y="12494"/>
                  </a:lnTo>
                  <a:lnTo>
                    <a:pt x="181499" y="6560"/>
                  </a:lnTo>
                  <a:close/>
                  <a:moveTo>
                    <a:pt x="193684" y="6560"/>
                  </a:moveTo>
                  <a:lnTo>
                    <a:pt x="193684" y="12494"/>
                  </a:lnTo>
                  <a:lnTo>
                    <a:pt x="187749" y="12494"/>
                  </a:lnTo>
                  <a:lnTo>
                    <a:pt x="187749" y="6560"/>
                  </a:lnTo>
                  <a:close/>
                  <a:moveTo>
                    <a:pt x="199931" y="6560"/>
                  </a:moveTo>
                  <a:lnTo>
                    <a:pt x="199931" y="12494"/>
                  </a:lnTo>
                  <a:lnTo>
                    <a:pt x="193996" y="12494"/>
                  </a:lnTo>
                  <a:lnTo>
                    <a:pt x="193996" y="6560"/>
                  </a:lnTo>
                  <a:close/>
                  <a:moveTo>
                    <a:pt x="206180" y="6560"/>
                  </a:moveTo>
                  <a:lnTo>
                    <a:pt x="206180" y="12494"/>
                  </a:lnTo>
                  <a:lnTo>
                    <a:pt x="200244" y="12494"/>
                  </a:lnTo>
                  <a:lnTo>
                    <a:pt x="200244" y="6560"/>
                  </a:lnTo>
                  <a:close/>
                  <a:moveTo>
                    <a:pt x="212427" y="6560"/>
                  </a:moveTo>
                  <a:lnTo>
                    <a:pt x="212427" y="12494"/>
                  </a:lnTo>
                  <a:lnTo>
                    <a:pt x="206491" y="12494"/>
                  </a:lnTo>
                  <a:lnTo>
                    <a:pt x="206491" y="6560"/>
                  </a:lnTo>
                  <a:close/>
                  <a:moveTo>
                    <a:pt x="218674" y="6560"/>
                  </a:moveTo>
                  <a:lnTo>
                    <a:pt x="218674" y="12494"/>
                  </a:lnTo>
                  <a:lnTo>
                    <a:pt x="212739" y="12494"/>
                  </a:lnTo>
                  <a:lnTo>
                    <a:pt x="212739" y="6560"/>
                  </a:lnTo>
                  <a:close/>
                  <a:moveTo>
                    <a:pt x="224921" y="6560"/>
                  </a:moveTo>
                  <a:lnTo>
                    <a:pt x="224921" y="12494"/>
                  </a:lnTo>
                  <a:lnTo>
                    <a:pt x="218987" y="12494"/>
                  </a:lnTo>
                  <a:lnTo>
                    <a:pt x="218987" y="6560"/>
                  </a:lnTo>
                  <a:close/>
                  <a:moveTo>
                    <a:pt x="231170" y="6560"/>
                  </a:moveTo>
                  <a:lnTo>
                    <a:pt x="231170" y="12494"/>
                  </a:lnTo>
                  <a:lnTo>
                    <a:pt x="225234" y="12494"/>
                  </a:lnTo>
                  <a:lnTo>
                    <a:pt x="225234" y="6560"/>
                  </a:lnTo>
                  <a:close/>
                  <a:moveTo>
                    <a:pt x="237417" y="6560"/>
                  </a:moveTo>
                  <a:lnTo>
                    <a:pt x="237417" y="12494"/>
                  </a:lnTo>
                  <a:lnTo>
                    <a:pt x="231481" y="12494"/>
                  </a:lnTo>
                  <a:lnTo>
                    <a:pt x="231481" y="6560"/>
                  </a:lnTo>
                  <a:close/>
                  <a:moveTo>
                    <a:pt x="243664" y="6560"/>
                  </a:moveTo>
                  <a:lnTo>
                    <a:pt x="243664" y="12494"/>
                  </a:lnTo>
                  <a:lnTo>
                    <a:pt x="237729" y="12494"/>
                  </a:lnTo>
                  <a:lnTo>
                    <a:pt x="237729" y="6560"/>
                  </a:lnTo>
                  <a:close/>
                  <a:moveTo>
                    <a:pt x="249914" y="6560"/>
                  </a:moveTo>
                  <a:lnTo>
                    <a:pt x="249914" y="12494"/>
                  </a:lnTo>
                  <a:lnTo>
                    <a:pt x="243978" y="12494"/>
                  </a:lnTo>
                  <a:lnTo>
                    <a:pt x="243978" y="6560"/>
                  </a:lnTo>
                  <a:close/>
                  <a:moveTo>
                    <a:pt x="256161" y="6560"/>
                  </a:moveTo>
                  <a:lnTo>
                    <a:pt x="256161" y="12494"/>
                  </a:lnTo>
                  <a:lnTo>
                    <a:pt x="250225" y="12494"/>
                  </a:lnTo>
                  <a:lnTo>
                    <a:pt x="250225" y="6560"/>
                  </a:lnTo>
                  <a:close/>
                  <a:moveTo>
                    <a:pt x="262409" y="6560"/>
                  </a:moveTo>
                  <a:lnTo>
                    <a:pt x="262409" y="12494"/>
                  </a:lnTo>
                  <a:lnTo>
                    <a:pt x="256474" y="12494"/>
                  </a:lnTo>
                  <a:lnTo>
                    <a:pt x="256474" y="6560"/>
                  </a:lnTo>
                  <a:close/>
                  <a:moveTo>
                    <a:pt x="268656" y="6560"/>
                  </a:moveTo>
                  <a:lnTo>
                    <a:pt x="268656" y="12494"/>
                  </a:lnTo>
                  <a:lnTo>
                    <a:pt x="262721" y="12494"/>
                  </a:lnTo>
                  <a:lnTo>
                    <a:pt x="262721" y="6560"/>
                  </a:lnTo>
                  <a:close/>
                  <a:moveTo>
                    <a:pt x="274904" y="6560"/>
                  </a:moveTo>
                  <a:lnTo>
                    <a:pt x="274904" y="12494"/>
                  </a:lnTo>
                  <a:lnTo>
                    <a:pt x="268968" y="12494"/>
                  </a:lnTo>
                  <a:lnTo>
                    <a:pt x="268968" y="6560"/>
                  </a:lnTo>
                  <a:close/>
                  <a:moveTo>
                    <a:pt x="6251" y="12807"/>
                  </a:moveTo>
                  <a:lnTo>
                    <a:pt x="6251" y="18742"/>
                  </a:lnTo>
                  <a:lnTo>
                    <a:pt x="315" y="18742"/>
                  </a:lnTo>
                  <a:lnTo>
                    <a:pt x="315" y="12807"/>
                  </a:lnTo>
                  <a:close/>
                  <a:moveTo>
                    <a:pt x="12498" y="12807"/>
                  </a:moveTo>
                  <a:lnTo>
                    <a:pt x="12498" y="18742"/>
                  </a:lnTo>
                  <a:lnTo>
                    <a:pt x="6562" y="18742"/>
                  </a:lnTo>
                  <a:lnTo>
                    <a:pt x="6562" y="12807"/>
                  </a:lnTo>
                  <a:close/>
                  <a:moveTo>
                    <a:pt x="18745" y="12807"/>
                  </a:moveTo>
                  <a:lnTo>
                    <a:pt x="18745" y="18742"/>
                  </a:lnTo>
                  <a:lnTo>
                    <a:pt x="12810" y="18742"/>
                  </a:lnTo>
                  <a:lnTo>
                    <a:pt x="12810" y="12807"/>
                  </a:lnTo>
                  <a:close/>
                  <a:moveTo>
                    <a:pt x="24992" y="12807"/>
                  </a:moveTo>
                  <a:lnTo>
                    <a:pt x="24992" y="18742"/>
                  </a:lnTo>
                  <a:lnTo>
                    <a:pt x="19058" y="18742"/>
                  </a:lnTo>
                  <a:lnTo>
                    <a:pt x="19058" y="12807"/>
                  </a:lnTo>
                  <a:close/>
                  <a:moveTo>
                    <a:pt x="31241" y="12807"/>
                  </a:moveTo>
                  <a:lnTo>
                    <a:pt x="31241" y="18742"/>
                  </a:lnTo>
                  <a:lnTo>
                    <a:pt x="25305" y="18742"/>
                  </a:lnTo>
                  <a:lnTo>
                    <a:pt x="25305" y="12807"/>
                  </a:lnTo>
                  <a:close/>
                  <a:moveTo>
                    <a:pt x="37489" y="12807"/>
                  </a:moveTo>
                  <a:lnTo>
                    <a:pt x="37489" y="18742"/>
                  </a:lnTo>
                  <a:lnTo>
                    <a:pt x="31553" y="18742"/>
                  </a:lnTo>
                  <a:lnTo>
                    <a:pt x="31553" y="12807"/>
                  </a:lnTo>
                  <a:close/>
                  <a:moveTo>
                    <a:pt x="43737" y="12807"/>
                  </a:moveTo>
                  <a:lnTo>
                    <a:pt x="43737" y="18742"/>
                  </a:lnTo>
                  <a:lnTo>
                    <a:pt x="37802" y="18742"/>
                  </a:lnTo>
                  <a:lnTo>
                    <a:pt x="37802" y="12807"/>
                  </a:lnTo>
                  <a:close/>
                  <a:moveTo>
                    <a:pt x="49985" y="12807"/>
                  </a:moveTo>
                  <a:lnTo>
                    <a:pt x="49985" y="18742"/>
                  </a:lnTo>
                  <a:lnTo>
                    <a:pt x="44049" y="18742"/>
                  </a:lnTo>
                  <a:lnTo>
                    <a:pt x="44049" y="12807"/>
                  </a:lnTo>
                  <a:close/>
                  <a:moveTo>
                    <a:pt x="56232" y="12807"/>
                  </a:moveTo>
                  <a:lnTo>
                    <a:pt x="56232" y="18742"/>
                  </a:lnTo>
                  <a:lnTo>
                    <a:pt x="50296" y="18742"/>
                  </a:lnTo>
                  <a:lnTo>
                    <a:pt x="50296" y="12807"/>
                  </a:lnTo>
                  <a:close/>
                  <a:moveTo>
                    <a:pt x="62480" y="12807"/>
                  </a:moveTo>
                  <a:lnTo>
                    <a:pt x="62480" y="18742"/>
                  </a:lnTo>
                  <a:lnTo>
                    <a:pt x="56545" y="18742"/>
                  </a:lnTo>
                  <a:lnTo>
                    <a:pt x="56545" y="12807"/>
                  </a:lnTo>
                  <a:close/>
                  <a:moveTo>
                    <a:pt x="68727" y="12807"/>
                  </a:moveTo>
                  <a:lnTo>
                    <a:pt x="68727" y="18742"/>
                  </a:lnTo>
                  <a:lnTo>
                    <a:pt x="62792" y="18742"/>
                  </a:lnTo>
                  <a:lnTo>
                    <a:pt x="62792" y="12807"/>
                  </a:lnTo>
                  <a:close/>
                  <a:moveTo>
                    <a:pt x="74975" y="12807"/>
                  </a:moveTo>
                  <a:lnTo>
                    <a:pt x="74975" y="18742"/>
                  </a:lnTo>
                  <a:lnTo>
                    <a:pt x="69039" y="18742"/>
                  </a:lnTo>
                  <a:lnTo>
                    <a:pt x="69039" y="12807"/>
                  </a:lnTo>
                  <a:close/>
                  <a:moveTo>
                    <a:pt x="81223" y="12807"/>
                  </a:moveTo>
                  <a:lnTo>
                    <a:pt x="81223" y="18742"/>
                  </a:lnTo>
                  <a:lnTo>
                    <a:pt x="75286" y="18742"/>
                  </a:lnTo>
                  <a:lnTo>
                    <a:pt x="75286" y="12807"/>
                  </a:lnTo>
                  <a:close/>
                  <a:moveTo>
                    <a:pt x="87470" y="12807"/>
                  </a:moveTo>
                  <a:lnTo>
                    <a:pt x="87470" y="18742"/>
                  </a:lnTo>
                  <a:lnTo>
                    <a:pt x="81535" y="18742"/>
                  </a:lnTo>
                  <a:lnTo>
                    <a:pt x="81535" y="12807"/>
                  </a:lnTo>
                  <a:close/>
                  <a:moveTo>
                    <a:pt x="93720" y="12807"/>
                  </a:moveTo>
                  <a:lnTo>
                    <a:pt x="93720" y="18742"/>
                  </a:lnTo>
                  <a:lnTo>
                    <a:pt x="87784" y="18742"/>
                  </a:lnTo>
                  <a:lnTo>
                    <a:pt x="87784" y="12807"/>
                  </a:lnTo>
                  <a:close/>
                  <a:moveTo>
                    <a:pt x="99967" y="12807"/>
                  </a:moveTo>
                  <a:lnTo>
                    <a:pt x="99967" y="18742"/>
                  </a:lnTo>
                  <a:lnTo>
                    <a:pt x="94031" y="18742"/>
                  </a:lnTo>
                  <a:lnTo>
                    <a:pt x="94031" y="12807"/>
                  </a:lnTo>
                  <a:close/>
                  <a:moveTo>
                    <a:pt x="106214" y="12807"/>
                  </a:moveTo>
                  <a:lnTo>
                    <a:pt x="106214" y="18742"/>
                  </a:lnTo>
                  <a:lnTo>
                    <a:pt x="100280" y="18742"/>
                  </a:lnTo>
                  <a:lnTo>
                    <a:pt x="100280" y="12807"/>
                  </a:lnTo>
                  <a:close/>
                  <a:moveTo>
                    <a:pt x="112461" y="12807"/>
                  </a:moveTo>
                  <a:lnTo>
                    <a:pt x="112461" y="18742"/>
                  </a:lnTo>
                  <a:lnTo>
                    <a:pt x="106527" y="18742"/>
                  </a:lnTo>
                  <a:lnTo>
                    <a:pt x="106527" y="12807"/>
                  </a:lnTo>
                  <a:close/>
                  <a:moveTo>
                    <a:pt x="118710" y="12807"/>
                  </a:moveTo>
                  <a:lnTo>
                    <a:pt x="118710" y="18742"/>
                  </a:lnTo>
                  <a:lnTo>
                    <a:pt x="112774" y="18742"/>
                  </a:lnTo>
                  <a:lnTo>
                    <a:pt x="112774" y="12807"/>
                  </a:lnTo>
                  <a:close/>
                  <a:moveTo>
                    <a:pt x="124957" y="12807"/>
                  </a:moveTo>
                  <a:lnTo>
                    <a:pt x="124957" y="18742"/>
                  </a:lnTo>
                  <a:lnTo>
                    <a:pt x="119021" y="18742"/>
                  </a:lnTo>
                  <a:lnTo>
                    <a:pt x="119021" y="12807"/>
                  </a:lnTo>
                  <a:close/>
                  <a:moveTo>
                    <a:pt x="131204" y="12807"/>
                  </a:moveTo>
                  <a:lnTo>
                    <a:pt x="131204" y="18742"/>
                  </a:lnTo>
                  <a:lnTo>
                    <a:pt x="125270" y="18742"/>
                  </a:lnTo>
                  <a:lnTo>
                    <a:pt x="125270" y="12807"/>
                  </a:lnTo>
                  <a:close/>
                  <a:moveTo>
                    <a:pt x="137451" y="12807"/>
                  </a:moveTo>
                  <a:lnTo>
                    <a:pt x="137451" y="18742"/>
                  </a:lnTo>
                  <a:lnTo>
                    <a:pt x="131517" y="18742"/>
                  </a:lnTo>
                  <a:lnTo>
                    <a:pt x="131517" y="12807"/>
                  </a:lnTo>
                  <a:close/>
                  <a:moveTo>
                    <a:pt x="143702" y="12807"/>
                  </a:moveTo>
                  <a:lnTo>
                    <a:pt x="143702" y="18742"/>
                  </a:lnTo>
                  <a:lnTo>
                    <a:pt x="137766" y="18742"/>
                  </a:lnTo>
                  <a:lnTo>
                    <a:pt x="137766" y="12807"/>
                  </a:lnTo>
                  <a:close/>
                  <a:moveTo>
                    <a:pt x="149949" y="12807"/>
                  </a:moveTo>
                  <a:lnTo>
                    <a:pt x="149949" y="18742"/>
                  </a:lnTo>
                  <a:lnTo>
                    <a:pt x="144015" y="18742"/>
                  </a:lnTo>
                  <a:lnTo>
                    <a:pt x="144015" y="12807"/>
                  </a:lnTo>
                  <a:close/>
                  <a:moveTo>
                    <a:pt x="156196" y="12807"/>
                  </a:moveTo>
                  <a:lnTo>
                    <a:pt x="156196" y="18742"/>
                  </a:lnTo>
                  <a:lnTo>
                    <a:pt x="150262" y="18742"/>
                  </a:lnTo>
                  <a:lnTo>
                    <a:pt x="150262" y="12807"/>
                  </a:lnTo>
                  <a:close/>
                  <a:moveTo>
                    <a:pt x="162445" y="12807"/>
                  </a:moveTo>
                  <a:lnTo>
                    <a:pt x="162445" y="18742"/>
                  </a:lnTo>
                  <a:lnTo>
                    <a:pt x="156509" y="18742"/>
                  </a:lnTo>
                  <a:lnTo>
                    <a:pt x="156509" y="12807"/>
                  </a:lnTo>
                  <a:close/>
                  <a:moveTo>
                    <a:pt x="168692" y="12807"/>
                  </a:moveTo>
                  <a:lnTo>
                    <a:pt x="168692" y="18742"/>
                  </a:lnTo>
                  <a:lnTo>
                    <a:pt x="162756" y="18742"/>
                  </a:lnTo>
                  <a:lnTo>
                    <a:pt x="162756" y="12807"/>
                  </a:lnTo>
                  <a:close/>
                  <a:moveTo>
                    <a:pt x="174939" y="12807"/>
                  </a:moveTo>
                  <a:lnTo>
                    <a:pt x="174939" y="18742"/>
                  </a:lnTo>
                  <a:lnTo>
                    <a:pt x="169005" y="18742"/>
                  </a:lnTo>
                  <a:lnTo>
                    <a:pt x="169005" y="12807"/>
                  </a:lnTo>
                  <a:close/>
                  <a:moveTo>
                    <a:pt x="181186" y="12807"/>
                  </a:moveTo>
                  <a:lnTo>
                    <a:pt x="181186" y="18742"/>
                  </a:lnTo>
                  <a:lnTo>
                    <a:pt x="175252" y="18742"/>
                  </a:lnTo>
                  <a:lnTo>
                    <a:pt x="175252" y="12807"/>
                  </a:lnTo>
                  <a:close/>
                  <a:moveTo>
                    <a:pt x="187435" y="12807"/>
                  </a:moveTo>
                  <a:lnTo>
                    <a:pt x="187435" y="18742"/>
                  </a:lnTo>
                  <a:lnTo>
                    <a:pt x="181499" y="18742"/>
                  </a:lnTo>
                  <a:lnTo>
                    <a:pt x="181499" y="12807"/>
                  </a:lnTo>
                  <a:close/>
                  <a:moveTo>
                    <a:pt x="193684" y="12807"/>
                  </a:moveTo>
                  <a:lnTo>
                    <a:pt x="193684" y="18742"/>
                  </a:lnTo>
                  <a:lnTo>
                    <a:pt x="187749" y="18742"/>
                  </a:lnTo>
                  <a:lnTo>
                    <a:pt x="187749" y="12807"/>
                  </a:lnTo>
                  <a:close/>
                  <a:moveTo>
                    <a:pt x="199931" y="12807"/>
                  </a:moveTo>
                  <a:lnTo>
                    <a:pt x="199931" y="18742"/>
                  </a:lnTo>
                  <a:lnTo>
                    <a:pt x="193996" y="18742"/>
                  </a:lnTo>
                  <a:lnTo>
                    <a:pt x="193996" y="12807"/>
                  </a:lnTo>
                  <a:close/>
                  <a:moveTo>
                    <a:pt x="206180" y="12807"/>
                  </a:moveTo>
                  <a:lnTo>
                    <a:pt x="206180" y="18742"/>
                  </a:lnTo>
                  <a:lnTo>
                    <a:pt x="200244" y="18742"/>
                  </a:lnTo>
                  <a:lnTo>
                    <a:pt x="200244" y="12807"/>
                  </a:lnTo>
                  <a:close/>
                  <a:moveTo>
                    <a:pt x="212427" y="12807"/>
                  </a:moveTo>
                  <a:lnTo>
                    <a:pt x="212427" y="18742"/>
                  </a:lnTo>
                  <a:lnTo>
                    <a:pt x="206491" y="18742"/>
                  </a:lnTo>
                  <a:lnTo>
                    <a:pt x="206491" y="12807"/>
                  </a:lnTo>
                  <a:close/>
                  <a:moveTo>
                    <a:pt x="218674" y="12807"/>
                  </a:moveTo>
                  <a:lnTo>
                    <a:pt x="218674" y="18742"/>
                  </a:lnTo>
                  <a:lnTo>
                    <a:pt x="212739" y="18742"/>
                  </a:lnTo>
                  <a:lnTo>
                    <a:pt x="212739" y="12807"/>
                  </a:lnTo>
                  <a:close/>
                  <a:moveTo>
                    <a:pt x="224921" y="12807"/>
                  </a:moveTo>
                  <a:lnTo>
                    <a:pt x="224921" y="18742"/>
                  </a:lnTo>
                  <a:lnTo>
                    <a:pt x="218987" y="18742"/>
                  </a:lnTo>
                  <a:lnTo>
                    <a:pt x="218987" y="12807"/>
                  </a:lnTo>
                  <a:close/>
                  <a:moveTo>
                    <a:pt x="231170" y="12807"/>
                  </a:moveTo>
                  <a:lnTo>
                    <a:pt x="231170" y="18742"/>
                  </a:lnTo>
                  <a:lnTo>
                    <a:pt x="225234" y="18742"/>
                  </a:lnTo>
                  <a:lnTo>
                    <a:pt x="225234" y="12807"/>
                  </a:lnTo>
                  <a:close/>
                  <a:moveTo>
                    <a:pt x="237417" y="12807"/>
                  </a:moveTo>
                  <a:lnTo>
                    <a:pt x="237417" y="18742"/>
                  </a:lnTo>
                  <a:lnTo>
                    <a:pt x="231481" y="18742"/>
                  </a:lnTo>
                  <a:lnTo>
                    <a:pt x="231481" y="12807"/>
                  </a:lnTo>
                  <a:close/>
                  <a:moveTo>
                    <a:pt x="243664" y="12807"/>
                  </a:moveTo>
                  <a:lnTo>
                    <a:pt x="243664" y="18742"/>
                  </a:lnTo>
                  <a:lnTo>
                    <a:pt x="237729" y="18742"/>
                  </a:lnTo>
                  <a:lnTo>
                    <a:pt x="237729" y="12807"/>
                  </a:lnTo>
                  <a:close/>
                  <a:moveTo>
                    <a:pt x="249914" y="12807"/>
                  </a:moveTo>
                  <a:lnTo>
                    <a:pt x="249914" y="18742"/>
                  </a:lnTo>
                  <a:lnTo>
                    <a:pt x="243978" y="18742"/>
                  </a:lnTo>
                  <a:lnTo>
                    <a:pt x="243978" y="12807"/>
                  </a:lnTo>
                  <a:close/>
                  <a:moveTo>
                    <a:pt x="256161" y="12807"/>
                  </a:moveTo>
                  <a:lnTo>
                    <a:pt x="256161" y="18742"/>
                  </a:lnTo>
                  <a:lnTo>
                    <a:pt x="250225" y="18742"/>
                  </a:lnTo>
                  <a:lnTo>
                    <a:pt x="250225" y="12807"/>
                  </a:lnTo>
                  <a:close/>
                  <a:moveTo>
                    <a:pt x="262409" y="12807"/>
                  </a:moveTo>
                  <a:lnTo>
                    <a:pt x="262409" y="18742"/>
                  </a:lnTo>
                  <a:lnTo>
                    <a:pt x="256474" y="18742"/>
                  </a:lnTo>
                  <a:lnTo>
                    <a:pt x="256474" y="12807"/>
                  </a:lnTo>
                  <a:close/>
                  <a:moveTo>
                    <a:pt x="268656" y="12807"/>
                  </a:moveTo>
                  <a:lnTo>
                    <a:pt x="268656" y="18742"/>
                  </a:lnTo>
                  <a:lnTo>
                    <a:pt x="262721" y="18742"/>
                  </a:lnTo>
                  <a:lnTo>
                    <a:pt x="262721" y="12807"/>
                  </a:lnTo>
                  <a:close/>
                  <a:moveTo>
                    <a:pt x="274904" y="12807"/>
                  </a:moveTo>
                  <a:lnTo>
                    <a:pt x="274904" y="18742"/>
                  </a:lnTo>
                  <a:lnTo>
                    <a:pt x="268968" y="18742"/>
                  </a:lnTo>
                  <a:lnTo>
                    <a:pt x="268968" y="12807"/>
                  </a:lnTo>
                  <a:close/>
                  <a:moveTo>
                    <a:pt x="6251" y="19054"/>
                  </a:moveTo>
                  <a:lnTo>
                    <a:pt x="6251" y="24990"/>
                  </a:lnTo>
                  <a:lnTo>
                    <a:pt x="315" y="24990"/>
                  </a:lnTo>
                  <a:lnTo>
                    <a:pt x="315" y="19054"/>
                  </a:lnTo>
                  <a:close/>
                  <a:moveTo>
                    <a:pt x="12498" y="19054"/>
                  </a:moveTo>
                  <a:lnTo>
                    <a:pt x="12498" y="24990"/>
                  </a:lnTo>
                  <a:lnTo>
                    <a:pt x="6562" y="24990"/>
                  </a:lnTo>
                  <a:lnTo>
                    <a:pt x="6562" y="19054"/>
                  </a:lnTo>
                  <a:close/>
                  <a:moveTo>
                    <a:pt x="18745" y="19054"/>
                  </a:moveTo>
                  <a:lnTo>
                    <a:pt x="18745" y="24990"/>
                  </a:lnTo>
                  <a:lnTo>
                    <a:pt x="12810" y="24990"/>
                  </a:lnTo>
                  <a:lnTo>
                    <a:pt x="12810" y="19054"/>
                  </a:lnTo>
                  <a:close/>
                  <a:moveTo>
                    <a:pt x="24992" y="19054"/>
                  </a:moveTo>
                  <a:lnTo>
                    <a:pt x="24992" y="24990"/>
                  </a:lnTo>
                  <a:lnTo>
                    <a:pt x="19058" y="24990"/>
                  </a:lnTo>
                  <a:lnTo>
                    <a:pt x="19058" y="19054"/>
                  </a:lnTo>
                  <a:close/>
                  <a:moveTo>
                    <a:pt x="31241" y="19054"/>
                  </a:moveTo>
                  <a:lnTo>
                    <a:pt x="31241" y="24990"/>
                  </a:lnTo>
                  <a:lnTo>
                    <a:pt x="25305" y="24990"/>
                  </a:lnTo>
                  <a:lnTo>
                    <a:pt x="25305" y="19054"/>
                  </a:lnTo>
                  <a:close/>
                  <a:moveTo>
                    <a:pt x="37489" y="19054"/>
                  </a:moveTo>
                  <a:lnTo>
                    <a:pt x="37489" y="24990"/>
                  </a:lnTo>
                  <a:lnTo>
                    <a:pt x="31553" y="24990"/>
                  </a:lnTo>
                  <a:lnTo>
                    <a:pt x="31553" y="19054"/>
                  </a:lnTo>
                  <a:close/>
                  <a:moveTo>
                    <a:pt x="43737" y="19054"/>
                  </a:moveTo>
                  <a:lnTo>
                    <a:pt x="43737" y="24990"/>
                  </a:lnTo>
                  <a:lnTo>
                    <a:pt x="37802" y="24990"/>
                  </a:lnTo>
                  <a:lnTo>
                    <a:pt x="37802" y="19054"/>
                  </a:lnTo>
                  <a:close/>
                  <a:moveTo>
                    <a:pt x="49985" y="19054"/>
                  </a:moveTo>
                  <a:lnTo>
                    <a:pt x="49985" y="24990"/>
                  </a:lnTo>
                  <a:lnTo>
                    <a:pt x="44049" y="24990"/>
                  </a:lnTo>
                  <a:lnTo>
                    <a:pt x="44049" y="19054"/>
                  </a:lnTo>
                  <a:close/>
                  <a:moveTo>
                    <a:pt x="56232" y="19054"/>
                  </a:moveTo>
                  <a:lnTo>
                    <a:pt x="56232" y="24990"/>
                  </a:lnTo>
                  <a:lnTo>
                    <a:pt x="50296" y="24990"/>
                  </a:lnTo>
                  <a:lnTo>
                    <a:pt x="50296" y="19054"/>
                  </a:lnTo>
                  <a:close/>
                  <a:moveTo>
                    <a:pt x="62480" y="19054"/>
                  </a:moveTo>
                  <a:lnTo>
                    <a:pt x="62480" y="24990"/>
                  </a:lnTo>
                  <a:lnTo>
                    <a:pt x="56545" y="24990"/>
                  </a:lnTo>
                  <a:lnTo>
                    <a:pt x="56545" y="19054"/>
                  </a:lnTo>
                  <a:close/>
                  <a:moveTo>
                    <a:pt x="68727" y="19054"/>
                  </a:moveTo>
                  <a:lnTo>
                    <a:pt x="68727" y="24990"/>
                  </a:lnTo>
                  <a:lnTo>
                    <a:pt x="62792" y="24990"/>
                  </a:lnTo>
                  <a:lnTo>
                    <a:pt x="62792" y="19054"/>
                  </a:lnTo>
                  <a:close/>
                  <a:moveTo>
                    <a:pt x="74975" y="19054"/>
                  </a:moveTo>
                  <a:lnTo>
                    <a:pt x="74975" y="24990"/>
                  </a:lnTo>
                  <a:lnTo>
                    <a:pt x="69039" y="24990"/>
                  </a:lnTo>
                  <a:lnTo>
                    <a:pt x="69039" y="19054"/>
                  </a:lnTo>
                  <a:close/>
                  <a:moveTo>
                    <a:pt x="81223" y="19054"/>
                  </a:moveTo>
                  <a:lnTo>
                    <a:pt x="81223" y="24990"/>
                  </a:lnTo>
                  <a:lnTo>
                    <a:pt x="75286" y="24990"/>
                  </a:lnTo>
                  <a:lnTo>
                    <a:pt x="75286" y="19054"/>
                  </a:lnTo>
                  <a:close/>
                  <a:moveTo>
                    <a:pt x="87470" y="19054"/>
                  </a:moveTo>
                  <a:lnTo>
                    <a:pt x="87470" y="24990"/>
                  </a:lnTo>
                  <a:lnTo>
                    <a:pt x="81535" y="24990"/>
                  </a:lnTo>
                  <a:lnTo>
                    <a:pt x="81535" y="19054"/>
                  </a:lnTo>
                  <a:close/>
                  <a:moveTo>
                    <a:pt x="93720" y="19054"/>
                  </a:moveTo>
                  <a:lnTo>
                    <a:pt x="93720" y="24990"/>
                  </a:lnTo>
                  <a:lnTo>
                    <a:pt x="87784" y="24990"/>
                  </a:lnTo>
                  <a:lnTo>
                    <a:pt x="87784" y="19054"/>
                  </a:lnTo>
                  <a:close/>
                  <a:moveTo>
                    <a:pt x="99967" y="19054"/>
                  </a:moveTo>
                  <a:lnTo>
                    <a:pt x="99967" y="24990"/>
                  </a:lnTo>
                  <a:lnTo>
                    <a:pt x="94031" y="24990"/>
                  </a:lnTo>
                  <a:lnTo>
                    <a:pt x="94031" y="19054"/>
                  </a:lnTo>
                  <a:close/>
                  <a:moveTo>
                    <a:pt x="106214" y="19054"/>
                  </a:moveTo>
                  <a:lnTo>
                    <a:pt x="106214" y="24990"/>
                  </a:lnTo>
                  <a:lnTo>
                    <a:pt x="100280" y="24990"/>
                  </a:lnTo>
                  <a:lnTo>
                    <a:pt x="100280" y="19054"/>
                  </a:lnTo>
                  <a:close/>
                  <a:moveTo>
                    <a:pt x="112461" y="19054"/>
                  </a:moveTo>
                  <a:lnTo>
                    <a:pt x="112461" y="24990"/>
                  </a:lnTo>
                  <a:lnTo>
                    <a:pt x="106527" y="24990"/>
                  </a:lnTo>
                  <a:lnTo>
                    <a:pt x="106527" y="19054"/>
                  </a:lnTo>
                  <a:close/>
                  <a:moveTo>
                    <a:pt x="118710" y="19054"/>
                  </a:moveTo>
                  <a:lnTo>
                    <a:pt x="118710" y="24990"/>
                  </a:lnTo>
                  <a:lnTo>
                    <a:pt x="112774" y="24990"/>
                  </a:lnTo>
                  <a:lnTo>
                    <a:pt x="112774" y="19054"/>
                  </a:lnTo>
                  <a:close/>
                  <a:moveTo>
                    <a:pt x="124957" y="19054"/>
                  </a:moveTo>
                  <a:lnTo>
                    <a:pt x="124957" y="24990"/>
                  </a:lnTo>
                  <a:lnTo>
                    <a:pt x="119021" y="24990"/>
                  </a:lnTo>
                  <a:lnTo>
                    <a:pt x="119021" y="19054"/>
                  </a:lnTo>
                  <a:close/>
                  <a:moveTo>
                    <a:pt x="131204" y="19054"/>
                  </a:moveTo>
                  <a:lnTo>
                    <a:pt x="131204" y="24990"/>
                  </a:lnTo>
                  <a:lnTo>
                    <a:pt x="125270" y="24990"/>
                  </a:lnTo>
                  <a:lnTo>
                    <a:pt x="125270" y="19054"/>
                  </a:lnTo>
                  <a:close/>
                  <a:moveTo>
                    <a:pt x="137451" y="19054"/>
                  </a:moveTo>
                  <a:lnTo>
                    <a:pt x="137451" y="24990"/>
                  </a:lnTo>
                  <a:lnTo>
                    <a:pt x="131517" y="24990"/>
                  </a:lnTo>
                  <a:lnTo>
                    <a:pt x="131517" y="19054"/>
                  </a:lnTo>
                  <a:close/>
                  <a:moveTo>
                    <a:pt x="143702" y="19054"/>
                  </a:moveTo>
                  <a:lnTo>
                    <a:pt x="143702" y="24990"/>
                  </a:lnTo>
                  <a:lnTo>
                    <a:pt x="137766" y="24990"/>
                  </a:lnTo>
                  <a:lnTo>
                    <a:pt x="137766" y="19054"/>
                  </a:lnTo>
                  <a:close/>
                  <a:moveTo>
                    <a:pt x="149949" y="19054"/>
                  </a:moveTo>
                  <a:lnTo>
                    <a:pt x="149949" y="24990"/>
                  </a:lnTo>
                  <a:lnTo>
                    <a:pt x="144015" y="24990"/>
                  </a:lnTo>
                  <a:lnTo>
                    <a:pt x="144015" y="19054"/>
                  </a:lnTo>
                  <a:close/>
                  <a:moveTo>
                    <a:pt x="156196" y="19054"/>
                  </a:moveTo>
                  <a:lnTo>
                    <a:pt x="156196" y="24990"/>
                  </a:lnTo>
                  <a:lnTo>
                    <a:pt x="150262" y="24990"/>
                  </a:lnTo>
                  <a:lnTo>
                    <a:pt x="150262" y="19054"/>
                  </a:lnTo>
                  <a:close/>
                  <a:moveTo>
                    <a:pt x="162445" y="19054"/>
                  </a:moveTo>
                  <a:lnTo>
                    <a:pt x="162445" y="24990"/>
                  </a:lnTo>
                  <a:lnTo>
                    <a:pt x="156509" y="24990"/>
                  </a:lnTo>
                  <a:lnTo>
                    <a:pt x="156509" y="19054"/>
                  </a:lnTo>
                  <a:close/>
                  <a:moveTo>
                    <a:pt x="168692" y="19054"/>
                  </a:moveTo>
                  <a:lnTo>
                    <a:pt x="168692" y="24990"/>
                  </a:lnTo>
                  <a:lnTo>
                    <a:pt x="162756" y="24990"/>
                  </a:lnTo>
                  <a:lnTo>
                    <a:pt x="162756" y="19054"/>
                  </a:lnTo>
                  <a:close/>
                  <a:moveTo>
                    <a:pt x="174939" y="19054"/>
                  </a:moveTo>
                  <a:lnTo>
                    <a:pt x="174939" y="24990"/>
                  </a:lnTo>
                  <a:lnTo>
                    <a:pt x="169005" y="24990"/>
                  </a:lnTo>
                  <a:lnTo>
                    <a:pt x="169005" y="19054"/>
                  </a:lnTo>
                  <a:close/>
                  <a:moveTo>
                    <a:pt x="181186" y="19054"/>
                  </a:moveTo>
                  <a:lnTo>
                    <a:pt x="181186" y="24990"/>
                  </a:lnTo>
                  <a:lnTo>
                    <a:pt x="175252" y="24990"/>
                  </a:lnTo>
                  <a:lnTo>
                    <a:pt x="175252" y="19054"/>
                  </a:lnTo>
                  <a:close/>
                  <a:moveTo>
                    <a:pt x="187435" y="19054"/>
                  </a:moveTo>
                  <a:lnTo>
                    <a:pt x="187435" y="24990"/>
                  </a:lnTo>
                  <a:lnTo>
                    <a:pt x="181499" y="24990"/>
                  </a:lnTo>
                  <a:lnTo>
                    <a:pt x="181499" y="19054"/>
                  </a:lnTo>
                  <a:close/>
                  <a:moveTo>
                    <a:pt x="193684" y="19054"/>
                  </a:moveTo>
                  <a:lnTo>
                    <a:pt x="193684" y="24990"/>
                  </a:lnTo>
                  <a:lnTo>
                    <a:pt x="187749" y="24990"/>
                  </a:lnTo>
                  <a:lnTo>
                    <a:pt x="187749" y="19054"/>
                  </a:lnTo>
                  <a:close/>
                  <a:moveTo>
                    <a:pt x="199931" y="19054"/>
                  </a:moveTo>
                  <a:lnTo>
                    <a:pt x="199931" y="24990"/>
                  </a:lnTo>
                  <a:lnTo>
                    <a:pt x="193996" y="24990"/>
                  </a:lnTo>
                  <a:lnTo>
                    <a:pt x="193996" y="19054"/>
                  </a:lnTo>
                  <a:close/>
                  <a:moveTo>
                    <a:pt x="206180" y="19054"/>
                  </a:moveTo>
                  <a:lnTo>
                    <a:pt x="206180" y="24990"/>
                  </a:lnTo>
                  <a:lnTo>
                    <a:pt x="200244" y="24990"/>
                  </a:lnTo>
                  <a:lnTo>
                    <a:pt x="200244" y="19054"/>
                  </a:lnTo>
                  <a:close/>
                  <a:moveTo>
                    <a:pt x="212427" y="19054"/>
                  </a:moveTo>
                  <a:lnTo>
                    <a:pt x="212427" y="24990"/>
                  </a:lnTo>
                  <a:lnTo>
                    <a:pt x="206491" y="24990"/>
                  </a:lnTo>
                  <a:lnTo>
                    <a:pt x="206491" y="19054"/>
                  </a:lnTo>
                  <a:close/>
                  <a:moveTo>
                    <a:pt x="218674" y="19054"/>
                  </a:moveTo>
                  <a:lnTo>
                    <a:pt x="218674" y="24990"/>
                  </a:lnTo>
                  <a:lnTo>
                    <a:pt x="212739" y="24990"/>
                  </a:lnTo>
                  <a:lnTo>
                    <a:pt x="212739" y="19054"/>
                  </a:lnTo>
                  <a:close/>
                  <a:moveTo>
                    <a:pt x="224921" y="19054"/>
                  </a:moveTo>
                  <a:lnTo>
                    <a:pt x="224921" y="24990"/>
                  </a:lnTo>
                  <a:lnTo>
                    <a:pt x="218987" y="24990"/>
                  </a:lnTo>
                  <a:lnTo>
                    <a:pt x="218987" y="19054"/>
                  </a:lnTo>
                  <a:close/>
                  <a:moveTo>
                    <a:pt x="231170" y="19054"/>
                  </a:moveTo>
                  <a:lnTo>
                    <a:pt x="231170" y="24990"/>
                  </a:lnTo>
                  <a:lnTo>
                    <a:pt x="225234" y="24990"/>
                  </a:lnTo>
                  <a:lnTo>
                    <a:pt x="225234" y="19054"/>
                  </a:lnTo>
                  <a:close/>
                  <a:moveTo>
                    <a:pt x="237417" y="19054"/>
                  </a:moveTo>
                  <a:lnTo>
                    <a:pt x="237417" y="24990"/>
                  </a:lnTo>
                  <a:lnTo>
                    <a:pt x="231481" y="24990"/>
                  </a:lnTo>
                  <a:lnTo>
                    <a:pt x="231481" y="19054"/>
                  </a:lnTo>
                  <a:close/>
                  <a:moveTo>
                    <a:pt x="243664" y="19054"/>
                  </a:moveTo>
                  <a:lnTo>
                    <a:pt x="243664" y="24990"/>
                  </a:lnTo>
                  <a:lnTo>
                    <a:pt x="237729" y="24990"/>
                  </a:lnTo>
                  <a:lnTo>
                    <a:pt x="237729" y="19054"/>
                  </a:lnTo>
                  <a:close/>
                  <a:moveTo>
                    <a:pt x="249911" y="19054"/>
                  </a:moveTo>
                  <a:lnTo>
                    <a:pt x="249911" y="24990"/>
                  </a:lnTo>
                  <a:lnTo>
                    <a:pt x="243977" y="24990"/>
                  </a:lnTo>
                  <a:lnTo>
                    <a:pt x="243977" y="19054"/>
                  </a:lnTo>
                  <a:close/>
                  <a:moveTo>
                    <a:pt x="256161" y="19054"/>
                  </a:moveTo>
                  <a:lnTo>
                    <a:pt x="256161" y="24990"/>
                  </a:lnTo>
                  <a:lnTo>
                    <a:pt x="250225" y="24990"/>
                  </a:lnTo>
                  <a:lnTo>
                    <a:pt x="250225" y="19054"/>
                  </a:lnTo>
                  <a:close/>
                  <a:moveTo>
                    <a:pt x="262409" y="19054"/>
                  </a:moveTo>
                  <a:lnTo>
                    <a:pt x="262409" y="24990"/>
                  </a:lnTo>
                  <a:lnTo>
                    <a:pt x="256474" y="24990"/>
                  </a:lnTo>
                  <a:lnTo>
                    <a:pt x="256474" y="19054"/>
                  </a:lnTo>
                  <a:close/>
                  <a:moveTo>
                    <a:pt x="268656" y="19054"/>
                  </a:moveTo>
                  <a:lnTo>
                    <a:pt x="268656" y="24990"/>
                  </a:lnTo>
                  <a:lnTo>
                    <a:pt x="262721" y="24990"/>
                  </a:lnTo>
                  <a:lnTo>
                    <a:pt x="262721" y="19054"/>
                  </a:lnTo>
                  <a:close/>
                  <a:moveTo>
                    <a:pt x="274904" y="19054"/>
                  </a:moveTo>
                  <a:lnTo>
                    <a:pt x="274904" y="24990"/>
                  </a:lnTo>
                  <a:lnTo>
                    <a:pt x="268968" y="24990"/>
                  </a:lnTo>
                  <a:lnTo>
                    <a:pt x="268968" y="19054"/>
                  </a:lnTo>
                  <a:close/>
                  <a:moveTo>
                    <a:pt x="6251" y="25301"/>
                  </a:moveTo>
                  <a:lnTo>
                    <a:pt x="6251" y="31237"/>
                  </a:lnTo>
                  <a:lnTo>
                    <a:pt x="315" y="31237"/>
                  </a:lnTo>
                  <a:lnTo>
                    <a:pt x="315" y="25301"/>
                  </a:lnTo>
                  <a:close/>
                  <a:moveTo>
                    <a:pt x="12498" y="25301"/>
                  </a:moveTo>
                  <a:lnTo>
                    <a:pt x="12498" y="31237"/>
                  </a:lnTo>
                  <a:lnTo>
                    <a:pt x="6562" y="31237"/>
                  </a:lnTo>
                  <a:lnTo>
                    <a:pt x="6562" y="25301"/>
                  </a:lnTo>
                  <a:close/>
                  <a:moveTo>
                    <a:pt x="18745" y="25301"/>
                  </a:moveTo>
                  <a:lnTo>
                    <a:pt x="18745" y="31237"/>
                  </a:lnTo>
                  <a:lnTo>
                    <a:pt x="12810" y="31237"/>
                  </a:lnTo>
                  <a:lnTo>
                    <a:pt x="12810" y="25301"/>
                  </a:lnTo>
                  <a:close/>
                  <a:moveTo>
                    <a:pt x="24992" y="25301"/>
                  </a:moveTo>
                  <a:lnTo>
                    <a:pt x="24992" y="31237"/>
                  </a:lnTo>
                  <a:lnTo>
                    <a:pt x="19058" y="31237"/>
                  </a:lnTo>
                  <a:lnTo>
                    <a:pt x="19058" y="25301"/>
                  </a:lnTo>
                  <a:close/>
                  <a:moveTo>
                    <a:pt x="31241" y="25301"/>
                  </a:moveTo>
                  <a:lnTo>
                    <a:pt x="31241" y="31237"/>
                  </a:lnTo>
                  <a:lnTo>
                    <a:pt x="25305" y="31237"/>
                  </a:lnTo>
                  <a:lnTo>
                    <a:pt x="25305" y="25301"/>
                  </a:lnTo>
                  <a:close/>
                  <a:moveTo>
                    <a:pt x="37489" y="25301"/>
                  </a:moveTo>
                  <a:lnTo>
                    <a:pt x="37489" y="31237"/>
                  </a:lnTo>
                  <a:lnTo>
                    <a:pt x="31553" y="31237"/>
                  </a:lnTo>
                  <a:lnTo>
                    <a:pt x="31553" y="25301"/>
                  </a:lnTo>
                  <a:close/>
                  <a:moveTo>
                    <a:pt x="43737" y="25301"/>
                  </a:moveTo>
                  <a:lnTo>
                    <a:pt x="43737" y="31237"/>
                  </a:lnTo>
                  <a:lnTo>
                    <a:pt x="37802" y="31237"/>
                  </a:lnTo>
                  <a:lnTo>
                    <a:pt x="37802" y="25301"/>
                  </a:lnTo>
                  <a:close/>
                  <a:moveTo>
                    <a:pt x="49985" y="25301"/>
                  </a:moveTo>
                  <a:lnTo>
                    <a:pt x="49985" y="31237"/>
                  </a:lnTo>
                  <a:lnTo>
                    <a:pt x="44049" y="31237"/>
                  </a:lnTo>
                  <a:lnTo>
                    <a:pt x="44049" y="25301"/>
                  </a:lnTo>
                  <a:close/>
                  <a:moveTo>
                    <a:pt x="56232" y="25301"/>
                  </a:moveTo>
                  <a:lnTo>
                    <a:pt x="56232" y="31237"/>
                  </a:lnTo>
                  <a:lnTo>
                    <a:pt x="50296" y="31237"/>
                  </a:lnTo>
                  <a:lnTo>
                    <a:pt x="50296" y="25301"/>
                  </a:lnTo>
                  <a:close/>
                  <a:moveTo>
                    <a:pt x="62480" y="25301"/>
                  </a:moveTo>
                  <a:lnTo>
                    <a:pt x="62480" y="31237"/>
                  </a:lnTo>
                  <a:lnTo>
                    <a:pt x="56545" y="31237"/>
                  </a:lnTo>
                  <a:lnTo>
                    <a:pt x="56545" y="25301"/>
                  </a:lnTo>
                  <a:close/>
                  <a:moveTo>
                    <a:pt x="68727" y="25301"/>
                  </a:moveTo>
                  <a:lnTo>
                    <a:pt x="68727" y="31237"/>
                  </a:lnTo>
                  <a:lnTo>
                    <a:pt x="62792" y="31237"/>
                  </a:lnTo>
                  <a:lnTo>
                    <a:pt x="62792" y="25301"/>
                  </a:lnTo>
                  <a:close/>
                  <a:moveTo>
                    <a:pt x="74975" y="25301"/>
                  </a:moveTo>
                  <a:lnTo>
                    <a:pt x="74975" y="31237"/>
                  </a:lnTo>
                  <a:lnTo>
                    <a:pt x="69039" y="31237"/>
                  </a:lnTo>
                  <a:lnTo>
                    <a:pt x="69039" y="25301"/>
                  </a:lnTo>
                  <a:close/>
                  <a:moveTo>
                    <a:pt x="81223" y="25301"/>
                  </a:moveTo>
                  <a:lnTo>
                    <a:pt x="81223" y="31237"/>
                  </a:lnTo>
                  <a:lnTo>
                    <a:pt x="75286" y="31237"/>
                  </a:lnTo>
                  <a:lnTo>
                    <a:pt x="75286" y="25301"/>
                  </a:lnTo>
                  <a:close/>
                  <a:moveTo>
                    <a:pt x="87470" y="25301"/>
                  </a:moveTo>
                  <a:lnTo>
                    <a:pt x="87470" y="31237"/>
                  </a:lnTo>
                  <a:lnTo>
                    <a:pt x="81535" y="31237"/>
                  </a:lnTo>
                  <a:lnTo>
                    <a:pt x="81535" y="25301"/>
                  </a:lnTo>
                  <a:close/>
                  <a:moveTo>
                    <a:pt x="93720" y="25301"/>
                  </a:moveTo>
                  <a:lnTo>
                    <a:pt x="93720" y="31237"/>
                  </a:lnTo>
                  <a:lnTo>
                    <a:pt x="87784" y="31237"/>
                  </a:lnTo>
                  <a:lnTo>
                    <a:pt x="87784" y="25301"/>
                  </a:lnTo>
                  <a:close/>
                  <a:moveTo>
                    <a:pt x="99967" y="25301"/>
                  </a:moveTo>
                  <a:lnTo>
                    <a:pt x="99967" y="31237"/>
                  </a:lnTo>
                  <a:lnTo>
                    <a:pt x="94031" y="31237"/>
                  </a:lnTo>
                  <a:lnTo>
                    <a:pt x="94031" y="25301"/>
                  </a:lnTo>
                  <a:close/>
                  <a:moveTo>
                    <a:pt x="106214" y="25301"/>
                  </a:moveTo>
                  <a:lnTo>
                    <a:pt x="106214" y="31237"/>
                  </a:lnTo>
                  <a:lnTo>
                    <a:pt x="100280" y="31237"/>
                  </a:lnTo>
                  <a:lnTo>
                    <a:pt x="100280" y="25301"/>
                  </a:lnTo>
                  <a:close/>
                  <a:moveTo>
                    <a:pt x="112461" y="25301"/>
                  </a:moveTo>
                  <a:lnTo>
                    <a:pt x="112461" y="31237"/>
                  </a:lnTo>
                  <a:lnTo>
                    <a:pt x="106527" y="31237"/>
                  </a:lnTo>
                  <a:lnTo>
                    <a:pt x="106527" y="25301"/>
                  </a:lnTo>
                  <a:close/>
                  <a:moveTo>
                    <a:pt x="118710" y="25301"/>
                  </a:moveTo>
                  <a:lnTo>
                    <a:pt x="118710" y="31237"/>
                  </a:lnTo>
                  <a:lnTo>
                    <a:pt x="112774" y="31237"/>
                  </a:lnTo>
                  <a:lnTo>
                    <a:pt x="112774" y="25301"/>
                  </a:lnTo>
                  <a:close/>
                  <a:moveTo>
                    <a:pt x="124957" y="25301"/>
                  </a:moveTo>
                  <a:lnTo>
                    <a:pt x="124957" y="31237"/>
                  </a:lnTo>
                  <a:lnTo>
                    <a:pt x="119021" y="31237"/>
                  </a:lnTo>
                  <a:lnTo>
                    <a:pt x="119021" y="25301"/>
                  </a:lnTo>
                  <a:close/>
                  <a:moveTo>
                    <a:pt x="131204" y="25301"/>
                  </a:moveTo>
                  <a:lnTo>
                    <a:pt x="131204" y="31237"/>
                  </a:lnTo>
                  <a:lnTo>
                    <a:pt x="125270" y="31237"/>
                  </a:lnTo>
                  <a:lnTo>
                    <a:pt x="125270" y="25301"/>
                  </a:lnTo>
                  <a:close/>
                  <a:moveTo>
                    <a:pt x="137451" y="25301"/>
                  </a:moveTo>
                  <a:lnTo>
                    <a:pt x="137451" y="31237"/>
                  </a:lnTo>
                  <a:lnTo>
                    <a:pt x="131517" y="31237"/>
                  </a:lnTo>
                  <a:lnTo>
                    <a:pt x="131517" y="25301"/>
                  </a:lnTo>
                  <a:close/>
                  <a:moveTo>
                    <a:pt x="143702" y="25301"/>
                  </a:moveTo>
                  <a:lnTo>
                    <a:pt x="143702" y="31237"/>
                  </a:lnTo>
                  <a:lnTo>
                    <a:pt x="137766" y="31237"/>
                  </a:lnTo>
                  <a:lnTo>
                    <a:pt x="137766" y="25301"/>
                  </a:lnTo>
                  <a:close/>
                  <a:moveTo>
                    <a:pt x="149949" y="25301"/>
                  </a:moveTo>
                  <a:lnTo>
                    <a:pt x="149949" y="31237"/>
                  </a:lnTo>
                  <a:lnTo>
                    <a:pt x="144015" y="31237"/>
                  </a:lnTo>
                  <a:lnTo>
                    <a:pt x="144015" y="25301"/>
                  </a:lnTo>
                  <a:close/>
                  <a:moveTo>
                    <a:pt x="156196" y="25301"/>
                  </a:moveTo>
                  <a:lnTo>
                    <a:pt x="156196" y="31237"/>
                  </a:lnTo>
                  <a:lnTo>
                    <a:pt x="150262" y="31237"/>
                  </a:lnTo>
                  <a:lnTo>
                    <a:pt x="150262" y="25301"/>
                  </a:lnTo>
                  <a:close/>
                  <a:moveTo>
                    <a:pt x="162445" y="25301"/>
                  </a:moveTo>
                  <a:lnTo>
                    <a:pt x="162445" y="31237"/>
                  </a:lnTo>
                  <a:lnTo>
                    <a:pt x="156509" y="31237"/>
                  </a:lnTo>
                  <a:lnTo>
                    <a:pt x="156509" y="25301"/>
                  </a:lnTo>
                  <a:close/>
                  <a:moveTo>
                    <a:pt x="168692" y="25301"/>
                  </a:moveTo>
                  <a:lnTo>
                    <a:pt x="168692" y="31237"/>
                  </a:lnTo>
                  <a:lnTo>
                    <a:pt x="162756" y="31237"/>
                  </a:lnTo>
                  <a:lnTo>
                    <a:pt x="162756" y="25301"/>
                  </a:lnTo>
                  <a:close/>
                  <a:moveTo>
                    <a:pt x="174939" y="25301"/>
                  </a:moveTo>
                  <a:lnTo>
                    <a:pt x="174939" y="31237"/>
                  </a:lnTo>
                  <a:lnTo>
                    <a:pt x="169005" y="31237"/>
                  </a:lnTo>
                  <a:lnTo>
                    <a:pt x="169005" y="25301"/>
                  </a:lnTo>
                  <a:close/>
                  <a:moveTo>
                    <a:pt x="181186" y="25301"/>
                  </a:moveTo>
                  <a:lnTo>
                    <a:pt x="181186" y="31237"/>
                  </a:lnTo>
                  <a:lnTo>
                    <a:pt x="175252" y="31237"/>
                  </a:lnTo>
                  <a:lnTo>
                    <a:pt x="175252" y="25301"/>
                  </a:lnTo>
                  <a:close/>
                  <a:moveTo>
                    <a:pt x="187435" y="25301"/>
                  </a:moveTo>
                  <a:lnTo>
                    <a:pt x="187435" y="31237"/>
                  </a:lnTo>
                  <a:lnTo>
                    <a:pt x="181499" y="31237"/>
                  </a:lnTo>
                  <a:lnTo>
                    <a:pt x="181499" y="25301"/>
                  </a:lnTo>
                  <a:close/>
                  <a:moveTo>
                    <a:pt x="193684" y="25301"/>
                  </a:moveTo>
                  <a:lnTo>
                    <a:pt x="193684" y="31237"/>
                  </a:lnTo>
                  <a:lnTo>
                    <a:pt x="187749" y="31237"/>
                  </a:lnTo>
                  <a:lnTo>
                    <a:pt x="187749" y="25301"/>
                  </a:lnTo>
                  <a:close/>
                  <a:moveTo>
                    <a:pt x="199931" y="25301"/>
                  </a:moveTo>
                  <a:lnTo>
                    <a:pt x="199931" y="31237"/>
                  </a:lnTo>
                  <a:lnTo>
                    <a:pt x="193996" y="31237"/>
                  </a:lnTo>
                  <a:lnTo>
                    <a:pt x="193996" y="25301"/>
                  </a:lnTo>
                  <a:close/>
                  <a:moveTo>
                    <a:pt x="206180" y="25301"/>
                  </a:moveTo>
                  <a:lnTo>
                    <a:pt x="206180" y="31237"/>
                  </a:lnTo>
                  <a:lnTo>
                    <a:pt x="200244" y="31237"/>
                  </a:lnTo>
                  <a:lnTo>
                    <a:pt x="200244" y="25301"/>
                  </a:lnTo>
                  <a:close/>
                  <a:moveTo>
                    <a:pt x="212427" y="25301"/>
                  </a:moveTo>
                  <a:lnTo>
                    <a:pt x="212427" y="31237"/>
                  </a:lnTo>
                  <a:lnTo>
                    <a:pt x="206491" y="31237"/>
                  </a:lnTo>
                  <a:lnTo>
                    <a:pt x="206491" y="25301"/>
                  </a:lnTo>
                  <a:close/>
                  <a:moveTo>
                    <a:pt x="218674" y="25301"/>
                  </a:moveTo>
                  <a:lnTo>
                    <a:pt x="218674" y="31237"/>
                  </a:lnTo>
                  <a:lnTo>
                    <a:pt x="212739" y="31237"/>
                  </a:lnTo>
                  <a:lnTo>
                    <a:pt x="212739" y="25301"/>
                  </a:lnTo>
                  <a:close/>
                  <a:moveTo>
                    <a:pt x="224921" y="25301"/>
                  </a:moveTo>
                  <a:lnTo>
                    <a:pt x="224921" y="31237"/>
                  </a:lnTo>
                  <a:lnTo>
                    <a:pt x="218987" y="31237"/>
                  </a:lnTo>
                  <a:lnTo>
                    <a:pt x="218987" y="25301"/>
                  </a:lnTo>
                  <a:close/>
                  <a:moveTo>
                    <a:pt x="231170" y="25301"/>
                  </a:moveTo>
                  <a:lnTo>
                    <a:pt x="231170" y="31237"/>
                  </a:lnTo>
                  <a:lnTo>
                    <a:pt x="225234" y="31237"/>
                  </a:lnTo>
                  <a:lnTo>
                    <a:pt x="225234" y="25301"/>
                  </a:lnTo>
                  <a:close/>
                  <a:moveTo>
                    <a:pt x="237417" y="25301"/>
                  </a:moveTo>
                  <a:lnTo>
                    <a:pt x="237417" y="31237"/>
                  </a:lnTo>
                  <a:lnTo>
                    <a:pt x="231481" y="31237"/>
                  </a:lnTo>
                  <a:lnTo>
                    <a:pt x="231481" y="25301"/>
                  </a:lnTo>
                  <a:close/>
                  <a:moveTo>
                    <a:pt x="243664" y="25301"/>
                  </a:moveTo>
                  <a:lnTo>
                    <a:pt x="243664" y="31237"/>
                  </a:lnTo>
                  <a:lnTo>
                    <a:pt x="237729" y="31237"/>
                  </a:lnTo>
                  <a:lnTo>
                    <a:pt x="237729" y="25301"/>
                  </a:lnTo>
                  <a:close/>
                  <a:moveTo>
                    <a:pt x="249911" y="25301"/>
                  </a:moveTo>
                  <a:lnTo>
                    <a:pt x="249911" y="31237"/>
                  </a:lnTo>
                  <a:lnTo>
                    <a:pt x="243977" y="31237"/>
                  </a:lnTo>
                  <a:lnTo>
                    <a:pt x="243977" y="25301"/>
                  </a:lnTo>
                  <a:close/>
                  <a:moveTo>
                    <a:pt x="256161" y="25301"/>
                  </a:moveTo>
                  <a:lnTo>
                    <a:pt x="256161" y="31237"/>
                  </a:lnTo>
                  <a:lnTo>
                    <a:pt x="250225" y="31237"/>
                  </a:lnTo>
                  <a:lnTo>
                    <a:pt x="250225" y="25301"/>
                  </a:lnTo>
                  <a:close/>
                  <a:moveTo>
                    <a:pt x="262409" y="25301"/>
                  </a:moveTo>
                  <a:lnTo>
                    <a:pt x="262409" y="31237"/>
                  </a:lnTo>
                  <a:lnTo>
                    <a:pt x="256474" y="31237"/>
                  </a:lnTo>
                  <a:lnTo>
                    <a:pt x="256474" y="25301"/>
                  </a:lnTo>
                  <a:close/>
                  <a:moveTo>
                    <a:pt x="268656" y="25301"/>
                  </a:moveTo>
                  <a:lnTo>
                    <a:pt x="268656" y="31237"/>
                  </a:lnTo>
                  <a:lnTo>
                    <a:pt x="262721" y="31237"/>
                  </a:lnTo>
                  <a:lnTo>
                    <a:pt x="262721" y="25301"/>
                  </a:lnTo>
                  <a:close/>
                  <a:moveTo>
                    <a:pt x="274904" y="25301"/>
                  </a:moveTo>
                  <a:lnTo>
                    <a:pt x="274904" y="31237"/>
                  </a:lnTo>
                  <a:lnTo>
                    <a:pt x="268968" y="31237"/>
                  </a:lnTo>
                  <a:lnTo>
                    <a:pt x="268968" y="25301"/>
                  </a:lnTo>
                  <a:close/>
                  <a:moveTo>
                    <a:pt x="6251" y="31548"/>
                  </a:moveTo>
                  <a:lnTo>
                    <a:pt x="6251" y="31550"/>
                  </a:lnTo>
                  <a:lnTo>
                    <a:pt x="6251" y="37484"/>
                  </a:lnTo>
                  <a:lnTo>
                    <a:pt x="315" y="37484"/>
                  </a:lnTo>
                  <a:lnTo>
                    <a:pt x="315" y="31548"/>
                  </a:lnTo>
                  <a:close/>
                  <a:moveTo>
                    <a:pt x="12498" y="31548"/>
                  </a:moveTo>
                  <a:lnTo>
                    <a:pt x="12498" y="31550"/>
                  </a:lnTo>
                  <a:lnTo>
                    <a:pt x="12498" y="37484"/>
                  </a:lnTo>
                  <a:lnTo>
                    <a:pt x="6562" y="37484"/>
                  </a:lnTo>
                  <a:lnTo>
                    <a:pt x="6562" y="31548"/>
                  </a:lnTo>
                  <a:close/>
                  <a:moveTo>
                    <a:pt x="18745" y="31548"/>
                  </a:moveTo>
                  <a:lnTo>
                    <a:pt x="18745" y="31550"/>
                  </a:lnTo>
                  <a:lnTo>
                    <a:pt x="18745" y="37484"/>
                  </a:lnTo>
                  <a:lnTo>
                    <a:pt x="12810" y="37484"/>
                  </a:lnTo>
                  <a:lnTo>
                    <a:pt x="12810" y="31548"/>
                  </a:lnTo>
                  <a:close/>
                  <a:moveTo>
                    <a:pt x="24992" y="31548"/>
                  </a:moveTo>
                  <a:lnTo>
                    <a:pt x="24992" y="31550"/>
                  </a:lnTo>
                  <a:lnTo>
                    <a:pt x="24992" y="37484"/>
                  </a:lnTo>
                  <a:lnTo>
                    <a:pt x="19058" y="37484"/>
                  </a:lnTo>
                  <a:lnTo>
                    <a:pt x="19058" y="31548"/>
                  </a:lnTo>
                  <a:close/>
                  <a:moveTo>
                    <a:pt x="31242" y="31548"/>
                  </a:moveTo>
                  <a:lnTo>
                    <a:pt x="31242" y="31550"/>
                  </a:lnTo>
                  <a:lnTo>
                    <a:pt x="31242" y="37484"/>
                  </a:lnTo>
                  <a:lnTo>
                    <a:pt x="25305" y="37484"/>
                  </a:lnTo>
                  <a:lnTo>
                    <a:pt x="25305" y="31548"/>
                  </a:lnTo>
                  <a:close/>
                  <a:moveTo>
                    <a:pt x="162445" y="31548"/>
                  </a:moveTo>
                  <a:lnTo>
                    <a:pt x="162445" y="31550"/>
                  </a:lnTo>
                  <a:lnTo>
                    <a:pt x="162445" y="37484"/>
                  </a:lnTo>
                  <a:lnTo>
                    <a:pt x="156509" y="37484"/>
                  </a:lnTo>
                  <a:lnTo>
                    <a:pt x="156509" y="31548"/>
                  </a:lnTo>
                  <a:close/>
                  <a:moveTo>
                    <a:pt x="168692" y="31548"/>
                  </a:moveTo>
                  <a:lnTo>
                    <a:pt x="168692" y="31550"/>
                  </a:lnTo>
                  <a:lnTo>
                    <a:pt x="168692" y="37484"/>
                  </a:lnTo>
                  <a:lnTo>
                    <a:pt x="162756" y="37484"/>
                  </a:lnTo>
                  <a:lnTo>
                    <a:pt x="162756" y="31548"/>
                  </a:lnTo>
                  <a:close/>
                  <a:moveTo>
                    <a:pt x="174939" y="31548"/>
                  </a:moveTo>
                  <a:lnTo>
                    <a:pt x="174939" y="31550"/>
                  </a:lnTo>
                  <a:lnTo>
                    <a:pt x="174939" y="37484"/>
                  </a:lnTo>
                  <a:lnTo>
                    <a:pt x="169005" y="37484"/>
                  </a:lnTo>
                  <a:lnTo>
                    <a:pt x="169005" y="31548"/>
                  </a:lnTo>
                  <a:close/>
                  <a:moveTo>
                    <a:pt x="181186" y="31548"/>
                  </a:moveTo>
                  <a:lnTo>
                    <a:pt x="181186" y="31550"/>
                  </a:lnTo>
                  <a:lnTo>
                    <a:pt x="181186" y="37484"/>
                  </a:lnTo>
                  <a:lnTo>
                    <a:pt x="175252" y="37484"/>
                  </a:lnTo>
                  <a:lnTo>
                    <a:pt x="175252" y="31548"/>
                  </a:lnTo>
                  <a:close/>
                  <a:moveTo>
                    <a:pt x="187435" y="31548"/>
                  </a:moveTo>
                  <a:lnTo>
                    <a:pt x="187435" y="31550"/>
                  </a:lnTo>
                  <a:lnTo>
                    <a:pt x="187435" y="37484"/>
                  </a:lnTo>
                  <a:lnTo>
                    <a:pt x="181499" y="37484"/>
                  </a:lnTo>
                  <a:lnTo>
                    <a:pt x="181499" y="31548"/>
                  </a:lnTo>
                  <a:close/>
                  <a:moveTo>
                    <a:pt x="37489" y="31552"/>
                  </a:moveTo>
                  <a:lnTo>
                    <a:pt x="37489" y="37486"/>
                  </a:lnTo>
                  <a:lnTo>
                    <a:pt x="31553" y="37486"/>
                  </a:lnTo>
                  <a:lnTo>
                    <a:pt x="31553" y="31552"/>
                  </a:lnTo>
                  <a:close/>
                  <a:moveTo>
                    <a:pt x="43737" y="31552"/>
                  </a:moveTo>
                  <a:lnTo>
                    <a:pt x="43737" y="37486"/>
                  </a:lnTo>
                  <a:lnTo>
                    <a:pt x="37802" y="37486"/>
                  </a:lnTo>
                  <a:lnTo>
                    <a:pt x="37802" y="31552"/>
                  </a:lnTo>
                  <a:close/>
                  <a:moveTo>
                    <a:pt x="49985" y="31552"/>
                  </a:moveTo>
                  <a:lnTo>
                    <a:pt x="49985" y="37486"/>
                  </a:lnTo>
                  <a:lnTo>
                    <a:pt x="44049" y="37486"/>
                  </a:lnTo>
                  <a:lnTo>
                    <a:pt x="44049" y="31552"/>
                  </a:lnTo>
                  <a:close/>
                  <a:moveTo>
                    <a:pt x="56232" y="31552"/>
                  </a:moveTo>
                  <a:lnTo>
                    <a:pt x="56232" y="37486"/>
                  </a:lnTo>
                  <a:lnTo>
                    <a:pt x="50296" y="37486"/>
                  </a:lnTo>
                  <a:lnTo>
                    <a:pt x="50296" y="31552"/>
                  </a:lnTo>
                  <a:close/>
                  <a:moveTo>
                    <a:pt x="62480" y="31552"/>
                  </a:moveTo>
                  <a:lnTo>
                    <a:pt x="62480" y="37486"/>
                  </a:lnTo>
                  <a:lnTo>
                    <a:pt x="56545" y="37486"/>
                  </a:lnTo>
                  <a:lnTo>
                    <a:pt x="56545" y="31552"/>
                  </a:lnTo>
                  <a:close/>
                  <a:moveTo>
                    <a:pt x="68727" y="31552"/>
                  </a:moveTo>
                  <a:lnTo>
                    <a:pt x="68727" y="37486"/>
                  </a:lnTo>
                  <a:lnTo>
                    <a:pt x="62792" y="37486"/>
                  </a:lnTo>
                  <a:lnTo>
                    <a:pt x="62792" y="31552"/>
                  </a:lnTo>
                  <a:close/>
                  <a:moveTo>
                    <a:pt x="74975" y="31552"/>
                  </a:moveTo>
                  <a:lnTo>
                    <a:pt x="74975" y="37486"/>
                  </a:lnTo>
                  <a:lnTo>
                    <a:pt x="69039" y="37486"/>
                  </a:lnTo>
                  <a:lnTo>
                    <a:pt x="69039" y="31552"/>
                  </a:lnTo>
                  <a:close/>
                  <a:moveTo>
                    <a:pt x="81223" y="31552"/>
                  </a:moveTo>
                  <a:lnTo>
                    <a:pt x="81223" y="37486"/>
                  </a:lnTo>
                  <a:lnTo>
                    <a:pt x="75286" y="37486"/>
                  </a:lnTo>
                  <a:lnTo>
                    <a:pt x="75286" y="31552"/>
                  </a:lnTo>
                  <a:close/>
                  <a:moveTo>
                    <a:pt x="87470" y="31552"/>
                  </a:moveTo>
                  <a:lnTo>
                    <a:pt x="87470" y="37486"/>
                  </a:lnTo>
                  <a:lnTo>
                    <a:pt x="81535" y="37486"/>
                  </a:lnTo>
                  <a:lnTo>
                    <a:pt x="81535" y="31552"/>
                  </a:lnTo>
                  <a:close/>
                  <a:moveTo>
                    <a:pt x="93720" y="31552"/>
                  </a:moveTo>
                  <a:lnTo>
                    <a:pt x="93720" y="37486"/>
                  </a:lnTo>
                  <a:lnTo>
                    <a:pt x="87784" y="37486"/>
                  </a:lnTo>
                  <a:lnTo>
                    <a:pt x="87784" y="31552"/>
                  </a:lnTo>
                  <a:close/>
                  <a:moveTo>
                    <a:pt x="99967" y="31552"/>
                  </a:moveTo>
                  <a:lnTo>
                    <a:pt x="99967" y="37486"/>
                  </a:lnTo>
                  <a:lnTo>
                    <a:pt x="94031" y="37486"/>
                  </a:lnTo>
                  <a:lnTo>
                    <a:pt x="94031" y="31552"/>
                  </a:lnTo>
                  <a:close/>
                  <a:moveTo>
                    <a:pt x="106214" y="31552"/>
                  </a:moveTo>
                  <a:lnTo>
                    <a:pt x="106214" y="37486"/>
                  </a:lnTo>
                  <a:lnTo>
                    <a:pt x="100280" y="37486"/>
                  </a:lnTo>
                  <a:lnTo>
                    <a:pt x="100280" y="31552"/>
                  </a:lnTo>
                  <a:close/>
                  <a:moveTo>
                    <a:pt x="112461" y="31552"/>
                  </a:moveTo>
                  <a:lnTo>
                    <a:pt x="112461" y="37486"/>
                  </a:lnTo>
                  <a:lnTo>
                    <a:pt x="106527" y="37486"/>
                  </a:lnTo>
                  <a:lnTo>
                    <a:pt x="106527" y="31552"/>
                  </a:lnTo>
                  <a:close/>
                  <a:moveTo>
                    <a:pt x="118710" y="31552"/>
                  </a:moveTo>
                  <a:lnTo>
                    <a:pt x="118710" y="37486"/>
                  </a:lnTo>
                  <a:lnTo>
                    <a:pt x="112774" y="37486"/>
                  </a:lnTo>
                  <a:lnTo>
                    <a:pt x="112774" y="31552"/>
                  </a:lnTo>
                  <a:close/>
                  <a:moveTo>
                    <a:pt x="124957" y="31552"/>
                  </a:moveTo>
                  <a:lnTo>
                    <a:pt x="124957" y="37486"/>
                  </a:lnTo>
                  <a:lnTo>
                    <a:pt x="119021" y="37486"/>
                  </a:lnTo>
                  <a:lnTo>
                    <a:pt x="119021" y="31552"/>
                  </a:lnTo>
                  <a:close/>
                  <a:moveTo>
                    <a:pt x="131204" y="31552"/>
                  </a:moveTo>
                  <a:lnTo>
                    <a:pt x="131204" y="37486"/>
                  </a:lnTo>
                  <a:lnTo>
                    <a:pt x="125270" y="37486"/>
                  </a:lnTo>
                  <a:lnTo>
                    <a:pt x="125270" y="31552"/>
                  </a:lnTo>
                  <a:close/>
                  <a:moveTo>
                    <a:pt x="137451" y="31552"/>
                  </a:moveTo>
                  <a:lnTo>
                    <a:pt x="137451" y="37486"/>
                  </a:lnTo>
                  <a:lnTo>
                    <a:pt x="131517" y="37486"/>
                  </a:lnTo>
                  <a:lnTo>
                    <a:pt x="131517" y="31552"/>
                  </a:lnTo>
                  <a:close/>
                  <a:moveTo>
                    <a:pt x="143702" y="31552"/>
                  </a:moveTo>
                  <a:lnTo>
                    <a:pt x="143702" y="37486"/>
                  </a:lnTo>
                  <a:lnTo>
                    <a:pt x="137766" y="37486"/>
                  </a:lnTo>
                  <a:lnTo>
                    <a:pt x="137766" y="31552"/>
                  </a:lnTo>
                  <a:close/>
                  <a:moveTo>
                    <a:pt x="149949" y="31552"/>
                  </a:moveTo>
                  <a:lnTo>
                    <a:pt x="149949" y="37486"/>
                  </a:lnTo>
                  <a:lnTo>
                    <a:pt x="144015" y="37486"/>
                  </a:lnTo>
                  <a:lnTo>
                    <a:pt x="144015" y="31552"/>
                  </a:lnTo>
                  <a:close/>
                  <a:moveTo>
                    <a:pt x="156196" y="31552"/>
                  </a:moveTo>
                  <a:lnTo>
                    <a:pt x="156196" y="37486"/>
                  </a:lnTo>
                  <a:lnTo>
                    <a:pt x="150262" y="37486"/>
                  </a:lnTo>
                  <a:lnTo>
                    <a:pt x="150262" y="31552"/>
                  </a:lnTo>
                  <a:close/>
                  <a:moveTo>
                    <a:pt x="193684" y="31552"/>
                  </a:moveTo>
                  <a:lnTo>
                    <a:pt x="193684" y="37486"/>
                  </a:lnTo>
                  <a:lnTo>
                    <a:pt x="187749" y="37486"/>
                  </a:lnTo>
                  <a:lnTo>
                    <a:pt x="187749" y="31552"/>
                  </a:lnTo>
                  <a:close/>
                  <a:moveTo>
                    <a:pt x="199931" y="31552"/>
                  </a:moveTo>
                  <a:lnTo>
                    <a:pt x="199931" y="37486"/>
                  </a:lnTo>
                  <a:lnTo>
                    <a:pt x="193996" y="37486"/>
                  </a:lnTo>
                  <a:lnTo>
                    <a:pt x="193996" y="31552"/>
                  </a:lnTo>
                  <a:close/>
                  <a:moveTo>
                    <a:pt x="206180" y="31552"/>
                  </a:moveTo>
                  <a:lnTo>
                    <a:pt x="206180" y="37486"/>
                  </a:lnTo>
                  <a:lnTo>
                    <a:pt x="200244" y="37486"/>
                  </a:lnTo>
                  <a:lnTo>
                    <a:pt x="200244" y="31552"/>
                  </a:lnTo>
                  <a:close/>
                  <a:moveTo>
                    <a:pt x="212427" y="31552"/>
                  </a:moveTo>
                  <a:lnTo>
                    <a:pt x="212427" y="37486"/>
                  </a:lnTo>
                  <a:lnTo>
                    <a:pt x="206491" y="37486"/>
                  </a:lnTo>
                  <a:lnTo>
                    <a:pt x="206491" y="31552"/>
                  </a:lnTo>
                  <a:close/>
                  <a:moveTo>
                    <a:pt x="218674" y="31552"/>
                  </a:moveTo>
                  <a:lnTo>
                    <a:pt x="218674" y="37486"/>
                  </a:lnTo>
                  <a:lnTo>
                    <a:pt x="212739" y="37486"/>
                  </a:lnTo>
                  <a:lnTo>
                    <a:pt x="212739" y="31552"/>
                  </a:lnTo>
                  <a:close/>
                  <a:moveTo>
                    <a:pt x="224921" y="31552"/>
                  </a:moveTo>
                  <a:lnTo>
                    <a:pt x="224921" y="37486"/>
                  </a:lnTo>
                  <a:lnTo>
                    <a:pt x="218987" y="37486"/>
                  </a:lnTo>
                  <a:lnTo>
                    <a:pt x="218987" y="31552"/>
                  </a:lnTo>
                  <a:close/>
                  <a:moveTo>
                    <a:pt x="231170" y="31552"/>
                  </a:moveTo>
                  <a:lnTo>
                    <a:pt x="231170" y="37486"/>
                  </a:lnTo>
                  <a:lnTo>
                    <a:pt x="225234" y="37486"/>
                  </a:lnTo>
                  <a:lnTo>
                    <a:pt x="225234" y="31552"/>
                  </a:lnTo>
                  <a:close/>
                  <a:moveTo>
                    <a:pt x="237417" y="31552"/>
                  </a:moveTo>
                  <a:lnTo>
                    <a:pt x="237417" y="37486"/>
                  </a:lnTo>
                  <a:lnTo>
                    <a:pt x="231481" y="37486"/>
                  </a:lnTo>
                  <a:lnTo>
                    <a:pt x="231481" y="31552"/>
                  </a:lnTo>
                  <a:close/>
                  <a:moveTo>
                    <a:pt x="243664" y="31552"/>
                  </a:moveTo>
                  <a:lnTo>
                    <a:pt x="243664" y="37486"/>
                  </a:lnTo>
                  <a:lnTo>
                    <a:pt x="237729" y="37486"/>
                  </a:lnTo>
                  <a:lnTo>
                    <a:pt x="237729" y="31552"/>
                  </a:lnTo>
                  <a:close/>
                  <a:moveTo>
                    <a:pt x="249911" y="31552"/>
                  </a:moveTo>
                  <a:lnTo>
                    <a:pt x="249911" y="37486"/>
                  </a:lnTo>
                  <a:lnTo>
                    <a:pt x="243977" y="37486"/>
                  </a:lnTo>
                  <a:lnTo>
                    <a:pt x="243977" y="31552"/>
                  </a:lnTo>
                  <a:close/>
                  <a:moveTo>
                    <a:pt x="256161" y="31552"/>
                  </a:moveTo>
                  <a:lnTo>
                    <a:pt x="256161" y="37486"/>
                  </a:lnTo>
                  <a:lnTo>
                    <a:pt x="250225" y="37486"/>
                  </a:lnTo>
                  <a:lnTo>
                    <a:pt x="250225" y="31552"/>
                  </a:lnTo>
                  <a:close/>
                  <a:moveTo>
                    <a:pt x="262409" y="31552"/>
                  </a:moveTo>
                  <a:lnTo>
                    <a:pt x="262409" y="37486"/>
                  </a:lnTo>
                  <a:lnTo>
                    <a:pt x="256474" y="37486"/>
                  </a:lnTo>
                  <a:lnTo>
                    <a:pt x="256474" y="31552"/>
                  </a:lnTo>
                  <a:close/>
                  <a:moveTo>
                    <a:pt x="268656" y="31552"/>
                  </a:moveTo>
                  <a:lnTo>
                    <a:pt x="268656" y="37486"/>
                  </a:lnTo>
                  <a:lnTo>
                    <a:pt x="262721" y="37486"/>
                  </a:lnTo>
                  <a:lnTo>
                    <a:pt x="262721" y="31552"/>
                  </a:lnTo>
                  <a:close/>
                  <a:moveTo>
                    <a:pt x="274904" y="31552"/>
                  </a:moveTo>
                  <a:lnTo>
                    <a:pt x="274904" y="37486"/>
                  </a:lnTo>
                  <a:lnTo>
                    <a:pt x="268968" y="37486"/>
                  </a:lnTo>
                  <a:lnTo>
                    <a:pt x="268968" y="31552"/>
                  </a:lnTo>
                  <a:close/>
                  <a:moveTo>
                    <a:pt x="6251" y="37799"/>
                  </a:moveTo>
                  <a:lnTo>
                    <a:pt x="6251" y="43735"/>
                  </a:lnTo>
                  <a:lnTo>
                    <a:pt x="315" y="43735"/>
                  </a:lnTo>
                  <a:lnTo>
                    <a:pt x="315" y="37799"/>
                  </a:lnTo>
                  <a:close/>
                  <a:moveTo>
                    <a:pt x="12498" y="37799"/>
                  </a:moveTo>
                  <a:lnTo>
                    <a:pt x="12498" y="43735"/>
                  </a:lnTo>
                  <a:lnTo>
                    <a:pt x="6562" y="43735"/>
                  </a:lnTo>
                  <a:lnTo>
                    <a:pt x="6562" y="37799"/>
                  </a:lnTo>
                  <a:close/>
                  <a:moveTo>
                    <a:pt x="18745" y="37799"/>
                  </a:moveTo>
                  <a:lnTo>
                    <a:pt x="18745" y="43735"/>
                  </a:lnTo>
                  <a:lnTo>
                    <a:pt x="12810" y="43735"/>
                  </a:lnTo>
                  <a:lnTo>
                    <a:pt x="12810" y="37799"/>
                  </a:lnTo>
                  <a:close/>
                  <a:moveTo>
                    <a:pt x="24992" y="37799"/>
                  </a:moveTo>
                  <a:lnTo>
                    <a:pt x="24992" y="43735"/>
                  </a:lnTo>
                  <a:lnTo>
                    <a:pt x="19058" y="43735"/>
                  </a:lnTo>
                  <a:lnTo>
                    <a:pt x="19058" y="37799"/>
                  </a:lnTo>
                  <a:close/>
                  <a:moveTo>
                    <a:pt x="31242" y="37799"/>
                  </a:moveTo>
                  <a:lnTo>
                    <a:pt x="31242" y="43735"/>
                  </a:lnTo>
                  <a:lnTo>
                    <a:pt x="25305" y="43735"/>
                  </a:lnTo>
                  <a:lnTo>
                    <a:pt x="25305" y="37799"/>
                  </a:lnTo>
                  <a:close/>
                  <a:moveTo>
                    <a:pt x="37489" y="37799"/>
                  </a:moveTo>
                  <a:lnTo>
                    <a:pt x="37489" y="43735"/>
                  </a:lnTo>
                  <a:lnTo>
                    <a:pt x="31553" y="43735"/>
                  </a:lnTo>
                  <a:lnTo>
                    <a:pt x="31553" y="37799"/>
                  </a:lnTo>
                  <a:close/>
                  <a:moveTo>
                    <a:pt x="43737" y="37799"/>
                  </a:moveTo>
                  <a:lnTo>
                    <a:pt x="43737" y="43735"/>
                  </a:lnTo>
                  <a:lnTo>
                    <a:pt x="37802" y="43735"/>
                  </a:lnTo>
                  <a:lnTo>
                    <a:pt x="37802" y="37799"/>
                  </a:lnTo>
                  <a:close/>
                  <a:moveTo>
                    <a:pt x="49985" y="37799"/>
                  </a:moveTo>
                  <a:lnTo>
                    <a:pt x="49985" y="43735"/>
                  </a:lnTo>
                  <a:lnTo>
                    <a:pt x="44049" y="43735"/>
                  </a:lnTo>
                  <a:lnTo>
                    <a:pt x="44049" y="37799"/>
                  </a:lnTo>
                  <a:close/>
                  <a:moveTo>
                    <a:pt x="56232" y="37799"/>
                  </a:moveTo>
                  <a:lnTo>
                    <a:pt x="56232" y="43735"/>
                  </a:lnTo>
                  <a:lnTo>
                    <a:pt x="50296" y="43735"/>
                  </a:lnTo>
                  <a:lnTo>
                    <a:pt x="50296" y="37799"/>
                  </a:lnTo>
                  <a:close/>
                  <a:moveTo>
                    <a:pt x="62480" y="37799"/>
                  </a:moveTo>
                  <a:lnTo>
                    <a:pt x="62480" y="43735"/>
                  </a:lnTo>
                  <a:lnTo>
                    <a:pt x="56545" y="43735"/>
                  </a:lnTo>
                  <a:lnTo>
                    <a:pt x="56545" y="37799"/>
                  </a:lnTo>
                  <a:close/>
                  <a:moveTo>
                    <a:pt x="68727" y="37799"/>
                  </a:moveTo>
                  <a:lnTo>
                    <a:pt x="68727" y="43735"/>
                  </a:lnTo>
                  <a:lnTo>
                    <a:pt x="62792" y="43735"/>
                  </a:lnTo>
                  <a:lnTo>
                    <a:pt x="62792" y="37799"/>
                  </a:lnTo>
                  <a:close/>
                  <a:moveTo>
                    <a:pt x="74975" y="37799"/>
                  </a:moveTo>
                  <a:lnTo>
                    <a:pt x="74975" y="43735"/>
                  </a:lnTo>
                  <a:lnTo>
                    <a:pt x="69039" y="43735"/>
                  </a:lnTo>
                  <a:lnTo>
                    <a:pt x="69039" y="37799"/>
                  </a:lnTo>
                  <a:close/>
                  <a:moveTo>
                    <a:pt x="81223" y="37799"/>
                  </a:moveTo>
                  <a:lnTo>
                    <a:pt x="81223" y="43735"/>
                  </a:lnTo>
                  <a:lnTo>
                    <a:pt x="75286" y="43735"/>
                  </a:lnTo>
                  <a:lnTo>
                    <a:pt x="75286" y="37799"/>
                  </a:lnTo>
                  <a:close/>
                  <a:moveTo>
                    <a:pt x="87470" y="37799"/>
                  </a:moveTo>
                  <a:lnTo>
                    <a:pt x="87470" y="43735"/>
                  </a:lnTo>
                  <a:lnTo>
                    <a:pt x="81535" y="43735"/>
                  </a:lnTo>
                  <a:lnTo>
                    <a:pt x="81535" y="37799"/>
                  </a:lnTo>
                  <a:close/>
                  <a:moveTo>
                    <a:pt x="93720" y="37799"/>
                  </a:moveTo>
                  <a:lnTo>
                    <a:pt x="93720" y="43735"/>
                  </a:lnTo>
                  <a:lnTo>
                    <a:pt x="87784" y="43735"/>
                  </a:lnTo>
                  <a:lnTo>
                    <a:pt x="87784" y="37799"/>
                  </a:lnTo>
                  <a:close/>
                  <a:moveTo>
                    <a:pt x="99967" y="37799"/>
                  </a:moveTo>
                  <a:lnTo>
                    <a:pt x="99967" y="43735"/>
                  </a:lnTo>
                  <a:lnTo>
                    <a:pt x="94031" y="43735"/>
                  </a:lnTo>
                  <a:lnTo>
                    <a:pt x="94031" y="37799"/>
                  </a:lnTo>
                  <a:close/>
                  <a:moveTo>
                    <a:pt x="106214" y="37799"/>
                  </a:moveTo>
                  <a:lnTo>
                    <a:pt x="106214" y="43735"/>
                  </a:lnTo>
                  <a:lnTo>
                    <a:pt x="100280" y="43735"/>
                  </a:lnTo>
                  <a:lnTo>
                    <a:pt x="100280" y="37799"/>
                  </a:lnTo>
                  <a:close/>
                  <a:moveTo>
                    <a:pt x="112461" y="37799"/>
                  </a:moveTo>
                  <a:lnTo>
                    <a:pt x="112461" y="43735"/>
                  </a:lnTo>
                  <a:lnTo>
                    <a:pt x="106527" y="43735"/>
                  </a:lnTo>
                  <a:lnTo>
                    <a:pt x="106527" y="37799"/>
                  </a:lnTo>
                  <a:close/>
                  <a:moveTo>
                    <a:pt x="118710" y="37799"/>
                  </a:moveTo>
                  <a:lnTo>
                    <a:pt x="118710" y="43735"/>
                  </a:lnTo>
                  <a:lnTo>
                    <a:pt x="112774" y="43735"/>
                  </a:lnTo>
                  <a:lnTo>
                    <a:pt x="112774" y="37799"/>
                  </a:lnTo>
                  <a:close/>
                  <a:moveTo>
                    <a:pt x="124957" y="37799"/>
                  </a:moveTo>
                  <a:lnTo>
                    <a:pt x="124957" y="43735"/>
                  </a:lnTo>
                  <a:lnTo>
                    <a:pt x="119021" y="43735"/>
                  </a:lnTo>
                  <a:lnTo>
                    <a:pt x="119021" y="37799"/>
                  </a:lnTo>
                  <a:close/>
                  <a:moveTo>
                    <a:pt x="131204" y="37799"/>
                  </a:moveTo>
                  <a:lnTo>
                    <a:pt x="131204" y="43735"/>
                  </a:lnTo>
                  <a:lnTo>
                    <a:pt x="125270" y="43735"/>
                  </a:lnTo>
                  <a:lnTo>
                    <a:pt x="125270" y="37799"/>
                  </a:lnTo>
                  <a:close/>
                  <a:moveTo>
                    <a:pt x="137451" y="37799"/>
                  </a:moveTo>
                  <a:lnTo>
                    <a:pt x="137451" y="43735"/>
                  </a:lnTo>
                  <a:lnTo>
                    <a:pt x="131517" y="43735"/>
                  </a:lnTo>
                  <a:lnTo>
                    <a:pt x="131517" y="37799"/>
                  </a:lnTo>
                  <a:close/>
                  <a:moveTo>
                    <a:pt x="143702" y="37799"/>
                  </a:moveTo>
                  <a:lnTo>
                    <a:pt x="143702" y="43735"/>
                  </a:lnTo>
                  <a:lnTo>
                    <a:pt x="137766" y="43735"/>
                  </a:lnTo>
                  <a:lnTo>
                    <a:pt x="137766" y="37799"/>
                  </a:lnTo>
                  <a:close/>
                  <a:moveTo>
                    <a:pt x="149949" y="37799"/>
                  </a:moveTo>
                  <a:lnTo>
                    <a:pt x="149949" y="43735"/>
                  </a:lnTo>
                  <a:lnTo>
                    <a:pt x="144015" y="43735"/>
                  </a:lnTo>
                  <a:lnTo>
                    <a:pt x="144015" y="37799"/>
                  </a:lnTo>
                  <a:close/>
                  <a:moveTo>
                    <a:pt x="156196" y="37799"/>
                  </a:moveTo>
                  <a:lnTo>
                    <a:pt x="156196" y="43735"/>
                  </a:lnTo>
                  <a:lnTo>
                    <a:pt x="150262" y="43735"/>
                  </a:lnTo>
                  <a:lnTo>
                    <a:pt x="150262" y="37799"/>
                  </a:lnTo>
                  <a:close/>
                  <a:moveTo>
                    <a:pt x="162445" y="37799"/>
                  </a:moveTo>
                  <a:lnTo>
                    <a:pt x="162445" y="43735"/>
                  </a:lnTo>
                  <a:lnTo>
                    <a:pt x="156509" y="43735"/>
                  </a:lnTo>
                  <a:lnTo>
                    <a:pt x="156509" y="37799"/>
                  </a:lnTo>
                  <a:close/>
                  <a:moveTo>
                    <a:pt x="168692" y="37799"/>
                  </a:moveTo>
                  <a:lnTo>
                    <a:pt x="168692" y="43735"/>
                  </a:lnTo>
                  <a:lnTo>
                    <a:pt x="162756" y="43735"/>
                  </a:lnTo>
                  <a:lnTo>
                    <a:pt x="162756" y="37799"/>
                  </a:lnTo>
                  <a:close/>
                  <a:moveTo>
                    <a:pt x="174939" y="37799"/>
                  </a:moveTo>
                  <a:lnTo>
                    <a:pt x="174939" y="43735"/>
                  </a:lnTo>
                  <a:lnTo>
                    <a:pt x="169005" y="43735"/>
                  </a:lnTo>
                  <a:lnTo>
                    <a:pt x="169005" y="37799"/>
                  </a:lnTo>
                  <a:close/>
                  <a:moveTo>
                    <a:pt x="181186" y="37799"/>
                  </a:moveTo>
                  <a:lnTo>
                    <a:pt x="181186" y="43735"/>
                  </a:lnTo>
                  <a:lnTo>
                    <a:pt x="175252" y="43735"/>
                  </a:lnTo>
                  <a:lnTo>
                    <a:pt x="175252" y="37799"/>
                  </a:lnTo>
                  <a:close/>
                  <a:moveTo>
                    <a:pt x="187435" y="37799"/>
                  </a:moveTo>
                  <a:lnTo>
                    <a:pt x="187435" y="43735"/>
                  </a:lnTo>
                  <a:lnTo>
                    <a:pt x="181499" y="43735"/>
                  </a:lnTo>
                  <a:lnTo>
                    <a:pt x="181499" y="37799"/>
                  </a:lnTo>
                  <a:close/>
                  <a:moveTo>
                    <a:pt x="193684" y="37799"/>
                  </a:moveTo>
                  <a:lnTo>
                    <a:pt x="193684" y="43735"/>
                  </a:lnTo>
                  <a:lnTo>
                    <a:pt x="187749" y="43735"/>
                  </a:lnTo>
                  <a:lnTo>
                    <a:pt x="187749" y="37799"/>
                  </a:lnTo>
                  <a:close/>
                  <a:moveTo>
                    <a:pt x="199931" y="37799"/>
                  </a:moveTo>
                  <a:lnTo>
                    <a:pt x="199931" y="43735"/>
                  </a:lnTo>
                  <a:lnTo>
                    <a:pt x="193996" y="43735"/>
                  </a:lnTo>
                  <a:lnTo>
                    <a:pt x="193996" y="37799"/>
                  </a:lnTo>
                  <a:close/>
                  <a:moveTo>
                    <a:pt x="206180" y="37799"/>
                  </a:moveTo>
                  <a:lnTo>
                    <a:pt x="206180" y="43735"/>
                  </a:lnTo>
                  <a:lnTo>
                    <a:pt x="200244" y="43735"/>
                  </a:lnTo>
                  <a:lnTo>
                    <a:pt x="200244" y="37799"/>
                  </a:lnTo>
                  <a:close/>
                  <a:moveTo>
                    <a:pt x="212427" y="37799"/>
                  </a:moveTo>
                  <a:lnTo>
                    <a:pt x="212427" y="43735"/>
                  </a:lnTo>
                  <a:lnTo>
                    <a:pt x="206491" y="43735"/>
                  </a:lnTo>
                  <a:lnTo>
                    <a:pt x="206491" y="37799"/>
                  </a:lnTo>
                  <a:close/>
                  <a:moveTo>
                    <a:pt x="218674" y="37799"/>
                  </a:moveTo>
                  <a:lnTo>
                    <a:pt x="218674" y="43735"/>
                  </a:lnTo>
                  <a:lnTo>
                    <a:pt x="212739" y="43735"/>
                  </a:lnTo>
                  <a:lnTo>
                    <a:pt x="212739" y="37799"/>
                  </a:lnTo>
                  <a:close/>
                  <a:moveTo>
                    <a:pt x="224921" y="37799"/>
                  </a:moveTo>
                  <a:lnTo>
                    <a:pt x="224921" y="43735"/>
                  </a:lnTo>
                  <a:lnTo>
                    <a:pt x="218987" y="43735"/>
                  </a:lnTo>
                  <a:lnTo>
                    <a:pt x="218987" y="37799"/>
                  </a:lnTo>
                  <a:close/>
                  <a:moveTo>
                    <a:pt x="231170" y="37799"/>
                  </a:moveTo>
                  <a:lnTo>
                    <a:pt x="231170" y="43735"/>
                  </a:lnTo>
                  <a:lnTo>
                    <a:pt x="225234" y="43735"/>
                  </a:lnTo>
                  <a:lnTo>
                    <a:pt x="225234" y="37799"/>
                  </a:lnTo>
                  <a:close/>
                  <a:moveTo>
                    <a:pt x="237417" y="37799"/>
                  </a:moveTo>
                  <a:lnTo>
                    <a:pt x="237417" y="43735"/>
                  </a:lnTo>
                  <a:lnTo>
                    <a:pt x="231481" y="43735"/>
                  </a:lnTo>
                  <a:lnTo>
                    <a:pt x="231481" y="37799"/>
                  </a:lnTo>
                  <a:close/>
                  <a:moveTo>
                    <a:pt x="243664" y="37799"/>
                  </a:moveTo>
                  <a:lnTo>
                    <a:pt x="243664" y="43735"/>
                  </a:lnTo>
                  <a:lnTo>
                    <a:pt x="237729" y="43735"/>
                  </a:lnTo>
                  <a:lnTo>
                    <a:pt x="237729" y="37799"/>
                  </a:lnTo>
                  <a:close/>
                  <a:moveTo>
                    <a:pt x="249911" y="37799"/>
                  </a:moveTo>
                  <a:lnTo>
                    <a:pt x="249911" y="43735"/>
                  </a:lnTo>
                  <a:lnTo>
                    <a:pt x="243977" y="43735"/>
                  </a:lnTo>
                  <a:lnTo>
                    <a:pt x="243977" y="37799"/>
                  </a:lnTo>
                  <a:close/>
                  <a:moveTo>
                    <a:pt x="256161" y="37799"/>
                  </a:moveTo>
                  <a:lnTo>
                    <a:pt x="256161" y="43735"/>
                  </a:lnTo>
                  <a:lnTo>
                    <a:pt x="250225" y="43735"/>
                  </a:lnTo>
                  <a:lnTo>
                    <a:pt x="250225" y="37799"/>
                  </a:lnTo>
                  <a:close/>
                  <a:moveTo>
                    <a:pt x="262409" y="37799"/>
                  </a:moveTo>
                  <a:lnTo>
                    <a:pt x="262409" y="43735"/>
                  </a:lnTo>
                  <a:lnTo>
                    <a:pt x="256474" y="43735"/>
                  </a:lnTo>
                  <a:lnTo>
                    <a:pt x="256474" y="37799"/>
                  </a:lnTo>
                  <a:close/>
                  <a:moveTo>
                    <a:pt x="268656" y="37799"/>
                  </a:moveTo>
                  <a:lnTo>
                    <a:pt x="268656" y="43735"/>
                  </a:lnTo>
                  <a:lnTo>
                    <a:pt x="262721" y="43735"/>
                  </a:lnTo>
                  <a:lnTo>
                    <a:pt x="262721" y="37799"/>
                  </a:lnTo>
                  <a:close/>
                  <a:moveTo>
                    <a:pt x="274904" y="37799"/>
                  </a:moveTo>
                  <a:lnTo>
                    <a:pt x="274904" y="43735"/>
                  </a:lnTo>
                  <a:lnTo>
                    <a:pt x="268968" y="43735"/>
                  </a:lnTo>
                  <a:lnTo>
                    <a:pt x="268968" y="37799"/>
                  </a:lnTo>
                  <a:close/>
                  <a:moveTo>
                    <a:pt x="6251" y="44046"/>
                  </a:moveTo>
                  <a:lnTo>
                    <a:pt x="6251" y="49982"/>
                  </a:lnTo>
                  <a:lnTo>
                    <a:pt x="315" y="49982"/>
                  </a:lnTo>
                  <a:lnTo>
                    <a:pt x="315" y="44046"/>
                  </a:lnTo>
                  <a:close/>
                  <a:moveTo>
                    <a:pt x="12498" y="44046"/>
                  </a:moveTo>
                  <a:lnTo>
                    <a:pt x="12498" y="49982"/>
                  </a:lnTo>
                  <a:lnTo>
                    <a:pt x="6562" y="49982"/>
                  </a:lnTo>
                  <a:lnTo>
                    <a:pt x="6562" y="44046"/>
                  </a:lnTo>
                  <a:close/>
                  <a:moveTo>
                    <a:pt x="18745" y="44046"/>
                  </a:moveTo>
                  <a:lnTo>
                    <a:pt x="18745" y="49982"/>
                  </a:lnTo>
                  <a:lnTo>
                    <a:pt x="12810" y="49982"/>
                  </a:lnTo>
                  <a:lnTo>
                    <a:pt x="12810" y="44046"/>
                  </a:lnTo>
                  <a:close/>
                  <a:moveTo>
                    <a:pt x="24992" y="44046"/>
                  </a:moveTo>
                  <a:lnTo>
                    <a:pt x="24992" y="49982"/>
                  </a:lnTo>
                  <a:lnTo>
                    <a:pt x="19058" y="49982"/>
                  </a:lnTo>
                  <a:lnTo>
                    <a:pt x="19058" y="44046"/>
                  </a:lnTo>
                  <a:close/>
                  <a:moveTo>
                    <a:pt x="31242" y="44046"/>
                  </a:moveTo>
                  <a:lnTo>
                    <a:pt x="31242" y="49982"/>
                  </a:lnTo>
                  <a:lnTo>
                    <a:pt x="25305" y="49982"/>
                  </a:lnTo>
                  <a:lnTo>
                    <a:pt x="25305" y="44046"/>
                  </a:lnTo>
                  <a:close/>
                  <a:moveTo>
                    <a:pt x="37489" y="44046"/>
                  </a:moveTo>
                  <a:lnTo>
                    <a:pt x="37489" y="49982"/>
                  </a:lnTo>
                  <a:lnTo>
                    <a:pt x="31553" y="49982"/>
                  </a:lnTo>
                  <a:lnTo>
                    <a:pt x="31553" y="44046"/>
                  </a:lnTo>
                  <a:close/>
                  <a:moveTo>
                    <a:pt x="43737" y="44046"/>
                  </a:moveTo>
                  <a:lnTo>
                    <a:pt x="43737" y="49982"/>
                  </a:lnTo>
                  <a:lnTo>
                    <a:pt x="37802" y="49982"/>
                  </a:lnTo>
                  <a:lnTo>
                    <a:pt x="37802" y="44046"/>
                  </a:lnTo>
                  <a:close/>
                  <a:moveTo>
                    <a:pt x="49985" y="44046"/>
                  </a:moveTo>
                  <a:lnTo>
                    <a:pt x="49985" y="49982"/>
                  </a:lnTo>
                  <a:lnTo>
                    <a:pt x="44049" y="49982"/>
                  </a:lnTo>
                  <a:lnTo>
                    <a:pt x="44049" y="44046"/>
                  </a:lnTo>
                  <a:close/>
                  <a:moveTo>
                    <a:pt x="56232" y="44046"/>
                  </a:moveTo>
                  <a:lnTo>
                    <a:pt x="56232" y="49982"/>
                  </a:lnTo>
                  <a:lnTo>
                    <a:pt x="50296" y="49982"/>
                  </a:lnTo>
                  <a:lnTo>
                    <a:pt x="50296" y="44046"/>
                  </a:lnTo>
                  <a:close/>
                  <a:moveTo>
                    <a:pt x="62480" y="44046"/>
                  </a:moveTo>
                  <a:lnTo>
                    <a:pt x="62480" y="49982"/>
                  </a:lnTo>
                  <a:lnTo>
                    <a:pt x="56545" y="49982"/>
                  </a:lnTo>
                  <a:lnTo>
                    <a:pt x="56545" y="44046"/>
                  </a:lnTo>
                  <a:close/>
                  <a:moveTo>
                    <a:pt x="68727" y="44046"/>
                  </a:moveTo>
                  <a:lnTo>
                    <a:pt x="68727" y="49982"/>
                  </a:lnTo>
                  <a:lnTo>
                    <a:pt x="62792" y="49982"/>
                  </a:lnTo>
                  <a:lnTo>
                    <a:pt x="62792" y="44046"/>
                  </a:lnTo>
                  <a:close/>
                  <a:moveTo>
                    <a:pt x="74975" y="44046"/>
                  </a:moveTo>
                  <a:lnTo>
                    <a:pt x="74975" y="49982"/>
                  </a:lnTo>
                  <a:lnTo>
                    <a:pt x="69039" y="49982"/>
                  </a:lnTo>
                  <a:lnTo>
                    <a:pt x="69039" y="44046"/>
                  </a:lnTo>
                  <a:close/>
                  <a:moveTo>
                    <a:pt x="81223" y="44046"/>
                  </a:moveTo>
                  <a:lnTo>
                    <a:pt x="81223" y="49982"/>
                  </a:lnTo>
                  <a:lnTo>
                    <a:pt x="75286" y="49982"/>
                  </a:lnTo>
                  <a:lnTo>
                    <a:pt x="75286" y="44046"/>
                  </a:lnTo>
                  <a:close/>
                  <a:moveTo>
                    <a:pt x="87470" y="44046"/>
                  </a:moveTo>
                  <a:lnTo>
                    <a:pt x="87470" y="49982"/>
                  </a:lnTo>
                  <a:lnTo>
                    <a:pt x="81535" y="49982"/>
                  </a:lnTo>
                  <a:lnTo>
                    <a:pt x="81535" y="44046"/>
                  </a:lnTo>
                  <a:close/>
                  <a:moveTo>
                    <a:pt x="93720" y="44046"/>
                  </a:moveTo>
                  <a:lnTo>
                    <a:pt x="93720" y="49982"/>
                  </a:lnTo>
                  <a:lnTo>
                    <a:pt x="87784" y="49982"/>
                  </a:lnTo>
                  <a:lnTo>
                    <a:pt x="87784" y="44046"/>
                  </a:lnTo>
                  <a:close/>
                  <a:moveTo>
                    <a:pt x="99967" y="44046"/>
                  </a:moveTo>
                  <a:lnTo>
                    <a:pt x="99967" y="49982"/>
                  </a:lnTo>
                  <a:lnTo>
                    <a:pt x="94031" y="49982"/>
                  </a:lnTo>
                  <a:lnTo>
                    <a:pt x="94031" y="44046"/>
                  </a:lnTo>
                  <a:close/>
                  <a:moveTo>
                    <a:pt x="106214" y="44046"/>
                  </a:moveTo>
                  <a:lnTo>
                    <a:pt x="106214" y="49982"/>
                  </a:lnTo>
                  <a:lnTo>
                    <a:pt x="100278" y="49982"/>
                  </a:lnTo>
                  <a:lnTo>
                    <a:pt x="100278" y="44046"/>
                  </a:lnTo>
                  <a:close/>
                  <a:moveTo>
                    <a:pt x="112461" y="44046"/>
                  </a:moveTo>
                  <a:lnTo>
                    <a:pt x="112461" y="49982"/>
                  </a:lnTo>
                  <a:lnTo>
                    <a:pt x="106527" y="49982"/>
                  </a:lnTo>
                  <a:lnTo>
                    <a:pt x="106527" y="44046"/>
                  </a:lnTo>
                  <a:close/>
                  <a:moveTo>
                    <a:pt x="118710" y="44046"/>
                  </a:moveTo>
                  <a:lnTo>
                    <a:pt x="118710" y="49982"/>
                  </a:lnTo>
                  <a:lnTo>
                    <a:pt x="112774" y="49982"/>
                  </a:lnTo>
                  <a:lnTo>
                    <a:pt x="112774" y="44046"/>
                  </a:lnTo>
                  <a:close/>
                  <a:moveTo>
                    <a:pt x="124957" y="44046"/>
                  </a:moveTo>
                  <a:lnTo>
                    <a:pt x="124957" y="49982"/>
                  </a:lnTo>
                  <a:lnTo>
                    <a:pt x="119021" y="49982"/>
                  </a:lnTo>
                  <a:lnTo>
                    <a:pt x="119021" y="44046"/>
                  </a:lnTo>
                  <a:close/>
                  <a:moveTo>
                    <a:pt x="131204" y="44046"/>
                  </a:moveTo>
                  <a:lnTo>
                    <a:pt x="131204" y="49982"/>
                  </a:lnTo>
                  <a:lnTo>
                    <a:pt x="125270" y="49982"/>
                  </a:lnTo>
                  <a:lnTo>
                    <a:pt x="125270" y="44046"/>
                  </a:lnTo>
                  <a:close/>
                  <a:moveTo>
                    <a:pt x="137451" y="44046"/>
                  </a:moveTo>
                  <a:lnTo>
                    <a:pt x="137451" y="49982"/>
                  </a:lnTo>
                  <a:lnTo>
                    <a:pt x="131517" y="49982"/>
                  </a:lnTo>
                  <a:lnTo>
                    <a:pt x="131517" y="44046"/>
                  </a:lnTo>
                  <a:close/>
                  <a:moveTo>
                    <a:pt x="143702" y="44046"/>
                  </a:moveTo>
                  <a:lnTo>
                    <a:pt x="143702" y="49982"/>
                  </a:lnTo>
                  <a:lnTo>
                    <a:pt x="137766" y="49982"/>
                  </a:lnTo>
                  <a:lnTo>
                    <a:pt x="137766" y="44046"/>
                  </a:lnTo>
                  <a:close/>
                  <a:moveTo>
                    <a:pt x="149949" y="44046"/>
                  </a:moveTo>
                  <a:lnTo>
                    <a:pt x="149949" y="49982"/>
                  </a:lnTo>
                  <a:lnTo>
                    <a:pt x="144015" y="49982"/>
                  </a:lnTo>
                  <a:lnTo>
                    <a:pt x="144015" y="44046"/>
                  </a:lnTo>
                  <a:close/>
                  <a:moveTo>
                    <a:pt x="156196" y="44046"/>
                  </a:moveTo>
                  <a:lnTo>
                    <a:pt x="156196" y="49982"/>
                  </a:lnTo>
                  <a:lnTo>
                    <a:pt x="150262" y="49982"/>
                  </a:lnTo>
                  <a:lnTo>
                    <a:pt x="150262" y="44046"/>
                  </a:lnTo>
                  <a:close/>
                  <a:moveTo>
                    <a:pt x="162445" y="44046"/>
                  </a:moveTo>
                  <a:lnTo>
                    <a:pt x="162445" y="49982"/>
                  </a:lnTo>
                  <a:lnTo>
                    <a:pt x="156509" y="49982"/>
                  </a:lnTo>
                  <a:lnTo>
                    <a:pt x="156509" y="44046"/>
                  </a:lnTo>
                  <a:close/>
                  <a:moveTo>
                    <a:pt x="168692" y="44046"/>
                  </a:moveTo>
                  <a:lnTo>
                    <a:pt x="168692" y="49982"/>
                  </a:lnTo>
                  <a:lnTo>
                    <a:pt x="162756" y="49982"/>
                  </a:lnTo>
                  <a:lnTo>
                    <a:pt x="162756" y="44046"/>
                  </a:lnTo>
                  <a:close/>
                  <a:moveTo>
                    <a:pt x="174939" y="44046"/>
                  </a:moveTo>
                  <a:lnTo>
                    <a:pt x="174939" y="49982"/>
                  </a:lnTo>
                  <a:lnTo>
                    <a:pt x="169005" y="49982"/>
                  </a:lnTo>
                  <a:lnTo>
                    <a:pt x="169005" y="44046"/>
                  </a:lnTo>
                  <a:close/>
                  <a:moveTo>
                    <a:pt x="181186" y="44046"/>
                  </a:moveTo>
                  <a:lnTo>
                    <a:pt x="181186" y="49982"/>
                  </a:lnTo>
                  <a:lnTo>
                    <a:pt x="175252" y="49982"/>
                  </a:lnTo>
                  <a:lnTo>
                    <a:pt x="175252" y="44046"/>
                  </a:lnTo>
                  <a:close/>
                  <a:moveTo>
                    <a:pt x="187435" y="44046"/>
                  </a:moveTo>
                  <a:lnTo>
                    <a:pt x="187435" y="49982"/>
                  </a:lnTo>
                  <a:lnTo>
                    <a:pt x="181499" y="49982"/>
                  </a:lnTo>
                  <a:lnTo>
                    <a:pt x="181499" y="44046"/>
                  </a:lnTo>
                  <a:close/>
                  <a:moveTo>
                    <a:pt x="193684" y="44046"/>
                  </a:moveTo>
                  <a:lnTo>
                    <a:pt x="193684" y="49982"/>
                  </a:lnTo>
                  <a:lnTo>
                    <a:pt x="187749" y="49982"/>
                  </a:lnTo>
                  <a:lnTo>
                    <a:pt x="187749" y="44046"/>
                  </a:lnTo>
                  <a:close/>
                  <a:moveTo>
                    <a:pt x="199931" y="44046"/>
                  </a:moveTo>
                  <a:lnTo>
                    <a:pt x="199931" y="49982"/>
                  </a:lnTo>
                  <a:lnTo>
                    <a:pt x="193996" y="49982"/>
                  </a:lnTo>
                  <a:lnTo>
                    <a:pt x="193996" y="44046"/>
                  </a:lnTo>
                  <a:close/>
                  <a:moveTo>
                    <a:pt x="206180" y="44046"/>
                  </a:moveTo>
                  <a:lnTo>
                    <a:pt x="206180" y="49982"/>
                  </a:lnTo>
                  <a:lnTo>
                    <a:pt x="200244" y="49982"/>
                  </a:lnTo>
                  <a:lnTo>
                    <a:pt x="200244" y="44046"/>
                  </a:lnTo>
                  <a:close/>
                  <a:moveTo>
                    <a:pt x="212427" y="44046"/>
                  </a:moveTo>
                  <a:lnTo>
                    <a:pt x="212427" y="49982"/>
                  </a:lnTo>
                  <a:lnTo>
                    <a:pt x="206491" y="49982"/>
                  </a:lnTo>
                  <a:lnTo>
                    <a:pt x="206491" y="44046"/>
                  </a:lnTo>
                  <a:close/>
                  <a:moveTo>
                    <a:pt x="218674" y="44046"/>
                  </a:moveTo>
                  <a:lnTo>
                    <a:pt x="218674" y="49982"/>
                  </a:lnTo>
                  <a:lnTo>
                    <a:pt x="212739" y="49982"/>
                  </a:lnTo>
                  <a:lnTo>
                    <a:pt x="212739" y="44046"/>
                  </a:lnTo>
                  <a:close/>
                  <a:moveTo>
                    <a:pt x="224921" y="44046"/>
                  </a:moveTo>
                  <a:lnTo>
                    <a:pt x="224921" y="49982"/>
                  </a:lnTo>
                  <a:lnTo>
                    <a:pt x="218987" y="49982"/>
                  </a:lnTo>
                  <a:lnTo>
                    <a:pt x="218987" y="44046"/>
                  </a:lnTo>
                  <a:close/>
                  <a:moveTo>
                    <a:pt x="231170" y="44046"/>
                  </a:moveTo>
                  <a:lnTo>
                    <a:pt x="231170" y="49982"/>
                  </a:lnTo>
                  <a:lnTo>
                    <a:pt x="225234" y="49982"/>
                  </a:lnTo>
                  <a:lnTo>
                    <a:pt x="225234" y="44046"/>
                  </a:lnTo>
                  <a:close/>
                  <a:moveTo>
                    <a:pt x="237417" y="44046"/>
                  </a:moveTo>
                  <a:lnTo>
                    <a:pt x="237417" y="49982"/>
                  </a:lnTo>
                  <a:lnTo>
                    <a:pt x="231481" y="49982"/>
                  </a:lnTo>
                  <a:lnTo>
                    <a:pt x="231481" y="44046"/>
                  </a:lnTo>
                  <a:close/>
                  <a:moveTo>
                    <a:pt x="243664" y="44046"/>
                  </a:moveTo>
                  <a:lnTo>
                    <a:pt x="243664" y="49982"/>
                  </a:lnTo>
                  <a:lnTo>
                    <a:pt x="237729" y="49982"/>
                  </a:lnTo>
                  <a:lnTo>
                    <a:pt x="237729" y="44046"/>
                  </a:lnTo>
                  <a:close/>
                  <a:moveTo>
                    <a:pt x="249911" y="44046"/>
                  </a:moveTo>
                  <a:lnTo>
                    <a:pt x="249911" y="49982"/>
                  </a:lnTo>
                  <a:lnTo>
                    <a:pt x="243977" y="49982"/>
                  </a:lnTo>
                  <a:lnTo>
                    <a:pt x="243977" y="44046"/>
                  </a:lnTo>
                  <a:close/>
                  <a:moveTo>
                    <a:pt x="256161" y="44046"/>
                  </a:moveTo>
                  <a:lnTo>
                    <a:pt x="256161" y="49982"/>
                  </a:lnTo>
                  <a:lnTo>
                    <a:pt x="250225" y="49982"/>
                  </a:lnTo>
                  <a:lnTo>
                    <a:pt x="250225" y="44046"/>
                  </a:lnTo>
                  <a:close/>
                  <a:moveTo>
                    <a:pt x="262409" y="44046"/>
                  </a:moveTo>
                  <a:lnTo>
                    <a:pt x="262409" y="49982"/>
                  </a:lnTo>
                  <a:lnTo>
                    <a:pt x="256474" y="49982"/>
                  </a:lnTo>
                  <a:lnTo>
                    <a:pt x="256474" y="44046"/>
                  </a:lnTo>
                  <a:close/>
                  <a:moveTo>
                    <a:pt x="268656" y="44046"/>
                  </a:moveTo>
                  <a:lnTo>
                    <a:pt x="268656" y="49982"/>
                  </a:lnTo>
                  <a:lnTo>
                    <a:pt x="262721" y="49982"/>
                  </a:lnTo>
                  <a:lnTo>
                    <a:pt x="262721" y="44046"/>
                  </a:lnTo>
                  <a:close/>
                  <a:moveTo>
                    <a:pt x="274904" y="44046"/>
                  </a:moveTo>
                  <a:lnTo>
                    <a:pt x="274904" y="49982"/>
                  </a:lnTo>
                  <a:lnTo>
                    <a:pt x="268968" y="49982"/>
                  </a:lnTo>
                  <a:lnTo>
                    <a:pt x="268968" y="44046"/>
                  </a:lnTo>
                  <a:close/>
                  <a:moveTo>
                    <a:pt x="6251" y="50295"/>
                  </a:moveTo>
                  <a:lnTo>
                    <a:pt x="6251" y="56229"/>
                  </a:lnTo>
                  <a:lnTo>
                    <a:pt x="315" y="56229"/>
                  </a:lnTo>
                  <a:lnTo>
                    <a:pt x="315" y="50295"/>
                  </a:lnTo>
                  <a:close/>
                  <a:moveTo>
                    <a:pt x="12498" y="50295"/>
                  </a:moveTo>
                  <a:lnTo>
                    <a:pt x="12498" y="56229"/>
                  </a:lnTo>
                  <a:lnTo>
                    <a:pt x="6562" y="56229"/>
                  </a:lnTo>
                  <a:lnTo>
                    <a:pt x="6562" y="50295"/>
                  </a:lnTo>
                  <a:close/>
                  <a:moveTo>
                    <a:pt x="18745" y="50295"/>
                  </a:moveTo>
                  <a:lnTo>
                    <a:pt x="18745" y="56229"/>
                  </a:lnTo>
                  <a:lnTo>
                    <a:pt x="12810" y="56229"/>
                  </a:lnTo>
                  <a:lnTo>
                    <a:pt x="12810" y="50295"/>
                  </a:lnTo>
                  <a:close/>
                  <a:moveTo>
                    <a:pt x="24992" y="50295"/>
                  </a:moveTo>
                  <a:lnTo>
                    <a:pt x="24992" y="56229"/>
                  </a:lnTo>
                  <a:lnTo>
                    <a:pt x="19058" y="56229"/>
                  </a:lnTo>
                  <a:lnTo>
                    <a:pt x="19058" y="50295"/>
                  </a:lnTo>
                  <a:close/>
                  <a:moveTo>
                    <a:pt x="31242" y="50295"/>
                  </a:moveTo>
                  <a:lnTo>
                    <a:pt x="31242" y="56229"/>
                  </a:lnTo>
                  <a:lnTo>
                    <a:pt x="25305" y="56229"/>
                  </a:lnTo>
                  <a:lnTo>
                    <a:pt x="25305" y="50295"/>
                  </a:lnTo>
                  <a:close/>
                  <a:moveTo>
                    <a:pt x="37489" y="50295"/>
                  </a:moveTo>
                  <a:lnTo>
                    <a:pt x="37489" y="56229"/>
                  </a:lnTo>
                  <a:lnTo>
                    <a:pt x="31553" y="56229"/>
                  </a:lnTo>
                  <a:lnTo>
                    <a:pt x="31553" y="50295"/>
                  </a:lnTo>
                  <a:close/>
                  <a:moveTo>
                    <a:pt x="43737" y="50295"/>
                  </a:moveTo>
                  <a:lnTo>
                    <a:pt x="43737" y="56229"/>
                  </a:lnTo>
                  <a:lnTo>
                    <a:pt x="37802" y="56229"/>
                  </a:lnTo>
                  <a:lnTo>
                    <a:pt x="37802" y="50295"/>
                  </a:lnTo>
                  <a:close/>
                  <a:moveTo>
                    <a:pt x="49985" y="50295"/>
                  </a:moveTo>
                  <a:lnTo>
                    <a:pt x="49985" y="56229"/>
                  </a:lnTo>
                  <a:lnTo>
                    <a:pt x="44049" y="56229"/>
                  </a:lnTo>
                  <a:lnTo>
                    <a:pt x="44049" y="50295"/>
                  </a:lnTo>
                  <a:close/>
                  <a:moveTo>
                    <a:pt x="56232" y="50295"/>
                  </a:moveTo>
                  <a:lnTo>
                    <a:pt x="56232" y="56229"/>
                  </a:lnTo>
                  <a:lnTo>
                    <a:pt x="50296" y="56229"/>
                  </a:lnTo>
                  <a:lnTo>
                    <a:pt x="50296" y="50295"/>
                  </a:lnTo>
                  <a:close/>
                  <a:moveTo>
                    <a:pt x="62480" y="50295"/>
                  </a:moveTo>
                  <a:lnTo>
                    <a:pt x="62480" y="56229"/>
                  </a:lnTo>
                  <a:lnTo>
                    <a:pt x="56545" y="56229"/>
                  </a:lnTo>
                  <a:lnTo>
                    <a:pt x="56545" y="50295"/>
                  </a:lnTo>
                  <a:close/>
                  <a:moveTo>
                    <a:pt x="68727" y="50295"/>
                  </a:moveTo>
                  <a:lnTo>
                    <a:pt x="68727" y="56229"/>
                  </a:lnTo>
                  <a:lnTo>
                    <a:pt x="62792" y="56229"/>
                  </a:lnTo>
                  <a:lnTo>
                    <a:pt x="62792" y="50295"/>
                  </a:lnTo>
                  <a:close/>
                  <a:moveTo>
                    <a:pt x="74975" y="50295"/>
                  </a:moveTo>
                  <a:lnTo>
                    <a:pt x="74975" y="56229"/>
                  </a:lnTo>
                  <a:lnTo>
                    <a:pt x="69039" y="56229"/>
                  </a:lnTo>
                  <a:lnTo>
                    <a:pt x="69039" y="50295"/>
                  </a:lnTo>
                  <a:close/>
                  <a:moveTo>
                    <a:pt x="81223" y="50295"/>
                  </a:moveTo>
                  <a:lnTo>
                    <a:pt x="81223" y="56229"/>
                  </a:lnTo>
                  <a:lnTo>
                    <a:pt x="75286" y="56229"/>
                  </a:lnTo>
                  <a:lnTo>
                    <a:pt x="75286" y="50295"/>
                  </a:lnTo>
                  <a:close/>
                  <a:moveTo>
                    <a:pt x="87470" y="50295"/>
                  </a:moveTo>
                  <a:lnTo>
                    <a:pt x="87470" y="56229"/>
                  </a:lnTo>
                  <a:lnTo>
                    <a:pt x="81535" y="56229"/>
                  </a:lnTo>
                  <a:lnTo>
                    <a:pt x="81535" y="50295"/>
                  </a:lnTo>
                  <a:close/>
                  <a:moveTo>
                    <a:pt x="93720" y="50295"/>
                  </a:moveTo>
                  <a:lnTo>
                    <a:pt x="93720" y="56229"/>
                  </a:lnTo>
                  <a:lnTo>
                    <a:pt x="87784" y="56229"/>
                  </a:lnTo>
                  <a:lnTo>
                    <a:pt x="87784" y="50295"/>
                  </a:lnTo>
                  <a:close/>
                  <a:moveTo>
                    <a:pt x="99967" y="50295"/>
                  </a:moveTo>
                  <a:lnTo>
                    <a:pt x="99967" y="56229"/>
                  </a:lnTo>
                  <a:lnTo>
                    <a:pt x="94031" y="56229"/>
                  </a:lnTo>
                  <a:lnTo>
                    <a:pt x="94031" y="50295"/>
                  </a:lnTo>
                  <a:close/>
                  <a:moveTo>
                    <a:pt x="106214" y="50295"/>
                  </a:moveTo>
                  <a:lnTo>
                    <a:pt x="106214" y="56229"/>
                  </a:lnTo>
                  <a:lnTo>
                    <a:pt x="100278" y="56229"/>
                  </a:lnTo>
                  <a:lnTo>
                    <a:pt x="100278" y="50295"/>
                  </a:lnTo>
                  <a:close/>
                  <a:moveTo>
                    <a:pt x="112461" y="50295"/>
                  </a:moveTo>
                  <a:lnTo>
                    <a:pt x="112461" y="56229"/>
                  </a:lnTo>
                  <a:lnTo>
                    <a:pt x="106527" y="56229"/>
                  </a:lnTo>
                  <a:lnTo>
                    <a:pt x="106527" y="50295"/>
                  </a:lnTo>
                  <a:close/>
                  <a:moveTo>
                    <a:pt x="118710" y="50295"/>
                  </a:moveTo>
                  <a:lnTo>
                    <a:pt x="118710" y="56229"/>
                  </a:lnTo>
                  <a:lnTo>
                    <a:pt x="112774" y="56229"/>
                  </a:lnTo>
                  <a:lnTo>
                    <a:pt x="112774" y="50295"/>
                  </a:lnTo>
                  <a:close/>
                  <a:moveTo>
                    <a:pt x="124957" y="50295"/>
                  </a:moveTo>
                  <a:lnTo>
                    <a:pt x="124957" y="56229"/>
                  </a:lnTo>
                  <a:lnTo>
                    <a:pt x="119021" y="56229"/>
                  </a:lnTo>
                  <a:lnTo>
                    <a:pt x="119021" y="50295"/>
                  </a:lnTo>
                  <a:close/>
                  <a:moveTo>
                    <a:pt x="131204" y="50295"/>
                  </a:moveTo>
                  <a:lnTo>
                    <a:pt x="131204" y="56229"/>
                  </a:lnTo>
                  <a:lnTo>
                    <a:pt x="125270" y="56229"/>
                  </a:lnTo>
                  <a:lnTo>
                    <a:pt x="125270" y="50295"/>
                  </a:lnTo>
                  <a:close/>
                  <a:moveTo>
                    <a:pt x="137451" y="50295"/>
                  </a:moveTo>
                  <a:lnTo>
                    <a:pt x="137451" y="56229"/>
                  </a:lnTo>
                  <a:lnTo>
                    <a:pt x="131517" y="56229"/>
                  </a:lnTo>
                  <a:lnTo>
                    <a:pt x="131517" y="50295"/>
                  </a:lnTo>
                  <a:close/>
                  <a:moveTo>
                    <a:pt x="143702" y="50295"/>
                  </a:moveTo>
                  <a:lnTo>
                    <a:pt x="143702" y="56229"/>
                  </a:lnTo>
                  <a:lnTo>
                    <a:pt x="137766" y="56229"/>
                  </a:lnTo>
                  <a:lnTo>
                    <a:pt x="137766" y="50295"/>
                  </a:lnTo>
                  <a:close/>
                  <a:moveTo>
                    <a:pt x="149949" y="50295"/>
                  </a:moveTo>
                  <a:lnTo>
                    <a:pt x="149949" y="56229"/>
                  </a:lnTo>
                  <a:lnTo>
                    <a:pt x="144015" y="56229"/>
                  </a:lnTo>
                  <a:lnTo>
                    <a:pt x="144015" y="50295"/>
                  </a:lnTo>
                  <a:close/>
                  <a:moveTo>
                    <a:pt x="156196" y="50295"/>
                  </a:moveTo>
                  <a:lnTo>
                    <a:pt x="156196" y="56229"/>
                  </a:lnTo>
                  <a:lnTo>
                    <a:pt x="150262" y="56229"/>
                  </a:lnTo>
                  <a:lnTo>
                    <a:pt x="150262" y="50295"/>
                  </a:lnTo>
                  <a:close/>
                  <a:moveTo>
                    <a:pt x="162445" y="50295"/>
                  </a:moveTo>
                  <a:lnTo>
                    <a:pt x="162445" y="56229"/>
                  </a:lnTo>
                  <a:lnTo>
                    <a:pt x="156509" y="56229"/>
                  </a:lnTo>
                  <a:lnTo>
                    <a:pt x="156509" y="50295"/>
                  </a:lnTo>
                  <a:close/>
                  <a:moveTo>
                    <a:pt x="168692" y="50295"/>
                  </a:moveTo>
                  <a:lnTo>
                    <a:pt x="168692" y="56229"/>
                  </a:lnTo>
                  <a:lnTo>
                    <a:pt x="162756" y="56229"/>
                  </a:lnTo>
                  <a:lnTo>
                    <a:pt x="162756" y="50295"/>
                  </a:lnTo>
                  <a:close/>
                  <a:moveTo>
                    <a:pt x="174939" y="50295"/>
                  </a:moveTo>
                  <a:lnTo>
                    <a:pt x="174939" y="56229"/>
                  </a:lnTo>
                  <a:lnTo>
                    <a:pt x="169005" y="56229"/>
                  </a:lnTo>
                  <a:lnTo>
                    <a:pt x="169005" y="50295"/>
                  </a:lnTo>
                  <a:close/>
                  <a:moveTo>
                    <a:pt x="181186" y="50295"/>
                  </a:moveTo>
                  <a:lnTo>
                    <a:pt x="181186" y="56229"/>
                  </a:lnTo>
                  <a:lnTo>
                    <a:pt x="175252" y="56229"/>
                  </a:lnTo>
                  <a:lnTo>
                    <a:pt x="175252" y="50295"/>
                  </a:lnTo>
                  <a:close/>
                  <a:moveTo>
                    <a:pt x="187435" y="50295"/>
                  </a:moveTo>
                  <a:lnTo>
                    <a:pt x="187435" y="56229"/>
                  </a:lnTo>
                  <a:lnTo>
                    <a:pt x="181499" y="56229"/>
                  </a:lnTo>
                  <a:lnTo>
                    <a:pt x="181499" y="50295"/>
                  </a:lnTo>
                  <a:close/>
                  <a:moveTo>
                    <a:pt x="193684" y="50295"/>
                  </a:moveTo>
                  <a:lnTo>
                    <a:pt x="193684" y="56229"/>
                  </a:lnTo>
                  <a:lnTo>
                    <a:pt x="187749" y="56229"/>
                  </a:lnTo>
                  <a:lnTo>
                    <a:pt x="187749" y="50295"/>
                  </a:lnTo>
                  <a:close/>
                  <a:moveTo>
                    <a:pt x="199931" y="50295"/>
                  </a:moveTo>
                  <a:lnTo>
                    <a:pt x="199931" y="56229"/>
                  </a:lnTo>
                  <a:lnTo>
                    <a:pt x="193996" y="56229"/>
                  </a:lnTo>
                  <a:lnTo>
                    <a:pt x="193996" y="50295"/>
                  </a:lnTo>
                  <a:close/>
                  <a:moveTo>
                    <a:pt x="206180" y="50295"/>
                  </a:moveTo>
                  <a:lnTo>
                    <a:pt x="206180" y="56229"/>
                  </a:lnTo>
                  <a:lnTo>
                    <a:pt x="200244" y="56229"/>
                  </a:lnTo>
                  <a:lnTo>
                    <a:pt x="200244" y="50295"/>
                  </a:lnTo>
                  <a:close/>
                  <a:moveTo>
                    <a:pt x="212427" y="50295"/>
                  </a:moveTo>
                  <a:lnTo>
                    <a:pt x="212427" y="56229"/>
                  </a:lnTo>
                  <a:lnTo>
                    <a:pt x="206491" y="56229"/>
                  </a:lnTo>
                  <a:lnTo>
                    <a:pt x="206491" y="50295"/>
                  </a:lnTo>
                  <a:close/>
                  <a:moveTo>
                    <a:pt x="218674" y="50295"/>
                  </a:moveTo>
                  <a:lnTo>
                    <a:pt x="218674" y="56229"/>
                  </a:lnTo>
                  <a:lnTo>
                    <a:pt x="212739" y="56229"/>
                  </a:lnTo>
                  <a:lnTo>
                    <a:pt x="212739" y="50295"/>
                  </a:lnTo>
                  <a:close/>
                  <a:moveTo>
                    <a:pt x="224921" y="50295"/>
                  </a:moveTo>
                  <a:lnTo>
                    <a:pt x="224921" y="56229"/>
                  </a:lnTo>
                  <a:lnTo>
                    <a:pt x="218987" y="56229"/>
                  </a:lnTo>
                  <a:lnTo>
                    <a:pt x="218987" y="50295"/>
                  </a:lnTo>
                  <a:close/>
                  <a:moveTo>
                    <a:pt x="231170" y="50295"/>
                  </a:moveTo>
                  <a:lnTo>
                    <a:pt x="231170" y="56229"/>
                  </a:lnTo>
                  <a:lnTo>
                    <a:pt x="225234" y="56229"/>
                  </a:lnTo>
                  <a:lnTo>
                    <a:pt x="225234" y="50295"/>
                  </a:lnTo>
                  <a:close/>
                  <a:moveTo>
                    <a:pt x="237417" y="50295"/>
                  </a:moveTo>
                  <a:lnTo>
                    <a:pt x="237417" y="56229"/>
                  </a:lnTo>
                  <a:lnTo>
                    <a:pt x="231481" y="56229"/>
                  </a:lnTo>
                  <a:lnTo>
                    <a:pt x="231481" y="50295"/>
                  </a:lnTo>
                  <a:close/>
                  <a:moveTo>
                    <a:pt x="243664" y="50295"/>
                  </a:moveTo>
                  <a:lnTo>
                    <a:pt x="243664" y="56229"/>
                  </a:lnTo>
                  <a:lnTo>
                    <a:pt x="237729" y="56229"/>
                  </a:lnTo>
                  <a:lnTo>
                    <a:pt x="237729" y="50295"/>
                  </a:lnTo>
                  <a:close/>
                  <a:moveTo>
                    <a:pt x="249911" y="50295"/>
                  </a:moveTo>
                  <a:lnTo>
                    <a:pt x="249911" y="56229"/>
                  </a:lnTo>
                  <a:lnTo>
                    <a:pt x="243977" y="56229"/>
                  </a:lnTo>
                  <a:lnTo>
                    <a:pt x="243977" y="50295"/>
                  </a:lnTo>
                  <a:close/>
                  <a:moveTo>
                    <a:pt x="256161" y="50295"/>
                  </a:moveTo>
                  <a:lnTo>
                    <a:pt x="256161" y="56229"/>
                  </a:lnTo>
                  <a:lnTo>
                    <a:pt x="250225" y="56229"/>
                  </a:lnTo>
                  <a:lnTo>
                    <a:pt x="250225" y="50295"/>
                  </a:lnTo>
                  <a:close/>
                  <a:moveTo>
                    <a:pt x="262409" y="50295"/>
                  </a:moveTo>
                  <a:lnTo>
                    <a:pt x="262409" y="56229"/>
                  </a:lnTo>
                  <a:lnTo>
                    <a:pt x="256474" y="56229"/>
                  </a:lnTo>
                  <a:lnTo>
                    <a:pt x="256474" y="50295"/>
                  </a:lnTo>
                  <a:close/>
                  <a:moveTo>
                    <a:pt x="268656" y="50295"/>
                  </a:moveTo>
                  <a:lnTo>
                    <a:pt x="268656" y="56229"/>
                  </a:lnTo>
                  <a:lnTo>
                    <a:pt x="262721" y="56229"/>
                  </a:lnTo>
                  <a:lnTo>
                    <a:pt x="262721" y="50295"/>
                  </a:lnTo>
                  <a:close/>
                  <a:moveTo>
                    <a:pt x="274904" y="50295"/>
                  </a:moveTo>
                  <a:lnTo>
                    <a:pt x="274904" y="56229"/>
                  </a:lnTo>
                  <a:lnTo>
                    <a:pt x="268968" y="56229"/>
                  </a:lnTo>
                  <a:lnTo>
                    <a:pt x="268968" y="50295"/>
                  </a:lnTo>
                  <a:close/>
                  <a:moveTo>
                    <a:pt x="6251" y="56542"/>
                  </a:moveTo>
                  <a:lnTo>
                    <a:pt x="6251" y="62476"/>
                  </a:lnTo>
                  <a:lnTo>
                    <a:pt x="315" y="62476"/>
                  </a:lnTo>
                  <a:lnTo>
                    <a:pt x="315" y="56542"/>
                  </a:lnTo>
                  <a:close/>
                  <a:moveTo>
                    <a:pt x="12498" y="56542"/>
                  </a:moveTo>
                  <a:lnTo>
                    <a:pt x="12498" y="62476"/>
                  </a:lnTo>
                  <a:lnTo>
                    <a:pt x="6562" y="62476"/>
                  </a:lnTo>
                  <a:lnTo>
                    <a:pt x="6562" y="56542"/>
                  </a:lnTo>
                  <a:close/>
                  <a:moveTo>
                    <a:pt x="18745" y="56542"/>
                  </a:moveTo>
                  <a:lnTo>
                    <a:pt x="18745" y="62476"/>
                  </a:lnTo>
                  <a:lnTo>
                    <a:pt x="12810" y="62476"/>
                  </a:lnTo>
                  <a:lnTo>
                    <a:pt x="12810" y="56542"/>
                  </a:lnTo>
                  <a:close/>
                  <a:moveTo>
                    <a:pt x="24992" y="56542"/>
                  </a:moveTo>
                  <a:lnTo>
                    <a:pt x="24992" y="62476"/>
                  </a:lnTo>
                  <a:lnTo>
                    <a:pt x="19058" y="62476"/>
                  </a:lnTo>
                  <a:lnTo>
                    <a:pt x="19058" y="56542"/>
                  </a:lnTo>
                  <a:close/>
                  <a:moveTo>
                    <a:pt x="31242" y="56542"/>
                  </a:moveTo>
                  <a:lnTo>
                    <a:pt x="31242" y="62476"/>
                  </a:lnTo>
                  <a:lnTo>
                    <a:pt x="25305" y="62476"/>
                  </a:lnTo>
                  <a:lnTo>
                    <a:pt x="25305" y="56542"/>
                  </a:lnTo>
                  <a:close/>
                  <a:moveTo>
                    <a:pt x="37489" y="56542"/>
                  </a:moveTo>
                  <a:lnTo>
                    <a:pt x="37489" y="62476"/>
                  </a:lnTo>
                  <a:lnTo>
                    <a:pt x="31553" y="62476"/>
                  </a:lnTo>
                  <a:lnTo>
                    <a:pt x="31553" y="56542"/>
                  </a:lnTo>
                  <a:close/>
                  <a:moveTo>
                    <a:pt x="43737" y="56542"/>
                  </a:moveTo>
                  <a:lnTo>
                    <a:pt x="43737" y="62476"/>
                  </a:lnTo>
                  <a:lnTo>
                    <a:pt x="37802" y="62476"/>
                  </a:lnTo>
                  <a:lnTo>
                    <a:pt x="37802" y="56542"/>
                  </a:lnTo>
                  <a:close/>
                  <a:moveTo>
                    <a:pt x="49985" y="56542"/>
                  </a:moveTo>
                  <a:lnTo>
                    <a:pt x="49985" y="62476"/>
                  </a:lnTo>
                  <a:lnTo>
                    <a:pt x="44049" y="62476"/>
                  </a:lnTo>
                  <a:lnTo>
                    <a:pt x="44049" y="56542"/>
                  </a:lnTo>
                  <a:close/>
                  <a:moveTo>
                    <a:pt x="56232" y="56542"/>
                  </a:moveTo>
                  <a:lnTo>
                    <a:pt x="56232" y="62476"/>
                  </a:lnTo>
                  <a:lnTo>
                    <a:pt x="50296" y="62476"/>
                  </a:lnTo>
                  <a:lnTo>
                    <a:pt x="50296" y="56542"/>
                  </a:lnTo>
                  <a:close/>
                  <a:moveTo>
                    <a:pt x="62480" y="56542"/>
                  </a:moveTo>
                  <a:lnTo>
                    <a:pt x="62480" y="62476"/>
                  </a:lnTo>
                  <a:lnTo>
                    <a:pt x="56545" y="62476"/>
                  </a:lnTo>
                  <a:lnTo>
                    <a:pt x="56545" y="56542"/>
                  </a:lnTo>
                  <a:close/>
                  <a:moveTo>
                    <a:pt x="68727" y="56542"/>
                  </a:moveTo>
                  <a:lnTo>
                    <a:pt x="68727" y="62476"/>
                  </a:lnTo>
                  <a:lnTo>
                    <a:pt x="62792" y="62476"/>
                  </a:lnTo>
                  <a:lnTo>
                    <a:pt x="62792" y="56542"/>
                  </a:lnTo>
                  <a:close/>
                  <a:moveTo>
                    <a:pt x="74975" y="56542"/>
                  </a:moveTo>
                  <a:lnTo>
                    <a:pt x="74975" y="62476"/>
                  </a:lnTo>
                  <a:lnTo>
                    <a:pt x="69039" y="62476"/>
                  </a:lnTo>
                  <a:lnTo>
                    <a:pt x="69039" y="56542"/>
                  </a:lnTo>
                  <a:close/>
                  <a:moveTo>
                    <a:pt x="81223" y="56542"/>
                  </a:moveTo>
                  <a:lnTo>
                    <a:pt x="81223" y="62476"/>
                  </a:lnTo>
                  <a:lnTo>
                    <a:pt x="75286" y="62476"/>
                  </a:lnTo>
                  <a:lnTo>
                    <a:pt x="75286" y="56542"/>
                  </a:lnTo>
                  <a:close/>
                  <a:moveTo>
                    <a:pt x="87470" y="56542"/>
                  </a:moveTo>
                  <a:lnTo>
                    <a:pt x="87470" y="62476"/>
                  </a:lnTo>
                  <a:lnTo>
                    <a:pt x="81535" y="62476"/>
                  </a:lnTo>
                  <a:lnTo>
                    <a:pt x="81535" y="56542"/>
                  </a:lnTo>
                  <a:close/>
                  <a:moveTo>
                    <a:pt x="93718" y="56542"/>
                  </a:moveTo>
                  <a:lnTo>
                    <a:pt x="93718" y="62476"/>
                  </a:lnTo>
                  <a:lnTo>
                    <a:pt x="87784" y="62476"/>
                  </a:lnTo>
                  <a:lnTo>
                    <a:pt x="87784" y="56542"/>
                  </a:lnTo>
                  <a:close/>
                  <a:moveTo>
                    <a:pt x="99967" y="56542"/>
                  </a:moveTo>
                  <a:lnTo>
                    <a:pt x="99967" y="62476"/>
                  </a:lnTo>
                  <a:lnTo>
                    <a:pt x="94031" y="62476"/>
                  </a:lnTo>
                  <a:lnTo>
                    <a:pt x="94031" y="56542"/>
                  </a:lnTo>
                  <a:close/>
                  <a:moveTo>
                    <a:pt x="106214" y="56542"/>
                  </a:moveTo>
                  <a:lnTo>
                    <a:pt x="106214" y="62476"/>
                  </a:lnTo>
                  <a:lnTo>
                    <a:pt x="100278" y="62476"/>
                  </a:lnTo>
                  <a:lnTo>
                    <a:pt x="100278" y="56542"/>
                  </a:lnTo>
                  <a:close/>
                  <a:moveTo>
                    <a:pt x="112461" y="56542"/>
                  </a:moveTo>
                  <a:lnTo>
                    <a:pt x="112461" y="62476"/>
                  </a:lnTo>
                  <a:lnTo>
                    <a:pt x="106527" y="62476"/>
                  </a:lnTo>
                  <a:lnTo>
                    <a:pt x="106527" y="56542"/>
                  </a:lnTo>
                  <a:close/>
                  <a:moveTo>
                    <a:pt x="118710" y="56542"/>
                  </a:moveTo>
                  <a:lnTo>
                    <a:pt x="118710" y="62476"/>
                  </a:lnTo>
                  <a:lnTo>
                    <a:pt x="112774" y="62476"/>
                  </a:lnTo>
                  <a:lnTo>
                    <a:pt x="112774" y="56542"/>
                  </a:lnTo>
                  <a:close/>
                  <a:moveTo>
                    <a:pt x="124957" y="56542"/>
                  </a:moveTo>
                  <a:lnTo>
                    <a:pt x="124957" y="62476"/>
                  </a:lnTo>
                  <a:lnTo>
                    <a:pt x="119021" y="62476"/>
                  </a:lnTo>
                  <a:lnTo>
                    <a:pt x="119021" y="56542"/>
                  </a:lnTo>
                  <a:close/>
                  <a:moveTo>
                    <a:pt x="131204" y="56542"/>
                  </a:moveTo>
                  <a:lnTo>
                    <a:pt x="131204" y="62476"/>
                  </a:lnTo>
                  <a:lnTo>
                    <a:pt x="125270" y="62476"/>
                  </a:lnTo>
                  <a:lnTo>
                    <a:pt x="125270" y="56542"/>
                  </a:lnTo>
                  <a:close/>
                  <a:moveTo>
                    <a:pt x="137451" y="56542"/>
                  </a:moveTo>
                  <a:lnTo>
                    <a:pt x="137451" y="62476"/>
                  </a:lnTo>
                  <a:lnTo>
                    <a:pt x="131517" y="62476"/>
                  </a:lnTo>
                  <a:lnTo>
                    <a:pt x="131517" y="56542"/>
                  </a:lnTo>
                  <a:close/>
                  <a:moveTo>
                    <a:pt x="143702" y="56542"/>
                  </a:moveTo>
                  <a:lnTo>
                    <a:pt x="143702" y="62476"/>
                  </a:lnTo>
                  <a:lnTo>
                    <a:pt x="137766" y="62476"/>
                  </a:lnTo>
                  <a:lnTo>
                    <a:pt x="137766" y="56542"/>
                  </a:lnTo>
                  <a:close/>
                  <a:moveTo>
                    <a:pt x="149949" y="56542"/>
                  </a:moveTo>
                  <a:lnTo>
                    <a:pt x="149949" y="62476"/>
                  </a:lnTo>
                  <a:lnTo>
                    <a:pt x="144015" y="62476"/>
                  </a:lnTo>
                  <a:lnTo>
                    <a:pt x="144015" y="56542"/>
                  </a:lnTo>
                  <a:close/>
                  <a:moveTo>
                    <a:pt x="156196" y="56542"/>
                  </a:moveTo>
                  <a:lnTo>
                    <a:pt x="156196" y="62476"/>
                  </a:lnTo>
                  <a:lnTo>
                    <a:pt x="150262" y="62476"/>
                  </a:lnTo>
                  <a:lnTo>
                    <a:pt x="150262" y="56542"/>
                  </a:lnTo>
                  <a:close/>
                  <a:moveTo>
                    <a:pt x="162445" y="56542"/>
                  </a:moveTo>
                  <a:lnTo>
                    <a:pt x="162445" y="62476"/>
                  </a:lnTo>
                  <a:lnTo>
                    <a:pt x="156509" y="62476"/>
                  </a:lnTo>
                  <a:lnTo>
                    <a:pt x="156509" y="56542"/>
                  </a:lnTo>
                  <a:close/>
                  <a:moveTo>
                    <a:pt x="168692" y="56542"/>
                  </a:moveTo>
                  <a:lnTo>
                    <a:pt x="168692" y="62476"/>
                  </a:lnTo>
                  <a:lnTo>
                    <a:pt x="162756" y="62476"/>
                  </a:lnTo>
                  <a:lnTo>
                    <a:pt x="162756" y="56542"/>
                  </a:lnTo>
                  <a:close/>
                  <a:moveTo>
                    <a:pt x="174939" y="56542"/>
                  </a:moveTo>
                  <a:lnTo>
                    <a:pt x="174939" y="62476"/>
                  </a:lnTo>
                  <a:lnTo>
                    <a:pt x="169005" y="62476"/>
                  </a:lnTo>
                  <a:lnTo>
                    <a:pt x="169005" y="56542"/>
                  </a:lnTo>
                  <a:close/>
                  <a:moveTo>
                    <a:pt x="181186" y="56542"/>
                  </a:moveTo>
                  <a:lnTo>
                    <a:pt x="181186" y="62476"/>
                  </a:lnTo>
                  <a:lnTo>
                    <a:pt x="175252" y="62476"/>
                  </a:lnTo>
                  <a:lnTo>
                    <a:pt x="175252" y="56542"/>
                  </a:lnTo>
                  <a:close/>
                  <a:moveTo>
                    <a:pt x="187435" y="56542"/>
                  </a:moveTo>
                  <a:lnTo>
                    <a:pt x="187435" y="62476"/>
                  </a:lnTo>
                  <a:lnTo>
                    <a:pt x="181499" y="62476"/>
                  </a:lnTo>
                  <a:lnTo>
                    <a:pt x="181499" y="56542"/>
                  </a:lnTo>
                  <a:close/>
                  <a:moveTo>
                    <a:pt x="193684" y="56542"/>
                  </a:moveTo>
                  <a:lnTo>
                    <a:pt x="193684" y="62476"/>
                  </a:lnTo>
                  <a:lnTo>
                    <a:pt x="187749" y="62476"/>
                  </a:lnTo>
                  <a:lnTo>
                    <a:pt x="187749" y="56542"/>
                  </a:lnTo>
                  <a:close/>
                  <a:moveTo>
                    <a:pt x="199931" y="56542"/>
                  </a:moveTo>
                  <a:lnTo>
                    <a:pt x="199931" y="62476"/>
                  </a:lnTo>
                  <a:lnTo>
                    <a:pt x="193996" y="62476"/>
                  </a:lnTo>
                  <a:lnTo>
                    <a:pt x="193996" y="56542"/>
                  </a:lnTo>
                  <a:close/>
                  <a:moveTo>
                    <a:pt x="206180" y="56542"/>
                  </a:moveTo>
                  <a:lnTo>
                    <a:pt x="206180" y="62476"/>
                  </a:lnTo>
                  <a:lnTo>
                    <a:pt x="200244" y="62476"/>
                  </a:lnTo>
                  <a:lnTo>
                    <a:pt x="200244" y="56542"/>
                  </a:lnTo>
                  <a:close/>
                  <a:moveTo>
                    <a:pt x="212427" y="56542"/>
                  </a:moveTo>
                  <a:lnTo>
                    <a:pt x="212427" y="62476"/>
                  </a:lnTo>
                  <a:lnTo>
                    <a:pt x="206491" y="62476"/>
                  </a:lnTo>
                  <a:lnTo>
                    <a:pt x="206491" y="56542"/>
                  </a:lnTo>
                  <a:close/>
                  <a:moveTo>
                    <a:pt x="218674" y="56542"/>
                  </a:moveTo>
                  <a:lnTo>
                    <a:pt x="218674" y="62476"/>
                  </a:lnTo>
                  <a:lnTo>
                    <a:pt x="212739" y="62476"/>
                  </a:lnTo>
                  <a:lnTo>
                    <a:pt x="212739" y="56542"/>
                  </a:lnTo>
                  <a:close/>
                  <a:moveTo>
                    <a:pt x="224921" y="56542"/>
                  </a:moveTo>
                  <a:lnTo>
                    <a:pt x="224921" y="62476"/>
                  </a:lnTo>
                  <a:lnTo>
                    <a:pt x="218987" y="62476"/>
                  </a:lnTo>
                  <a:lnTo>
                    <a:pt x="218987" y="56542"/>
                  </a:lnTo>
                  <a:close/>
                  <a:moveTo>
                    <a:pt x="231170" y="56542"/>
                  </a:moveTo>
                  <a:lnTo>
                    <a:pt x="231170" y="62476"/>
                  </a:lnTo>
                  <a:lnTo>
                    <a:pt x="225234" y="62476"/>
                  </a:lnTo>
                  <a:lnTo>
                    <a:pt x="225234" y="56542"/>
                  </a:lnTo>
                  <a:close/>
                  <a:moveTo>
                    <a:pt x="237417" y="56542"/>
                  </a:moveTo>
                  <a:lnTo>
                    <a:pt x="237417" y="62476"/>
                  </a:lnTo>
                  <a:lnTo>
                    <a:pt x="231481" y="62476"/>
                  </a:lnTo>
                  <a:lnTo>
                    <a:pt x="231481" y="56542"/>
                  </a:lnTo>
                  <a:close/>
                  <a:moveTo>
                    <a:pt x="243664" y="56542"/>
                  </a:moveTo>
                  <a:lnTo>
                    <a:pt x="243664" y="62476"/>
                  </a:lnTo>
                  <a:lnTo>
                    <a:pt x="237729" y="62476"/>
                  </a:lnTo>
                  <a:lnTo>
                    <a:pt x="237729" y="56542"/>
                  </a:lnTo>
                  <a:close/>
                  <a:moveTo>
                    <a:pt x="249911" y="56542"/>
                  </a:moveTo>
                  <a:lnTo>
                    <a:pt x="249911" y="62476"/>
                  </a:lnTo>
                  <a:lnTo>
                    <a:pt x="243977" y="62476"/>
                  </a:lnTo>
                  <a:lnTo>
                    <a:pt x="243977" y="56542"/>
                  </a:lnTo>
                  <a:close/>
                  <a:moveTo>
                    <a:pt x="256161" y="56542"/>
                  </a:moveTo>
                  <a:lnTo>
                    <a:pt x="256161" y="62476"/>
                  </a:lnTo>
                  <a:lnTo>
                    <a:pt x="250225" y="62476"/>
                  </a:lnTo>
                  <a:lnTo>
                    <a:pt x="250225" y="56542"/>
                  </a:lnTo>
                  <a:close/>
                  <a:moveTo>
                    <a:pt x="262409" y="56542"/>
                  </a:moveTo>
                  <a:lnTo>
                    <a:pt x="262409" y="62476"/>
                  </a:lnTo>
                  <a:lnTo>
                    <a:pt x="256474" y="62476"/>
                  </a:lnTo>
                  <a:lnTo>
                    <a:pt x="256474" y="56542"/>
                  </a:lnTo>
                  <a:close/>
                  <a:moveTo>
                    <a:pt x="268656" y="56542"/>
                  </a:moveTo>
                  <a:lnTo>
                    <a:pt x="268656" y="62476"/>
                  </a:lnTo>
                  <a:lnTo>
                    <a:pt x="262721" y="62476"/>
                  </a:lnTo>
                  <a:lnTo>
                    <a:pt x="262721" y="56542"/>
                  </a:lnTo>
                  <a:close/>
                  <a:moveTo>
                    <a:pt x="274904" y="56542"/>
                  </a:moveTo>
                  <a:lnTo>
                    <a:pt x="274904" y="62476"/>
                  </a:lnTo>
                  <a:lnTo>
                    <a:pt x="268968" y="62476"/>
                  </a:lnTo>
                  <a:lnTo>
                    <a:pt x="268968" y="56542"/>
                  </a:lnTo>
                  <a:close/>
                  <a:moveTo>
                    <a:pt x="6251" y="62789"/>
                  </a:moveTo>
                  <a:lnTo>
                    <a:pt x="6251" y="68725"/>
                  </a:lnTo>
                  <a:lnTo>
                    <a:pt x="315" y="68725"/>
                  </a:lnTo>
                  <a:lnTo>
                    <a:pt x="315" y="62789"/>
                  </a:lnTo>
                  <a:close/>
                  <a:moveTo>
                    <a:pt x="12498" y="62789"/>
                  </a:moveTo>
                  <a:lnTo>
                    <a:pt x="12498" y="68725"/>
                  </a:lnTo>
                  <a:lnTo>
                    <a:pt x="6562" y="68725"/>
                  </a:lnTo>
                  <a:lnTo>
                    <a:pt x="6562" y="62789"/>
                  </a:lnTo>
                  <a:close/>
                  <a:moveTo>
                    <a:pt x="18745" y="62789"/>
                  </a:moveTo>
                  <a:lnTo>
                    <a:pt x="18745" y="68725"/>
                  </a:lnTo>
                  <a:lnTo>
                    <a:pt x="12810" y="68725"/>
                  </a:lnTo>
                  <a:lnTo>
                    <a:pt x="12810" y="62789"/>
                  </a:lnTo>
                  <a:close/>
                  <a:moveTo>
                    <a:pt x="24992" y="62789"/>
                  </a:moveTo>
                  <a:lnTo>
                    <a:pt x="24992" y="68725"/>
                  </a:lnTo>
                  <a:lnTo>
                    <a:pt x="19058" y="68725"/>
                  </a:lnTo>
                  <a:lnTo>
                    <a:pt x="19058" y="62789"/>
                  </a:lnTo>
                  <a:close/>
                  <a:moveTo>
                    <a:pt x="31242" y="62789"/>
                  </a:moveTo>
                  <a:lnTo>
                    <a:pt x="31242" y="68725"/>
                  </a:lnTo>
                  <a:lnTo>
                    <a:pt x="25305" y="68725"/>
                  </a:lnTo>
                  <a:lnTo>
                    <a:pt x="25305" y="62789"/>
                  </a:lnTo>
                  <a:close/>
                  <a:moveTo>
                    <a:pt x="37489" y="62789"/>
                  </a:moveTo>
                  <a:lnTo>
                    <a:pt x="37489" y="68725"/>
                  </a:lnTo>
                  <a:lnTo>
                    <a:pt x="31553" y="68725"/>
                  </a:lnTo>
                  <a:lnTo>
                    <a:pt x="31553" y="62789"/>
                  </a:lnTo>
                  <a:close/>
                  <a:moveTo>
                    <a:pt x="43737" y="62789"/>
                  </a:moveTo>
                  <a:lnTo>
                    <a:pt x="43737" y="68725"/>
                  </a:lnTo>
                  <a:lnTo>
                    <a:pt x="37802" y="68725"/>
                  </a:lnTo>
                  <a:lnTo>
                    <a:pt x="37802" y="62789"/>
                  </a:lnTo>
                  <a:close/>
                  <a:moveTo>
                    <a:pt x="49985" y="62789"/>
                  </a:moveTo>
                  <a:lnTo>
                    <a:pt x="49985" y="68725"/>
                  </a:lnTo>
                  <a:lnTo>
                    <a:pt x="44049" y="68725"/>
                  </a:lnTo>
                  <a:lnTo>
                    <a:pt x="44049" y="62789"/>
                  </a:lnTo>
                  <a:close/>
                  <a:moveTo>
                    <a:pt x="56232" y="62789"/>
                  </a:moveTo>
                  <a:lnTo>
                    <a:pt x="56232" y="68725"/>
                  </a:lnTo>
                  <a:lnTo>
                    <a:pt x="50296" y="68725"/>
                  </a:lnTo>
                  <a:lnTo>
                    <a:pt x="50296" y="62789"/>
                  </a:lnTo>
                  <a:close/>
                  <a:moveTo>
                    <a:pt x="62480" y="62789"/>
                  </a:moveTo>
                  <a:lnTo>
                    <a:pt x="62480" y="68725"/>
                  </a:lnTo>
                  <a:lnTo>
                    <a:pt x="56545" y="68725"/>
                  </a:lnTo>
                  <a:lnTo>
                    <a:pt x="56545" y="62789"/>
                  </a:lnTo>
                  <a:close/>
                  <a:moveTo>
                    <a:pt x="68727" y="62789"/>
                  </a:moveTo>
                  <a:lnTo>
                    <a:pt x="68727" y="68725"/>
                  </a:lnTo>
                  <a:lnTo>
                    <a:pt x="62792" y="68725"/>
                  </a:lnTo>
                  <a:lnTo>
                    <a:pt x="62792" y="62789"/>
                  </a:lnTo>
                  <a:close/>
                  <a:moveTo>
                    <a:pt x="74975" y="62789"/>
                  </a:moveTo>
                  <a:lnTo>
                    <a:pt x="74975" y="68725"/>
                  </a:lnTo>
                  <a:lnTo>
                    <a:pt x="69039" y="68725"/>
                  </a:lnTo>
                  <a:lnTo>
                    <a:pt x="69039" y="62789"/>
                  </a:lnTo>
                  <a:close/>
                  <a:moveTo>
                    <a:pt x="81223" y="62789"/>
                  </a:moveTo>
                  <a:lnTo>
                    <a:pt x="81223" y="68725"/>
                  </a:lnTo>
                  <a:lnTo>
                    <a:pt x="75286" y="68725"/>
                  </a:lnTo>
                  <a:lnTo>
                    <a:pt x="75286" y="62789"/>
                  </a:lnTo>
                  <a:close/>
                  <a:moveTo>
                    <a:pt x="87470" y="62789"/>
                  </a:moveTo>
                  <a:lnTo>
                    <a:pt x="87470" y="68725"/>
                  </a:lnTo>
                  <a:lnTo>
                    <a:pt x="81535" y="68725"/>
                  </a:lnTo>
                  <a:lnTo>
                    <a:pt x="81535" y="62789"/>
                  </a:lnTo>
                  <a:close/>
                  <a:moveTo>
                    <a:pt x="93718" y="62789"/>
                  </a:moveTo>
                  <a:lnTo>
                    <a:pt x="93718" y="68725"/>
                  </a:lnTo>
                  <a:lnTo>
                    <a:pt x="87784" y="68725"/>
                  </a:lnTo>
                  <a:lnTo>
                    <a:pt x="87784" y="62789"/>
                  </a:lnTo>
                  <a:close/>
                  <a:moveTo>
                    <a:pt x="99967" y="62789"/>
                  </a:moveTo>
                  <a:lnTo>
                    <a:pt x="99967" y="68725"/>
                  </a:lnTo>
                  <a:lnTo>
                    <a:pt x="94031" y="68725"/>
                  </a:lnTo>
                  <a:lnTo>
                    <a:pt x="94031" y="62789"/>
                  </a:lnTo>
                  <a:close/>
                  <a:moveTo>
                    <a:pt x="106214" y="62789"/>
                  </a:moveTo>
                  <a:lnTo>
                    <a:pt x="106214" y="68725"/>
                  </a:lnTo>
                  <a:lnTo>
                    <a:pt x="100278" y="68725"/>
                  </a:lnTo>
                  <a:lnTo>
                    <a:pt x="100278" y="62789"/>
                  </a:lnTo>
                  <a:close/>
                  <a:moveTo>
                    <a:pt x="112461" y="62789"/>
                  </a:moveTo>
                  <a:lnTo>
                    <a:pt x="112461" y="68725"/>
                  </a:lnTo>
                  <a:lnTo>
                    <a:pt x="106527" y="68725"/>
                  </a:lnTo>
                  <a:lnTo>
                    <a:pt x="106527" y="62789"/>
                  </a:lnTo>
                  <a:close/>
                  <a:moveTo>
                    <a:pt x="118710" y="62789"/>
                  </a:moveTo>
                  <a:lnTo>
                    <a:pt x="118710" y="68725"/>
                  </a:lnTo>
                  <a:lnTo>
                    <a:pt x="112774" y="68725"/>
                  </a:lnTo>
                  <a:lnTo>
                    <a:pt x="112774" y="62789"/>
                  </a:lnTo>
                  <a:close/>
                  <a:moveTo>
                    <a:pt x="124957" y="62789"/>
                  </a:moveTo>
                  <a:lnTo>
                    <a:pt x="124957" y="68725"/>
                  </a:lnTo>
                  <a:lnTo>
                    <a:pt x="119021" y="68725"/>
                  </a:lnTo>
                  <a:lnTo>
                    <a:pt x="119021" y="62789"/>
                  </a:lnTo>
                  <a:close/>
                  <a:moveTo>
                    <a:pt x="131204" y="62789"/>
                  </a:moveTo>
                  <a:lnTo>
                    <a:pt x="131204" y="68725"/>
                  </a:lnTo>
                  <a:lnTo>
                    <a:pt x="125270" y="68725"/>
                  </a:lnTo>
                  <a:lnTo>
                    <a:pt x="125270" y="62789"/>
                  </a:lnTo>
                  <a:close/>
                  <a:moveTo>
                    <a:pt x="137451" y="62789"/>
                  </a:moveTo>
                  <a:lnTo>
                    <a:pt x="137451" y="68725"/>
                  </a:lnTo>
                  <a:lnTo>
                    <a:pt x="131517" y="68725"/>
                  </a:lnTo>
                  <a:lnTo>
                    <a:pt x="131517" y="62789"/>
                  </a:lnTo>
                  <a:close/>
                  <a:moveTo>
                    <a:pt x="143702" y="62789"/>
                  </a:moveTo>
                  <a:lnTo>
                    <a:pt x="143702" y="68725"/>
                  </a:lnTo>
                  <a:lnTo>
                    <a:pt x="137766" y="68725"/>
                  </a:lnTo>
                  <a:lnTo>
                    <a:pt x="137766" y="62789"/>
                  </a:lnTo>
                  <a:close/>
                  <a:moveTo>
                    <a:pt x="149949" y="62789"/>
                  </a:moveTo>
                  <a:lnTo>
                    <a:pt x="149949" y="68725"/>
                  </a:lnTo>
                  <a:lnTo>
                    <a:pt x="144015" y="68725"/>
                  </a:lnTo>
                  <a:lnTo>
                    <a:pt x="144015" y="62789"/>
                  </a:lnTo>
                  <a:close/>
                  <a:moveTo>
                    <a:pt x="156196" y="62789"/>
                  </a:moveTo>
                  <a:lnTo>
                    <a:pt x="156196" y="68725"/>
                  </a:lnTo>
                  <a:lnTo>
                    <a:pt x="150262" y="68725"/>
                  </a:lnTo>
                  <a:lnTo>
                    <a:pt x="150262" y="62789"/>
                  </a:lnTo>
                  <a:close/>
                  <a:moveTo>
                    <a:pt x="162445" y="62789"/>
                  </a:moveTo>
                  <a:lnTo>
                    <a:pt x="162445" y="68725"/>
                  </a:lnTo>
                  <a:lnTo>
                    <a:pt x="156509" y="68725"/>
                  </a:lnTo>
                  <a:lnTo>
                    <a:pt x="156509" y="62789"/>
                  </a:lnTo>
                  <a:close/>
                  <a:moveTo>
                    <a:pt x="168692" y="62789"/>
                  </a:moveTo>
                  <a:lnTo>
                    <a:pt x="168692" y="68725"/>
                  </a:lnTo>
                  <a:lnTo>
                    <a:pt x="162756" y="68725"/>
                  </a:lnTo>
                  <a:lnTo>
                    <a:pt x="162756" y="62789"/>
                  </a:lnTo>
                  <a:close/>
                  <a:moveTo>
                    <a:pt x="174939" y="62789"/>
                  </a:moveTo>
                  <a:lnTo>
                    <a:pt x="174939" y="68725"/>
                  </a:lnTo>
                  <a:lnTo>
                    <a:pt x="169005" y="68725"/>
                  </a:lnTo>
                  <a:lnTo>
                    <a:pt x="169005" y="62789"/>
                  </a:lnTo>
                  <a:close/>
                  <a:moveTo>
                    <a:pt x="181186" y="62789"/>
                  </a:moveTo>
                  <a:lnTo>
                    <a:pt x="181186" y="68725"/>
                  </a:lnTo>
                  <a:lnTo>
                    <a:pt x="175252" y="68725"/>
                  </a:lnTo>
                  <a:lnTo>
                    <a:pt x="175252" y="62789"/>
                  </a:lnTo>
                  <a:close/>
                  <a:moveTo>
                    <a:pt x="187435" y="62789"/>
                  </a:moveTo>
                  <a:lnTo>
                    <a:pt x="187435" y="68725"/>
                  </a:lnTo>
                  <a:lnTo>
                    <a:pt x="181499" y="68725"/>
                  </a:lnTo>
                  <a:lnTo>
                    <a:pt x="181499" y="62789"/>
                  </a:lnTo>
                  <a:close/>
                  <a:moveTo>
                    <a:pt x="193684" y="62789"/>
                  </a:moveTo>
                  <a:lnTo>
                    <a:pt x="193684" y="68725"/>
                  </a:lnTo>
                  <a:lnTo>
                    <a:pt x="187749" y="68725"/>
                  </a:lnTo>
                  <a:lnTo>
                    <a:pt x="187749" y="62789"/>
                  </a:lnTo>
                  <a:close/>
                  <a:moveTo>
                    <a:pt x="199931" y="62789"/>
                  </a:moveTo>
                  <a:lnTo>
                    <a:pt x="199931" y="68725"/>
                  </a:lnTo>
                  <a:lnTo>
                    <a:pt x="193996" y="68725"/>
                  </a:lnTo>
                  <a:lnTo>
                    <a:pt x="193996" y="62789"/>
                  </a:lnTo>
                  <a:close/>
                  <a:moveTo>
                    <a:pt x="206180" y="62789"/>
                  </a:moveTo>
                  <a:lnTo>
                    <a:pt x="206180" y="68725"/>
                  </a:lnTo>
                  <a:lnTo>
                    <a:pt x="200244" y="68725"/>
                  </a:lnTo>
                  <a:lnTo>
                    <a:pt x="200244" y="62789"/>
                  </a:lnTo>
                  <a:close/>
                  <a:moveTo>
                    <a:pt x="212427" y="62789"/>
                  </a:moveTo>
                  <a:lnTo>
                    <a:pt x="212427" y="68725"/>
                  </a:lnTo>
                  <a:lnTo>
                    <a:pt x="206491" y="68725"/>
                  </a:lnTo>
                  <a:lnTo>
                    <a:pt x="206491" y="62789"/>
                  </a:lnTo>
                  <a:close/>
                  <a:moveTo>
                    <a:pt x="218674" y="62789"/>
                  </a:moveTo>
                  <a:lnTo>
                    <a:pt x="218674" y="68725"/>
                  </a:lnTo>
                  <a:lnTo>
                    <a:pt x="212739" y="68725"/>
                  </a:lnTo>
                  <a:lnTo>
                    <a:pt x="212739" y="62789"/>
                  </a:lnTo>
                  <a:close/>
                  <a:moveTo>
                    <a:pt x="224921" y="62789"/>
                  </a:moveTo>
                  <a:lnTo>
                    <a:pt x="224921" y="68725"/>
                  </a:lnTo>
                  <a:lnTo>
                    <a:pt x="218987" y="68725"/>
                  </a:lnTo>
                  <a:lnTo>
                    <a:pt x="218987" y="62789"/>
                  </a:lnTo>
                  <a:close/>
                  <a:moveTo>
                    <a:pt x="231170" y="62789"/>
                  </a:moveTo>
                  <a:lnTo>
                    <a:pt x="231170" y="68725"/>
                  </a:lnTo>
                  <a:lnTo>
                    <a:pt x="225234" y="68725"/>
                  </a:lnTo>
                  <a:lnTo>
                    <a:pt x="225234" y="62789"/>
                  </a:lnTo>
                  <a:close/>
                  <a:moveTo>
                    <a:pt x="237417" y="62789"/>
                  </a:moveTo>
                  <a:lnTo>
                    <a:pt x="237417" y="68725"/>
                  </a:lnTo>
                  <a:lnTo>
                    <a:pt x="231481" y="68725"/>
                  </a:lnTo>
                  <a:lnTo>
                    <a:pt x="231481" y="62789"/>
                  </a:lnTo>
                  <a:close/>
                  <a:moveTo>
                    <a:pt x="243664" y="62789"/>
                  </a:moveTo>
                  <a:lnTo>
                    <a:pt x="243664" y="68725"/>
                  </a:lnTo>
                  <a:lnTo>
                    <a:pt x="237729" y="68725"/>
                  </a:lnTo>
                  <a:lnTo>
                    <a:pt x="237729" y="62789"/>
                  </a:lnTo>
                  <a:close/>
                  <a:moveTo>
                    <a:pt x="249911" y="62789"/>
                  </a:moveTo>
                  <a:lnTo>
                    <a:pt x="249911" y="68725"/>
                  </a:lnTo>
                  <a:lnTo>
                    <a:pt x="243977" y="68725"/>
                  </a:lnTo>
                  <a:lnTo>
                    <a:pt x="243977" y="62789"/>
                  </a:lnTo>
                  <a:close/>
                  <a:moveTo>
                    <a:pt x="256161" y="62789"/>
                  </a:moveTo>
                  <a:lnTo>
                    <a:pt x="256161" y="68725"/>
                  </a:lnTo>
                  <a:lnTo>
                    <a:pt x="250225" y="68725"/>
                  </a:lnTo>
                  <a:lnTo>
                    <a:pt x="250225" y="62789"/>
                  </a:lnTo>
                  <a:close/>
                  <a:moveTo>
                    <a:pt x="262409" y="62789"/>
                  </a:moveTo>
                  <a:lnTo>
                    <a:pt x="262409" y="68725"/>
                  </a:lnTo>
                  <a:lnTo>
                    <a:pt x="256474" y="68725"/>
                  </a:lnTo>
                  <a:lnTo>
                    <a:pt x="256474" y="62789"/>
                  </a:lnTo>
                  <a:close/>
                  <a:moveTo>
                    <a:pt x="268656" y="62789"/>
                  </a:moveTo>
                  <a:lnTo>
                    <a:pt x="268656" y="68725"/>
                  </a:lnTo>
                  <a:lnTo>
                    <a:pt x="262721" y="68725"/>
                  </a:lnTo>
                  <a:lnTo>
                    <a:pt x="262721" y="62789"/>
                  </a:lnTo>
                  <a:close/>
                  <a:moveTo>
                    <a:pt x="274904" y="62789"/>
                  </a:moveTo>
                  <a:lnTo>
                    <a:pt x="274904" y="68725"/>
                  </a:lnTo>
                  <a:lnTo>
                    <a:pt x="268968" y="68725"/>
                  </a:lnTo>
                  <a:lnTo>
                    <a:pt x="268968" y="62789"/>
                  </a:lnTo>
                  <a:close/>
                  <a:moveTo>
                    <a:pt x="6251" y="69036"/>
                  </a:moveTo>
                  <a:lnTo>
                    <a:pt x="6251" y="74972"/>
                  </a:lnTo>
                  <a:lnTo>
                    <a:pt x="315" y="74972"/>
                  </a:lnTo>
                  <a:lnTo>
                    <a:pt x="315" y="69036"/>
                  </a:lnTo>
                  <a:close/>
                  <a:moveTo>
                    <a:pt x="12498" y="69036"/>
                  </a:moveTo>
                  <a:lnTo>
                    <a:pt x="12498" y="74972"/>
                  </a:lnTo>
                  <a:lnTo>
                    <a:pt x="6562" y="74972"/>
                  </a:lnTo>
                  <a:lnTo>
                    <a:pt x="6562" y="69036"/>
                  </a:lnTo>
                  <a:close/>
                  <a:moveTo>
                    <a:pt x="18745" y="69036"/>
                  </a:moveTo>
                  <a:lnTo>
                    <a:pt x="18745" y="74972"/>
                  </a:lnTo>
                  <a:lnTo>
                    <a:pt x="12810" y="74972"/>
                  </a:lnTo>
                  <a:lnTo>
                    <a:pt x="12810" y="69036"/>
                  </a:lnTo>
                  <a:close/>
                  <a:moveTo>
                    <a:pt x="24992" y="69036"/>
                  </a:moveTo>
                  <a:lnTo>
                    <a:pt x="24992" y="74972"/>
                  </a:lnTo>
                  <a:lnTo>
                    <a:pt x="19058" y="74972"/>
                  </a:lnTo>
                  <a:lnTo>
                    <a:pt x="19058" y="69036"/>
                  </a:lnTo>
                  <a:close/>
                  <a:moveTo>
                    <a:pt x="31242" y="69036"/>
                  </a:moveTo>
                  <a:lnTo>
                    <a:pt x="31242" y="74972"/>
                  </a:lnTo>
                  <a:lnTo>
                    <a:pt x="25305" y="74972"/>
                  </a:lnTo>
                  <a:lnTo>
                    <a:pt x="25305" y="69036"/>
                  </a:lnTo>
                  <a:close/>
                  <a:moveTo>
                    <a:pt x="37489" y="69036"/>
                  </a:moveTo>
                  <a:lnTo>
                    <a:pt x="37489" y="74972"/>
                  </a:lnTo>
                  <a:lnTo>
                    <a:pt x="31553" y="74972"/>
                  </a:lnTo>
                  <a:lnTo>
                    <a:pt x="31553" y="69036"/>
                  </a:lnTo>
                  <a:close/>
                  <a:moveTo>
                    <a:pt x="43737" y="69036"/>
                  </a:moveTo>
                  <a:lnTo>
                    <a:pt x="43737" y="74972"/>
                  </a:lnTo>
                  <a:lnTo>
                    <a:pt x="37802" y="74972"/>
                  </a:lnTo>
                  <a:lnTo>
                    <a:pt x="37802" y="69036"/>
                  </a:lnTo>
                  <a:close/>
                  <a:moveTo>
                    <a:pt x="49985" y="69036"/>
                  </a:moveTo>
                  <a:lnTo>
                    <a:pt x="49985" y="74972"/>
                  </a:lnTo>
                  <a:lnTo>
                    <a:pt x="44049" y="74972"/>
                  </a:lnTo>
                  <a:lnTo>
                    <a:pt x="44049" y="69036"/>
                  </a:lnTo>
                  <a:close/>
                  <a:moveTo>
                    <a:pt x="56232" y="69036"/>
                  </a:moveTo>
                  <a:lnTo>
                    <a:pt x="56232" y="74972"/>
                  </a:lnTo>
                  <a:lnTo>
                    <a:pt x="50296" y="74972"/>
                  </a:lnTo>
                  <a:lnTo>
                    <a:pt x="50296" y="69036"/>
                  </a:lnTo>
                  <a:close/>
                  <a:moveTo>
                    <a:pt x="62480" y="69036"/>
                  </a:moveTo>
                  <a:lnTo>
                    <a:pt x="62480" y="74972"/>
                  </a:lnTo>
                  <a:lnTo>
                    <a:pt x="56545" y="74972"/>
                  </a:lnTo>
                  <a:lnTo>
                    <a:pt x="56545" y="69036"/>
                  </a:lnTo>
                  <a:close/>
                  <a:moveTo>
                    <a:pt x="68727" y="69036"/>
                  </a:moveTo>
                  <a:lnTo>
                    <a:pt x="68727" y="74972"/>
                  </a:lnTo>
                  <a:lnTo>
                    <a:pt x="62792" y="74972"/>
                  </a:lnTo>
                  <a:lnTo>
                    <a:pt x="62792" y="69036"/>
                  </a:lnTo>
                  <a:close/>
                  <a:moveTo>
                    <a:pt x="74975" y="69036"/>
                  </a:moveTo>
                  <a:lnTo>
                    <a:pt x="74975" y="74972"/>
                  </a:lnTo>
                  <a:lnTo>
                    <a:pt x="69039" y="74972"/>
                  </a:lnTo>
                  <a:lnTo>
                    <a:pt x="69039" y="69036"/>
                  </a:lnTo>
                  <a:close/>
                  <a:moveTo>
                    <a:pt x="81223" y="69036"/>
                  </a:moveTo>
                  <a:lnTo>
                    <a:pt x="81223" y="74972"/>
                  </a:lnTo>
                  <a:lnTo>
                    <a:pt x="75286" y="74972"/>
                  </a:lnTo>
                  <a:lnTo>
                    <a:pt x="75286" y="69036"/>
                  </a:lnTo>
                  <a:close/>
                  <a:moveTo>
                    <a:pt x="87470" y="69036"/>
                  </a:moveTo>
                  <a:lnTo>
                    <a:pt x="87470" y="74972"/>
                  </a:lnTo>
                  <a:lnTo>
                    <a:pt x="81535" y="74972"/>
                  </a:lnTo>
                  <a:lnTo>
                    <a:pt x="81535" y="69036"/>
                  </a:lnTo>
                  <a:close/>
                  <a:moveTo>
                    <a:pt x="93718" y="69036"/>
                  </a:moveTo>
                  <a:lnTo>
                    <a:pt x="93718" y="74972"/>
                  </a:lnTo>
                  <a:lnTo>
                    <a:pt x="87784" y="74972"/>
                  </a:lnTo>
                  <a:lnTo>
                    <a:pt x="87784" y="69036"/>
                  </a:lnTo>
                  <a:close/>
                  <a:moveTo>
                    <a:pt x="99967" y="69036"/>
                  </a:moveTo>
                  <a:lnTo>
                    <a:pt x="99967" y="74972"/>
                  </a:lnTo>
                  <a:lnTo>
                    <a:pt x="94031" y="74972"/>
                  </a:lnTo>
                  <a:lnTo>
                    <a:pt x="94031" y="69036"/>
                  </a:lnTo>
                  <a:close/>
                  <a:moveTo>
                    <a:pt x="106214" y="69036"/>
                  </a:moveTo>
                  <a:lnTo>
                    <a:pt x="106214" y="74972"/>
                  </a:lnTo>
                  <a:lnTo>
                    <a:pt x="100278" y="74972"/>
                  </a:lnTo>
                  <a:lnTo>
                    <a:pt x="100278" y="69036"/>
                  </a:lnTo>
                  <a:close/>
                  <a:moveTo>
                    <a:pt x="112461" y="69036"/>
                  </a:moveTo>
                  <a:lnTo>
                    <a:pt x="112461" y="74972"/>
                  </a:lnTo>
                  <a:lnTo>
                    <a:pt x="106527" y="74972"/>
                  </a:lnTo>
                  <a:lnTo>
                    <a:pt x="106527" y="69036"/>
                  </a:lnTo>
                  <a:close/>
                  <a:moveTo>
                    <a:pt x="118710" y="69036"/>
                  </a:moveTo>
                  <a:lnTo>
                    <a:pt x="118710" y="74972"/>
                  </a:lnTo>
                  <a:lnTo>
                    <a:pt x="112774" y="74972"/>
                  </a:lnTo>
                  <a:lnTo>
                    <a:pt x="112774" y="69036"/>
                  </a:lnTo>
                  <a:close/>
                  <a:moveTo>
                    <a:pt x="124957" y="69036"/>
                  </a:moveTo>
                  <a:lnTo>
                    <a:pt x="124957" y="74972"/>
                  </a:lnTo>
                  <a:lnTo>
                    <a:pt x="119021" y="74972"/>
                  </a:lnTo>
                  <a:lnTo>
                    <a:pt x="119021" y="69036"/>
                  </a:lnTo>
                  <a:close/>
                  <a:moveTo>
                    <a:pt x="131204" y="69036"/>
                  </a:moveTo>
                  <a:lnTo>
                    <a:pt x="131204" y="74972"/>
                  </a:lnTo>
                  <a:lnTo>
                    <a:pt x="125270" y="74972"/>
                  </a:lnTo>
                  <a:lnTo>
                    <a:pt x="125270" y="69036"/>
                  </a:lnTo>
                  <a:close/>
                  <a:moveTo>
                    <a:pt x="137451" y="69036"/>
                  </a:moveTo>
                  <a:lnTo>
                    <a:pt x="137451" y="74972"/>
                  </a:lnTo>
                  <a:lnTo>
                    <a:pt x="131517" y="74972"/>
                  </a:lnTo>
                  <a:lnTo>
                    <a:pt x="131517" y="69036"/>
                  </a:lnTo>
                  <a:close/>
                  <a:moveTo>
                    <a:pt x="143702" y="69036"/>
                  </a:moveTo>
                  <a:lnTo>
                    <a:pt x="143702" y="74972"/>
                  </a:lnTo>
                  <a:lnTo>
                    <a:pt x="137766" y="74972"/>
                  </a:lnTo>
                  <a:lnTo>
                    <a:pt x="137766" y="69036"/>
                  </a:lnTo>
                  <a:close/>
                  <a:moveTo>
                    <a:pt x="149949" y="69036"/>
                  </a:moveTo>
                  <a:lnTo>
                    <a:pt x="149949" y="74972"/>
                  </a:lnTo>
                  <a:lnTo>
                    <a:pt x="144015" y="74972"/>
                  </a:lnTo>
                  <a:lnTo>
                    <a:pt x="144015" y="69036"/>
                  </a:lnTo>
                  <a:close/>
                  <a:moveTo>
                    <a:pt x="156196" y="69036"/>
                  </a:moveTo>
                  <a:lnTo>
                    <a:pt x="156196" y="74972"/>
                  </a:lnTo>
                  <a:lnTo>
                    <a:pt x="150262" y="74972"/>
                  </a:lnTo>
                  <a:lnTo>
                    <a:pt x="150262" y="69036"/>
                  </a:lnTo>
                  <a:close/>
                  <a:moveTo>
                    <a:pt x="162445" y="69036"/>
                  </a:moveTo>
                  <a:lnTo>
                    <a:pt x="162445" y="74972"/>
                  </a:lnTo>
                  <a:lnTo>
                    <a:pt x="156509" y="74972"/>
                  </a:lnTo>
                  <a:lnTo>
                    <a:pt x="156509" y="69036"/>
                  </a:lnTo>
                  <a:close/>
                  <a:moveTo>
                    <a:pt x="168692" y="69036"/>
                  </a:moveTo>
                  <a:lnTo>
                    <a:pt x="168692" y="74972"/>
                  </a:lnTo>
                  <a:lnTo>
                    <a:pt x="162756" y="74972"/>
                  </a:lnTo>
                  <a:lnTo>
                    <a:pt x="162756" y="69036"/>
                  </a:lnTo>
                  <a:close/>
                  <a:moveTo>
                    <a:pt x="174939" y="69036"/>
                  </a:moveTo>
                  <a:lnTo>
                    <a:pt x="174939" y="74972"/>
                  </a:lnTo>
                  <a:lnTo>
                    <a:pt x="169005" y="74972"/>
                  </a:lnTo>
                  <a:lnTo>
                    <a:pt x="169005" y="69036"/>
                  </a:lnTo>
                  <a:close/>
                  <a:moveTo>
                    <a:pt x="181186" y="69036"/>
                  </a:moveTo>
                  <a:lnTo>
                    <a:pt x="181186" y="74972"/>
                  </a:lnTo>
                  <a:lnTo>
                    <a:pt x="175252" y="74972"/>
                  </a:lnTo>
                  <a:lnTo>
                    <a:pt x="175252" y="69036"/>
                  </a:lnTo>
                  <a:close/>
                  <a:moveTo>
                    <a:pt x="187435" y="69036"/>
                  </a:moveTo>
                  <a:lnTo>
                    <a:pt x="187435" y="74972"/>
                  </a:lnTo>
                  <a:lnTo>
                    <a:pt x="181499" y="74972"/>
                  </a:lnTo>
                  <a:lnTo>
                    <a:pt x="181499" y="69036"/>
                  </a:lnTo>
                  <a:close/>
                  <a:moveTo>
                    <a:pt x="193684" y="69036"/>
                  </a:moveTo>
                  <a:lnTo>
                    <a:pt x="193684" y="74972"/>
                  </a:lnTo>
                  <a:lnTo>
                    <a:pt x="187749" y="74972"/>
                  </a:lnTo>
                  <a:lnTo>
                    <a:pt x="187749" y="69036"/>
                  </a:lnTo>
                  <a:close/>
                  <a:moveTo>
                    <a:pt x="199931" y="69036"/>
                  </a:moveTo>
                  <a:lnTo>
                    <a:pt x="199931" y="74972"/>
                  </a:lnTo>
                  <a:lnTo>
                    <a:pt x="193996" y="74972"/>
                  </a:lnTo>
                  <a:lnTo>
                    <a:pt x="193996" y="69036"/>
                  </a:lnTo>
                  <a:close/>
                  <a:moveTo>
                    <a:pt x="206180" y="69036"/>
                  </a:moveTo>
                  <a:lnTo>
                    <a:pt x="206180" y="74972"/>
                  </a:lnTo>
                  <a:lnTo>
                    <a:pt x="200244" y="74972"/>
                  </a:lnTo>
                  <a:lnTo>
                    <a:pt x="200244" y="69036"/>
                  </a:lnTo>
                  <a:close/>
                  <a:moveTo>
                    <a:pt x="212427" y="69036"/>
                  </a:moveTo>
                  <a:lnTo>
                    <a:pt x="212427" y="74972"/>
                  </a:lnTo>
                  <a:lnTo>
                    <a:pt x="206491" y="74972"/>
                  </a:lnTo>
                  <a:lnTo>
                    <a:pt x="206491" y="69036"/>
                  </a:lnTo>
                  <a:close/>
                  <a:moveTo>
                    <a:pt x="218674" y="69036"/>
                  </a:moveTo>
                  <a:lnTo>
                    <a:pt x="218674" y="74972"/>
                  </a:lnTo>
                  <a:lnTo>
                    <a:pt x="212739" y="74972"/>
                  </a:lnTo>
                  <a:lnTo>
                    <a:pt x="212739" y="69036"/>
                  </a:lnTo>
                  <a:close/>
                  <a:moveTo>
                    <a:pt x="224921" y="69036"/>
                  </a:moveTo>
                  <a:lnTo>
                    <a:pt x="224921" y="74972"/>
                  </a:lnTo>
                  <a:lnTo>
                    <a:pt x="218987" y="74972"/>
                  </a:lnTo>
                  <a:lnTo>
                    <a:pt x="218987" y="69036"/>
                  </a:lnTo>
                  <a:close/>
                  <a:moveTo>
                    <a:pt x="231170" y="69036"/>
                  </a:moveTo>
                  <a:lnTo>
                    <a:pt x="231170" y="74972"/>
                  </a:lnTo>
                  <a:lnTo>
                    <a:pt x="225234" y="74972"/>
                  </a:lnTo>
                  <a:lnTo>
                    <a:pt x="225234" y="69036"/>
                  </a:lnTo>
                  <a:close/>
                  <a:moveTo>
                    <a:pt x="237417" y="69036"/>
                  </a:moveTo>
                  <a:lnTo>
                    <a:pt x="237417" y="74972"/>
                  </a:lnTo>
                  <a:lnTo>
                    <a:pt x="231481" y="74972"/>
                  </a:lnTo>
                  <a:lnTo>
                    <a:pt x="231481" y="69036"/>
                  </a:lnTo>
                  <a:close/>
                  <a:moveTo>
                    <a:pt x="243664" y="69036"/>
                  </a:moveTo>
                  <a:lnTo>
                    <a:pt x="243664" y="74972"/>
                  </a:lnTo>
                  <a:lnTo>
                    <a:pt x="237729" y="74972"/>
                  </a:lnTo>
                  <a:lnTo>
                    <a:pt x="237729" y="69036"/>
                  </a:lnTo>
                  <a:close/>
                  <a:moveTo>
                    <a:pt x="249911" y="69036"/>
                  </a:moveTo>
                  <a:lnTo>
                    <a:pt x="249911" y="74972"/>
                  </a:lnTo>
                  <a:lnTo>
                    <a:pt x="243977" y="74972"/>
                  </a:lnTo>
                  <a:lnTo>
                    <a:pt x="243977" y="69036"/>
                  </a:lnTo>
                  <a:close/>
                  <a:moveTo>
                    <a:pt x="256161" y="69036"/>
                  </a:moveTo>
                  <a:lnTo>
                    <a:pt x="256161" y="74972"/>
                  </a:lnTo>
                  <a:lnTo>
                    <a:pt x="250225" y="74972"/>
                  </a:lnTo>
                  <a:lnTo>
                    <a:pt x="250225" y="69036"/>
                  </a:lnTo>
                  <a:close/>
                  <a:moveTo>
                    <a:pt x="262409" y="69036"/>
                  </a:moveTo>
                  <a:lnTo>
                    <a:pt x="262409" y="74972"/>
                  </a:lnTo>
                  <a:lnTo>
                    <a:pt x="256474" y="74972"/>
                  </a:lnTo>
                  <a:lnTo>
                    <a:pt x="256474" y="69036"/>
                  </a:lnTo>
                  <a:close/>
                  <a:moveTo>
                    <a:pt x="268656" y="69036"/>
                  </a:moveTo>
                  <a:lnTo>
                    <a:pt x="268656" y="74972"/>
                  </a:lnTo>
                  <a:lnTo>
                    <a:pt x="262721" y="74972"/>
                  </a:lnTo>
                  <a:lnTo>
                    <a:pt x="262721" y="69036"/>
                  </a:lnTo>
                  <a:close/>
                  <a:moveTo>
                    <a:pt x="274904" y="69036"/>
                  </a:moveTo>
                  <a:lnTo>
                    <a:pt x="274904" y="74972"/>
                  </a:lnTo>
                  <a:lnTo>
                    <a:pt x="268968" y="74972"/>
                  </a:lnTo>
                  <a:lnTo>
                    <a:pt x="268968" y="69036"/>
                  </a:lnTo>
                  <a:close/>
                  <a:moveTo>
                    <a:pt x="6251" y="75285"/>
                  </a:moveTo>
                  <a:lnTo>
                    <a:pt x="6251" y="81219"/>
                  </a:lnTo>
                  <a:lnTo>
                    <a:pt x="315" y="81219"/>
                  </a:lnTo>
                  <a:lnTo>
                    <a:pt x="315" y="75285"/>
                  </a:lnTo>
                  <a:close/>
                  <a:moveTo>
                    <a:pt x="12498" y="75285"/>
                  </a:moveTo>
                  <a:lnTo>
                    <a:pt x="12498" y="81219"/>
                  </a:lnTo>
                  <a:lnTo>
                    <a:pt x="6562" y="81219"/>
                  </a:lnTo>
                  <a:lnTo>
                    <a:pt x="6562" y="75285"/>
                  </a:lnTo>
                  <a:close/>
                  <a:moveTo>
                    <a:pt x="18745" y="75285"/>
                  </a:moveTo>
                  <a:lnTo>
                    <a:pt x="18745" y="81219"/>
                  </a:lnTo>
                  <a:lnTo>
                    <a:pt x="12810" y="81219"/>
                  </a:lnTo>
                  <a:lnTo>
                    <a:pt x="12810" y="75285"/>
                  </a:lnTo>
                  <a:close/>
                  <a:moveTo>
                    <a:pt x="24992" y="75285"/>
                  </a:moveTo>
                  <a:lnTo>
                    <a:pt x="24992" y="81219"/>
                  </a:lnTo>
                  <a:lnTo>
                    <a:pt x="19058" y="81219"/>
                  </a:lnTo>
                  <a:lnTo>
                    <a:pt x="19058" y="75285"/>
                  </a:lnTo>
                  <a:close/>
                  <a:moveTo>
                    <a:pt x="31242" y="75285"/>
                  </a:moveTo>
                  <a:lnTo>
                    <a:pt x="31242" y="81219"/>
                  </a:lnTo>
                  <a:lnTo>
                    <a:pt x="25305" y="81219"/>
                  </a:lnTo>
                  <a:lnTo>
                    <a:pt x="25305" y="75285"/>
                  </a:lnTo>
                  <a:close/>
                  <a:moveTo>
                    <a:pt x="37489" y="75285"/>
                  </a:moveTo>
                  <a:lnTo>
                    <a:pt x="37489" y="81219"/>
                  </a:lnTo>
                  <a:lnTo>
                    <a:pt x="31553" y="81219"/>
                  </a:lnTo>
                  <a:lnTo>
                    <a:pt x="31553" y="75285"/>
                  </a:lnTo>
                  <a:close/>
                  <a:moveTo>
                    <a:pt x="43737" y="75285"/>
                  </a:moveTo>
                  <a:lnTo>
                    <a:pt x="43737" y="81219"/>
                  </a:lnTo>
                  <a:lnTo>
                    <a:pt x="37802" y="81219"/>
                  </a:lnTo>
                  <a:lnTo>
                    <a:pt x="37802" y="75285"/>
                  </a:lnTo>
                  <a:close/>
                  <a:moveTo>
                    <a:pt x="49985" y="75285"/>
                  </a:moveTo>
                  <a:lnTo>
                    <a:pt x="49985" y="81219"/>
                  </a:lnTo>
                  <a:lnTo>
                    <a:pt x="44049" y="81219"/>
                  </a:lnTo>
                  <a:lnTo>
                    <a:pt x="44049" y="75285"/>
                  </a:lnTo>
                  <a:close/>
                  <a:moveTo>
                    <a:pt x="56232" y="75285"/>
                  </a:moveTo>
                  <a:lnTo>
                    <a:pt x="56232" y="81219"/>
                  </a:lnTo>
                  <a:lnTo>
                    <a:pt x="50296" y="81219"/>
                  </a:lnTo>
                  <a:lnTo>
                    <a:pt x="50296" y="75285"/>
                  </a:lnTo>
                  <a:close/>
                  <a:moveTo>
                    <a:pt x="62480" y="75285"/>
                  </a:moveTo>
                  <a:lnTo>
                    <a:pt x="62480" y="81219"/>
                  </a:lnTo>
                  <a:lnTo>
                    <a:pt x="56545" y="81219"/>
                  </a:lnTo>
                  <a:lnTo>
                    <a:pt x="56545" y="75285"/>
                  </a:lnTo>
                  <a:close/>
                  <a:moveTo>
                    <a:pt x="68727" y="75285"/>
                  </a:moveTo>
                  <a:lnTo>
                    <a:pt x="68727" y="81219"/>
                  </a:lnTo>
                  <a:lnTo>
                    <a:pt x="62792" y="81219"/>
                  </a:lnTo>
                  <a:lnTo>
                    <a:pt x="62792" y="75285"/>
                  </a:lnTo>
                  <a:close/>
                  <a:moveTo>
                    <a:pt x="74975" y="75285"/>
                  </a:moveTo>
                  <a:lnTo>
                    <a:pt x="74975" y="81219"/>
                  </a:lnTo>
                  <a:lnTo>
                    <a:pt x="69039" y="81219"/>
                  </a:lnTo>
                  <a:lnTo>
                    <a:pt x="69039" y="75285"/>
                  </a:lnTo>
                  <a:close/>
                  <a:moveTo>
                    <a:pt x="81223" y="75285"/>
                  </a:moveTo>
                  <a:lnTo>
                    <a:pt x="81223" y="81219"/>
                  </a:lnTo>
                  <a:lnTo>
                    <a:pt x="75286" y="81219"/>
                  </a:lnTo>
                  <a:lnTo>
                    <a:pt x="75286" y="75285"/>
                  </a:lnTo>
                  <a:close/>
                  <a:moveTo>
                    <a:pt x="87470" y="75285"/>
                  </a:moveTo>
                  <a:lnTo>
                    <a:pt x="87470" y="81219"/>
                  </a:lnTo>
                  <a:lnTo>
                    <a:pt x="81535" y="81219"/>
                  </a:lnTo>
                  <a:lnTo>
                    <a:pt x="81535" y="75285"/>
                  </a:lnTo>
                  <a:close/>
                  <a:moveTo>
                    <a:pt x="93718" y="75285"/>
                  </a:moveTo>
                  <a:lnTo>
                    <a:pt x="93718" y="81219"/>
                  </a:lnTo>
                  <a:lnTo>
                    <a:pt x="87784" y="81219"/>
                  </a:lnTo>
                  <a:lnTo>
                    <a:pt x="87784" y="75285"/>
                  </a:lnTo>
                  <a:close/>
                  <a:moveTo>
                    <a:pt x="99967" y="75285"/>
                  </a:moveTo>
                  <a:lnTo>
                    <a:pt x="99967" y="81219"/>
                  </a:lnTo>
                  <a:lnTo>
                    <a:pt x="94031" y="81219"/>
                  </a:lnTo>
                  <a:lnTo>
                    <a:pt x="94031" y="75285"/>
                  </a:lnTo>
                  <a:close/>
                  <a:moveTo>
                    <a:pt x="106214" y="75285"/>
                  </a:moveTo>
                  <a:lnTo>
                    <a:pt x="106214" y="81219"/>
                  </a:lnTo>
                  <a:lnTo>
                    <a:pt x="100278" y="81219"/>
                  </a:lnTo>
                  <a:lnTo>
                    <a:pt x="100278" y="75285"/>
                  </a:lnTo>
                  <a:close/>
                  <a:moveTo>
                    <a:pt x="112461" y="75285"/>
                  </a:moveTo>
                  <a:lnTo>
                    <a:pt x="112461" y="81219"/>
                  </a:lnTo>
                  <a:lnTo>
                    <a:pt x="106527" y="81219"/>
                  </a:lnTo>
                  <a:lnTo>
                    <a:pt x="106527" y="75285"/>
                  </a:lnTo>
                  <a:close/>
                  <a:moveTo>
                    <a:pt x="118710" y="75285"/>
                  </a:moveTo>
                  <a:lnTo>
                    <a:pt x="118710" y="81219"/>
                  </a:lnTo>
                  <a:lnTo>
                    <a:pt x="112774" y="81219"/>
                  </a:lnTo>
                  <a:lnTo>
                    <a:pt x="112774" y="75285"/>
                  </a:lnTo>
                  <a:close/>
                  <a:moveTo>
                    <a:pt x="124957" y="75285"/>
                  </a:moveTo>
                  <a:lnTo>
                    <a:pt x="124957" y="81219"/>
                  </a:lnTo>
                  <a:lnTo>
                    <a:pt x="119021" y="81219"/>
                  </a:lnTo>
                  <a:lnTo>
                    <a:pt x="119021" y="75285"/>
                  </a:lnTo>
                  <a:close/>
                  <a:moveTo>
                    <a:pt x="131204" y="75285"/>
                  </a:moveTo>
                  <a:lnTo>
                    <a:pt x="131204" y="81219"/>
                  </a:lnTo>
                  <a:lnTo>
                    <a:pt x="125270" y="81219"/>
                  </a:lnTo>
                  <a:lnTo>
                    <a:pt x="125270" y="75285"/>
                  </a:lnTo>
                  <a:close/>
                  <a:moveTo>
                    <a:pt x="137451" y="75285"/>
                  </a:moveTo>
                  <a:lnTo>
                    <a:pt x="137451" y="81219"/>
                  </a:lnTo>
                  <a:lnTo>
                    <a:pt x="131517" y="81219"/>
                  </a:lnTo>
                  <a:lnTo>
                    <a:pt x="131517" y="75285"/>
                  </a:lnTo>
                  <a:close/>
                  <a:moveTo>
                    <a:pt x="143702" y="75285"/>
                  </a:moveTo>
                  <a:lnTo>
                    <a:pt x="143702" y="81219"/>
                  </a:lnTo>
                  <a:lnTo>
                    <a:pt x="137766" y="81219"/>
                  </a:lnTo>
                  <a:lnTo>
                    <a:pt x="137766" y="75285"/>
                  </a:lnTo>
                  <a:close/>
                  <a:moveTo>
                    <a:pt x="149949" y="75285"/>
                  </a:moveTo>
                  <a:lnTo>
                    <a:pt x="149949" y="81219"/>
                  </a:lnTo>
                  <a:lnTo>
                    <a:pt x="144015" y="81219"/>
                  </a:lnTo>
                  <a:lnTo>
                    <a:pt x="144015" y="75285"/>
                  </a:lnTo>
                  <a:close/>
                  <a:moveTo>
                    <a:pt x="156196" y="75285"/>
                  </a:moveTo>
                  <a:lnTo>
                    <a:pt x="156196" y="81219"/>
                  </a:lnTo>
                  <a:lnTo>
                    <a:pt x="150262" y="81219"/>
                  </a:lnTo>
                  <a:lnTo>
                    <a:pt x="150262" y="75285"/>
                  </a:lnTo>
                  <a:close/>
                  <a:moveTo>
                    <a:pt x="162445" y="75285"/>
                  </a:moveTo>
                  <a:lnTo>
                    <a:pt x="162445" y="81219"/>
                  </a:lnTo>
                  <a:lnTo>
                    <a:pt x="156509" y="81219"/>
                  </a:lnTo>
                  <a:lnTo>
                    <a:pt x="156509" y="75285"/>
                  </a:lnTo>
                  <a:close/>
                  <a:moveTo>
                    <a:pt x="168692" y="75285"/>
                  </a:moveTo>
                  <a:lnTo>
                    <a:pt x="168692" y="81219"/>
                  </a:lnTo>
                  <a:lnTo>
                    <a:pt x="162756" y="81219"/>
                  </a:lnTo>
                  <a:lnTo>
                    <a:pt x="162756" y="75285"/>
                  </a:lnTo>
                  <a:close/>
                  <a:moveTo>
                    <a:pt x="174939" y="75285"/>
                  </a:moveTo>
                  <a:lnTo>
                    <a:pt x="174939" y="81219"/>
                  </a:lnTo>
                  <a:lnTo>
                    <a:pt x="169005" y="81219"/>
                  </a:lnTo>
                  <a:lnTo>
                    <a:pt x="169005" y="75285"/>
                  </a:lnTo>
                  <a:close/>
                  <a:moveTo>
                    <a:pt x="181186" y="75285"/>
                  </a:moveTo>
                  <a:lnTo>
                    <a:pt x="181186" y="81219"/>
                  </a:lnTo>
                  <a:lnTo>
                    <a:pt x="175252" y="81219"/>
                  </a:lnTo>
                  <a:lnTo>
                    <a:pt x="175252" y="75285"/>
                  </a:lnTo>
                  <a:close/>
                  <a:moveTo>
                    <a:pt x="187435" y="75285"/>
                  </a:moveTo>
                  <a:lnTo>
                    <a:pt x="187435" y="81219"/>
                  </a:lnTo>
                  <a:lnTo>
                    <a:pt x="181499" y="81219"/>
                  </a:lnTo>
                  <a:lnTo>
                    <a:pt x="181499" y="75285"/>
                  </a:lnTo>
                  <a:close/>
                  <a:moveTo>
                    <a:pt x="193684" y="75285"/>
                  </a:moveTo>
                  <a:lnTo>
                    <a:pt x="193684" y="81219"/>
                  </a:lnTo>
                  <a:lnTo>
                    <a:pt x="187749" y="81219"/>
                  </a:lnTo>
                  <a:lnTo>
                    <a:pt x="187749" y="75285"/>
                  </a:lnTo>
                  <a:close/>
                  <a:moveTo>
                    <a:pt x="199931" y="75285"/>
                  </a:moveTo>
                  <a:lnTo>
                    <a:pt x="199931" y="81219"/>
                  </a:lnTo>
                  <a:lnTo>
                    <a:pt x="193996" y="81219"/>
                  </a:lnTo>
                  <a:lnTo>
                    <a:pt x="193996" y="75285"/>
                  </a:lnTo>
                  <a:close/>
                  <a:moveTo>
                    <a:pt x="206180" y="75285"/>
                  </a:moveTo>
                  <a:lnTo>
                    <a:pt x="206180" y="81219"/>
                  </a:lnTo>
                  <a:lnTo>
                    <a:pt x="200244" y="81219"/>
                  </a:lnTo>
                  <a:lnTo>
                    <a:pt x="200244" y="75285"/>
                  </a:lnTo>
                  <a:close/>
                  <a:moveTo>
                    <a:pt x="212427" y="75285"/>
                  </a:moveTo>
                  <a:lnTo>
                    <a:pt x="212427" y="81219"/>
                  </a:lnTo>
                  <a:lnTo>
                    <a:pt x="206491" y="81219"/>
                  </a:lnTo>
                  <a:lnTo>
                    <a:pt x="206491" y="75285"/>
                  </a:lnTo>
                  <a:close/>
                  <a:moveTo>
                    <a:pt x="218674" y="75285"/>
                  </a:moveTo>
                  <a:lnTo>
                    <a:pt x="218674" y="81219"/>
                  </a:lnTo>
                  <a:lnTo>
                    <a:pt x="212739" y="81219"/>
                  </a:lnTo>
                  <a:lnTo>
                    <a:pt x="212739" y="75285"/>
                  </a:lnTo>
                  <a:close/>
                  <a:moveTo>
                    <a:pt x="224921" y="75285"/>
                  </a:moveTo>
                  <a:lnTo>
                    <a:pt x="224921" y="81219"/>
                  </a:lnTo>
                  <a:lnTo>
                    <a:pt x="218987" y="81219"/>
                  </a:lnTo>
                  <a:lnTo>
                    <a:pt x="218987" y="75285"/>
                  </a:lnTo>
                  <a:close/>
                  <a:moveTo>
                    <a:pt x="231170" y="75285"/>
                  </a:moveTo>
                  <a:lnTo>
                    <a:pt x="231170" y="81219"/>
                  </a:lnTo>
                  <a:lnTo>
                    <a:pt x="225234" y="81219"/>
                  </a:lnTo>
                  <a:lnTo>
                    <a:pt x="225234" y="75285"/>
                  </a:lnTo>
                  <a:close/>
                  <a:moveTo>
                    <a:pt x="237417" y="75285"/>
                  </a:moveTo>
                  <a:lnTo>
                    <a:pt x="237417" y="81219"/>
                  </a:lnTo>
                  <a:lnTo>
                    <a:pt x="231481" y="81219"/>
                  </a:lnTo>
                  <a:lnTo>
                    <a:pt x="231481" y="75285"/>
                  </a:lnTo>
                  <a:close/>
                  <a:moveTo>
                    <a:pt x="243664" y="75285"/>
                  </a:moveTo>
                  <a:lnTo>
                    <a:pt x="243664" y="81219"/>
                  </a:lnTo>
                  <a:lnTo>
                    <a:pt x="237729" y="81219"/>
                  </a:lnTo>
                  <a:lnTo>
                    <a:pt x="237729" y="75285"/>
                  </a:lnTo>
                  <a:close/>
                  <a:moveTo>
                    <a:pt x="249911" y="75285"/>
                  </a:moveTo>
                  <a:lnTo>
                    <a:pt x="249911" y="81219"/>
                  </a:lnTo>
                  <a:lnTo>
                    <a:pt x="243977" y="81219"/>
                  </a:lnTo>
                  <a:lnTo>
                    <a:pt x="243977" y="75285"/>
                  </a:lnTo>
                  <a:close/>
                  <a:moveTo>
                    <a:pt x="256161" y="75285"/>
                  </a:moveTo>
                  <a:lnTo>
                    <a:pt x="256161" y="81219"/>
                  </a:lnTo>
                  <a:lnTo>
                    <a:pt x="250225" y="81219"/>
                  </a:lnTo>
                  <a:lnTo>
                    <a:pt x="250225" y="75285"/>
                  </a:lnTo>
                  <a:close/>
                  <a:moveTo>
                    <a:pt x="262409" y="75285"/>
                  </a:moveTo>
                  <a:lnTo>
                    <a:pt x="262409" y="81219"/>
                  </a:lnTo>
                  <a:lnTo>
                    <a:pt x="256474" y="81219"/>
                  </a:lnTo>
                  <a:lnTo>
                    <a:pt x="256474" y="75285"/>
                  </a:lnTo>
                  <a:close/>
                  <a:moveTo>
                    <a:pt x="268656" y="75285"/>
                  </a:moveTo>
                  <a:lnTo>
                    <a:pt x="268656" y="81219"/>
                  </a:lnTo>
                  <a:lnTo>
                    <a:pt x="262721" y="81219"/>
                  </a:lnTo>
                  <a:lnTo>
                    <a:pt x="262721" y="75285"/>
                  </a:lnTo>
                  <a:close/>
                  <a:moveTo>
                    <a:pt x="274904" y="75285"/>
                  </a:moveTo>
                  <a:lnTo>
                    <a:pt x="274904" y="81219"/>
                  </a:lnTo>
                  <a:lnTo>
                    <a:pt x="268968" y="81219"/>
                  </a:lnTo>
                  <a:lnTo>
                    <a:pt x="268968" y="75285"/>
                  </a:lnTo>
                  <a:close/>
                  <a:moveTo>
                    <a:pt x="6251" y="81532"/>
                  </a:moveTo>
                  <a:lnTo>
                    <a:pt x="6251" y="87466"/>
                  </a:lnTo>
                  <a:lnTo>
                    <a:pt x="315" y="87466"/>
                  </a:lnTo>
                  <a:lnTo>
                    <a:pt x="315" y="81532"/>
                  </a:lnTo>
                  <a:close/>
                  <a:moveTo>
                    <a:pt x="12498" y="81532"/>
                  </a:moveTo>
                  <a:lnTo>
                    <a:pt x="12498" y="87466"/>
                  </a:lnTo>
                  <a:lnTo>
                    <a:pt x="6562" y="87466"/>
                  </a:lnTo>
                  <a:lnTo>
                    <a:pt x="6562" y="81532"/>
                  </a:lnTo>
                  <a:close/>
                  <a:moveTo>
                    <a:pt x="18745" y="81532"/>
                  </a:moveTo>
                  <a:lnTo>
                    <a:pt x="18745" y="87466"/>
                  </a:lnTo>
                  <a:lnTo>
                    <a:pt x="12810" y="87466"/>
                  </a:lnTo>
                  <a:lnTo>
                    <a:pt x="12810" y="81532"/>
                  </a:lnTo>
                  <a:close/>
                  <a:moveTo>
                    <a:pt x="24992" y="81532"/>
                  </a:moveTo>
                  <a:lnTo>
                    <a:pt x="24992" y="87466"/>
                  </a:lnTo>
                  <a:lnTo>
                    <a:pt x="19058" y="87466"/>
                  </a:lnTo>
                  <a:lnTo>
                    <a:pt x="19058" y="81532"/>
                  </a:lnTo>
                  <a:close/>
                  <a:moveTo>
                    <a:pt x="31242" y="81532"/>
                  </a:moveTo>
                  <a:lnTo>
                    <a:pt x="31242" y="87466"/>
                  </a:lnTo>
                  <a:lnTo>
                    <a:pt x="25305" y="87466"/>
                  </a:lnTo>
                  <a:lnTo>
                    <a:pt x="25305" y="81532"/>
                  </a:lnTo>
                  <a:close/>
                  <a:moveTo>
                    <a:pt x="37489" y="81532"/>
                  </a:moveTo>
                  <a:lnTo>
                    <a:pt x="37489" y="87466"/>
                  </a:lnTo>
                  <a:lnTo>
                    <a:pt x="31553" y="87466"/>
                  </a:lnTo>
                  <a:lnTo>
                    <a:pt x="31553" y="81532"/>
                  </a:lnTo>
                  <a:close/>
                  <a:moveTo>
                    <a:pt x="43737" y="81532"/>
                  </a:moveTo>
                  <a:lnTo>
                    <a:pt x="43737" y="87466"/>
                  </a:lnTo>
                  <a:lnTo>
                    <a:pt x="37802" y="87466"/>
                  </a:lnTo>
                  <a:lnTo>
                    <a:pt x="37802" y="81532"/>
                  </a:lnTo>
                  <a:close/>
                  <a:moveTo>
                    <a:pt x="49985" y="81532"/>
                  </a:moveTo>
                  <a:lnTo>
                    <a:pt x="49985" y="87466"/>
                  </a:lnTo>
                  <a:lnTo>
                    <a:pt x="44049" y="87466"/>
                  </a:lnTo>
                  <a:lnTo>
                    <a:pt x="44049" y="81532"/>
                  </a:lnTo>
                  <a:close/>
                  <a:moveTo>
                    <a:pt x="56232" y="81532"/>
                  </a:moveTo>
                  <a:lnTo>
                    <a:pt x="56232" y="87466"/>
                  </a:lnTo>
                  <a:lnTo>
                    <a:pt x="50296" y="87466"/>
                  </a:lnTo>
                  <a:lnTo>
                    <a:pt x="50296" y="81532"/>
                  </a:lnTo>
                  <a:close/>
                  <a:moveTo>
                    <a:pt x="62480" y="81532"/>
                  </a:moveTo>
                  <a:lnTo>
                    <a:pt x="62480" y="87466"/>
                  </a:lnTo>
                  <a:lnTo>
                    <a:pt x="56545" y="87466"/>
                  </a:lnTo>
                  <a:lnTo>
                    <a:pt x="56545" y="81532"/>
                  </a:lnTo>
                  <a:close/>
                  <a:moveTo>
                    <a:pt x="68727" y="81532"/>
                  </a:moveTo>
                  <a:lnTo>
                    <a:pt x="68727" y="87466"/>
                  </a:lnTo>
                  <a:lnTo>
                    <a:pt x="62792" y="87466"/>
                  </a:lnTo>
                  <a:lnTo>
                    <a:pt x="62792" y="81532"/>
                  </a:lnTo>
                  <a:close/>
                  <a:moveTo>
                    <a:pt x="74975" y="81532"/>
                  </a:moveTo>
                  <a:lnTo>
                    <a:pt x="74975" y="87466"/>
                  </a:lnTo>
                  <a:lnTo>
                    <a:pt x="69039" y="87466"/>
                  </a:lnTo>
                  <a:lnTo>
                    <a:pt x="69039" y="81532"/>
                  </a:lnTo>
                  <a:close/>
                  <a:moveTo>
                    <a:pt x="81223" y="81532"/>
                  </a:moveTo>
                  <a:lnTo>
                    <a:pt x="81223" y="87466"/>
                  </a:lnTo>
                  <a:lnTo>
                    <a:pt x="75286" y="87466"/>
                  </a:lnTo>
                  <a:lnTo>
                    <a:pt x="75286" y="81532"/>
                  </a:lnTo>
                  <a:close/>
                  <a:moveTo>
                    <a:pt x="87470" y="81532"/>
                  </a:moveTo>
                  <a:lnTo>
                    <a:pt x="87470" y="87466"/>
                  </a:lnTo>
                  <a:lnTo>
                    <a:pt x="81535" y="87466"/>
                  </a:lnTo>
                  <a:lnTo>
                    <a:pt x="81535" y="81532"/>
                  </a:lnTo>
                  <a:close/>
                  <a:moveTo>
                    <a:pt x="93718" y="81532"/>
                  </a:moveTo>
                  <a:lnTo>
                    <a:pt x="93718" y="87466"/>
                  </a:lnTo>
                  <a:lnTo>
                    <a:pt x="87784" y="87466"/>
                  </a:lnTo>
                  <a:lnTo>
                    <a:pt x="87784" y="81532"/>
                  </a:lnTo>
                  <a:close/>
                  <a:moveTo>
                    <a:pt x="99967" y="81532"/>
                  </a:moveTo>
                  <a:lnTo>
                    <a:pt x="99967" y="87466"/>
                  </a:lnTo>
                  <a:lnTo>
                    <a:pt x="94031" y="87466"/>
                  </a:lnTo>
                  <a:lnTo>
                    <a:pt x="94031" y="81532"/>
                  </a:lnTo>
                  <a:close/>
                  <a:moveTo>
                    <a:pt x="106214" y="81532"/>
                  </a:moveTo>
                  <a:lnTo>
                    <a:pt x="106214" y="87466"/>
                  </a:lnTo>
                  <a:lnTo>
                    <a:pt x="100278" y="87466"/>
                  </a:lnTo>
                  <a:lnTo>
                    <a:pt x="100278" y="81532"/>
                  </a:lnTo>
                  <a:close/>
                  <a:moveTo>
                    <a:pt x="112461" y="81532"/>
                  </a:moveTo>
                  <a:lnTo>
                    <a:pt x="112461" y="87466"/>
                  </a:lnTo>
                  <a:lnTo>
                    <a:pt x="106527" y="87466"/>
                  </a:lnTo>
                  <a:lnTo>
                    <a:pt x="106527" y="81532"/>
                  </a:lnTo>
                  <a:close/>
                  <a:moveTo>
                    <a:pt x="118710" y="81532"/>
                  </a:moveTo>
                  <a:lnTo>
                    <a:pt x="118710" y="87466"/>
                  </a:lnTo>
                  <a:lnTo>
                    <a:pt x="112774" y="87466"/>
                  </a:lnTo>
                  <a:lnTo>
                    <a:pt x="112774" y="81532"/>
                  </a:lnTo>
                  <a:close/>
                  <a:moveTo>
                    <a:pt x="124957" y="81532"/>
                  </a:moveTo>
                  <a:lnTo>
                    <a:pt x="124957" y="87466"/>
                  </a:lnTo>
                  <a:lnTo>
                    <a:pt x="119021" y="87466"/>
                  </a:lnTo>
                  <a:lnTo>
                    <a:pt x="119021" y="81532"/>
                  </a:lnTo>
                  <a:close/>
                  <a:moveTo>
                    <a:pt x="131204" y="81532"/>
                  </a:moveTo>
                  <a:lnTo>
                    <a:pt x="131204" y="87466"/>
                  </a:lnTo>
                  <a:lnTo>
                    <a:pt x="125270" y="87466"/>
                  </a:lnTo>
                  <a:lnTo>
                    <a:pt x="125270" y="81532"/>
                  </a:lnTo>
                  <a:close/>
                  <a:moveTo>
                    <a:pt x="137451" y="81532"/>
                  </a:moveTo>
                  <a:lnTo>
                    <a:pt x="137451" y="87466"/>
                  </a:lnTo>
                  <a:lnTo>
                    <a:pt x="131517" y="87466"/>
                  </a:lnTo>
                  <a:lnTo>
                    <a:pt x="131517" y="81532"/>
                  </a:lnTo>
                  <a:close/>
                  <a:moveTo>
                    <a:pt x="143702" y="81532"/>
                  </a:moveTo>
                  <a:lnTo>
                    <a:pt x="143702" y="87466"/>
                  </a:lnTo>
                  <a:lnTo>
                    <a:pt x="137766" y="87466"/>
                  </a:lnTo>
                  <a:lnTo>
                    <a:pt x="137766" y="81532"/>
                  </a:lnTo>
                  <a:close/>
                  <a:moveTo>
                    <a:pt x="149949" y="81532"/>
                  </a:moveTo>
                  <a:lnTo>
                    <a:pt x="149949" y="87466"/>
                  </a:lnTo>
                  <a:lnTo>
                    <a:pt x="144015" y="87466"/>
                  </a:lnTo>
                  <a:lnTo>
                    <a:pt x="144015" y="81532"/>
                  </a:lnTo>
                  <a:close/>
                  <a:moveTo>
                    <a:pt x="156196" y="81532"/>
                  </a:moveTo>
                  <a:lnTo>
                    <a:pt x="156196" y="87466"/>
                  </a:lnTo>
                  <a:lnTo>
                    <a:pt x="150262" y="87466"/>
                  </a:lnTo>
                  <a:lnTo>
                    <a:pt x="150262" y="81532"/>
                  </a:lnTo>
                  <a:close/>
                  <a:moveTo>
                    <a:pt x="162445" y="81532"/>
                  </a:moveTo>
                  <a:lnTo>
                    <a:pt x="162445" y="87466"/>
                  </a:lnTo>
                  <a:lnTo>
                    <a:pt x="156509" y="87466"/>
                  </a:lnTo>
                  <a:lnTo>
                    <a:pt x="156509" y="81532"/>
                  </a:lnTo>
                  <a:close/>
                  <a:moveTo>
                    <a:pt x="168692" y="81532"/>
                  </a:moveTo>
                  <a:lnTo>
                    <a:pt x="168692" y="87466"/>
                  </a:lnTo>
                  <a:lnTo>
                    <a:pt x="162756" y="87466"/>
                  </a:lnTo>
                  <a:lnTo>
                    <a:pt x="162756" y="81532"/>
                  </a:lnTo>
                  <a:close/>
                  <a:moveTo>
                    <a:pt x="174939" y="81532"/>
                  </a:moveTo>
                  <a:lnTo>
                    <a:pt x="174939" y="87466"/>
                  </a:lnTo>
                  <a:lnTo>
                    <a:pt x="169005" y="87466"/>
                  </a:lnTo>
                  <a:lnTo>
                    <a:pt x="169005" y="81532"/>
                  </a:lnTo>
                  <a:close/>
                  <a:moveTo>
                    <a:pt x="181186" y="81532"/>
                  </a:moveTo>
                  <a:lnTo>
                    <a:pt x="181186" y="87466"/>
                  </a:lnTo>
                  <a:lnTo>
                    <a:pt x="175252" y="87466"/>
                  </a:lnTo>
                  <a:lnTo>
                    <a:pt x="175252" y="81532"/>
                  </a:lnTo>
                  <a:close/>
                  <a:moveTo>
                    <a:pt x="187435" y="81532"/>
                  </a:moveTo>
                  <a:lnTo>
                    <a:pt x="187435" y="87466"/>
                  </a:lnTo>
                  <a:lnTo>
                    <a:pt x="181499" y="87466"/>
                  </a:lnTo>
                  <a:lnTo>
                    <a:pt x="181499" y="81532"/>
                  </a:lnTo>
                  <a:close/>
                  <a:moveTo>
                    <a:pt x="193684" y="81532"/>
                  </a:moveTo>
                  <a:lnTo>
                    <a:pt x="193684" y="87466"/>
                  </a:lnTo>
                  <a:lnTo>
                    <a:pt x="187749" y="87466"/>
                  </a:lnTo>
                  <a:lnTo>
                    <a:pt x="187749" y="81532"/>
                  </a:lnTo>
                  <a:close/>
                  <a:moveTo>
                    <a:pt x="199931" y="81532"/>
                  </a:moveTo>
                  <a:lnTo>
                    <a:pt x="199931" y="87466"/>
                  </a:lnTo>
                  <a:lnTo>
                    <a:pt x="193996" y="87466"/>
                  </a:lnTo>
                  <a:lnTo>
                    <a:pt x="193996" y="81532"/>
                  </a:lnTo>
                  <a:close/>
                  <a:moveTo>
                    <a:pt x="206180" y="81532"/>
                  </a:moveTo>
                  <a:lnTo>
                    <a:pt x="206180" y="87466"/>
                  </a:lnTo>
                  <a:lnTo>
                    <a:pt x="200244" y="87466"/>
                  </a:lnTo>
                  <a:lnTo>
                    <a:pt x="200244" y="81532"/>
                  </a:lnTo>
                  <a:close/>
                  <a:moveTo>
                    <a:pt x="212427" y="81532"/>
                  </a:moveTo>
                  <a:lnTo>
                    <a:pt x="212427" y="87466"/>
                  </a:lnTo>
                  <a:lnTo>
                    <a:pt x="206491" y="87466"/>
                  </a:lnTo>
                  <a:lnTo>
                    <a:pt x="206491" y="81532"/>
                  </a:lnTo>
                  <a:close/>
                  <a:moveTo>
                    <a:pt x="218674" y="81532"/>
                  </a:moveTo>
                  <a:lnTo>
                    <a:pt x="218674" y="87466"/>
                  </a:lnTo>
                  <a:lnTo>
                    <a:pt x="212739" y="87466"/>
                  </a:lnTo>
                  <a:lnTo>
                    <a:pt x="212739" y="81532"/>
                  </a:lnTo>
                  <a:close/>
                  <a:moveTo>
                    <a:pt x="224921" y="81532"/>
                  </a:moveTo>
                  <a:lnTo>
                    <a:pt x="224921" y="87466"/>
                  </a:lnTo>
                  <a:lnTo>
                    <a:pt x="218987" y="87466"/>
                  </a:lnTo>
                  <a:lnTo>
                    <a:pt x="218987" y="81532"/>
                  </a:lnTo>
                  <a:close/>
                  <a:moveTo>
                    <a:pt x="231170" y="81532"/>
                  </a:moveTo>
                  <a:lnTo>
                    <a:pt x="231170" y="87466"/>
                  </a:lnTo>
                  <a:lnTo>
                    <a:pt x="225234" y="87466"/>
                  </a:lnTo>
                  <a:lnTo>
                    <a:pt x="225234" y="81532"/>
                  </a:lnTo>
                  <a:close/>
                  <a:moveTo>
                    <a:pt x="237417" y="81532"/>
                  </a:moveTo>
                  <a:lnTo>
                    <a:pt x="237417" y="87466"/>
                  </a:lnTo>
                  <a:lnTo>
                    <a:pt x="231481" y="87466"/>
                  </a:lnTo>
                  <a:lnTo>
                    <a:pt x="231481" y="81532"/>
                  </a:lnTo>
                  <a:close/>
                  <a:moveTo>
                    <a:pt x="243664" y="81532"/>
                  </a:moveTo>
                  <a:lnTo>
                    <a:pt x="243664" y="87466"/>
                  </a:lnTo>
                  <a:lnTo>
                    <a:pt x="237729" y="87466"/>
                  </a:lnTo>
                  <a:lnTo>
                    <a:pt x="237729" y="81532"/>
                  </a:lnTo>
                  <a:close/>
                  <a:moveTo>
                    <a:pt x="249911" y="81532"/>
                  </a:moveTo>
                  <a:lnTo>
                    <a:pt x="249911" y="87466"/>
                  </a:lnTo>
                  <a:lnTo>
                    <a:pt x="243977" y="87466"/>
                  </a:lnTo>
                  <a:lnTo>
                    <a:pt x="243977" y="81532"/>
                  </a:lnTo>
                  <a:close/>
                  <a:moveTo>
                    <a:pt x="256161" y="81532"/>
                  </a:moveTo>
                  <a:lnTo>
                    <a:pt x="256161" y="87466"/>
                  </a:lnTo>
                  <a:lnTo>
                    <a:pt x="250225" y="87466"/>
                  </a:lnTo>
                  <a:lnTo>
                    <a:pt x="250225" y="81532"/>
                  </a:lnTo>
                  <a:close/>
                  <a:moveTo>
                    <a:pt x="262409" y="81532"/>
                  </a:moveTo>
                  <a:lnTo>
                    <a:pt x="262409" y="87466"/>
                  </a:lnTo>
                  <a:lnTo>
                    <a:pt x="256474" y="87466"/>
                  </a:lnTo>
                  <a:lnTo>
                    <a:pt x="256474" y="81532"/>
                  </a:lnTo>
                  <a:close/>
                  <a:moveTo>
                    <a:pt x="268656" y="81532"/>
                  </a:moveTo>
                  <a:lnTo>
                    <a:pt x="268656" y="87466"/>
                  </a:lnTo>
                  <a:lnTo>
                    <a:pt x="262721" y="87466"/>
                  </a:lnTo>
                  <a:lnTo>
                    <a:pt x="262721" y="81532"/>
                  </a:lnTo>
                  <a:close/>
                  <a:moveTo>
                    <a:pt x="274904" y="81532"/>
                  </a:moveTo>
                  <a:lnTo>
                    <a:pt x="274904" y="87466"/>
                  </a:lnTo>
                  <a:lnTo>
                    <a:pt x="268968" y="87466"/>
                  </a:lnTo>
                  <a:lnTo>
                    <a:pt x="268968" y="81532"/>
                  </a:lnTo>
                  <a:close/>
                  <a:moveTo>
                    <a:pt x="6251" y="87779"/>
                  </a:moveTo>
                  <a:lnTo>
                    <a:pt x="6251" y="93713"/>
                  </a:lnTo>
                  <a:lnTo>
                    <a:pt x="315" y="93713"/>
                  </a:lnTo>
                  <a:lnTo>
                    <a:pt x="315" y="87779"/>
                  </a:lnTo>
                  <a:close/>
                  <a:moveTo>
                    <a:pt x="12498" y="87779"/>
                  </a:moveTo>
                  <a:lnTo>
                    <a:pt x="12498" y="93713"/>
                  </a:lnTo>
                  <a:lnTo>
                    <a:pt x="6562" y="93713"/>
                  </a:lnTo>
                  <a:lnTo>
                    <a:pt x="6562" y="87779"/>
                  </a:lnTo>
                  <a:close/>
                  <a:moveTo>
                    <a:pt x="18745" y="87779"/>
                  </a:moveTo>
                  <a:lnTo>
                    <a:pt x="18745" y="93713"/>
                  </a:lnTo>
                  <a:lnTo>
                    <a:pt x="12810" y="93713"/>
                  </a:lnTo>
                  <a:lnTo>
                    <a:pt x="12810" y="87779"/>
                  </a:lnTo>
                  <a:close/>
                  <a:moveTo>
                    <a:pt x="24992" y="87779"/>
                  </a:moveTo>
                  <a:lnTo>
                    <a:pt x="24992" y="93713"/>
                  </a:lnTo>
                  <a:lnTo>
                    <a:pt x="19058" y="93713"/>
                  </a:lnTo>
                  <a:lnTo>
                    <a:pt x="19058" y="87779"/>
                  </a:lnTo>
                  <a:close/>
                  <a:moveTo>
                    <a:pt x="31242" y="87779"/>
                  </a:moveTo>
                  <a:lnTo>
                    <a:pt x="31242" y="93713"/>
                  </a:lnTo>
                  <a:lnTo>
                    <a:pt x="25305" y="93713"/>
                  </a:lnTo>
                  <a:lnTo>
                    <a:pt x="25305" y="87779"/>
                  </a:lnTo>
                  <a:close/>
                  <a:moveTo>
                    <a:pt x="37489" y="87779"/>
                  </a:moveTo>
                  <a:lnTo>
                    <a:pt x="37489" y="93713"/>
                  </a:lnTo>
                  <a:lnTo>
                    <a:pt x="31553" y="93713"/>
                  </a:lnTo>
                  <a:lnTo>
                    <a:pt x="31553" y="87779"/>
                  </a:lnTo>
                  <a:close/>
                  <a:moveTo>
                    <a:pt x="43737" y="87779"/>
                  </a:moveTo>
                  <a:lnTo>
                    <a:pt x="43737" y="93713"/>
                  </a:lnTo>
                  <a:lnTo>
                    <a:pt x="37802" y="93713"/>
                  </a:lnTo>
                  <a:lnTo>
                    <a:pt x="37802" y="87779"/>
                  </a:lnTo>
                  <a:close/>
                  <a:moveTo>
                    <a:pt x="49985" y="87779"/>
                  </a:moveTo>
                  <a:lnTo>
                    <a:pt x="49985" y="93713"/>
                  </a:lnTo>
                  <a:lnTo>
                    <a:pt x="44049" y="93713"/>
                  </a:lnTo>
                  <a:lnTo>
                    <a:pt x="44049" y="87779"/>
                  </a:lnTo>
                  <a:close/>
                  <a:moveTo>
                    <a:pt x="56232" y="87779"/>
                  </a:moveTo>
                  <a:lnTo>
                    <a:pt x="56232" y="93713"/>
                  </a:lnTo>
                  <a:lnTo>
                    <a:pt x="50296" y="93713"/>
                  </a:lnTo>
                  <a:lnTo>
                    <a:pt x="50296" y="87779"/>
                  </a:lnTo>
                  <a:close/>
                  <a:moveTo>
                    <a:pt x="62480" y="87779"/>
                  </a:moveTo>
                  <a:lnTo>
                    <a:pt x="62480" y="93713"/>
                  </a:lnTo>
                  <a:lnTo>
                    <a:pt x="56545" y="93713"/>
                  </a:lnTo>
                  <a:lnTo>
                    <a:pt x="56545" y="87779"/>
                  </a:lnTo>
                  <a:close/>
                  <a:moveTo>
                    <a:pt x="68727" y="87779"/>
                  </a:moveTo>
                  <a:lnTo>
                    <a:pt x="68727" y="93713"/>
                  </a:lnTo>
                  <a:lnTo>
                    <a:pt x="62792" y="93713"/>
                  </a:lnTo>
                  <a:lnTo>
                    <a:pt x="62792" y="87779"/>
                  </a:lnTo>
                  <a:close/>
                  <a:moveTo>
                    <a:pt x="74975" y="87779"/>
                  </a:moveTo>
                  <a:lnTo>
                    <a:pt x="74975" y="93713"/>
                  </a:lnTo>
                  <a:lnTo>
                    <a:pt x="69039" y="93713"/>
                  </a:lnTo>
                  <a:lnTo>
                    <a:pt x="69039" y="87779"/>
                  </a:lnTo>
                  <a:close/>
                  <a:moveTo>
                    <a:pt x="81223" y="87779"/>
                  </a:moveTo>
                  <a:lnTo>
                    <a:pt x="81223" y="93713"/>
                  </a:lnTo>
                  <a:lnTo>
                    <a:pt x="75286" y="93713"/>
                  </a:lnTo>
                  <a:lnTo>
                    <a:pt x="75286" y="87779"/>
                  </a:lnTo>
                  <a:close/>
                  <a:moveTo>
                    <a:pt x="87470" y="87779"/>
                  </a:moveTo>
                  <a:lnTo>
                    <a:pt x="87470" y="93713"/>
                  </a:lnTo>
                  <a:lnTo>
                    <a:pt x="81535" y="93713"/>
                  </a:lnTo>
                  <a:lnTo>
                    <a:pt x="81535" y="87779"/>
                  </a:lnTo>
                  <a:close/>
                  <a:moveTo>
                    <a:pt x="93718" y="87779"/>
                  </a:moveTo>
                  <a:lnTo>
                    <a:pt x="93718" y="93713"/>
                  </a:lnTo>
                  <a:lnTo>
                    <a:pt x="87784" y="93713"/>
                  </a:lnTo>
                  <a:lnTo>
                    <a:pt x="87784" y="87779"/>
                  </a:lnTo>
                  <a:close/>
                  <a:moveTo>
                    <a:pt x="162445" y="87779"/>
                  </a:moveTo>
                  <a:lnTo>
                    <a:pt x="162445" y="93713"/>
                  </a:lnTo>
                  <a:lnTo>
                    <a:pt x="156509" y="93713"/>
                  </a:lnTo>
                  <a:lnTo>
                    <a:pt x="156509" y="87779"/>
                  </a:lnTo>
                  <a:close/>
                  <a:moveTo>
                    <a:pt x="168692" y="87779"/>
                  </a:moveTo>
                  <a:lnTo>
                    <a:pt x="168692" y="93713"/>
                  </a:lnTo>
                  <a:lnTo>
                    <a:pt x="162756" y="93713"/>
                  </a:lnTo>
                  <a:lnTo>
                    <a:pt x="162756" y="87779"/>
                  </a:lnTo>
                  <a:close/>
                  <a:moveTo>
                    <a:pt x="174939" y="87779"/>
                  </a:moveTo>
                  <a:lnTo>
                    <a:pt x="174939" y="93713"/>
                  </a:lnTo>
                  <a:lnTo>
                    <a:pt x="169005" y="93713"/>
                  </a:lnTo>
                  <a:lnTo>
                    <a:pt x="169005" y="87779"/>
                  </a:lnTo>
                  <a:close/>
                  <a:moveTo>
                    <a:pt x="181186" y="87779"/>
                  </a:moveTo>
                  <a:lnTo>
                    <a:pt x="181186" y="93713"/>
                  </a:lnTo>
                  <a:lnTo>
                    <a:pt x="175252" y="93713"/>
                  </a:lnTo>
                  <a:lnTo>
                    <a:pt x="175252" y="87779"/>
                  </a:lnTo>
                  <a:close/>
                  <a:moveTo>
                    <a:pt x="187435" y="87779"/>
                  </a:moveTo>
                  <a:lnTo>
                    <a:pt x="187435" y="93713"/>
                  </a:lnTo>
                  <a:lnTo>
                    <a:pt x="181499" y="93713"/>
                  </a:lnTo>
                  <a:lnTo>
                    <a:pt x="181499" y="87779"/>
                  </a:lnTo>
                  <a:close/>
                  <a:moveTo>
                    <a:pt x="193684" y="87779"/>
                  </a:moveTo>
                  <a:lnTo>
                    <a:pt x="193684" y="93713"/>
                  </a:lnTo>
                  <a:lnTo>
                    <a:pt x="187749" y="93713"/>
                  </a:lnTo>
                  <a:lnTo>
                    <a:pt x="187749" y="87779"/>
                  </a:lnTo>
                  <a:close/>
                  <a:moveTo>
                    <a:pt x="199931" y="87779"/>
                  </a:moveTo>
                  <a:lnTo>
                    <a:pt x="199931" y="93713"/>
                  </a:lnTo>
                  <a:lnTo>
                    <a:pt x="193996" y="93713"/>
                  </a:lnTo>
                  <a:lnTo>
                    <a:pt x="193996" y="87779"/>
                  </a:lnTo>
                  <a:close/>
                  <a:moveTo>
                    <a:pt x="206180" y="87779"/>
                  </a:moveTo>
                  <a:lnTo>
                    <a:pt x="206180" y="93713"/>
                  </a:lnTo>
                  <a:lnTo>
                    <a:pt x="200244" y="93713"/>
                  </a:lnTo>
                  <a:lnTo>
                    <a:pt x="200244" y="87779"/>
                  </a:lnTo>
                  <a:close/>
                  <a:moveTo>
                    <a:pt x="212427" y="87779"/>
                  </a:moveTo>
                  <a:lnTo>
                    <a:pt x="212427" y="93713"/>
                  </a:lnTo>
                  <a:lnTo>
                    <a:pt x="206491" y="93713"/>
                  </a:lnTo>
                  <a:lnTo>
                    <a:pt x="206491" y="87779"/>
                  </a:lnTo>
                  <a:close/>
                  <a:moveTo>
                    <a:pt x="99967" y="87781"/>
                  </a:moveTo>
                  <a:lnTo>
                    <a:pt x="99967" y="93717"/>
                  </a:lnTo>
                  <a:lnTo>
                    <a:pt x="94031" y="93717"/>
                  </a:lnTo>
                  <a:lnTo>
                    <a:pt x="94031" y="87781"/>
                  </a:lnTo>
                  <a:close/>
                  <a:moveTo>
                    <a:pt x="106214" y="87781"/>
                  </a:moveTo>
                  <a:lnTo>
                    <a:pt x="106214" y="93717"/>
                  </a:lnTo>
                  <a:lnTo>
                    <a:pt x="100278" y="93717"/>
                  </a:lnTo>
                  <a:lnTo>
                    <a:pt x="100278" y="87781"/>
                  </a:lnTo>
                  <a:close/>
                  <a:moveTo>
                    <a:pt x="112461" y="87781"/>
                  </a:moveTo>
                  <a:lnTo>
                    <a:pt x="112461" y="93717"/>
                  </a:lnTo>
                  <a:lnTo>
                    <a:pt x="106527" y="93717"/>
                  </a:lnTo>
                  <a:lnTo>
                    <a:pt x="106527" y="87781"/>
                  </a:lnTo>
                  <a:close/>
                  <a:moveTo>
                    <a:pt x="118710" y="87781"/>
                  </a:moveTo>
                  <a:lnTo>
                    <a:pt x="118710" y="93717"/>
                  </a:lnTo>
                  <a:lnTo>
                    <a:pt x="112774" y="93717"/>
                  </a:lnTo>
                  <a:lnTo>
                    <a:pt x="112774" y="87781"/>
                  </a:lnTo>
                  <a:close/>
                  <a:moveTo>
                    <a:pt x="124957" y="87781"/>
                  </a:moveTo>
                  <a:lnTo>
                    <a:pt x="124957" y="93717"/>
                  </a:lnTo>
                  <a:lnTo>
                    <a:pt x="119021" y="93717"/>
                  </a:lnTo>
                  <a:lnTo>
                    <a:pt x="119021" y="87781"/>
                  </a:lnTo>
                  <a:close/>
                  <a:moveTo>
                    <a:pt x="131204" y="87781"/>
                  </a:moveTo>
                  <a:lnTo>
                    <a:pt x="131204" y="93717"/>
                  </a:lnTo>
                  <a:lnTo>
                    <a:pt x="125270" y="93717"/>
                  </a:lnTo>
                  <a:lnTo>
                    <a:pt x="125270" y="87781"/>
                  </a:lnTo>
                  <a:close/>
                  <a:moveTo>
                    <a:pt x="137451" y="87781"/>
                  </a:moveTo>
                  <a:lnTo>
                    <a:pt x="137451" y="93717"/>
                  </a:lnTo>
                  <a:lnTo>
                    <a:pt x="131517" y="93717"/>
                  </a:lnTo>
                  <a:lnTo>
                    <a:pt x="131517" y="87781"/>
                  </a:lnTo>
                  <a:close/>
                  <a:moveTo>
                    <a:pt x="143702" y="87781"/>
                  </a:moveTo>
                  <a:lnTo>
                    <a:pt x="143702" y="93717"/>
                  </a:lnTo>
                  <a:lnTo>
                    <a:pt x="137766" y="93717"/>
                  </a:lnTo>
                  <a:lnTo>
                    <a:pt x="137766" y="87781"/>
                  </a:lnTo>
                  <a:close/>
                  <a:moveTo>
                    <a:pt x="149949" y="87781"/>
                  </a:moveTo>
                  <a:lnTo>
                    <a:pt x="149949" y="93717"/>
                  </a:lnTo>
                  <a:lnTo>
                    <a:pt x="144015" y="93717"/>
                  </a:lnTo>
                  <a:lnTo>
                    <a:pt x="144015" y="87781"/>
                  </a:lnTo>
                  <a:close/>
                  <a:moveTo>
                    <a:pt x="156196" y="87781"/>
                  </a:moveTo>
                  <a:lnTo>
                    <a:pt x="156196" y="93717"/>
                  </a:lnTo>
                  <a:lnTo>
                    <a:pt x="150262" y="93717"/>
                  </a:lnTo>
                  <a:lnTo>
                    <a:pt x="150262" y="87781"/>
                  </a:lnTo>
                  <a:close/>
                  <a:moveTo>
                    <a:pt x="218674" y="87781"/>
                  </a:moveTo>
                  <a:lnTo>
                    <a:pt x="218674" y="93717"/>
                  </a:lnTo>
                  <a:lnTo>
                    <a:pt x="212739" y="93717"/>
                  </a:lnTo>
                  <a:lnTo>
                    <a:pt x="212739" y="87781"/>
                  </a:lnTo>
                  <a:close/>
                  <a:moveTo>
                    <a:pt x="224921" y="87781"/>
                  </a:moveTo>
                  <a:lnTo>
                    <a:pt x="224921" y="93717"/>
                  </a:lnTo>
                  <a:lnTo>
                    <a:pt x="218987" y="93717"/>
                  </a:lnTo>
                  <a:lnTo>
                    <a:pt x="218987" y="87781"/>
                  </a:lnTo>
                  <a:close/>
                  <a:moveTo>
                    <a:pt x="231170" y="87781"/>
                  </a:moveTo>
                  <a:lnTo>
                    <a:pt x="231170" y="93717"/>
                  </a:lnTo>
                  <a:lnTo>
                    <a:pt x="225234" y="93717"/>
                  </a:lnTo>
                  <a:lnTo>
                    <a:pt x="225234" y="87781"/>
                  </a:lnTo>
                  <a:close/>
                  <a:moveTo>
                    <a:pt x="237417" y="87781"/>
                  </a:moveTo>
                  <a:lnTo>
                    <a:pt x="237417" y="93717"/>
                  </a:lnTo>
                  <a:lnTo>
                    <a:pt x="231481" y="93717"/>
                  </a:lnTo>
                  <a:lnTo>
                    <a:pt x="231481" y="87781"/>
                  </a:lnTo>
                  <a:close/>
                  <a:moveTo>
                    <a:pt x="243664" y="87781"/>
                  </a:moveTo>
                  <a:lnTo>
                    <a:pt x="243664" y="93717"/>
                  </a:lnTo>
                  <a:lnTo>
                    <a:pt x="237729" y="93717"/>
                  </a:lnTo>
                  <a:lnTo>
                    <a:pt x="237729" y="87781"/>
                  </a:lnTo>
                  <a:close/>
                  <a:moveTo>
                    <a:pt x="249911" y="87781"/>
                  </a:moveTo>
                  <a:lnTo>
                    <a:pt x="249911" y="93717"/>
                  </a:lnTo>
                  <a:lnTo>
                    <a:pt x="243977" y="93717"/>
                  </a:lnTo>
                  <a:lnTo>
                    <a:pt x="243977" y="87781"/>
                  </a:lnTo>
                  <a:close/>
                  <a:moveTo>
                    <a:pt x="256161" y="87781"/>
                  </a:moveTo>
                  <a:lnTo>
                    <a:pt x="256161" y="93717"/>
                  </a:lnTo>
                  <a:lnTo>
                    <a:pt x="250225" y="93717"/>
                  </a:lnTo>
                  <a:lnTo>
                    <a:pt x="250225" y="87781"/>
                  </a:lnTo>
                  <a:close/>
                  <a:moveTo>
                    <a:pt x="262409" y="87781"/>
                  </a:moveTo>
                  <a:lnTo>
                    <a:pt x="262409" y="93717"/>
                  </a:lnTo>
                  <a:lnTo>
                    <a:pt x="256474" y="93717"/>
                  </a:lnTo>
                  <a:lnTo>
                    <a:pt x="256474" y="87781"/>
                  </a:lnTo>
                  <a:close/>
                  <a:moveTo>
                    <a:pt x="268656" y="87781"/>
                  </a:moveTo>
                  <a:lnTo>
                    <a:pt x="268656" y="93717"/>
                  </a:lnTo>
                  <a:lnTo>
                    <a:pt x="262721" y="93717"/>
                  </a:lnTo>
                  <a:lnTo>
                    <a:pt x="262721" y="87781"/>
                  </a:lnTo>
                  <a:close/>
                  <a:moveTo>
                    <a:pt x="274904" y="87781"/>
                  </a:moveTo>
                  <a:lnTo>
                    <a:pt x="274904" y="93717"/>
                  </a:lnTo>
                  <a:lnTo>
                    <a:pt x="268968" y="93717"/>
                  </a:lnTo>
                  <a:lnTo>
                    <a:pt x="268968" y="87781"/>
                  </a:lnTo>
                  <a:close/>
                  <a:moveTo>
                    <a:pt x="6251" y="94028"/>
                  </a:moveTo>
                  <a:lnTo>
                    <a:pt x="6251" y="99964"/>
                  </a:lnTo>
                  <a:lnTo>
                    <a:pt x="315" y="99964"/>
                  </a:lnTo>
                  <a:lnTo>
                    <a:pt x="315" y="94028"/>
                  </a:lnTo>
                  <a:close/>
                  <a:moveTo>
                    <a:pt x="12498" y="94028"/>
                  </a:moveTo>
                  <a:lnTo>
                    <a:pt x="12498" y="99964"/>
                  </a:lnTo>
                  <a:lnTo>
                    <a:pt x="6562" y="99964"/>
                  </a:lnTo>
                  <a:lnTo>
                    <a:pt x="6562" y="94028"/>
                  </a:lnTo>
                  <a:close/>
                  <a:moveTo>
                    <a:pt x="18745" y="94028"/>
                  </a:moveTo>
                  <a:lnTo>
                    <a:pt x="18745" y="99964"/>
                  </a:lnTo>
                  <a:lnTo>
                    <a:pt x="12810" y="99964"/>
                  </a:lnTo>
                  <a:lnTo>
                    <a:pt x="12810" y="94028"/>
                  </a:lnTo>
                  <a:close/>
                  <a:moveTo>
                    <a:pt x="24992" y="94028"/>
                  </a:moveTo>
                  <a:lnTo>
                    <a:pt x="24992" y="99964"/>
                  </a:lnTo>
                  <a:lnTo>
                    <a:pt x="19058" y="99964"/>
                  </a:lnTo>
                  <a:lnTo>
                    <a:pt x="19058" y="94028"/>
                  </a:lnTo>
                  <a:close/>
                  <a:moveTo>
                    <a:pt x="31242" y="94028"/>
                  </a:moveTo>
                  <a:lnTo>
                    <a:pt x="31242" y="99964"/>
                  </a:lnTo>
                  <a:lnTo>
                    <a:pt x="25305" y="99964"/>
                  </a:lnTo>
                  <a:lnTo>
                    <a:pt x="25305" y="94028"/>
                  </a:lnTo>
                  <a:close/>
                  <a:moveTo>
                    <a:pt x="37489" y="94028"/>
                  </a:moveTo>
                  <a:lnTo>
                    <a:pt x="37489" y="99964"/>
                  </a:lnTo>
                  <a:lnTo>
                    <a:pt x="31553" y="99964"/>
                  </a:lnTo>
                  <a:lnTo>
                    <a:pt x="31553" y="94028"/>
                  </a:lnTo>
                  <a:close/>
                  <a:moveTo>
                    <a:pt x="43737" y="94028"/>
                  </a:moveTo>
                  <a:lnTo>
                    <a:pt x="43737" y="99964"/>
                  </a:lnTo>
                  <a:lnTo>
                    <a:pt x="37802" y="99964"/>
                  </a:lnTo>
                  <a:lnTo>
                    <a:pt x="37802" y="94028"/>
                  </a:lnTo>
                  <a:close/>
                  <a:moveTo>
                    <a:pt x="49985" y="94028"/>
                  </a:moveTo>
                  <a:lnTo>
                    <a:pt x="49985" y="99964"/>
                  </a:lnTo>
                  <a:lnTo>
                    <a:pt x="44049" y="99964"/>
                  </a:lnTo>
                  <a:lnTo>
                    <a:pt x="44049" y="94028"/>
                  </a:lnTo>
                  <a:close/>
                  <a:moveTo>
                    <a:pt x="56232" y="94028"/>
                  </a:moveTo>
                  <a:lnTo>
                    <a:pt x="56232" y="99964"/>
                  </a:lnTo>
                  <a:lnTo>
                    <a:pt x="50296" y="99964"/>
                  </a:lnTo>
                  <a:lnTo>
                    <a:pt x="50296" y="94028"/>
                  </a:lnTo>
                  <a:close/>
                  <a:moveTo>
                    <a:pt x="62480" y="94028"/>
                  </a:moveTo>
                  <a:lnTo>
                    <a:pt x="62480" y="99964"/>
                  </a:lnTo>
                  <a:lnTo>
                    <a:pt x="56545" y="99964"/>
                  </a:lnTo>
                  <a:lnTo>
                    <a:pt x="56545" y="94028"/>
                  </a:lnTo>
                  <a:close/>
                  <a:moveTo>
                    <a:pt x="68727" y="94028"/>
                  </a:moveTo>
                  <a:lnTo>
                    <a:pt x="68727" y="99964"/>
                  </a:lnTo>
                  <a:lnTo>
                    <a:pt x="62792" y="99964"/>
                  </a:lnTo>
                  <a:lnTo>
                    <a:pt x="62792" y="94028"/>
                  </a:lnTo>
                  <a:close/>
                  <a:moveTo>
                    <a:pt x="74975" y="94028"/>
                  </a:moveTo>
                  <a:lnTo>
                    <a:pt x="74975" y="99964"/>
                  </a:lnTo>
                  <a:lnTo>
                    <a:pt x="69039" y="99964"/>
                  </a:lnTo>
                  <a:lnTo>
                    <a:pt x="69039" y="94028"/>
                  </a:lnTo>
                  <a:close/>
                  <a:moveTo>
                    <a:pt x="81223" y="94028"/>
                  </a:moveTo>
                  <a:lnTo>
                    <a:pt x="81223" y="99964"/>
                  </a:lnTo>
                  <a:lnTo>
                    <a:pt x="75286" y="99964"/>
                  </a:lnTo>
                  <a:lnTo>
                    <a:pt x="75286" y="94028"/>
                  </a:lnTo>
                  <a:close/>
                  <a:moveTo>
                    <a:pt x="87470" y="94028"/>
                  </a:moveTo>
                  <a:lnTo>
                    <a:pt x="87470" y="99964"/>
                  </a:lnTo>
                  <a:lnTo>
                    <a:pt x="81535" y="99964"/>
                  </a:lnTo>
                  <a:lnTo>
                    <a:pt x="81535" y="94028"/>
                  </a:lnTo>
                  <a:close/>
                  <a:moveTo>
                    <a:pt x="93718" y="94028"/>
                  </a:moveTo>
                  <a:lnTo>
                    <a:pt x="93718" y="99964"/>
                  </a:lnTo>
                  <a:lnTo>
                    <a:pt x="87784" y="99964"/>
                  </a:lnTo>
                  <a:lnTo>
                    <a:pt x="87784" y="94028"/>
                  </a:lnTo>
                  <a:close/>
                  <a:moveTo>
                    <a:pt x="99967" y="94028"/>
                  </a:moveTo>
                  <a:lnTo>
                    <a:pt x="99967" y="99964"/>
                  </a:lnTo>
                  <a:lnTo>
                    <a:pt x="94031" y="99964"/>
                  </a:lnTo>
                  <a:lnTo>
                    <a:pt x="94031" y="94028"/>
                  </a:lnTo>
                  <a:close/>
                  <a:moveTo>
                    <a:pt x="106214" y="94029"/>
                  </a:moveTo>
                  <a:lnTo>
                    <a:pt x="106214" y="99964"/>
                  </a:lnTo>
                  <a:lnTo>
                    <a:pt x="100278" y="99964"/>
                  </a:lnTo>
                  <a:lnTo>
                    <a:pt x="100278" y="94029"/>
                  </a:lnTo>
                  <a:close/>
                  <a:moveTo>
                    <a:pt x="112461" y="94029"/>
                  </a:moveTo>
                  <a:lnTo>
                    <a:pt x="112461" y="99964"/>
                  </a:lnTo>
                  <a:lnTo>
                    <a:pt x="106527" y="99964"/>
                  </a:lnTo>
                  <a:lnTo>
                    <a:pt x="106527" y="94029"/>
                  </a:lnTo>
                  <a:close/>
                  <a:moveTo>
                    <a:pt x="118710" y="94029"/>
                  </a:moveTo>
                  <a:lnTo>
                    <a:pt x="118710" y="99964"/>
                  </a:lnTo>
                  <a:lnTo>
                    <a:pt x="112774" y="99964"/>
                  </a:lnTo>
                  <a:lnTo>
                    <a:pt x="112774" y="94029"/>
                  </a:lnTo>
                  <a:close/>
                  <a:moveTo>
                    <a:pt x="124957" y="94029"/>
                  </a:moveTo>
                  <a:lnTo>
                    <a:pt x="124957" y="99964"/>
                  </a:lnTo>
                  <a:lnTo>
                    <a:pt x="119021" y="99964"/>
                  </a:lnTo>
                  <a:lnTo>
                    <a:pt x="119021" y="94029"/>
                  </a:lnTo>
                  <a:close/>
                  <a:moveTo>
                    <a:pt x="131204" y="94029"/>
                  </a:moveTo>
                  <a:lnTo>
                    <a:pt x="131204" y="99964"/>
                  </a:lnTo>
                  <a:lnTo>
                    <a:pt x="125270" y="99964"/>
                  </a:lnTo>
                  <a:lnTo>
                    <a:pt x="125270" y="94029"/>
                  </a:lnTo>
                  <a:close/>
                  <a:moveTo>
                    <a:pt x="137451" y="94029"/>
                  </a:moveTo>
                  <a:lnTo>
                    <a:pt x="137451" y="99964"/>
                  </a:lnTo>
                  <a:lnTo>
                    <a:pt x="131517" y="99964"/>
                  </a:lnTo>
                  <a:lnTo>
                    <a:pt x="131517" y="94029"/>
                  </a:lnTo>
                  <a:close/>
                  <a:moveTo>
                    <a:pt x="143702" y="94029"/>
                  </a:moveTo>
                  <a:lnTo>
                    <a:pt x="143702" y="99964"/>
                  </a:lnTo>
                  <a:lnTo>
                    <a:pt x="137766" y="99964"/>
                  </a:lnTo>
                  <a:lnTo>
                    <a:pt x="137766" y="94029"/>
                  </a:lnTo>
                  <a:close/>
                  <a:moveTo>
                    <a:pt x="149949" y="94029"/>
                  </a:moveTo>
                  <a:lnTo>
                    <a:pt x="149949" y="99964"/>
                  </a:lnTo>
                  <a:lnTo>
                    <a:pt x="144015" y="99964"/>
                  </a:lnTo>
                  <a:lnTo>
                    <a:pt x="144015" y="94029"/>
                  </a:lnTo>
                  <a:close/>
                  <a:moveTo>
                    <a:pt x="156196" y="94029"/>
                  </a:moveTo>
                  <a:lnTo>
                    <a:pt x="156196" y="99964"/>
                  </a:lnTo>
                  <a:lnTo>
                    <a:pt x="150262" y="99964"/>
                  </a:lnTo>
                  <a:lnTo>
                    <a:pt x="150262" y="94029"/>
                  </a:lnTo>
                  <a:close/>
                  <a:moveTo>
                    <a:pt x="162445" y="94028"/>
                  </a:moveTo>
                  <a:lnTo>
                    <a:pt x="162445" y="99964"/>
                  </a:lnTo>
                  <a:lnTo>
                    <a:pt x="156509" y="99964"/>
                  </a:lnTo>
                  <a:lnTo>
                    <a:pt x="156509" y="94028"/>
                  </a:lnTo>
                  <a:close/>
                  <a:moveTo>
                    <a:pt x="168692" y="94028"/>
                  </a:moveTo>
                  <a:lnTo>
                    <a:pt x="168692" y="99964"/>
                  </a:lnTo>
                  <a:lnTo>
                    <a:pt x="162756" y="99964"/>
                  </a:lnTo>
                  <a:lnTo>
                    <a:pt x="162756" y="94028"/>
                  </a:lnTo>
                  <a:close/>
                  <a:moveTo>
                    <a:pt x="174939" y="94028"/>
                  </a:moveTo>
                  <a:lnTo>
                    <a:pt x="174939" y="99964"/>
                  </a:lnTo>
                  <a:lnTo>
                    <a:pt x="169005" y="99964"/>
                  </a:lnTo>
                  <a:lnTo>
                    <a:pt x="169005" y="94028"/>
                  </a:lnTo>
                  <a:close/>
                  <a:moveTo>
                    <a:pt x="181186" y="94028"/>
                  </a:moveTo>
                  <a:lnTo>
                    <a:pt x="181186" y="99964"/>
                  </a:lnTo>
                  <a:lnTo>
                    <a:pt x="175252" y="99964"/>
                  </a:lnTo>
                  <a:lnTo>
                    <a:pt x="175252" y="94028"/>
                  </a:lnTo>
                  <a:close/>
                  <a:moveTo>
                    <a:pt x="187435" y="94028"/>
                  </a:moveTo>
                  <a:lnTo>
                    <a:pt x="187435" y="99964"/>
                  </a:lnTo>
                  <a:lnTo>
                    <a:pt x="181499" y="99964"/>
                  </a:lnTo>
                  <a:lnTo>
                    <a:pt x="181499" y="94028"/>
                  </a:lnTo>
                  <a:close/>
                  <a:moveTo>
                    <a:pt x="193684" y="94028"/>
                  </a:moveTo>
                  <a:lnTo>
                    <a:pt x="193684" y="99964"/>
                  </a:lnTo>
                  <a:lnTo>
                    <a:pt x="187749" y="99964"/>
                  </a:lnTo>
                  <a:lnTo>
                    <a:pt x="187749" y="94028"/>
                  </a:lnTo>
                  <a:close/>
                  <a:moveTo>
                    <a:pt x="199931" y="94028"/>
                  </a:moveTo>
                  <a:lnTo>
                    <a:pt x="199931" y="99964"/>
                  </a:lnTo>
                  <a:lnTo>
                    <a:pt x="193996" y="99964"/>
                  </a:lnTo>
                  <a:lnTo>
                    <a:pt x="193996" y="94028"/>
                  </a:lnTo>
                  <a:close/>
                  <a:moveTo>
                    <a:pt x="206180" y="94028"/>
                  </a:moveTo>
                  <a:lnTo>
                    <a:pt x="206180" y="99964"/>
                  </a:lnTo>
                  <a:lnTo>
                    <a:pt x="200244" y="99964"/>
                  </a:lnTo>
                  <a:lnTo>
                    <a:pt x="200244" y="94028"/>
                  </a:lnTo>
                  <a:close/>
                  <a:moveTo>
                    <a:pt x="212427" y="94028"/>
                  </a:moveTo>
                  <a:lnTo>
                    <a:pt x="212427" y="99964"/>
                  </a:lnTo>
                  <a:lnTo>
                    <a:pt x="206491" y="99964"/>
                  </a:lnTo>
                  <a:lnTo>
                    <a:pt x="206491" y="94028"/>
                  </a:lnTo>
                  <a:close/>
                  <a:moveTo>
                    <a:pt x="218674" y="94028"/>
                  </a:moveTo>
                  <a:lnTo>
                    <a:pt x="218674" y="99964"/>
                  </a:lnTo>
                  <a:lnTo>
                    <a:pt x="212739" y="99964"/>
                  </a:lnTo>
                  <a:lnTo>
                    <a:pt x="212739" y="94028"/>
                  </a:lnTo>
                  <a:close/>
                  <a:moveTo>
                    <a:pt x="224921" y="94029"/>
                  </a:moveTo>
                  <a:lnTo>
                    <a:pt x="224921" y="99964"/>
                  </a:lnTo>
                  <a:lnTo>
                    <a:pt x="218987" y="99964"/>
                  </a:lnTo>
                  <a:lnTo>
                    <a:pt x="218987" y="94029"/>
                  </a:lnTo>
                  <a:close/>
                  <a:moveTo>
                    <a:pt x="231170" y="94029"/>
                  </a:moveTo>
                  <a:lnTo>
                    <a:pt x="231170" y="99964"/>
                  </a:lnTo>
                  <a:lnTo>
                    <a:pt x="225234" y="99964"/>
                  </a:lnTo>
                  <a:lnTo>
                    <a:pt x="225234" y="94029"/>
                  </a:lnTo>
                  <a:close/>
                  <a:moveTo>
                    <a:pt x="237417" y="94029"/>
                  </a:moveTo>
                  <a:lnTo>
                    <a:pt x="237417" y="99964"/>
                  </a:lnTo>
                  <a:lnTo>
                    <a:pt x="231481" y="99964"/>
                  </a:lnTo>
                  <a:lnTo>
                    <a:pt x="231481" y="94029"/>
                  </a:lnTo>
                  <a:close/>
                  <a:moveTo>
                    <a:pt x="243664" y="94029"/>
                  </a:moveTo>
                  <a:lnTo>
                    <a:pt x="243664" y="99964"/>
                  </a:lnTo>
                  <a:lnTo>
                    <a:pt x="237729" y="99964"/>
                  </a:lnTo>
                  <a:lnTo>
                    <a:pt x="237729" y="94029"/>
                  </a:lnTo>
                  <a:close/>
                  <a:moveTo>
                    <a:pt x="249911" y="94029"/>
                  </a:moveTo>
                  <a:lnTo>
                    <a:pt x="249911" y="99964"/>
                  </a:lnTo>
                  <a:lnTo>
                    <a:pt x="243977" y="99964"/>
                  </a:lnTo>
                  <a:lnTo>
                    <a:pt x="243977" y="94029"/>
                  </a:lnTo>
                  <a:close/>
                  <a:moveTo>
                    <a:pt x="256161" y="94029"/>
                  </a:moveTo>
                  <a:lnTo>
                    <a:pt x="256161" y="99964"/>
                  </a:lnTo>
                  <a:lnTo>
                    <a:pt x="250225" y="99964"/>
                  </a:lnTo>
                  <a:lnTo>
                    <a:pt x="250225" y="94029"/>
                  </a:lnTo>
                  <a:close/>
                  <a:moveTo>
                    <a:pt x="262409" y="94029"/>
                  </a:moveTo>
                  <a:lnTo>
                    <a:pt x="262409" y="99964"/>
                  </a:lnTo>
                  <a:lnTo>
                    <a:pt x="256474" y="99964"/>
                  </a:lnTo>
                  <a:lnTo>
                    <a:pt x="256474" y="94029"/>
                  </a:lnTo>
                  <a:close/>
                  <a:moveTo>
                    <a:pt x="268656" y="94029"/>
                  </a:moveTo>
                  <a:lnTo>
                    <a:pt x="268656" y="99964"/>
                  </a:lnTo>
                  <a:lnTo>
                    <a:pt x="262721" y="99964"/>
                  </a:lnTo>
                  <a:lnTo>
                    <a:pt x="262721" y="94029"/>
                  </a:lnTo>
                  <a:close/>
                  <a:moveTo>
                    <a:pt x="274904" y="94029"/>
                  </a:moveTo>
                  <a:lnTo>
                    <a:pt x="274904" y="99964"/>
                  </a:lnTo>
                  <a:lnTo>
                    <a:pt x="268968" y="99964"/>
                  </a:lnTo>
                  <a:lnTo>
                    <a:pt x="268968" y="94029"/>
                  </a:lnTo>
                  <a:close/>
                  <a:moveTo>
                    <a:pt x="6251" y="100276"/>
                  </a:moveTo>
                  <a:lnTo>
                    <a:pt x="6251" y="106211"/>
                  </a:lnTo>
                  <a:lnTo>
                    <a:pt x="315" y="106211"/>
                  </a:lnTo>
                  <a:lnTo>
                    <a:pt x="315" y="100276"/>
                  </a:lnTo>
                  <a:close/>
                  <a:moveTo>
                    <a:pt x="12498" y="100276"/>
                  </a:moveTo>
                  <a:lnTo>
                    <a:pt x="12498" y="106211"/>
                  </a:lnTo>
                  <a:lnTo>
                    <a:pt x="6562" y="106211"/>
                  </a:lnTo>
                  <a:lnTo>
                    <a:pt x="6562" y="100276"/>
                  </a:lnTo>
                  <a:close/>
                  <a:moveTo>
                    <a:pt x="18745" y="100276"/>
                  </a:moveTo>
                  <a:lnTo>
                    <a:pt x="18745" y="106211"/>
                  </a:lnTo>
                  <a:lnTo>
                    <a:pt x="12810" y="106211"/>
                  </a:lnTo>
                  <a:lnTo>
                    <a:pt x="12810" y="100276"/>
                  </a:lnTo>
                  <a:close/>
                  <a:moveTo>
                    <a:pt x="24992" y="100276"/>
                  </a:moveTo>
                  <a:lnTo>
                    <a:pt x="24992" y="106211"/>
                  </a:lnTo>
                  <a:lnTo>
                    <a:pt x="19058" y="106211"/>
                  </a:lnTo>
                  <a:lnTo>
                    <a:pt x="19058" y="100276"/>
                  </a:lnTo>
                  <a:close/>
                  <a:moveTo>
                    <a:pt x="31242" y="100276"/>
                  </a:moveTo>
                  <a:lnTo>
                    <a:pt x="31242" y="106211"/>
                  </a:lnTo>
                  <a:lnTo>
                    <a:pt x="25305" y="106211"/>
                  </a:lnTo>
                  <a:lnTo>
                    <a:pt x="25305" y="100276"/>
                  </a:lnTo>
                  <a:close/>
                  <a:moveTo>
                    <a:pt x="37489" y="100276"/>
                  </a:moveTo>
                  <a:lnTo>
                    <a:pt x="37489" y="106211"/>
                  </a:lnTo>
                  <a:lnTo>
                    <a:pt x="31553" y="106211"/>
                  </a:lnTo>
                  <a:lnTo>
                    <a:pt x="31553" y="100276"/>
                  </a:lnTo>
                  <a:close/>
                  <a:moveTo>
                    <a:pt x="43737" y="100276"/>
                  </a:moveTo>
                  <a:lnTo>
                    <a:pt x="43737" y="106211"/>
                  </a:lnTo>
                  <a:lnTo>
                    <a:pt x="37802" y="106211"/>
                  </a:lnTo>
                  <a:lnTo>
                    <a:pt x="37802" y="100276"/>
                  </a:lnTo>
                  <a:close/>
                  <a:moveTo>
                    <a:pt x="49985" y="100276"/>
                  </a:moveTo>
                  <a:lnTo>
                    <a:pt x="49985" y="106211"/>
                  </a:lnTo>
                  <a:lnTo>
                    <a:pt x="44049" y="106211"/>
                  </a:lnTo>
                  <a:lnTo>
                    <a:pt x="44049" y="100276"/>
                  </a:lnTo>
                  <a:close/>
                  <a:moveTo>
                    <a:pt x="56232" y="100276"/>
                  </a:moveTo>
                  <a:lnTo>
                    <a:pt x="56232" y="106211"/>
                  </a:lnTo>
                  <a:lnTo>
                    <a:pt x="50296" y="106211"/>
                  </a:lnTo>
                  <a:lnTo>
                    <a:pt x="50296" y="100276"/>
                  </a:lnTo>
                  <a:close/>
                  <a:moveTo>
                    <a:pt x="62480" y="100276"/>
                  </a:moveTo>
                  <a:lnTo>
                    <a:pt x="62480" y="106211"/>
                  </a:lnTo>
                  <a:lnTo>
                    <a:pt x="56545" y="106211"/>
                  </a:lnTo>
                  <a:lnTo>
                    <a:pt x="56545" y="100276"/>
                  </a:lnTo>
                  <a:close/>
                  <a:moveTo>
                    <a:pt x="68727" y="100276"/>
                  </a:moveTo>
                  <a:lnTo>
                    <a:pt x="68727" y="106211"/>
                  </a:lnTo>
                  <a:lnTo>
                    <a:pt x="62792" y="106211"/>
                  </a:lnTo>
                  <a:lnTo>
                    <a:pt x="62792" y="100276"/>
                  </a:lnTo>
                  <a:close/>
                  <a:moveTo>
                    <a:pt x="74975" y="100276"/>
                  </a:moveTo>
                  <a:lnTo>
                    <a:pt x="74975" y="106211"/>
                  </a:lnTo>
                  <a:lnTo>
                    <a:pt x="69039" y="106211"/>
                  </a:lnTo>
                  <a:lnTo>
                    <a:pt x="69039" y="100276"/>
                  </a:lnTo>
                  <a:close/>
                  <a:moveTo>
                    <a:pt x="81223" y="100276"/>
                  </a:moveTo>
                  <a:lnTo>
                    <a:pt x="81223" y="106211"/>
                  </a:lnTo>
                  <a:lnTo>
                    <a:pt x="75286" y="106211"/>
                  </a:lnTo>
                  <a:lnTo>
                    <a:pt x="75286" y="100276"/>
                  </a:lnTo>
                  <a:close/>
                  <a:moveTo>
                    <a:pt x="87470" y="100276"/>
                  </a:moveTo>
                  <a:lnTo>
                    <a:pt x="87470" y="106211"/>
                  </a:lnTo>
                  <a:lnTo>
                    <a:pt x="81535" y="106211"/>
                  </a:lnTo>
                  <a:lnTo>
                    <a:pt x="81535" y="100276"/>
                  </a:lnTo>
                  <a:close/>
                  <a:moveTo>
                    <a:pt x="93718" y="100276"/>
                  </a:moveTo>
                  <a:lnTo>
                    <a:pt x="93718" y="106211"/>
                  </a:lnTo>
                  <a:lnTo>
                    <a:pt x="87784" y="106211"/>
                  </a:lnTo>
                  <a:lnTo>
                    <a:pt x="87784" y="100276"/>
                  </a:lnTo>
                  <a:close/>
                  <a:moveTo>
                    <a:pt x="99967" y="100276"/>
                  </a:moveTo>
                  <a:lnTo>
                    <a:pt x="99967" y="106211"/>
                  </a:lnTo>
                  <a:lnTo>
                    <a:pt x="94031" y="106211"/>
                  </a:lnTo>
                  <a:lnTo>
                    <a:pt x="94031" y="100276"/>
                  </a:lnTo>
                  <a:close/>
                  <a:moveTo>
                    <a:pt x="106214" y="100276"/>
                  </a:moveTo>
                  <a:lnTo>
                    <a:pt x="106214" y="106211"/>
                  </a:lnTo>
                  <a:lnTo>
                    <a:pt x="100278" y="106211"/>
                  </a:lnTo>
                  <a:lnTo>
                    <a:pt x="100278" y="100276"/>
                  </a:lnTo>
                  <a:close/>
                  <a:moveTo>
                    <a:pt x="112461" y="100276"/>
                  </a:moveTo>
                  <a:lnTo>
                    <a:pt x="112461" y="106211"/>
                  </a:lnTo>
                  <a:lnTo>
                    <a:pt x="106527" y="106211"/>
                  </a:lnTo>
                  <a:lnTo>
                    <a:pt x="106527" y="100276"/>
                  </a:lnTo>
                  <a:close/>
                  <a:moveTo>
                    <a:pt x="118710" y="100276"/>
                  </a:moveTo>
                  <a:lnTo>
                    <a:pt x="118710" y="106211"/>
                  </a:lnTo>
                  <a:lnTo>
                    <a:pt x="112774" y="106211"/>
                  </a:lnTo>
                  <a:lnTo>
                    <a:pt x="112774" y="100276"/>
                  </a:lnTo>
                  <a:close/>
                  <a:moveTo>
                    <a:pt x="124957" y="100276"/>
                  </a:moveTo>
                  <a:lnTo>
                    <a:pt x="124957" y="106211"/>
                  </a:lnTo>
                  <a:lnTo>
                    <a:pt x="119021" y="106211"/>
                  </a:lnTo>
                  <a:lnTo>
                    <a:pt x="119021" y="100276"/>
                  </a:lnTo>
                  <a:close/>
                  <a:moveTo>
                    <a:pt x="131204" y="100276"/>
                  </a:moveTo>
                  <a:lnTo>
                    <a:pt x="131204" y="106211"/>
                  </a:lnTo>
                  <a:lnTo>
                    <a:pt x="125270" y="106211"/>
                  </a:lnTo>
                  <a:lnTo>
                    <a:pt x="125270" y="100276"/>
                  </a:lnTo>
                  <a:close/>
                  <a:moveTo>
                    <a:pt x="137451" y="100276"/>
                  </a:moveTo>
                  <a:lnTo>
                    <a:pt x="137451" y="106211"/>
                  </a:lnTo>
                  <a:lnTo>
                    <a:pt x="131517" y="106211"/>
                  </a:lnTo>
                  <a:lnTo>
                    <a:pt x="131517" y="100276"/>
                  </a:lnTo>
                  <a:close/>
                  <a:moveTo>
                    <a:pt x="143702" y="100276"/>
                  </a:moveTo>
                  <a:lnTo>
                    <a:pt x="143702" y="106211"/>
                  </a:lnTo>
                  <a:lnTo>
                    <a:pt x="137766" y="106211"/>
                  </a:lnTo>
                  <a:lnTo>
                    <a:pt x="137766" y="100276"/>
                  </a:lnTo>
                  <a:close/>
                  <a:moveTo>
                    <a:pt x="149949" y="100276"/>
                  </a:moveTo>
                  <a:lnTo>
                    <a:pt x="149949" y="106211"/>
                  </a:lnTo>
                  <a:lnTo>
                    <a:pt x="144015" y="106211"/>
                  </a:lnTo>
                  <a:lnTo>
                    <a:pt x="144015" y="100276"/>
                  </a:lnTo>
                  <a:close/>
                  <a:moveTo>
                    <a:pt x="156196" y="100276"/>
                  </a:moveTo>
                  <a:lnTo>
                    <a:pt x="156196" y="106211"/>
                  </a:lnTo>
                  <a:lnTo>
                    <a:pt x="150262" y="106211"/>
                  </a:lnTo>
                  <a:lnTo>
                    <a:pt x="150262" y="100276"/>
                  </a:lnTo>
                  <a:close/>
                  <a:moveTo>
                    <a:pt x="162445" y="100276"/>
                  </a:moveTo>
                  <a:lnTo>
                    <a:pt x="162445" y="106211"/>
                  </a:lnTo>
                  <a:lnTo>
                    <a:pt x="156509" y="106211"/>
                  </a:lnTo>
                  <a:lnTo>
                    <a:pt x="156509" y="100276"/>
                  </a:lnTo>
                  <a:close/>
                  <a:moveTo>
                    <a:pt x="168692" y="100276"/>
                  </a:moveTo>
                  <a:lnTo>
                    <a:pt x="168692" y="106211"/>
                  </a:lnTo>
                  <a:lnTo>
                    <a:pt x="162756" y="106211"/>
                  </a:lnTo>
                  <a:lnTo>
                    <a:pt x="162756" y="100276"/>
                  </a:lnTo>
                  <a:close/>
                  <a:moveTo>
                    <a:pt x="174939" y="100276"/>
                  </a:moveTo>
                  <a:lnTo>
                    <a:pt x="174939" y="106211"/>
                  </a:lnTo>
                  <a:lnTo>
                    <a:pt x="169005" y="106211"/>
                  </a:lnTo>
                  <a:lnTo>
                    <a:pt x="169005" y="100276"/>
                  </a:lnTo>
                  <a:close/>
                  <a:moveTo>
                    <a:pt x="181186" y="100276"/>
                  </a:moveTo>
                  <a:lnTo>
                    <a:pt x="181186" y="106211"/>
                  </a:lnTo>
                  <a:lnTo>
                    <a:pt x="175252" y="106211"/>
                  </a:lnTo>
                  <a:lnTo>
                    <a:pt x="175252" y="100276"/>
                  </a:lnTo>
                  <a:close/>
                  <a:moveTo>
                    <a:pt x="187435" y="100276"/>
                  </a:moveTo>
                  <a:lnTo>
                    <a:pt x="187435" y="106211"/>
                  </a:lnTo>
                  <a:lnTo>
                    <a:pt x="181499" y="106211"/>
                  </a:lnTo>
                  <a:lnTo>
                    <a:pt x="181499" y="100276"/>
                  </a:lnTo>
                  <a:close/>
                  <a:moveTo>
                    <a:pt x="193684" y="100276"/>
                  </a:moveTo>
                  <a:lnTo>
                    <a:pt x="193684" y="106211"/>
                  </a:lnTo>
                  <a:lnTo>
                    <a:pt x="187749" y="106211"/>
                  </a:lnTo>
                  <a:lnTo>
                    <a:pt x="187749" y="100276"/>
                  </a:lnTo>
                  <a:close/>
                  <a:moveTo>
                    <a:pt x="199931" y="100276"/>
                  </a:moveTo>
                  <a:lnTo>
                    <a:pt x="199931" y="106211"/>
                  </a:lnTo>
                  <a:lnTo>
                    <a:pt x="193996" y="106211"/>
                  </a:lnTo>
                  <a:lnTo>
                    <a:pt x="193996" y="100276"/>
                  </a:lnTo>
                  <a:close/>
                  <a:moveTo>
                    <a:pt x="206180" y="100276"/>
                  </a:moveTo>
                  <a:lnTo>
                    <a:pt x="206180" y="106211"/>
                  </a:lnTo>
                  <a:lnTo>
                    <a:pt x="200244" y="106211"/>
                  </a:lnTo>
                  <a:lnTo>
                    <a:pt x="200244" y="100276"/>
                  </a:lnTo>
                  <a:close/>
                  <a:moveTo>
                    <a:pt x="212427" y="100276"/>
                  </a:moveTo>
                  <a:lnTo>
                    <a:pt x="212427" y="106211"/>
                  </a:lnTo>
                  <a:lnTo>
                    <a:pt x="206491" y="106211"/>
                  </a:lnTo>
                  <a:lnTo>
                    <a:pt x="206491" y="100276"/>
                  </a:lnTo>
                  <a:close/>
                  <a:moveTo>
                    <a:pt x="218674" y="100276"/>
                  </a:moveTo>
                  <a:lnTo>
                    <a:pt x="218674" y="106211"/>
                  </a:lnTo>
                  <a:lnTo>
                    <a:pt x="212739" y="106211"/>
                  </a:lnTo>
                  <a:lnTo>
                    <a:pt x="212739" y="100276"/>
                  </a:lnTo>
                  <a:close/>
                  <a:moveTo>
                    <a:pt x="224921" y="100276"/>
                  </a:moveTo>
                  <a:lnTo>
                    <a:pt x="224921" y="106211"/>
                  </a:lnTo>
                  <a:lnTo>
                    <a:pt x="218987" y="106211"/>
                  </a:lnTo>
                  <a:lnTo>
                    <a:pt x="218987" y="100276"/>
                  </a:lnTo>
                  <a:close/>
                  <a:moveTo>
                    <a:pt x="231170" y="100276"/>
                  </a:moveTo>
                  <a:lnTo>
                    <a:pt x="231170" y="106211"/>
                  </a:lnTo>
                  <a:lnTo>
                    <a:pt x="225234" y="106211"/>
                  </a:lnTo>
                  <a:lnTo>
                    <a:pt x="225234" y="100276"/>
                  </a:lnTo>
                  <a:close/>
                  <a:moveTo>
                    <a:pt x="237417" y="100276"/>
                  </a:moveTo>
                  <a:lnTo>
                    <a:pt x="237417" y="106211"/>
                  </a:lnTo>
                  <a:lnTo>
                    <a:pt x="231481" y="106211"/>
                  </a:lnTo>
                  <a:lnTo>
                    <a:pt x="231481" y="100276"/>
                  </a:lnTo>
                  <a:close/>
                  <a:moveTo>
                    <a:pt x="243664" y="100276"/>
                  </a:moveTo>
                  <a:lnTo>
                    <a:pt x="243664" y="106211"/>
                  </a:lnTo>
                  <a:lnTo>
                    <a:pt x="237729" y="106211"/>
                  </a:lnTo>
                  <a:lnTo>
                    <a:pt x="237729" y="100276"/>
                  </a:lnTo>
                  <a:close/>
                  <a:moveTo>
                    <a:pt x="249911" y="100276"/>
                  </a:moveTo>
                  <a:lnTo>
                    <a:pt x="249911" y="106211"/>
                  </a:lnTo>
                  <a:lnTo>
                    <a:pt x="243977" y="106211"/>
                  </a:lnTo>
                  <a:lnTo>
                    <a:pt x="243977" y="100276"/>
                  </a:lnTo>
                  <a:close/>
                  <a:moveTo>
                    <a:pt x="256161" y="100276"/>
                  </a:moveTo>
                  <a:lnTo>
                    <a:pt x="256161" y="106211"/>
                  </a:lnTo>
                  <a:lnTo>
                    <a:pt x="250225" y="106211"/>
                  </a:lnTo>
                  <a:lnTo>
                    <a:pt x="250225" y="100276"/>
                  </a:lnTo>
                  <a:close/>
                  <a:moveTo>
                    <a:pt x="262409" y="100276"/>
                  </a:moveTo>
                  <a:lnTo>
                    <a:pt x="262409" y="106211"/>
                  </a:lnTo>
                  <a:lnTo>
                    <a:pt x="256474" y="106211"/>
                  </a:lnTo>
                  <a:lnTo>
                    <a:pt x="256474" y="100276"/>
                  </a:lnTo>
                  <a:close/>
                  <a:moveTo>
                    <a:pt x="268656" y="100276"/>
                  </a:moveTo>
                  <a:lnTo>
                    <a:pt x="268656" y="106211"/>
                  </a:lnTo>
                  <a:lnTo>
                    <a:pt x="262721" y="106211"/>
                  </a:lnTo>
                  <a:lnTo>
                    <a:pt x="262721" y="100276"/>
                  </a:lnTo>
                  <a:close/>
                  <a:moveTo>
                    <a:pt x="274904" y="100276"/>
                  </a:moveTo>
                  <a:lnTo>
                    <a:pt x="274904" y="106211"/>
                  </a:lnTo>
                  <a:lnTo>
                    <a:pt x="268968" y="106211"/>
                  </a:lnTo>
                  <a:lnTo>
                    <a:pt x="268968" y="100276"/>
                  </a:lnTo>
                  <a:close/>
                  <a:moveTo>
                    <a:pt x="6251" y="106523"/>
                  </a:moveTo>
                  <a:lnTo>
                    <a:pt x="6251" y="112460"/>
                  </a:lnTo>
                  <a:lnTo>
                    <a:pt x="315" y="112460"/>
                  </a:lnTo>
                  <a:lnTo>
                    <a:pt x="315" y="106523"/>
                  </a:lnTo>
                  <a:close/>
                  <a:moveTo>
                    <a:pt x="12498" y="106523"/>
                  </a:moveTo>
                  <a:lnTo>
                    <a:pt x="12498" y="112460"/>
                  </a:lnTo>
                  <a:lnTo>
                    <a:pt x="6562" y="112460"/>
                  </a:lnTo>
                  <a:lnTo>
                    <a:pt x="6562" y="106523"/>
                  </a:lnTo>
                  <a:close/>
                  <a:moveTo>
                    <a:pt x="18745" y="106523"/>
                  </a:moveTo>
                  <a:lnTo>
                    <a:pt x="18745" y="112460"/>
                  </a:lnTo>
                  <a:lnTo>
                    <a:pt x="12810" y="112460"/>
                  </a:lnTo>
                  <a:lnTo>
                    <a:pt x="12810" y="106523"/>
                  </a:lnTo>
                  <a:close/>
                  <a:moveTo>
                    <a:pt x="24992" y="106523"/>
                  </a:moveTo>
                  <a:lnTo>
                    <a:pt x="24992" y="112460"/>
                  </a:lnTo>
                  <a:lnTo>
                    <a:pt x="19058" y="112460"/>
                  </a:lnTo>
                  <a:lnTo>
                    <a:pt x="19058" y="106523"/>
                  </a:lnTo>
                  <a:close/>
                  <a:moveTo>
                    <a:pt x="31242" y="106523"/>
                  </a:moveTo>
                  <a:lnTo>
                    <a:pt x="31242" y="112460"/>
                  </a:lnTo>
                  <a:lnTo>
                    <a:pt x="25305" y="112460"/>
                  </a:lnTo>
                  <a:lnTo>
                    <a:pt x="25305" y="106523"/>
                  </a:lnTo>
                  <a:close/>
                  <a:moveTo>
                    <a:pt x="37489" y="106523"/>
                  </a:moveTo>
                  <a:lnTo>
                    <a:pt x="37489" y="112460"/>
                  </a:lnTo>
                  <a:lnTo>
                    <a:pt x="31553" y="112460"/>
                  </a:lnTo>
                  <a:lnTo>
                    <a:pt x="31553" y="106523"/>
                  </a:lnTo>
                  <a:close/>
                  <a:moveTo>
                    <a:pt x="43737" y="106523"/>
                  </a:moveTo>
                  <a:lnTo>
                    <a:pt x="43737" y="112460"/>
                  </a:lnTo>
                  <a:lnTo>
                    <a:pt x="37802" y="112460"/>
                  </a:lnTo>
                  <a:lnTo>
                    <a:pt x="37802" y="106523"/>
                  </a:lnTo>
                  <a:close/>
                  <a:moveTo>
                    <a:pt x="49985" y="106523"/>
                  </a:moveTo>
                  <a:lnTo>
                    <a:pt x="49985" y="112460"/>
                  </a:lnTo>
                  <a:lnTo>
                    <a:pt x="44049" y="112460"/>
                  </a:lnTo>
                  <a:lnTo>
                    <a:pt x="44049" y="106523"/>
                  </a:lnTo>
                  <a:close/>
                  <a:moveTo>
                    <a:pt x="56232" y="106523"/>
                  </a:moveTo>
                  <a:lnTo>
                    <a:pt x="56232" y="112460"/>
                  </a:lnTo>
                  <a:lnTo>
                    <a:pt x="50296" y="112460"/>
                  </a:lnTo>
                  <a:lnTo>
                    <a:pt x="50296" y="106523"/>
                  </a:lnTo>
                  <a:close/>
                  <a:moveTo>
                    <a:pt x="62480" y="106523"/>
                  </a:moveTo>
                  <a:lnTo>
                    <a:pt x="62480" y="112460"/>
                  </a:lnTo>
                  <a:lnTo>
                    <a:pt x="56545" y="112460"/>
                  </a:lnTo>
                  <a:lnTo>
                    <a:pt x="56545" y="106523"/>
                  </a:lnTo>
                  <a:close/>
                  <a:moveTo>
                    <a:pt x="68727" y="106523"/>
                  </a:moveTo>
                  <a:lnTo>
                    <a:pt x="68727" y="112460"/>
                  </a:lnTo>
                  <a:lnTo>
                    <a:pt x="62792" y="112460"/>
                  </a:lnTo>
                  <a:lnTo>
                    <a:pt x="62792" y="106523"/>
                  </a:lnTo>
                  <a:close/>
                  <a:moveTo>
                    <a:pt x="74975" y="106523"/>
                  </a:moveTo>
                  <a:lnTo>
                    <a:pt x="74975" y="112460"/>
                  </a:lnTo>
                  <a:lnTo>
                    <a:pt x="69039" y="112460"/>
                  </a:lnTo>
                  <a:lnTo>
                    <a:pt x="69039" y="106523"/>
                  </a:lnTo>
                  <a:close/>
                  <a:moveTo>
                    <a:pt x="81223" y="106523"/>
                  </a:moveTo>
                  <a:lnTo>
                    <a:pt x="81223" y="112460"/>
                  </a:lnTo>
                  <a:lnTo>
                    <a:pt x="75286" y="112460"/>
                  </a:lnTo>
                  <a:lnTo>
                    <a:pt x="75286" y="106523"/>
                  </a:lnTo>
                  <a:close/>
                  <a:moveTo>
                    <a:pt x="87470" y="106523"/>
                  </a:moveTo>
                  <a:lnTo>
                    <a:pt x="87470" y="112460"/>
                  </a:lnTo>
                  <a:lnTo>
                    <a:pt x="81535" y="112460"/>
                  </a:lnTo>
                  <a:lnTo>
                    <a:pt x="81535" y="106523"/>
                  </a:lnTo>
                  <a:close/>
                  <a:moveTo>
                    <a:pt x="93718" y="106523"/>
                  </a:moveTo>
                  <a:lnTo>
                    <a:pt x="93718" y="112460"/>
                  </a:lnTo>
                  <a:lnTo>
                    <a:pt x="87784" y="112460"/>
                  </a:lnTo>
                  <a:lnTo>
                    <a:pt x="87784" y="106523"/>
                  </a:lnTo>
                  <a:close/>
                  <a:moveTo>
                    <a:pt x="99967" y="106523"/>
                  </a:moveTo>
                  <a:lnTo>
                    <a:pt x="99967" y="112460"/>
                  </a:lnTo>
                  <a:lnTo>
                    <a:pt x="94031" y="112460"/>
                  </a:lnTo>
                  <a:lnTo>
                    <a:pt x="94031" y="106523"/>
                  </a:lnTo>
                  <a:close/>
                  <a:moveTo>
                    <a:pt x="106214" y="106523"/>
                  </a:moveTo>
                  <a:lnTo>
                    <a:pt x="106214" y="112460"/>
                  </a:lnTo>
                  <a:lnTo>
                    <a:pt x="100278" y="112460"/>
                  </a:lnTo>
                  <a:lnTo>
                    <a:pt x="100278" y="106523"/>
                  </a:lnTo>
                  <a:close/>
                  <a:moveTo>
                    <a:pt x="112461" y="106523"/>
                  </a:moveTo>
                  <a:lnTo>
                    <a:pt x="112461" y="112460"/>
                  </a:lnTo>
                  <a:lnTo>
                    <a:pt x="106527" y="112460"/>
                  </a:lnTo>
                  <a:lnTo>
                    <a:pt x="106527" y="106523"/>
                  </a:lnTo>
                  <a:close/>
                  <a:moveTo>
                    <a:pt x="118710" y="106523"/>
                  </a:moveTo>
                  <a:lnTo>
                    <a:pt x="118710" y="112460"/>
                  </a:lnTo>
                  <a:lnTo>
                    <a:pt x="112774" y="112460"/>
                  </a:lnTo>
                  <a:lnTo>
                    <a:pt x="112774" y="106523"/>
                  </a:lnTo>
                  <a:close/>
                  <a:moveTo>
                    <a:pt x="124957" y="106523"/>
                  </a:moveTo>
                  <a:lnTo>
                    <a:pt x="124957" y="112460"/>
                  </a:lnTo>
                  <a:lnTo>
                    <a:pt x="119021" y="112460"/>
                  </a:lnTo>
                  <a:lnTo>
                    <a:pt x="119021" y="106523"/>
                  </a:lnTo>
                  <a:close/>
                  <a:moveTo>
                    <a:pt x="131204" y="106523"/>
                  </a:moveTo>
                  <a:lnTo>
                    <a:pt x="131204" y="112460"/>
                  </a:lnTo>
                  <a:lnTo>
                    <a:pt x="125270" y="112460"/>
                  </a:lnTo>
                  <a:lnTo>
                    <a:pt x="125270" y="106523"/>
                  </a:lnTo>
                  <a:close/>
                  <a:moveTo>
                    <a:pt x="137451" y="106523"/>
                  </a:moveTo>
                  <a:lnTo>
                    <a:pt x="137451" y="112460"/>
                  </a:lnTo>
                  <a:lnTo>
                    <a:pt x="131517" y="112460"/>
                  </a:lnTo>
                  <a:lnTo>
                    <a:pt x="131517" y="106523"/>
                  </a:lnTo>
                  <a:close/>
                  <a:moveTo>
                    <a:pt x="143702" y="106523"/>
                  </a:moveTo>
                  <a:lnTo>
                    <a:pt x="143702" y="112460"/>
                  </a:lnTo>
                  <a:lnTo>
                    <a:pt x="137766" y="112460"/>
                  </a:lnTo>
                  <a:lnTo>
                    <a:pt x="137766" y="106523"/>
                  </a:lnTo>
                  <a:close/>
                  <a:moveTo>
                    <a:pt x="149949" y="106523"/>
                  </a:moveTo>
                  <a:lnTo>
                    <a:pt x="149949" y="112460"/>
                  </a:lnTo>
                  <a:lnTo>
                    <a:pt x="144015" y="112460"/>
                  </a:lnTo>
                  <a:lnTo>
                    <a:pt x="144015" y="106523"/>
                  </a:lnTo>
                  <a:close/>
                  <a:moveTo>
                    <a:pt x="156196" y="106523"/>
                  </a:moveTo>
                  <a:lnTo>
                    <a:pt x="156196" y="112460"/>
                  </a:lnTo>
                  <a:lnTo>
                    <a:pt x="150262" y="112460"/>
                  </a:lnTo>
                  <a:lnTo>
                    <a:pt x="150262" y="106523"/>
                  </a:lnTo>
                  <a:close/>
                  <a:moveTo>
                    <a:pt x="162445" y="106523"/>
                  </a:moveTo>
                  <a:lnTo>
                    <a:pt x="162445" y="112460"/>
                  </a:lnTo>
                  <a:lnTo>
                    <a:pt x="156509" y="112460"/>
                  </a:lnTo>
                  <a:lnTo>
                    <a:pt x="156509" y="106523"/>
                  </a:lnTo>
                  <a:close/>
                  <a:moveTo>
                    <a:pt x="168692" y="106523"/>
                  </a:moveTo>
                  <a:lnTo>
                    <a:pt x="168692" y="112460"/>
                  </a:lnTo>
                  <a:lnTo>
                    <a:pt x="162756" y="112460"/>
                  </a:lnTo>
                  <a:lnTo>
                    <a:pt x="162756" y="106523"/>
                  </a:lnTo>
                  <a:close/>
                  <a:moveTo>
                    <a:pt x="174939" y="106523"/>
                  </a:moveTo>
                  <a:lnTo>
                    <a:pt x="174939" y="112460"/>
                  </a:lnTo>
                  <a:lnTo>
                    <a:pt x="169005" y="112460"/>
                  </a:lnTo>
                  <a:lnTo>
                    <a:pt x="169005" y="106523"/>
                  </a:lnTo>
                  <a:close/>
                  <a:moveTo>
                    <a:pt x="181186" y="106523"/>
                  </a:moveTo>
                  <a:lnTo>
                    <a:pt x="181186" y="112460"/>
                  </a:lnTo>
                  <a:lnTo>
                    <a:pt x="175252" y="112460"/>
                  </a:lnTo>
                  <a:lnTo>
                    <a:pt x="175252" y="106523"/>
                  </a:lnTo>
                  <a:close/>
                  <a:moveTo>
                    <a:pt x="187435" y="106523"/>
                  </a:moveTo>
                  <a:lnTo>
                    <a:pt x="187435" y="112460"/>
                  </a:lnTo>
                  <a:lnTo>
                    <a:pt x="181499" y="112460"/>
                  </a:lnTo>
                  <a:lnTo>
                    <a:pt x="181499" y="106523"/>
                  </a:lnTo>
                  <a:close/>
                  <a:moveTo>
                    <a:pt x="193684" y="106523"/>
                  </a:moveTo>
                  <a:lnTo>
                    <a:pt x="193684" y="112460"/>
                  </a:lnTo>
                  <a:lnTo>
                    <a:pt x="187749" y="112460"/>
                  </a:lnTo>
                  <a:lnTo>
                    <a:pt x="187749" y="106523"/>
                  </a:lnTo>
                  <a:close/>
                  <a:moveTo>
                    <a:pt x="199931" y="106523"/>
                  </a:moveTo>
                  <a:lnTo>
                    <a:pt x="199931" y="112460"/>
                  </a:lnTo>
                  <a:lnTo>
                    <a:pt x="193996" y="112460"/>
                  </a:lnTo>
                  <a:lnTo>
                    <a:pt x="193996" y="106523"/>
                  </a:lnTo>
                  <a:close/>
                  <a:moveTo>
                    <a:pt x="206180" y="106523"/>
                  </a:moveTo>
                  <a:lnTo>
                    <a:pt x="206180" y="112460"/>
                  </a:lnTo>
                  <a:lnTo>
                    <a:pt x="200244" y="112460"/>
                  </a:lnTo>
                  <a:lnTo>
                    <a:pt x="200244" y="106523"/>
                  </a:lnTo>
                  <a:close/>
                  <a:moveTo>
                    <a:pt x="212427" y="106523"/>
                  </a:moveTo>
                  <a:lnTo>
                    <a:pt x="212427" y="112460"/>
                  </a:lnTo>
                  <a:lnTo>
                    <a:pt x="206491" y="112460"/>
                  </a:lnTo>
                  <a:lnTo>
                    <a:pt x="206491" y="106523"/>
                  </a:lnTo>
                  <a:close/>
                  <a:moveTo>
                    <a:pt x="218674" y="106523"/>
                  </a:moveTo>
                  <a:lnTo>
                    <a:pt x="218674" y="112460"/>
                  </a:lnTo>
                  <a:lnTo>
                    <a:pt x="212739" y="112460"/>
                  </a:lnTo>
                  <a:lnTo>
                    <a:pt x="212739" y="106523"/>
                  </a:lnTo>
                  <a:close/>
                  <a:moveTo>
                    <a:pt x="224921" y="106523"/>
                  </a:moveTo>
                  <a:lnTo>
                    <a:pt x="224921" y="112460"/>
                  </a:lnTo>
                  <a:lnTo>
                    <a:pt x="218987" y="112460"/>
                  </a:lnTo>
                  <a:lnTo>
                    <a:pt x="218987" y="106523"/>
                  </a:lnTo>
                  <a:close/>
                  <a:moveTo>
                    <a:pt x="231170" y="106523"/>
                  </a:moveTo>
                  <a:lnTo>
                    <a:pt x="231170" y="112460"/>
                  </a:lnTo>
                  <a:lnTo>
                    <a:pt x="225234" y="112460"/>
                  </a:lnTo>
                  <a:lnTo>
                    <a:pt x="225234" y="106523"/>
                  </a:lnTo>
                  <a:close/>
                  <a:moveTo>
                    <a:pt x="237417" y="106523"/>
                  </a:moveTo>
                  <a:lnTo>
                    <a:pt x="237417" y="112460"/>
                  </a:lnTo>
                  <a:lnTo>
                    <a:pt x="231481" y="112460"/>
                  </a:lnTo>
                  <a:lnTo>
                    <a:pt x="231481" y="106523"/>
                  </a:lnTo>
                  <a:close/>
                  <a:moveTo>
                    <a:pt x="243664" y="106523"/>
                  </a:moveTo>
                  <a:lnTo>
                    <a:pt x="243664" y="112460"/>
                  </a:lnTo>
                  <a:lnTo>
                    <a:pt x="237729" y="112460"/>
                  </a:lnTo>
                  <a:lnTo>
                    <a:pt x="237729" y="106523"/>
                  </a:lnTo>
                  <a:close/>
                  <a:moveTo>
                    <a:pt x="249911" y="106523"/>
                  </a:moveTo>
                  <a:lnTo>
                    <a:pt x="249911" y="112460"/>
                  </a:lnTo>
                  <a:lnTo>
                    <a:pt x="243977" y="112460"/>
                  </a:lnTo>
                  <a:lnTo>
                    <a:pt x="243977" y="106523"/>
                  </a:lnTo>
                  <a:close/>
                  <a:moveTo>
                    <a:pt x="256161" y="106523"/>
                  </a:moveTo>
                  <a:lnTo>
                    <a:pt x="256161" y="112460"/>
                  </a:lnTo>
                  <a:lnTo>
                    <a:pt x="250225" y="112460"/>
                  </a:lnTo>
                  <a:lnTo>
                    <a:pt x="250225" y="106523"/>
                  </a:lnTo>
                  <a:close/>
                  <a:moveTo>
                    <a:pt x="262409" y="106523"/>
                  </a:moveTo>
                  <a:lnTo>
                    <a:pt x="262409" y="112460"/>
                  </a:lnTo>
                  <a:lnTo>
                    <a:pt x="256474" y="112460"/>
                  </a:lnTo>
                  <a:lnTo>
                    <a:pt x="256474" y="106523"/>
                  </a:lnTo>
                  <a:close/>
                  <a:moveTo>
                    <a:pt x="268656" y="106523"/>
                  </a:moveTo>
                  <a:lnTo>
                    <a:pt x="268656" y="112460"/>
                  </a:lnTo>
                  <a:lnTo>
                    <a:pt x="262721" y="112460"/>
                  </a:lnTo>
                  <a:lnTo>
                    <a:pt x="262721" y="106523"/>
                  </a:lnTo>
                  <a:close/>
                  <a:moveTo>
                    <a:pt x="274904" y="106523"/>
                  </a:moveTo>
                  <a:lnTo>
                    <a:pt x="274904" y="112460"/>
                  </a:lnTo>
                  <a:lnTo>
                    <a:pt x="268968" y="112460"/>
                  </a:lnTo>
                  <a:lnTo>
                    <a:pt x="268968" y="106523"/>
                  </a:lnTo>
                  <a:close/>
                  <a:moveTo>
                    <a:pt x="6251" y="112771"/>
                  </a:moveTo>
                  <a:lnTo>
                    <a:pt x="6251" y="118707"/>
                  </a:lnTo>
                  <a:lnTo>
                    <a:pt x="315" y="118707"/>
                  </a:lnTo>
                  <a:lnTo>
                    <a:pt x="315" y="112771"/>
                  </a:lnTo>
                  <a:close/>
                  <a:moveTo>
                    <a:pt x="12498" y="112771"/>
                  </a:moveTo>
                  <a:lnTo>
                    <a:pt x="12498" y="118707"/>
                  </a:lnTo>
                  <a:lnTo>
                    <a:pt x="6562" y="118707"/>
                  </a:lnTo>
                  <a:lnTo>
                    <a:pt x="6562" y="112771"/>
                  </a:lnTo>
                  <a:close/>
                  <a:moveTo>
                    <a:pt x="18745" y="112771"/>
                  </a:moveTo>
                  <a:lnTo>
                    <a:pt x="18745" y="118707"/>
                  </a:lnTo>
                  <a:lnTo>
                    <a:pt x="12810" y="118707"/>
                  </a:lnTo>
                  <a:lnTo>
                    <a:pt x="12810" y="112771"/>
                  </a:lnTo>
                  <a:close/>
                  <a:moveTo>
                    <a:pt x="24992" y="112771"/>
                  </a:moveTo>
                  <a:lnTo>
                    <a:pt x="24992" y="118707"/>
                  </a:lnTo>
                  <a:lnTo>
                    <a:pt x="19058" y="118707"/>
                  </a:lnTo>
                  <a:lnTo>
                    <a:pt x="19058" y="112771"/>
                  </a:lnTo>
                  <a:close/>
                  <a:moveTo>
                    <a:pt x="31242" y="112771"/>
                  </a:moveTo>
                  <a:lnTo>
                    <a:pt x="31242" y="118707"/>
                  </a:lnTo>
                  <a:lnTo>
                    <a:pt x="25305" y="118707"/>
                  </a:lnTo>
                  <a:lnTo>
                    <a:pt x="25305" y="112771"/>
                  </a:lnTo>
                  <a:close/>
                  <a:moveTo>
                    <a:pt x="37489" y="112771"/>
                  </a:moveTo>
                  <a:lnTo>
                    <a:pt x="37489" y="118707"/>
                  </a:lnTo>
                  <a:lnTo>
                    <a:pt x="31553" y="118707"/>
                  </a:lnTo>
                  <a:lnTo>
                    <a:pt x="31553" y="112771"/>
                  </a:lnTo>
                  <a:close/>
                  <a:moveTo>
                    <a:pt x="43737" y="112771"/>
                  </a:moveTo>
                  <a:lnTo>
                    <a:pt x="43737" y="118707"/>
                  </a:lnTo>
                  <a:lnTo>
                    <a:pt x="37802" y="118707"/>
                  </a:lnTo>
                  <a:lnTo>
                    <a:pt x="37802" y="112771"/>
                  </a:lnTo>
                  <a:close/>
                  <a:moveTo>
                    <a:pt x="49985" y="112771"/>
                  </a:moveTo>
                  <a:lnTo>
                    <a:pt x="49985" y="118707"/>
                  </a:lnTo>
                  <a:lnTo>
                    <a:pt x="44049" y="118707"/>
                  </a:lnTo>
                  <a:lnTo>
                    <a:pt x="44049" y="112771"/>
                  </a:lnTo>
                  <a:close/>
                  <a:moveTo>
                    <a:pt x="56232" y="112771"/>
                  </a:moveTo>
                  <a:lnTo>
                    <a:pt x="56232" y="118707"/>
                  </a:lnTo>
                  <a:lnTo>
                    <a:pt x="50296" y="118707"/>
                  </a:lnTo>
                  <a:lnTo>
                    <a:pt x="50296" y="112771"/>
                  </a:lnTo>
                  <a:close/>
                  <a:moveTo>
                    <a:pt x="62480" y="112771"/>
                  </a:moveTo>
                  <a:lnTo>
                    <a:pt x="62480" y="118707"/>
                  </a:lnTo>
                  <a:lnTo>
                    <a:pt x="56545" y="118707"/>
                  </a:lnTo>
                  <a:lnTo>
                    <a:pt x="56545" y="112771"/>
                  </a:lnTo>
                  <a:close/>
                  <a:moveTo>
                    <a:pt x="68727" y="112771"/>
                  </a:moveTo>
                  <a:lnTo>
                    <a:pt x="68727" y="118707"/>
                  </a:lnTo>
                  <a:lnTo>
                    <a:pt x="62792" y="118707"/>
                  </a:lnTo>
                  <a:lnTo>
                    <a:pt x="62792" y="112771"/>
                  </a:lnTo>
                  <a:close/>
                  <a:moveTo>
                    <a:pt x="74975" y="112771"/>
                  </a:moveTo>
                  <a:lnTo>
                    <a:pt x="74975" y="118707"/>
                  </a:lnTo>
                  <a:lnTo>
                    <a:pt x="69039" y="118707"/>
                  </a:lnTo>
                  <a:lnTo>
                    <a:pt x="69039" y="112771"/>
                  </a:lnTo>
                  <a:close/>
                  <a:moveTo>
                    <a:pt x="81223" y="112771"/>
                  </a:moveTo>
                  <a:lnTo>
                    <a:pt x="81223" y="118707"/>
                  </a:lnTo>
                  <a:lnTo>
                    <a:pt x="75286" y="118707"/>
                  </a:lnTo>
                  <a:lnTo>
                    <a:pt x="75286" y="112771"/>
                  </a:lnTo>
                  <a:close/>
                  <a:moveTo>
                    <a:pt x="87470" y="112771"/>
                  </a:moveTo>
                  <a:lnTo>
                    <a:pt x="87470" y="118707"/>
                  </a:lnTo>
                  <a:lnTo>
                    <a:pt x="81535" y="118707"/>
                  </a:lnTo>
                  <a:lnTo>
                    <a:pt x="81535" y="112771"/>
                  </a:lnTo>
                  <a:close/>
                  <a:moveTo>
                    <a:pt x="93718" y="112771"/>
                  </a:moveTo>
                  <a:lnTo>
                    <a:pt x="93718" y="118707"/>
                  </a:lnTo>
                  <a:lnTo>
                    <a:pt x="87784" y="118707"/>
                  </a:lnTo>
                  <a:lnTo>
                    <a:pt x="87784" y="112771"/>
                  </a:lnTo>
                  <a:close/>
                  <a:moveTo>
                    <a:pt x="99967" y="112771"/>
                  </a:moveTo>
                  <a:lnTo>
                    <a:pt x="99967" y="118707"/>
                  </a:lnTo>
                  <a:lnTo>
                    <a:pt x="94031" y="118707"/>
                  </a:lnTo>
                  <a:lnTo>
                    <a:pt x="94031" y="112771"/>
                  </a:lnTo>
                  <a:close/>
                  <a:moveTo>
                    <a:pt x="106214" y="112771"/>
                  </a:moveTo>
                  <a:lnTo>
                    <a:pt x="106214" y="118707"/>
                  </a:lnTo>
                  <a:lnTo>
                    <a:pt x="100278" y="118707"/>
                  </a:lnTo>
                  <a:lnTo>
                    <a:pt x="100278" y="112771"/>
                  </a:lnTo>
                  <a:close/>
                  <a:moveTo>
                    <a:pt x="112461" y="112771"/>
                  </a:moveTo>
                  <a:lnTo>
                    <a:pt x="112461" y="118707"/>
                  </a:lnTo>
                  <a:lnTo>
                    <a:pt x="106527" y="118707"/>
                  </a:lnTo>
                  <a:lnTo>
                    <a:pt x="106527" y="112771"/>
                  </a:lnTo>
                  <a:close/>
                  <a:moveTo>
                    <a:pt x="118710" y="112771"/>
                  </a:moveTo>
                  <a:lnTo>
                    <a:pt x="118710" y="118707"/>
                  </a:lnTo>
                  <a:lnTo>
                    <a:pt x="112774" y="118707"/>
                  </a:lnTo>
                  <a:lnTo>
                    <a:pt x="112774" y="112771"/>
                  </a:lnTo>
                  <a:close/>
                  <a:moveTo>
                    <a:pt x="124957" y="112771"/>
                  </a:moveTo>
                  <a:lnTo>
                    <a:pt x="124957" y="118707"/>
                  </a:lnTo>
                  <a:lnTo>
                    <a:pt x="119021" y="118707"/>
                  </a:lnTo>
                  <a:lnTo>
                    <a:pt x="119021" y="112771"/>
                  </a:lnTo>
                  <a:close/>
                  <a:moveTo>
                    <a:pt x="131204" y="112771"/>
                  </a:moveTo>
                  <a:lnTo>
                    <a:pt x="131204" y="118707"/>
                  </a:lnTo>
                  <a:lnTo>
                    <a:pt x="125270" y="118707"/>
                  </a:lnTo>
                  <a:lnTo>
                    <a:pt x="125270" y="112771"/>
                  </a:lnTo>
                  <a:close/>
                  <a:moveTo>
                    <a:pt x="137451" y="112771"/>
                  </a:moveTo>
                  <a:lnTo>
                    <a:pt x="137451" y="118707"/>
                  </a:lnTo>
                  <a:lnTo>
                    <a:pt x="131517" y="118707"/>
                  </a:lnTo>
                  <a:lnTo>
                    <a:pt x="131517" y="112771"/>
                  </a:lnTo>
                  <a:close/>
                  <a:moveTo>
                    <a:pt x="143702" y="112771"/>
                  </a:moveTo>
                  <a:lnTo>
                    <a:pt x="143702" y="118707"/>
                  </a:lnTo>
                  <a:lnTo>
                    <a:pt x="137766" y="118707"/>
                  </a:lnTo>
                  <a:lnTo>
                    <a:pt x="137766" y="112771"/>
                  </a:lnTo>
                  <a:close/>
                  <a:moveTo>
                    <a:pt x="149949" y="112771"/>
                  </a:moveTo>
                  <a:lnTo>
                    <a:pt x="149949" y="118707"/>
                  </a:lnTo>
                  <a:lnTo>
                    <a:pt x="144015" y="118707"/>
                  </a:lnTo>
                  <a:lnTo>
                    <a:pt x="144015" y="112771"/>
                  </a:lnTo>
                  <a:close/>
                  <a:moveTo>
                    <a:pt x="156196" y="112771"/>
                  </a:moveTo>
                  <a:lnTo>
                    <a:pt x="156196" y="118707"/>
                  </a:lnTo>
                  <a:lnTo>
                    <a:pt x="150262" y="118707"/>
                  </a:lnTo>
                  <a:lnTo>
                    <a:pt x="150262" y="112771"/>
                  </a:lnTo>
                  <a:close/>
                  <a:moveTo>
                    <a:pt x="162445" y="112771"/>
                  </a:moveTo>
                  <a:lnTo>
                    <a:pt x="162445" y="118707"/>
                  </a:lnTo>
                  <a:lnTo>
                    <a:pt x="156509" y="118707"/>
                  </a:lnTo>
                  <a:lnTo>
                    <a:pt x="156509" y="112771"/>
                  </a:lnTo>
                  <a:close/>
                  <a:moveTo>
                    <a:pt x="168692" y="112771"/>
                  </a:moveTo>
                  <a:lnTo>
                    <a:pt x="168692" y="118707"/>
                  </a:lnTo>
                  <a:lnTo>
                    <a:pt x="162756" y="118707"/>
                  </a:lnTo>
                  <a:lnTo>
                    <a:pt x="162756" y="112771"/>
                  </a:lnTo>
                  <a:close/>
                  <a:moveTo>
                    <a:pt x="174939" y="112771"/>
                  </a:moveTo>
                  <a:lnTo>
                    <a:pt x="174939" y="118707"/>
                  </a:lnTo>
                  <a:lnTo>
                    <a:pt x="169005" y="118707"/>
                  </a:lnTo>
                  <a:lnTo>
                    <a:pt x="169005" y="112771"/>
                  </a:lnTo>
                  <a:close/>
                  <a:moveTo>
                    <a:pt x="181186" y="112771"/>
                  </a:moveTo>
                  <a:lnTo>
                    <a:pt x="181186" y="118707"/>
                  </a:lnTo>
                  <a:lnTo>
                    <a:pt x="175252" y="118707"/>
                  </a:lnTo>
                  <a:lnTo>
                    <a:pt x="175252" y="112771"/>
                  </a:lnTo>
                  <a:close/>
                  <a:moveTo>
                    <a:pt x="187435" y="112771"/>
                  </a:moveTo>
                  <a:lnTo>
                    <a:pt x="187435" y="118707"/>
                  </a:lnTo>
                  <a:lnTo>
                    <a:pt x="181499" y="118707"/>
                  </a:lnTo>
                  <a:lnTo>
                    <a:pt x="181499" y="112771"/>
                  </a:lnTo>
                  <a:close/>
                  <a:moveTo>
                    <a:pt x="193684" y="112771"/>
                  </a:moveTo>
                  <a:lnTo>
                    <a:pt x="193684" y="118707"/>
                  </a:lnTo>
                  <a:lnTo>
                    <a:pt x="187749" y="118707"/>
                  </a:lnTo>
                  <a:lnTo>
                    <a:pt x="187749" y="112771"/>
                  </a:lnTo>
                  <a:close/>
                  <a:moveTo>
                    <a:pt x="199931" y="112771"/>
                  </a:moveTo>
                  <a:lnTo>
                    <a:pt x="199931" y="118707"/>
                  </a:lnTo>
                  <a:lnTo>
                    <a:pt x="193996" y="118707"/>
                  </a:lnTo>
                  <a:lnTo>
                    <a:pt x="193996" y="112771"/>
                  </a:lnTo>
                  <a:close/>
                  <a:moveTo>
                    <a:pt x="206180" y="112771"/>
                  </a:moveTo>
                  <a:lnTo>
                    <a:pt x="206180" y="118707"/>
                  </a:lnTo>
                  <a:lnTo>
                    <a:pt x="200244" y="118707"/>
                  </a:lnTo>
                  <a:lnTo>
                    <a:pt x="200244" y="112771"/>
                  </a:lnTo>
                  <a:close/>
                  <a:moveTo>
                    <a:pt x="212427" y="112771"/>
                  </a:moveTo>
                  <a:lnTo>
                    <a:pt x="212427" y="118707"/>
                  </a:lnTo>
                  <a:lnTo>
                    <a:pt x="206491" y="118707"/>
                  </a:lnTo>
                  <a:lnTo>
                    <a:pt x="206491" y="112771"/>
                  </a:lnTo>
                  <a:close/>
                  <a:moveTo>
                    <a:pt x="218674" y="112771"/>
                  </a:moveTo>
                  <a:lnTo>
                    <a:pt x="218674" y="118707"/>
                  </a:lnTo>
                  <a:lnTo>
                    <a:pt x="212739" y="118707"/>
                  </a:lnTo>
                  <a:lnTo>
                    <a:pt x="212739" y="112771"/>
                  </a:lnTo>
                  <a:close/>
                  <a:moveTo>
                    <a:pt x="224921" y="112771"/>
                  </a:moveTo>
                  <a:lnTo>
                    <a:pt x="224921" y="118707"/>
                  </a:lnTo>
                  <a:lnTo>
                    <a:pt x="218987" y="118707"/>
                  </a:lnTo>
                  <a:lnTo>
                    <a:pt x="218987" y="112771"/>
                  </a:lnTo>
                  <a:close/>
                  <a:moveTo>
                    <a:pt x="231170" y="112771"/>
                  </a:moveTo>
                  <a:lnTo>
                    <a:pt x="231170" y="118707"/>
                  </a:lnTo>
                  <a:lnTo>
                    <a:pt x="225234" y="118707"/>
                  </a:lnTo>
                  <a:lnTo>
                    <a:pt x="225234" y="112771"/>
                  </a:lnTo>
                  <a:close/>
                  <a:moveTo>
                    <a:pt x="237417" y="112771"/>
                  </a:moveTo>
                  <a:lnTo>
                    <a:pt x="237417" y="118707"/>
                  </a:lnTo>
                  <a:lnTo>
                    <a:pt x="231481" y="118707"/>
                  </a:lnTo>
                  <a:lnTo>
                    <a:pt x="231481" y="112771"/>
                  </a:lnTo>
                  <a:close/>
                  <a:moveTo>
                    <a:pt x="243664" y="112771"/>
                  </a:moveTo>
                  <a:lnTo>
                    <a:pt x="243664" y="118707"/>
                  </a:lnTo>
                  <a:lnTo>
                    <a:pt x="237729" y="118707"/>
                  </a:lnTo>
                  <a:lnTo>
                    <a:pt x="237729" y="112771"/>
                  </a:lnTo>
                  <a:close/>
                  <a:moveTo>
                    <a:pt x="249911" y="112771"/>
                  </a:moveTo>
                  <a:lnTo>
                    <a:pt x="249911" y="118707"/>
                  </a:lnTo>
                  <a:lnTo>
                    <a:pt x="243977" y="118707"/>
                  </a:lnTo>
                  <a:lnTo>
                    <a:pt x="243977" y="112771"/>
                  </a:lnTo>
                  <a:close/>
                  <a:moveTo>
                    <a:pt x="256161" y="112771"/>
                  </a:moveTo>
                  <a:lnTo>
                    <a:pt x="256161" y="118707"/>
                  </a:lnTo>
                  <a:lnTo>
                    <a:pt x="250225" y="118707"/>
                  </a:lnTo>
                  <a:lnTo>
                    <a:pt x="250225" y="112771"/>
                  </a:lnTo>
                  <a:close/>
                  <a:moveTo>
                    <a:pt x="262409" y="112771"/>
                  </a:moveTo>
                  <a:lnTo>
                    <a:pt x="262409" y="118707"/>
                  </a:lnTo>
                  <a:lnTo>
                    <a:pt x="256474" y="118707"/>
                  </a:lnTo>
                  <a:lnTo>
                    <a:pt x="256474" y="112771"/>
                  </a:lnTo>
                  <a:close/>
                  <a:moveTo>
                    <a:pt x="268656" y="112771"/>
                  </a:moveTo>
                  <a:lnTo>
                    <a:pt x="268656" y="118707"/>
                  </a:lnTo>
                  <a:lnTo>
                    <a:pt x="262721" y="118707"/>
                  </a:lnTo>
                  <a:lnTo>
                    <a:pt x="262721" y="112771"/>
                  </a:lnTo>
                  <a:close/>
                  <a:moveTo>
                    <a:pt x="274904" y="112771"/>
                  </a:moveTo>
                  <a:lnTo>
                    <a:pt x="274904" y="118707"/>
                  </a:lnTo>
                  <a:lnTo>
                    <a:pt x="268968" y="118707"/>
                  </a:lnTo>
                  <a:lnTo>
                    <a:pt x="268968" y="112771"/>
                  </a:lnTo>
                  <a:close/>
                  <a:moveTo>
                    <a:pt x="6251" y="119019"/>
                  </a:moveTo>
                  <a:lnTo>
                    <a:pt x="6251" y="124954"/>
                  </a:lnTo>
                  <a:lnTo>
                    <a:pt x="315" y="124954"/>
                  </a:lnTo>
                  <a:lnTo>
                    <a:pt x="315" y="119019"/>
                  </a:lnTo>
                  <a:close/>
                  <a:moveTo>
                    <a:pt x="12498" y="119019"/>
                  </a:moveTo>
                  <a:lnTo>
                    <a:pt x="12498" y="124954"/>
                  </a:lnTo>
                  <a:lnTo>
                    <a:pt x="6562" y="124954"/>
                  </a:lnTo>
                  <a:lnTo>
                    <a:pt x="6562" y="119019"/>
                  </a:lnTo>
                  <a:close/>
                  <a:moveTo>
                    <a:pt x="18745" y="119019"/>
                  </a:moveTo>
                  <a:lnTo>
                    <a:pt x="18745" y="124954"/>
                  </a:lnTo>
                  <a:lnTo>
                    <a:pt x="12810" y="124954"/>
                  </a:lnTo>
                  <a:lnTo>
                    <a:pt x="12810" y="119019"/>
                  </a:lnTo>
                  <a:close/>
                  <a:moveTo>
                    <a:pt x="24992" y="119019"/>
                  </a:moveTo>
                  <a:lnTo>
                    <a:pt x="24992" y="124954"/>
                  </a:lnTo>
                  <a:lnTo>
                    <a:pt x="19058" y="124954"/>
                  </a:lnTo>
                  <a:lnTo>
                    <a:pt x="19058" y="119019"/>
                  </a:lnTo>
                  <a:close/>
                  <a:moveTo>
                    <a:pt x="31242" y="119019"/>
                  </a:moveTo>
                  <a:lnTo>
                    <a:pt x="31242" y="124954"/>
                  </a:lnTo>
                  <a:lnTo>
                    <a:pt x="25305" y="124954"/>
                  </a:lnTo>
                  <a:lnTo>
                    <a:pt x="25305" y="119019"/>
                  </a:lnTo>
                  <a:close/>
                  <a:moveTo>
                    <a:pt x="37489" y="119019"/>
                  </a:moveTo>
                  <a:lnTo>
                    <a:pt x="37489" y="124954"/>
                  </a:lnTo>
                  <a:lnTo>
                    <a:pt x="31553" y="124954"/>
                  </a:lnTo>
                  <a:lnTo>
                    <a:pt x="31553" y="119019"/>
                  </a:lnTo>
                  <a:close/>
                  <a:moveTo>
                    <a:pt x="43737" y="119019"/>
                  </a:moveTo>
                  <a:lnTo>
                    <a:pt x="43737" y="124954"/>
                  </a:lnTo>
                  <a:lnTo>
                    <a:pt x="37802" y="124954"/>
                  </a:lnTo>
                  <a:lnTo>
                    <a:pt x="37802" y="119019"/>
                  </a:lnTo>
                  <a:close/>
                  <a:moveTo>
                    <a:pt x="49985" y="119019"/>
                  </a:moveTo>
                  <a:lnTo>
                    <a:pt x="49985" y="124954"/>
                  </a:lnTo>
                  <a:lnTo>
                    <a:pt x="44049" y="124954"/>
                  </a:lnTo>
                  <a:lnTo>
                    <a:pt x="44049" y="119019"/>
                  </a:lnTo>
                  <a:close/>
                  <a:moveTo>
                    <a:pt x="56232" y="119019"/>
                  </a:moveTo>
                  <a:lnTo>
                    <a:pt x="56232" y="124954"/>
                  </a:lnTo>
                  <a:lnTo>
                    <a:pt x="50296" y="124954"/>
                  </a:lnTo>
                  <a:lnTo>
                    <a:pt x="50296" y="119019"/>
                  </a:lnTo>
                  <a:close/>
                  <a:moveTo>
                    <a:pt x="62480" y="119019"/>
                  </a:moveTo>
                  <a:lnTo>
                    <a:pt x="62480" y="124954"/>
                  </a:lnTo>
                  <a:lnTo>
                    <a:pt x="56545" y="124954"/>
                  </a:lnTo>
                  <a:lnTo>
                    <a:pt x="56545" y="119019"/>
                  </a:lnTo>
                  <a:close/>
                  <a:moveTo>
                    <a:pt x="68727" y="119019"/>
                  </a:moveTo>
                  <a:lnTo>
                    <a:pt x="68727" y="124954"/>
                  </a:lnTo>
                  <a:lnTo>
                    <a:pt x="62792" y="124954"/>
                  </a:lnTo>
                  <a:lnTo>
                    <a:pt x="62792" y="119019"/>
                  </a:lnTo>
                  <a:close/>
                  <a:moveTo>
                    <a:pt x="74975" y="119019"/>
                  </a:moveTo>
                  <a:lnTo>
                    <a:pt x="74975" y="124954"/>
                  </a:lnTo>
                  <a:lnTo>
                    <a:pt x="69039" y="124954"/>
                  </a:lnTo>
                  <a:lnTo>
                    <a:pt x="69039" y="119019"/>
                  </a:lnTo>
                  <a:close/>
                  <a:moveTo>
                    <a:pt x="81223" y="119019"/>
                  </a:moveTo>
                  <a:lnTo>
                    <a:pt x="81223" y="124954"/>
                  </a:lnTo>
                  <a:lnTo>
                    <a:pt x="75286" y="124954"/>
                  </a:lnTo>
                  <a:lnTo>
                    <a:pt x="75286" y="119019"/>
                  </a:lnTo>
                  <a:close/>
                  <a:moveTo>
                    <a:pt x="87470" y="119019"/>
                  </a:moveTo>
                  <a:lnTo>
                    <a:pt x="87470" y="124954"/>
                  </a:lnTo>
                  <a:lnTo>
                    <a:pt x="81535" y="124954"/>
                  </a:lnTo>
                  <a:lnTo>
                    <a:pt x="81535" y="119019"/>
                  </a:lnTo>
                  <a:close/>
                  <a:moveTo>
                    <a:pt x="93718" y="119019"/>
                  </a:moveTo>
                  <a:lnTo>
                    <a:pt x="93718" y="124954"/>
                  </a:lnTo>
                  <a:lnTo>
                    <a:pt x="87784" y="124954"/>
                  </a:lnTo>
                  <a:lnTo>
                    <a:pt x="87784" y="119019"/>
                  </a:lnTo>
                  <a:close/>
                  <a:moveTo>
                    <a:pt x="99967" y="119019"/>
                  </a:moveTo>
                  <a:lnTo>
                    <a:pt x="99967" y="124954"/>
                  </a:lnTo>
                  <a:lnTo>
                    <a:pt x="94031" y="124954"/>
                  </a:lnTo>
                  <a:lnTo>
                    <a:pt x="94031" y="119019"/>
                  </a:lnTo>
                  <a:close/>
                  <a:moveTo>
                    <a:pt x="106214" y="119019"/>
                  </a:moveTo>
                  <a:lnTo>
                    <a:pt x="106214" y="124954"/>
                  </a:lnTo>
                  <a:lnTo>
                    <a:pt x="100278" y="124954"/>
                  </a:lnTo>
                  <a:lnTo>
                    <a:pt x="100278" y="119019"/>
                  </a:lnTo>
                  <a:close/>
                  <a:moveTo>
                    <a:pt x="112461" y="119019"/>
                  </a:moveTo>
                  <a:lnTo>
                    <a:pt x="112461" y="124954"/>
                  </a:lnTo>
                  <a:lnTo>
                    <a:pt x="106527" y="124954"/>
                  </a:lnTo>
                  <a:lnTo>
                    <a:pt x="106527" y="119019"/>
                  </a:lnTo>
                  <a:close/>
                  <a:moveTo>
                    <a:pt x="118710" y="119019"/>
                  </a:moveTo>
                  <a:lnTo>
                    <a:pt x="118710" y="124954"/>
                  </a:lnTo>
                  <a:lnTo>
                    <a:pt x="112774" y="124954"/>
                  </a:lnTo>
                  <a:lnTo>
                    <a:pt x="112774" y="119019"/>
                  </a:lnTo>
                  <a:close/>
                  <a:moveTo>
                    <a:pt x="124957" y="119019"/>
                  </a:moveTo>
                  <a:lnTo>
                    <a:pt x="124957" y="124954"/>
                  </a:lnTo>
                  <a:lnTo>
                    <a:pt x="119021" y="124954"/>
                  </a:lnTo>
                  <a:lnTo>
                    <a:pt x="119021" y="119019"/>
                  </a:lnTo>
                  <a:close/>
                  <a:moveTo>
                    <a:pt x="131204" y="119019"/>
                  </a:moveTo>
                  <a:lnTo>
                    <a:pt x="131204" y="124954"/>
                  </a:lnTo>
                  <a:lnTo>
                    <a:pt x="125270" y="124954"/>
                  </a:lnTo>
                  <a:lnTo>
                    <a:pt x="125270" y="119019"/>
                  </a:lnTo>
                  <a:close/>
                  <a:moveTo>
                    <a:pt x="137451" y="119019"/>
                  </a:moveTo>
                  <a:lnTo>
                    <a:pt x="137451" y="124954"/>
                  </a:lnTo>
                  <a:lnTo>
                    <a:pt x="131517" y="124954"/>
                  </a:lnTo>
                  <a:lnTo>
                    <a:pt x="131517" y="119019"/>
                  </a:lnTo>
                  <a:close/>
                  <a:moveTo>
                    <a:pt x="143702" y="119019"/>
                  </a:moveTo>
                  <a:lnTo>
                    <a:pt x="143702" y="124954"/>
                  </a:lnTo>
                  <a:lnTo>
                    <a:pt x="137766" y="124954"/>
                  </a:lnTo>
                  <a:lnTo>
                    <a:pt x="137766" y="119019"/>
                  </a:lnTo>
                  <a:close/>
                  <a:moveTo>
                    <a:pt x="149949" y="119019"/>
                  </a:moveTo>
                  <a:lnTo>
                    <a:pt x="149949" y="124954"/>
                  </a:lnTo>
                  <a:lnTo>
                    <a:pt x="144015" y="124954"/>
                  </a:lnTo>
                  <a:lnTo>
                    <a:pt x="144015" y="119019"/>
                  </a:lnTo>
                  <a:close/>
                  <a:moveTo>
                    <a:pt x="156196" y="119019"/>
                  </a:moveTo>
                  <a:lnTo>
                    <a:pt x="156196" y="124954"/>
                  </a:lnTo>
                  <a:lnTo>
                    <a:pt x="150262" y="124954"/>
                  </a:lnTo>
                  <a:lnTo>
                    <a:pt x="150262" y="119019"/>
                  </a:lnTo>
                  <a:close/>
                  <a:moveTo>
                    <a:pt x="162445" y="119019"/>
                  </a:moveTo>
                  <a:lnTo>
                    <a:pt x="162445" y="124954"/>
                  </a:lnTo>
                  <a:lnTo>
                    <a:pt x="156509" y="124954"/>
                  </a:lnTo>
                  <a:lnTo>
                    <a:pt x="156509" y="119019"/>
                  </a:lnTo>
                  <a:close/>
                  <a:moveTo>
                    <a:pt x="168692" y="119019"/>
                  </a:moveTo>
                  <a:lnTo>
                    <a:pt x="168692" y="124954"/>
                  </a:lnTo>
                  <a:lnTo>
                    <a:pt x="162756" y="124954"/>
                  </a:lnTo>
                  <a:lnTo>
                    <a:pt x="162756" y="119019"/>
                  </a:lnTo>
                  <a:close/>
                  <a:moveTo>
                    <a:pt x="174939" y="119019"/>
                  </a:moveTo>
                  <a:lnTo>
                    <a:pt x="174939" y="124954"/>
                  </a:lnTo>
                  <a:lnTo>
                    <a:pt x="169005" y="124954"/>
                  </a:lnTo>
                  <a:lnTo>
                    <a:pt x="169005" y="119019"/>
                  </a:lnTo>
                  <a:close/>
                  <a:moveTo>
                    <a:pt x="181186" y="119019"/>
                  </a:moveTo>
                  <a:lnTo>
                    <a:pt x="181186" y="124954"/>
                  </a:lnTo>
                  <a:lnTo>
                    <a:pt x="175252" y="124954"/>
                  </a:lnTo>
                  <a:lnTo>
                    <a:pt x="175252" y="119019"/>
                  </a:lnTo>
                  <a:close/>
                  <a:moveTo>
                    <a:pt x="187435" y="119019"/>
                  </a:moveTo>
                  <a:lnTo>
                    <a:pt x="187435" y="124954"/>
                  </a:lnTo>
                  <a:lnTo>
                    <a:pt x="181499" y="124954"/>
                  </a:lnTo>
                  <a:lnTo>
                    <a:pt x="181499" y="119019"/>
                  </a:lnTo>
                  <a:close/>
                  <a:moveTo>
                    <a:pt x="193684" y="119019"/>
                  </a:moveTo>
                  <a:lnTo>
                    <a:pt x="193684" y="124954"/>
                  </a:lnTo>
                  <a:lnTo>
                    <a:pt x="187749" y="124954"/>
                  </a:lnTo>
                  <a:lnTo>
                    <a:pt x="187749" y="119019"/>
                  </a:lnTo>
                  <a:close/>
                  <a:moveTo>
                    <a:pt x="199931" y="119019"/>
                  </a:moveTo>
                  <a:lnTo>
                    <a:pt x="199931" y="124954"/>
                  </a:lnTo>
                  <a:lnTo>
                    <a:pt x="193996" y="124954"/>
                  </a:lnTo>
                  <a:lnTo>
                    <a:pt x="193996" y="119019"/>
                  </a:lnTo>
                  <a:close/>
                  <a:moveTo>
                    <a:pt x="206180" y="119019"/>
                  </a:moveTo>
                  <a:lnTo>
                    <a:pt x="206180" y="124954"/>
                  </a:lnTo>
                  <a:lnTo>
                    <a:pt x="200244" y="124954"/>
                  </a:lnTo>
                  <a:lnTo>
                    <a:pt x="200244" y="119019"/>
                  </a:lnTo>
                  <a:close/>
                  <a:moveTo>
                    <a:pt x="212427" y="119019"/>
                  </a:moveTo>
                  <a:lnTo>
                    <a:pt x="212427" y="124954"/>
                  </a:lnTo>
                  <a:lnTo>
                    <a:pt x="206491" y="124954"/>
                  </a:lnTo>
                  <a:lnTo>
                    <a:pt x="206491" y="119019"/>
                  </a:lnTo>
                  <a:close/>
                  <a:moveTo>
                    <a:pt x="218674" y="119019"/>
                  </a:moveTo>
                  <a:lnTo>
                    <a:pt x="218674" y="124954"/>
                  </a:lnTo>
                  <a:lnTo>
                    <a:pt x="212739" y="124954"/>
                  </a:lnTo>
                  <a:lnTo>
                    <a:pt x="212739" y="119019"/>
                  </a:lnTo>
                  <a:close/>
                  <a:moveTo>
                    <a:pt x="224921" y="119019"/>
                  </a:moveTo>
                  <a:lnTo>
                    <a:pt x="224921" y="124954"/>
                  </a:lnTo>
                  <a:lnTo>
                    <a:pt x="218987" y="124954"/>
                  </a:lnTo>
                  <a:lnTo>
                    <a:pt x="218987" y="119019"/>
                  </a:lnTo>
                  <a:close/>
                  <a:moveTo>
                    <a:pt x="231170" y="119019"/>
                  </a:moveTo>
                  <a:lnTo>
                    <a:pt x="231170" y="124954"/>
                  </a:lnTo>
                  <a:lnTo>
                    <a:pt x="225234" y="124954"/>
                  </a:lnTo>
                  <a:lnTo>
                    <a:pt x="225234" y="119019"/>
                  </a:lnTo>
                  <a:close/>
                  <a:moveTo>
                    <a:pt x="237417" y="119019"/>
                  </a:moveTo>
                  <a:lnTo>
                    <a:pt x="237417" y="124954"/>
                  </a:lnTo>
                  <a:lnTo>
                    <a:pt x="231481" y="124954"/>
                  </a:lnTo>
                  <a:lnTo>
                    <a:pt x="231481" y="119019"/>
                  </a:lnTo>
                  <a:close/>
                  <a:moveTo>
                    <a:pt x="243664" y="119019"/>
                  </a:moveTo>
                  <a:lnTo>
                    <a:pt x="243664" y="124954"/>
                  </a:lnTo>
                  <a:lnTo>
                    <a:pt x="237729" y="124954"/>
                  </a:lnTo>
                  <a:lnTo>
                    <a:pt x="237729" y="119019"/>
                  </a:lnTo>
                  <a:close/>
                  <a:moveTo>
                    <a:pt x="249911" y="119019"/>
                  </a:moveTo>
                  <a:lnTo>
                    <a:pt x="249911" y="124954"/>
                  </a:lnTo>
                  <a:lnTo>
                    <a:pt x="243977" y="124954"/>
                  </a:lnTo>
                  <a:lnTo>
                    <a:pt x="243977" y="119019"/>
                  </a:lnTo>
                  <a:close/>
                  <a:moveTo>
                    <a:pt x="256161" y="119019"/>
                  </a:moveTo>
                  <a:lnTo>
                    <a:pt x="256161" y="124954"/>
                  </a:lnTo>
                  <a:lnTo>
                    <a:pt x="250225" y="124954"/>
                  </a:lnTo>
                  <a:lnTo>
                    <a:pt x="250225" y="119019"/>
                  </a:lnTo>
                  <a:close/>
                  <a:moveTo>
                    <a:pt x="262409" y="119019"/>
                  </a:moveTo>
                  <a:lnTo>
                    <a:pt x="262409" y="124954"/>
                  </a:lnTo>
                  <a:lnTo>
                    <a:pt x="256474" y="124954"/>
                  </a:lnTo>
                  <a:lnTo>
                    <a:pt x="256474" y="119019"/>
                  </a:lnTo>
                  <a:close/>
                  <a:moveTo>
                    <a:pt x="268656" y="119019"/>
                  </a:moveTo>
                  <a:lnTo>
                    <a:pt x="268656" y="124954"/>
                  </a:lnTo>
                  <a:lnTo>
                    <a:pt x="262721" y="124954"/>
                  </a:lnTo>
                  <a:lnTo>
                    <a:pt x="262721" y="119019"/>
                  </a:lnTo>
                  <a:close/>
                  <a:moveTo>
                    <a:pt x="274904" y="119019"/>
                  </a:moveTo>
                  <a:lnTo>
                    <a:pt x="274904" y="124954"/>
                  </a:lnTo>
                  <a:lnTo>
                    <a:pt x="268968" y="124954"/>
                  </a:lnTo>
                  <a:lnTo>
                    <a:pt x="268968" y="119019"/>
                  </a:lnTo>
                  <a:close/>
                  <a:moveTo>
                    <a:pt x="6251" y="125266"/>
                  </a:moveTo>
                  <a:lnTo>
                    <a:pt x="6251" y="131201"/>
                  </a:lnTo>
                  <a:lnTo>
                    <a:pt x="315" y="131201"/>
                  </a:lnTo>
                  <a:lnTo>
                    <a:pt x="315" y="125266"/>
                  </a:lnTo>
                  <a:close/>
                  <a:moveTo>
                    <a:pt x="12498" y="125266"/>
                  </a:moveTo>
                  <a:lnTo>
                    <a:pt x="12498" y="131201"/>
                  </a:lnTo>
                  <a:lnTo>
                    <a:pt x="6562" y="131201"/>
                  </a:lnTo>
                  <a:lnTo>
                    <a:pt x="6562" y="125266"/>
                  </a:lnTo>
                  <a:close/>
                  <a:moveTo>
                    <a:pt x="18745" y="125266"/>
                  </a:moveTo>
                  <a:lnTo>
                    <a:pt x="18745" y="131201"/>
                  </a:lnTo>
                  <a:lnTo>
                    <a:pt x="12810" y="131201"/>
                  </a:lnTo>
                  <a:lnTo>
                    <a:pt x="12810" y="125266"/>
                  </a:lnTo>
                  <a:close/>
                  <a:moveTo>
                    <a:pt x="24992" y="125266"/>
                  </a:moveTo>
                  <a:lnTo>
                    <a:pt x="24992" y="131201"/>
                  </a:lnTo>
                  <a:lnTo>
                    <a:pt x="19058" y="131201"/>
                  </a:lnTo>
                  <a:lnTo>
                    <a:pt x="19058" y="125266"/>
                  </a:lnTo>
                  <a:close/>
                  <a:moveTo>
                    <a:pt x="31242" y="125266"/>
                  </a:moveTo>
                  <a:lnTo>
                    <a:pt x="31242" y="131201"/>
                  </a:lnTo>
                  <a:lnTo>
                    <a:pt x="25305" y="131201"/>
                  </a:lnTo>
                  <a:lnTo>
                    <a:pt x="25305" y="125266"/>
                  </a:lnTo>
                  <a:close/>
                  <a:moveTo>
                    <a:pt x="37489" y="125266"/>
                  </a:moveTo>
                  <a:lnTo>
                    <a:pt x="37489" y="131201"/>
                  </a:lnTo>
                  <a:lnTo>
                    <a:pt x="31553" y="131201"/>
                  </a:lnTo>
                  <a:lnTo>
                    <a:pt x="31553" y="125266"/>
                  </a:lnTo>
                  <a:close/>
                  <a:moveTo>
                    <a:pt x="43737" y="125266"/>
                  </a:moveTo>
                  <a:lnTo>
                    <a:pt x="43737" y="131201"/>
                  </a:lnTo>
                  <a:lnTo>
                    <a:pt x="37802" y="131201"/>
                  </a:lnTo>
                  <a:lnTo>
                    <a:pt x="37802" y="125266"/>
                  </a:lnTo>
                  <a:close/>
                  <a:moveTo>
                    <a:pt x="49985" y="125266"/>
                  </a:moveTo>
                  <a:lnTo>
                    <a:pt x="49985" y="131201"/>
                  </a:lnTo>
                  <a:lnTo>
                    <a:pt x="44049" y="131201"/>
                  </a:lnTo>
                  <a:lnTo>
                    <a:pt x="44049" y="125266"/>
                  </a:lnTo>
                  <a:close/>
                  <a:moveTo>
                    <a:pt x="56232" y="125266"/>
                  </a:moveTo>
                  <a:lnTo>
                    <a:pt x="56232" y="131201"/>
                  </a:lnTo>
                  <a:lnTo>
                    <a:pt x="50296" y="131201"/>
                  </a:lnTo>
                  <a:lnTo>
                    <a:pt x="50296" y="125266"/>
                  </a:lnTo>
                  <a:close/>
                  <a:moveTo>
                    <a:pt x="62480" y="125266"/>
                  </a:moveTo>
                  <a:lnTo>
                    <a:pt x="62480" y="131201"/>
                  </a:lnTo>
                  <a:lnTo>
                    <a:pt x="56545" y="131201"/>
                  </a:lnTo>
                  <a:lnTo>
                    <a:pt x="56545" y="125266"/>
                  </a:lnTo>
                  <a:close/>
                  <a:moveTo>
                    <a:pt x="68727" y="125266"/>
                  </a:moveTo>
                  <a:lnTo>
                    <a:pt x="68727" y="131201"/>
                  </a:lnTo>
                  <a:lnTo>
                    <a:pt x="62792" y="131201"/>
                  </a:lnTo>
                  <a:lnTo>
                    <a:pt x="62792" y="125266"/>
                  </a:lnTo>
                  <a:close/>
                  <a:moveTo>
                    <a:pt x="74975" y="125266"/>
                  </a:moveTo>
                  <a:lnTo>
                    <a:pt x="74975" y="131201"/>
                  </a:lnTo>
                  <a:lnTo>
                    <a:pt x="69039" y="131201"/>
                  </a:lnTo>
                  <a:lnTo>
                    <a:pt x="69039" y="125266"/>
                  </a:lnTo>
                  <a:close/>
                  <a:moveTo>
                    <a:pt x="81223" y="125266"/>
                  </a:moveTo>
                  <a:lnTo>
                    <a:pt x="81223" y="131201"/>
                  </a:lnTo>
                  <a:lnTo>
                    <a:pt x="75286" y="131201"/>
                  </a:lnTo>
                  <a:lnTo>
                    <a:pt x="75286" y="125266"/>
                  </a:lnTo>
                  <a:close/>
                  <a:moveTo>
                    <a:pt x="87470" y="125266"/>
                  </a:moveTo>
                  <a:lnTo>
                    <a:pt x="87470" y="131201"/>
                  </a:lnTo>
                  <a:lnTo>
                    <a:pt x="81535" y="131201"/>
                  </a:lnTo>
                  <a:lnTo>
                    <a:pt x="81535" y="125266"/>
                  </a:lnTo>
                  <a:close/>
                  <a:moveTo>
                    <a:pt x="93718" y="125266"/>
                  </a:moveTo>
                  <a:lnTo>
                    <a:pt x="93718" y="131201"/>
                  </a:lnTo>
                  <a:lnTo>
                    <a:pt x="87784" y="131201"/>
                  </a:lnTo>
                  <a:lnTo>
                    <a:pt x="87784" y="125266"/>
                  </a:lnTo>
                  <a:close/>
                  <a:moveTo>
                    <a:pt x="99967" y="125266"/>
                  </a:moveTo>
                  <a:lnTo>
                    <a:pt x="99967" y="131201"/>
                  </a:lnTo>
                  <a:lnTo>
                    <a:pt x="94031" y="131201"/>
                  </a:lnTo>
                  <a:lnTo>
                    <a:pt x="94031" y="125266"/>
                  </a:lnTo>
                  <a:close/>
                  <a:moveTo>
                    <a:pt x="106214" y="125266"/>
                  </a:moveTo>
                  <a:lnTo>
                    <a:pt x="106214" y="131201"/>
                  </a:lnTo>
                  <a:lnTo>
                    <a:pt x="100278" y="131201"/>
                  </a:lnTo>
                  <a:lnTo>
                    <a:pt x="100278" y="125266"/>
                  </a:lnTo>
                  <a:close/>
                  <a:moveTo>
                    <a:pt x="112461" y="125266"/>
                  </a:moveTo>
                  <a:lnTo>
                    <a:pt x="112461" y="131201"/>
                  </a:lnTo>
                  <a:lnTo>
                    <a:pt x="106527" y="131201"/>
                  </a:lnTo>
                  <a:lnTo>
                    <a:pt x="106527" y="125266"/>
                  </a:lnTo>
                  <a:close/>
                  <a:moveTo>
                    <a:pt x="118710" y="125266"/>
                  </a:moveTo>
                  <a:lnTo>
                    <a:pt x="118710" y="131201"/>
                  </a:lnTo>
                  <a:lnTo>
                    <a:pt x="112774" y="131201"/>
                  </a:lnTo>
                  <a:lnTo>
                    <a:pt x="112774" y="125266"/>
                  </a:lnTo>
                  <a:close/>
                  <a:moveTo>
                    <a:pt x="124957" y="125266"/>
                  </a:moveTo>
                  <a:lnTo>
                    <a:pt x="124957" y="131201"/>
                  </a:lnTo>
                  <a:lnTo>
                    <a:pt x="119021" y="131201"/>
                  </a:lnTo>
                  <a:lnTo>
                    <a:pt x="119021" y="125266"/>
                  </a:lnTo>
                  <a:close/>
                  <a:moveTo>
                    <a:pt x="131204" y="125266"/>
                  </a:moveTo>
                  <a:lnTo>
                    <a:pt x="131204" y="131201"/>
                  </a:lnTo>
                  <a:lnTo>
                    <a:pt x="125270" y="131201"/>
                  </a:lnTo>
                  <a:lnTo>
                    <a:pt x="125270" y="125266"/>
                  </a:lnTo>
                  <a:close/>
                  <a:moveTo>
                    <a:pt x="137451" y="125266"/>
                  </a:moveTo>
                  <a:lnTo>
                    <a:pt x="137451" y="131201"/>
                  </a:lnTo>
                  <a:lnTo>
                    <a:pt x="131517" y="131201"/>
                  </a:lnTo>
                  <a:lnTo>
                    <a:pt x="131517" y="125266"/>
                  </a:lnTo>
                  <a:close/>
                  <a:moveTo>
                    <a:pt x="143702" y="125266"/>
                  </a:moveTo>
                  <a:lnTo>
                    <a:pt x="143702" y="131201"/>
                  </a:lnTo>
                  <a:lnTo>
                    <a:pt x="137766" y="131201"/>
                  </a:lnTo>
                  <a:lnTo>
                    <a:pt x="137766" y="125266"/>
                  </a:lnTo>
                  <a:close/>
                  <a:moveTo>
                    <a:pt x="149949" y="125266"/>
                  </a:moveTo>
                  <a:lnTo>
                    <a:pt x="149949" y="131201"/>
                  </a:lnTo>
                  <a:lnTo>
                    <a:pt x="144015" y="131201"/>
                  </a:lnTo>
                  <a:lnTo>
                    <a:pt x="144015" y="125266"/>
                  </a:lnTo>
                  <a:close/>
                  <a:moveTo>
                    <a:pt x="156196" y="125266"/>
                  </a:moveTo>
                  <a:lnTo>
                    <a:pt x="156196" y="131201"/>
                  </a:lnTo>
                  <a:lnTo>
                    <a:pt x="150262" y="131201"/>
                  </a:lnTo>
                  <a:lnTo>
                    <a:pt x="150262" y="125266"/>
                  </a:lnTo>
                  <a:close/>
                  <a:moveTo>
                    <a:pt x="162445" y="125266"/>
                  </a:moveTo>
                  <a:lnTo>
                    <a:pt x="162445" y="131201"/>
                  </a:lnTo>
                  <a:lnTo>
                    <a:pt x="156509" y="131201"/>
                  </a:lnTo>
                  <a:lnTo>
                    <a:pt x="156509" y="125266"/>
                  </a:lnTo>
                  <a:close/>
                  <a:moveTo>
                    <a:pt x="168692" y="125266"/>
                  </a:moveTo>
                  <a:lnTo>
                    <a:pt x="168692" y="131201"/>
                  </a:lnTo>
                  <a:lnTo>
                    <a:pt x="162756" y="131201"/>
                  </a:lnTo>
                  <a:lnTo>
                    <a:pt x="162756" y="125266"/>
                  </a:lnTo>
                  <a:close/>
                  <a:moveTo>
                    <a:pt x="174939" y="125266"/>
                  </a:moveTo>
                  <a:lnTo>
                    <a:pt x="174939" y="131201"/>
                  </a:lnTo>
                  <a:lnTo>
                    <a:pt x="169005" y="131201"/>
                  </a:lnTo>
                  <a:lnTo>
                    <a:pt x="169005" y="125266"/>
                  </a:lnTo>
                  <a:close/>
                  <a:moveTo>
                    <a:pt x="181186" y="125266"/>
                  </a:moveTo>
                  <a:lnTo>
                    <a:pt x="181186" y="131201"/>
                  </a:lnTo>
                  <a:lnTo>
                    <a:pt x="175252" y="131201"/>
                  </a:lnTo>
                  <a:lnTo>
                    <a:pt x="175252" y="125266"/>
                  </a:lnTo>
                  <a:close/>
                  <a:moveTo>
                    <a:pt x="187435" y="125266"/>
                  </a:moveTo>
                  <a:lnTo>
                    <a:pt x="187435" y="131201"/>
                  </a:lnTo>
                  <a:lnTo>
                    <a:pt x="181499" y="131201"/>
                  </a:lnTo>
                  <a:lnTo>
                    <a:pt x="181499" y="125266"/>
                  </a:lnTo>
                  <a:close/>
                  <a:moveTo>
                    <a:pt x="193682" y="125266"/>
                  </a:moveTo>
                  <a:lnTo>
                    <a:pt x="193682" y="131201"/>
                  </a:lnTo>
                  <a:lnTo>
                    <a:pt x="187746" y="131201"/>
                  </a:lnTo>
                  <a:lnTo>
                    <a:pt x="187746" y="125266"/>
                  </a:lnTo>
                  <a:close/>
                  <a:moveTo>
                    <a:pt x="199931" y="125266"/>
                  </a:moveTo>
                  <a:lnTo>
                    <a:pt x="199931" y="131201"/>
                  </a:lnTo>
                  <a:lnTo>
                    <a:pt x="193996" y="131201"/>
                  </a:lnTo>
                  <a:lnTo>
                    <a:pt x="193996" y="125266"/>
                  </a:lnTo>
                  <a:close/>
                  <a:moveTo>
                    <a:pt x="206180" y="125266"/>
                  </a:moveTo>
                  <a:lnTo>
                    <a:pt x="206180" y="131201"/>
                  </a:lnTo>
                  <a:lnTo>
                    <a:pt x="200244" y="131201"/>
                  </a:lnTo>
                  <a:lnTo>
                    <a:pt x="200244" y="125266"/>
                  </a:lnTo>
                  <a:close/>
                  <a:moveTo>
                    <a:pt x="212427" y="125266"/>
                  </a:moveTo>
                  <a:lnTo>
                    <a:pt x="212427" y="131201"/>
                  </a:lnTo>
                  <a:lnTo>
                    <a:pt x="206491" y="131201"/>
                  </a:lnTo>
                  <a:lnTo>
                    <a:pt x="206491" y="125266"/>
                  </a:lnTo>
                  <a:close/>
                  <a:moveTo>
                    <a:pt x="218674" y="125266"/>
                  </a:moveTo>
                  <a:lnTo>
                    <a:pt x="218674" y="131201"/>
                  </a:lnTo>
                  <a:lnTo>
                    <a:pt x="212739" y="131201"/>
                  </a:lnTo>
                  <a:lnTo>
                    <a:pt x="212739" y="125266"/>
                  </a:lnTo>
                  <a:close/>
                  <a:moveTo>
                    <a:pt x="224921" y="125266"/>
                  </a:moveTo>
                  <a:lnTo>
                    <a:pt x="224921" y="131201"/>
                  </a:lnTo>
                  <a:lnTo>
                    <a:pt x="218987" y="131201"/>
                  </a:lnTo>
                  <a:lnTo>
                    <a:pt x="218987" y="125266"/>
                  </a:lnTo>
                  <a:close/>
                  <a:moveTo>
                    <a:pt x="231170" y="125266"/>
                  </a:moveTo>
                  <a:lnTo>
                    <a:pt x="231170" y="131201"/>
                  </a:lnTo>
                  <a:lnTo>
                    <a:pt x="225234" y="131201"/>
                  </a:lnTo>
                  <a:lnTo>
                    <a:pt x="225234" y="125266"/>
                  </a:lnTo>
                  <a:close/>
                  <a:moveTo>
                    <a:pt x="237417" y="125266"/>
                  </a:moveTo>
                  <a:lnTo>
                    <a:pt x="237417" y="131201"/>
                  </a:lnTo>
                  <a:lnTo>
                    <a:pt x="231481" y="131201"/>
                  </a:lnTo>
                  <a:lnTo>
                    <a:pt x="231481" y="125266"/>
                  </a:lnTo>
                  <a:close/>
                  <a:moveTo>
                    <a:pt x="243664" y="125266"/>
                  </a:moveTo>
                  <a:lnTo>
                    <a:pt x="243664" y="131201"/>
                  </a:lnTo>
                  <a:lnTo>
                    <a:pt x="237729" y="131201"/>
                  </a:lnTo>
                  <a:lnTo>
                    <a:pt x="237729" y="125266"/>
                  </a:lnTo>
                  <a:close/>
                  <a:moveTo>
                    <a:pt x="249911" y="125266"/>
                  </a:moveTo>
                  <a:lnTo>
                    <a:pt x="249911" y="131201"/>
                  </a:lnTo>
                  <a:lnTo>
                    <a:pt x="243977" y="131201"/>
                  </a:lnTo>
                  <a:lnTo>
                    <a:pt x="243977" y="125266"/>
                  </a:lnTo>
                  <a:close/>
                  <a:moveTo>
                    <a:pt x="256161" y="125266"/>
                  </a:moveTo>
                  <a:lnTo>
                    <a:pt x="256161" y="131201"/>
                  </a:lnTo>
                  <a:lnTo>
                    <a:pt x="250225" y="131201"/>
                  </a:lnTo>
                  <a:lnTo>
                    <a:pt x="250225" y="125266"/>
                  </a:lnTo>
                  <a:close/>
                  <a:moveTo>
                    <a:pt x="262409" y="125266"/>
                  </a:moveTo>
                  <a:lnTo>
                    <a:pt x="262409" y="131201"/>
                  </a:lnTo>
                  <a:lnTo>
                    <a:pt x="256474" y="131201"/>
                  </a:lnTo>
                  <a:lnTo>
                    <a:pt x="256474" y="125266"/>
                  </a:lnTo>
                  <a:close/>
                  <a:moveTo>
                    <a:pt x="268656" y="125266"/>
                  </a:moveTo>
                  <a:lnTo>
                    <a:pt x="268656" y="131201"/>
                  </a:lnTo>
                  <a:lnTo>
                    <a:pt x="262721" y="131201"/>
                  </a:lnTo>
                  <a:lnTo>
                    <a:pt x="262721" y="125266"/>
                  </a:lnTo>
                  <a:close/>
                  <a:moveTo>
                    <a:pt x="274904" y="125266"/>
                  </a:moveTo>
                  <a:lnTo>
                    <a:pt x="274904" y="131201"/>
                  </a:lnTo>
                  <a:lnTo>
                    <a:pt x="268968" y="131201"/>
                  </a:lnTo>
                  <a:lnTo>
                    <a:pt x="268968" y="125266"/>
                  </a:lnTo>
                  <a:close/>
                  <a:moveTo>
                    <a:pt x="6251" y="131513"/>
                  </a:moveTo>
                  <a:lnTo>
                    <a:pt x="6251" y="137449"/>
                  </a:lnTo>
                  <a:lnTo>
                    <a:pt x="315" y="137449"/>
                  </a:lnTo>
                  <a:lnTo>
                    <a:pt x="315" y="131513"/>
                  </a:lnTo>
                  <a:close/>
                  <a:moveTo>
                    <a:pt x="12498" y="131513"/>
                  </a:moveTo>
                  <a:lnTo>
                    <a:pt x="12498" y="137449"/>
                  </a:lnTo>
                  <a:lnTo>
                    <a:pt x="6562" y="137449"/>
                  </a:lnTo>
                  <a:lnTo>
                    <a:pt x="6562" y="131513"/>
                  </a:lnTo>
                  <a:close/>
                  <a:moveTo>
                    <a:pt x="18745" y="131513"/>
                  </a:moveTo>
                  <a:lnTo>
                    <a:pt x="18745" y="137449"/>
                  </a:lnTo>
                  <a:lnTo>
                    <a:pt x="12810" y="137449"/>
                  </a:lnTo>
                  <a:lnTo>
                    <a:pt x="12810" y="131513"/>
                  </a:lnTo>
                  <a:close/>
                  <a:moveTo>
                    <a:pt x="24992" y="131513"/>
                  </a:moveTo>
                  <a:lnTo>
                    <a:pt x="24992" y="137449"/>
                  </a:lnTo>
                  <a:lnTo>
                    <a:pt x="19058" y="137449"/>
                  </a:lnTo>
                  <a:lnTo>
                    <a:pt x="19058" y="131513"/>
                  </a:lnTo>
                  <a:close/>
                  <a:moveTo>
                    <a:pt x="31241" y="131513"/>
                  </a:moveTo>
                  <a:lnTo>
                    <a:pt x="31241" y="137449"/>
                  </a:lnTo>
                  <a:lnTo>
                    <a:pt x="25305" y="137449"/>
                  </a:lnTo>
                  <a:lnTo>
                    <a:pt x="25305" y="131513"/>
                  </a:lnTo>
                  <a:close/>
                  <a:moveTo>
                    <a:pt x="37489" y="131513"/>
                  </a:moveTo>
                  <a:lnTo>
                    <a:pt x="37489" y="137449"/>
                  </a:lnTo>
                  <a:lnTo>
                    <a:pt x="31553" y="137449"/>
                  </a:lnTo>
                  <a:lnTo>
                    <a:pt x="31553" y="131513"/>
                  </a:lnTo>
                  <a:close/>
                  <a:moveTo>
                    <a:pt x="43737" y="131513"/>
                  </a:moveTo>
                  <a:lnTo>
                    <a:pt x="43737" y="137449"/>
                  </a:lnTo>
                  <a:lnTo>
                    <a:pt x="37802" y="137449"/>
                  </a:lnTo>
                  <a:lnTo>
                    <a:pt x="37802" y="131513"/>
                  </a:lnTo>
                  <a:close/>
                  <a:moveTo>
                    <a:pt x="49985" y="131513"/>
                  </a:moveTo>
                  <a:lnTo>
                    <a:pt x="49985" y="137449"/>
                  </a:lnTo>
                  <a:lnTo>
                    <a:pt x="44049" y="137449"/>
                  </a:lnTo>
                  <a:lnTo>
                    <a:pt x="44049" y="131513"/>
                  </a:lnTo>
                  <a:close/>
                  <a:moveTo>
                    <a:pt x="56232" y="131513"/>
                  </a:moveTo>
                  <a:lnTo>
                    <a:pt x="56232" y="137449"/>
                  </a:lnTo>
                  <a:lnTo>
                    <a:pt x="50296" y="137449"/>
                  </a:lnTo>
                  <a:lnTo>
                    <a:pt x="50296" y="131513"/>
                  </a:lnTo>
                  <a:close/>
                  <a:moveTo>
                    <a:pt x="62480" y="131513"/>
                  </a:moveTo>
                  <a:lnTo>
                    <a:pt x="62480" y="137449"/>
                  </a:lnTo>
                  <a:lnTo>
                    <a:pt x="56545" y="137449"/>
                  </a:lnTo>
                  <a:lnTo>
                    <a:pt x="56545" y="131513"/>
                  </a:lnTo>
                  <a:close/>
                  <a:moveTo>
                    <a:pt x="68727" y="131513"/>
                  </a:moveTo>
                  <a:lnTo>
                    <a:pt x="68727" y="137449"/>
                  </a:lnTo>
                  <a:lnTo>
                    <a:pt x="62792" y="137449"/>
                  </a:lnTo>
                  <a:lnTo>
                    <a:pt x="62792" y="131513"/>
                  </a:lnTo>
                  <a:close/>
                  <a:moveTo>
                    <a:pt x="74975" y="131513"/>
                  </a:moveTo>
                  <a:lnTo>
                    <a:pt x="74975" y="137449"/>
                  </a:lnTo>
                  <a:lnTo>
                    <a:pt x="69039" y="137449"/>
                  </a:lnTo>
                  <a:lnTo>
                    <a:pt x="69039" y="131513"/>
                  </a:lnTo>
                  <a:close/>
                  <a:moveTo>
                    <a:pt x="81223" y="131513"/>
                  </a:moveTo>
                  <a:lnTo>
                    <a:pt x="81223" y="137449"/>
                  </a:lnTo>
                  <a:lnTo>
                    <a:pt x="75286" y="137449"/>
                  </a:lnTo>
                  <a:lnTo>
                    <a:pt x="75286" y="131513"/>
                  </a:lnTo>
                  <a:close/>
                  <a:moveTo>
                    <a:pt x="87470" y="131513"/>
                  </a:moveTo>
                  <a:lnTo>
                    <a:pt x="87470" y="137449"/>
                  </a:lnTo>
                  <a:lnTo>
                    <a:pt x="81535" y="137449"/>
                  </a:lnTo>
                  <a:lnTo>
                    <a:pt x="81535" y="131513"/>
                  </a:lnTo>
                  <a:close/>
                  <a:moveTo>
                    <a:pt x="93718" y="131513"/>
                  </a:moveTo>
                  <a:lnTo>
                    <a:pt x="93718" y="137449"/>
                  </a:lnTo>
                  <a:lnTo>
                    <a:pt x="87784" y="137449"/>
                  </a:lnTo>
                  <a:lnTo>
                    <a:pt x="87784" y="131513"/>
                  </a:lnTo>
                  <a:close/>
                  <a:moveTo>
                    <a:pt x="99967" y="131513"/>
                  </a:moveTo>
                  <a:lnTo>
                    <a:pt x="99967" y="137449"/>
                  </a:lnTo>
                  <a:lnTo>
                    <a:pt x="94031" y="137449"/>
                  </a:lnTo>
                  <a:lnTo>
                    <a:pt x="94031" y="131513"/>
                  </a:lnTo>
                  <a:close/>
                  <a:moveTo>
                    <a:pt x="106214" y="131513"/>
                  </a:moveTo>
                  <a:lnTo>
                    <a:pt x="106214" y="137449"/>
                  </a:lnTo>
                  <a:lnTo>
                    <a:pt x="100278" y="137449"/>
                  </a:lnTo>
                  <a:lnTo>
                    <a:pt x="100278" y="131513"/>
                  </a:lnTo>
                  <a:close/>
                  <a:moveTo>
                    <a:pt x="112461" y="131513"/>
                  </a:moveTo>
                  <a:lnTo>
                    <a:pt x="112461" y="137449"/>
                  </a:lnTo>
                  <a:lnTo>
                    <a:pt x="106527" y="137449"/>
                  </a:lnTo>
                  <a:lnTo>
                    <a:pt x="106527" y="131513"/>
                  </a:lnTo>
                  <a:close/>
                  <a:moveTo>
                    <a:pt x="118710" y="131513"/>
                  </a:moveTo>
                  <a:lnTo>
                    <a:pt x="118710" y="137449"/>
                  </a:lnTo>
                  <a:lnTo>
                    <a:pt x="112774" y="137449"/>
                  </a:lnTo>
                  <a:lnTo>
                    <a:pt x="112774" y="131513"/>
                  </a:lnTo>
                  <a:close/>
                  <a:moveTo>
                    <a:pt x="124957" y="131513"/>
                  </a:moveTo>
                  <a:lnTo>
                    <a:pt x="124957" y="137449"/>
                  </a:lnTo>
                  <a:lnTo>
                    <a:pt x="119021" y="137449"/>
                  </a:lnTo>
                  <a:lnTo>
                    <a:pt x="119021" y="131513"/>
                  </a:lnTo>
                  <a:close/>
                  <a:moveTo>
                    <a:pt x="131204" y="131513"/>
                  </a:moveTo>
                  <a:lnTo>
                    <a:pt x="131204" y="137449"/>
                  </a:lnTo>
                  <a:lnTo>
                    <a:pt x="125270" y="137449"/>
                  </a:lnTo>
                  <a:lnTo>
                    <a:pt x="125270" y="131513"/>
                  </a:lnTo>
                  <a:close/>
                  <a:moveTo>
                    <a:pt x="137451" y="131513"/>
                  </a:moveTo>
                  <a:lnTo>
                    <a:pt x="137451" y="137449"/>
                  </a:lnTo>
                  <a:lnTo>
                    <a:pt x="131517" y="137449"/>
                  </a:lnTo>
                  <a:lnTo>
                    <a:pt x="131517" y="131513"/>
                  </a:lnTo>
                  <a:close/>
                  <a:moveTo>
                    <a:pt x="143702" y="131513"/>
                  </a:moveTo>
                  <a:lnTo>
                    <a:pt x="143702" y="137449"/>
                  </a:lnTo>
                  <a:lnTo>
                    <a:pt x="137766" y="137449"/>
                  </a:lnTo>
                  <a:lnTo>
                    <a:pt x="137766" y="131513"/>
                  </a:lnTo>
                  <a:close/>
                  <a:moveTo>
                    <a:pt x="149949" y="131513"/>
                  </a:moveTo>
                  <a:lnTo>
                    <a:pt x="149949" y="137449"/>
                  </a:lnTo>
                  <a:lnTo>
                    <a:pt x="144015" y="137449"/>
                  </a:lnTo>
                  <a:lnTo>
                    <a:pt x="144015" y="131513"/>
                  </a:lnTo>
                  <a:close/>
                  <a:moveTo>
                    <a:pt x="156196" y="131513"/>
                  </a:moveTo>
                  <a:lnTo>
                    <a:pt x="156196" y="137449"/>
                  </a:lnTo>
                  <a:lnTo>
                    <a:pt x="150262" y="137449"/>
                  </a:lnTo>
                  <a:lnTo>
                    <a:pt x="150262" y="131513"/>
                  </a:lnTo>
                  <a:close/>
                  <a:moveTo>
                    <a:pt x="162445" y="131513"/>
                  </a:moveTo>
                  <a:lnTo>
                    <a:pt x="162445" y="137449"/>
                  </a:lnTo>
                  <a:lnTo>
                    <a:pt x="156509" y="137449"/>
                  </a:lnTo>
                  <a:lnTo>
                    <a:pt x="156509" y="131513"/>
                  </a:lnTo>
                  <a:close/>
                  <a:moveTo>
                    <a:pt x="168692" y="131513"/>
                  </a:moveTo>
                  <a:lnTo>
                    <a:pt x="168692" y="137449"/>
                  </a:lnTo>
                  <a:lnTo>
                    <a:pt x="162756" y="137449"/>
                  </a:lnTo>
                  <a:lnTo>
                    <a:pt x="162756" y="131513"/>
                  </a:lnTo>
                  <a:close/>
                  <a:moveTo>
                    <a:pt x="174939" y="131513"/>
                  </a:moveTo>
                  <a:lnTo>
                    <a:pt x="174939" y="137449"/>
                  </a:lnTo>
                  <a:lnTo>
                    <a:pt x="169005" y="137449"/>
                  </a:lnTo>
                  <a:lnTo>
                    <a:pt x="169005" y="131513"/>
                  </a:lnTo>
                  <a:close/>
                  <a:moveTo>
                    <a:pt x="181186" y="131513"/>
                  </a:moveTo>
                  <a:lnTo>
                    <a:pt x="181186" y="137449"/>
                  </a:lnTo>
                  <a:lnTo>
                    <a:pt x="175252" y="137449"/>
                  </a:lnTo>
                  <a:lnTo>
                    <a:pt x="175252" y="131513"/>
                  </a:lnTo>
                  <a:close/>
                  <a:moveTo>
                    <a:pt x="187433" y="131513"/>
                  </a:moveTo>
                  <a:lnTo>
                    <a:pt x="187433" y="137449"/>
                  </a:lnTo>
                  <a:lnTo>
                    <a:pt x="181499" y="137449"/>
                  </a:lnTo>
                  <a:lnTo>
                    <a:pt x="181499" y="131513"/>
                  </a:lnTo>
                  <a:close/>
                  <a:moveTo>
                    <a:pt x="193682" y="131513"/>
                  </a:moveTo>
                  <a:lnTo>
                    <a:pt x="193682" y="137449"/>
                  </a:lnTo>
                  <a:lnTo>
                    <a:pt x="187746" y="137449"/>
                  </a:lnTo>
                  <a:lnTo>
                    <a:pt x="187746" y="131513"/>
                  </a:lnTo>
                  <a:close/>
                  <a:moveTo>
                    <a:pt x="199931" y="131513"/>
                  </a:moveTo>
                  <a:lnTo>
                    <a:pt x="199931" y="137449"/>
                  </a:lnTo>
                  <a:lnTo>
                    <a:pt x="193996" y="137449"/>
                  </a:lnTo>
                  <a:lnTo>
                    <a:pt x="193996" y="131513"/>
                  </a:lnTo>
                  <a:close/>
                  <a:moveTo>
                    <a:pt x="206180" y="131513"/>
                  </a:moveTo>
                  <a:lnTo>
                    <a:pt x="206180" y="137449"/>
                  </a:lnTo>
                  <a:lnTo>
                    <a:pt x="200244" y="137449"/>
                  </a:lnTo>
                  <a:lnTo>
                    <a:pt x="200244" y="131513"/>
                  </a:lnTo>
                  <a:close/>
                  <a:moveTo>
                    <a:pt x="212427" y="131513"/>
                  </a:moveTo>
                  <a:lnTo>
                    <a:pt x="212427" y="137449"/>
                  </a:lnTo>
                  <a:lnTo>
                    <a:pt x="206491" y="137449"/>
                  </a:lnTo>
                  <a:lnTo>
                    <a:pt x="206491" y="131513"/>
                  </a:lnTo>
                  <a:close/>
                  <a:moveTo>
                    <a:pt x="218674" y="131513"/>
                  </a:moveTo>
                  <a:lnTo>
                    <a:pt x="218674" y="137449"/>
                  </a:lnTo>
                  <a:lnTo>
                    <a:pt x="212739" y="137449"/>
                  </a:lnTo>
                  <a:lnTo>
                    <a:pt x="212739" y="131513"/>
                  </a:lnTo>
                  <a:close/>
                  <a:moveTo>
                    <a:pt x="224921" y="131513"/>
                  </a:moveTo>
                  <a:lnTo>
                    <a:pt x="224921" y="137449"/>
                  </a:lnTo>
                  <a:lnTo>
                    <a:pt x="218987" y="137449"/>
                  </a:lnTo>
                  <a:lnTo>
                    <a:pt x="218987" y="131513"/>
                  </a:lnTo>
                  <a:close/>
                  <a:moveTo>
                    <a:pt x="231170" y="131513"/>
                  </a:moveTo>
                  <a:lnTo>
                    <a:pt x="231170" y="137449"/>
                  </a:lnTo>
                  <a:lnTo>
                    <a:pt x="225234" y="137449"/>
                  </a:lnTo>
                  <a:lnTo>
                    <a:pt x="225234" y="131513"/>
                  </a:lnTo>
                  <a:close/>
                  <a:moveTo>
                    <a:pt x="237417" y="131513"/>
                  </a:moveTo>
                  <a:lnTo>
                    <a:pt x="237417" y="137449"/>
                  </a:lnTo>
                  <a:lnTo>
                    <a:pt x="231481" y="137449"/>
                  </a:lnTo>
                  <a:lnTo>
                    <a:pt x="231481" y="131513"/>
                  </a:lnTo>
                  <a:close/>
                  <a:moveTo>
                    <a:pt x="243664" y="131513"/>
                  </a:moveTo>
                  <a:lnTo>
                    <a:pt x="243664" y="137449"/>
                  </a:lnTo>
                  <a:lnTo>
                    <a:pt x="237729" y="137449"/>
                  </a:lnTo>
                  <a:lnTo>
                    <a:pt x="237729" y="131513"/>
                  </a:lnTo>
                  <a:close/>
                  <a:moveTo>
                    <a:pt x="249911" y="131513"/>
                  </a:moveTo>
                  <a:lnTo>
                    <a:pt x="249911" y="137449"/>
                  </a:lnTo>
                  <a:lnTo>
                    <a:pt x="243977" y="137449"/>
                  </a:lnTo>
                  <a:lnTo>
                    <a:pt x="243977" y="131513"/>
                  </a:lnTo>
                  <a:close/>
                  <a:moveTo>
                    <a:pt x="256161" y="131513"/>
                  </a:moveTo>
                  <a:lnTo>
                    <a:pt x="256161" y="137449"/>
                  </a:lnTo>
                  <a:lnTo>
                    <a:pt x="250225" y="137449"/>
                  </a:lnTo>
                  <a:lnTo>
                    <a:pt x="250225" y="131513"/>
                  </a:lnTo>
                  <a:close/>
                  <a:moveTo>
                    <a:pt x="262409" y="131513"/>
                  </a:moveTo>
                  <a:lnTo>
                    <a:pt x="262409" y="137449"/>
                  </a:lnTo>
                  <a:lnTo>
                    <a:pt x="256474" y="137449"/>
                  </a:lnTo>
                  <a:lnTo>
                    <a:pt x="256474" y="131513"/>
                  </a:lnTo>
                  <a:close/>
                  <a:moveTo>
                    <a:pt x="268656" y="131513"/>
                  </a:moveTo>
                  <a:lnTo>
                    <a:pt x="268656" y="137449"/>
                  </a:lnTo>
                  <a:lnTo>
                    <a:pt x="262721" y="137449"/>
                  </a:lnTo>
                  <a:lnTo>
                    <a:pt x="262721" y="131513"/>
                  </a:lnTo>
                  <a:close/>
                  <a:moveTo>
                    <a:pt x="274904" y="131513"/>
                  </a:moveTo>
                  <a:lnTo>
                    <a:pt x="274904" y="137449"/>
                  </a:lnTo>
                  <a:lnTo>
                    <a:pt x="268968" y="137449"/>
                  </a:lnTo>
                  <a:lnTo>
                    <a:pt x="268968" y="131513"/>
                  </a:lnTo>
                  <a:close/>
                  <a:moveTo>
                    <a:pt x="6251" y="137760"/>
                  </a:moveTo>
                  <a:lnTo>
                    <a:pt x="6251" y="143697"/>
                  </a:lnTo>
                  <a:lnTo>
                    <a:pt x="315" y="143697"/>
                  </a:lnTo>
                  <a:lnTo>
                    <a:pt x="315" y="137760"/>
                  </a:lnTo>
                  <a:close/>
                  <a:moveTo>
                    <a:pt x="12498" y="137760"/>
                  </a:moveTo>
                  <a:lnTo>
                    <a:pt x="12498" y="143697"/>
                  </a:lnTo>
                  <a:lnTo>
                    <a:pt x="6562" y="143697"/>
                  </a:lnTo>
                  <a:lnTo>
                    <a:pt x="6562" y="137760"/>
                  </a:lnTo>
                  <a:close/>
                  <a:moveTo>
                    <a:pt x="18745" y="137760"/>
                  </a:moveTo>
                  <a:lnTo>
                    <a:pt x="18745" y="143697"/>
                  </a:lnTo>
                  <a:lnTo>
                    <a:pt x="12810" y="143697"/>
                  </a:lnTo>
                  <a:lnTo>
                    <a:pt x="12810" y="137760"/>
                  </a:lnTo>
                  <a:close/>
                  <a:moveTo>
                    <a:pt x="24992" y="137760"/>
                  </a:moveTo>
                  <a:lnTo>
                    <a:pt x="24992" y="143697"/>
                  </a:lnTo>
                  <a:lnTo>
                    <a:pt x="19058" y="143697"/>
                  </a:lnTo>
                  <a:lnTo>
                    <a:pt x="19058" y="137760"/>
                  </a:lnTo>
                  <a:close/>
                  <a:moveTo>
                    <a:pt x="31241" y="137760"/>
                  </a:moveTo>
                  <a:lnTo>
                    <a:pt x="31241" y="143697"/>
                  </a:lnTo>
                  <a:lnTo>
                    <a:pt x="25305" y="143697"/>
                  </a:lnTo>
                  <a:lnTo>
                    <a:pt x="25305" y="137760"/>
                  </a:lnTo>
                  <a:close/>
                  <a:moveTo>
                    <a:pt x="37489" y="137760"/>
                  </a:moveTo>
                  <a:lnTo>
                    <a:pt x="37489" y="143697"/>
                  </a:lnTo>
                  <a:lnTo>
                    <a:pt x="31553" y="143697"/>
                  </a:lnTo>
                  <a:lnTo>
                    <a:pt x="31553" y="137760"/>
                  </a:lnTo>
                  <a:close/>
                  <a:moveTo>
                    <a:pt x="43737" y="137760"/>
                  </a:moveTo>
                  <a:lnTo>
                    <a:pt x="43737" y="143697"/>
                  </a:lnTo>
                  <a:lnTo>
                    <a:pt x="37802" y="143697"/>
                  </a:lnTo>
                  <a:lnTo>
                    <a:pt x="37802" y="137760"/>
                  </a:lnTo>
                  <a:close/>
                  <a:moveTo>
                    <a:pt x="49985" y="137760"/>
                  </a:moveTo>
                  <a:lnTo>
                    <a:pt x="49985" y="143697"/>
                  </a:lnTo>
                  <a:lnTo>
                    <a:pt x="44049" y="143697"/>
                  </a:lnTo>
                  <a:lnTo>
                    <a:pt x="44049" y="137760"/>
                  </a:lnTo>
                  <a:close/>
                  <a:moveTo>
                    <a:pt x="56232" y="137760"/>
                  </a:moveTo>
                  <a:lnTo>
                    <a:pt x="56232" y="143697"/>
                  </a:lnTo>
                  <a:lnTo>
                    <a:pt x="50296" y="143697"/>
                  </a:lnTo>
                  <a:lnTo>
                    <a:pt x="50296" y="137760"/>
                  </a:lnTo>
                  <a:close/>
                  <a:moveTo>
                    <a:pt x="62480" y="137760"/>
                  </a:moveTo>
                  <a:lnTo>
                    <a:pt x="62480" y="143697"/>
                  </a:lnTo>
                  <a:lnTo>
                    <a:pt x="56545" y="143697"/>
                  </a:lnTo>
                  <a:lnTo>
                    <a:pt x="56545" y="137760"/>
                  </a:lnTo>
                  <a:close/>
                  <a:moveTo>
                    <a:pt x="68727" y="137760"/>
                  </a:moveTo>
                  <a:lnTo>
                    <a:pt x="68727" y="143697"/>
                  </a:lnTo>
                  <a:lnTo>
                    <a:pt x="62792" y="143697"/>
                  </a:lnTo>
                  <a:lnTo>
                    <a:pt x="62792" y="137760"/>
                  </a:lnTo>
                  <a:close/>
                  <a:moveTo>
                    <a:pt x="74975" y="137760"/>
                  </a:moveTo>
                  <a:lnTo>
                    <a:pt x="74975" y="143697"/>
                  </a:lnTo>
                  <a:lnTo>
                    <a:pt x="69039" y="143697"/>
                  </a:lnTo>
                  <a:lnTo>
                    <a:pt x="69039" y="137760"/>
                  </a:lnTo>
                  <a:close/>
                  <a:moveTo>
                    <a:pt x="81223" y="137760"/>
                  </a:moveTo>
                  <a:lnTo>
                    <a:pt x="81223" y="143697"/>
                  </a:lnTo>
                  <a:lnTo>
                    <a:pt x="75286" y="143697"/>
                  </a:lnTo>
                  <a:lnTo>
                    <a:pt x="75286" y="137760"/>
                  </a:lnTo>
                  <a:close/>
                  <a:moveTo>
                    <a:pt x="87470" y="137760"/>
                  </a:moveTo>
                  <a:lnTo>
                    <a:pt x="87470" y="143697"/>
                  </a:lnTo>
                  <a:lnTo>
                    <a:pt x="81535" y="143697"/>
                  </a:lnTo>
                  <a:lnTo>
                    <a:pt x="81535" y="137760"/>
                  </a:lnTo>
                  <a:close/>
                  <a:moveTo>
                    <a:pt x="93718" y="137760"/>
                  </a:moveTo>
                  <a:lnTo>
                    <a:pt x="93718" y="143697"/>
                  </a:lnTo>
                  <a:lnTo>
                    <a:pt x="87784" y="143697"/>
                  </a:lnTo>
                  <a:lnTo>
                    <a:pt x="87784" y="137760"/>
                  </a:lnTo>
                  <a:close/>
                  <a:moveTo>
                    <a:pt x="99967" y="137760"/>
                  </a:moveTo>
                  <a:lnTo>
                    <a:pt x="99967" y="143697"/>
                  </a:lnTo>
                  <a:lnTo>
                    <a:pt x="94031" y="143697"/>
                  </a:lnTo>
                  <a:lnTo>
                    <a:pt x="94031" y="137760"/>
                  </a:lnTo>
                  <a:close/>
                  <a:moveTo>
                    <a:pt x="106214" y="137760"/>
                  </a:moveTo>
                  <a:lnTo>
                    <a:pt x="106214" y="143697"/>
                  </a:lnTo>
                  <a:lnTo>
                    <a:pt x="100278" y="143697"/>
                  </a:lnTo>
                  <a:lnTo>
                    <a:pt x="100278" y="137760"/>
                  </a:lnTo>
                  <a:close/>
                  <a:moveTo>
                    <a:pt x="112461" y="137760"/>
                  </a:moveTo>
                  <a:lnTo>
                    <a:pt x="112461" y="143697"/>
                  </a:lnTo>
                  <a:lnTo>
                    <a:pt x="106527" y="143697"/>
                  </a:lnTo>
                  <a:lnTo>
                    <a:pt x="106527" y="137760"/>
                  </a:lnTo>
                  <a:close/>
                  <a:moveTo>
                    <a:pt x="118710" y="137760"/>
                  </a:moveTo>
                  <a:lnTo>
                    <a:pt x="118710" y="143697"/>
                  </a:lnTo>
                  <a:lnTo>
                    <a:pt x="112774" y="143697"/>
                  </a:lnTo>
                  <a:lnTo>
                    <a:pt x="112774" y="137760"/>
                  </a:lnTo>
                  <a:close/>
                  <a:moveTo>
                    <a:pt x="124957" y="137760"/>
                  </a:moveTo>
                  <a:lnTo>
                    <a:pt x="124957" y="143697"/>
                  </a:lnTo>
                  <a:lnTo>
                    <a:pt x="119021" y="143697"/>
                  </a:lnTo>
                  <a:lnTo>
                    <a:pt x="119021" y="137760"/>
                  </a:lnTo>
                  <a:close/>
                  <a:moveTo>
                    <a:pt x="131204" y="137760"/>
                  </a:moveTo>
                  <a:lnTo>
                    <a:pt x="131204" y="143697"/>
                  </a:lnTo>
                  <a:lnTo>
                    <a:pt x="125270" y="143697"/>
                  </a:lnTo>
                  <a:lnTo>
                    <a:pt x="125270" y="137760"/>
                  </a:lnTo>
                  <a:close/>
                  <a:moveTo>
                    <a:pt x="137451" y="137760"/>
                  </a:moveTo>
                  <a:lnTo>
                    <a:pt x="137451" y="143697"/>
                  </a:lnTo>
                  <a:lnTo>
                    <a:pt x="131517" y="143697"/>
                  </a:lnTo>
                  <a:lnTo>
                    <a:pt x="131517" y="137760"/>
                  </a:lnTo>
                  <a:close/>
                  <a:moveTo>
                    <a:pt x="143702" y="137760"/>
                  </a:moveTo>
                  <a:lnTo>
                    <a:pt x="143702" y="143697"/>
                  </a:lnTo>
                  <a:lnTo>
                    <a:pt x="137766" y="143697"/>
                  </a:lnTo>
                  <a:lnTo>
                    <a:pt x="137766" y="137760"/>
                  </a:lnTo>
                  <a:close/>
                  <a:moveTo>
                    <a:pt x="149949" y="137760"/>
                  </a:moveTo>
                  <a:lnTo>
                    <a:pt x="149949" y="143697"/>
                  </a:lnTo>
                  <a:lnTo>
                    <a:pt x="144015" y="143697"/>
                  </a:lnTo>
                  <a:lnTo>
                    <a:pt x="144015" y="137760"/>
                  </a:lnTo>
                  <a:close/>
                  <a:moveTo>
                    <a:pt x="156196" y="137760"/>
                  </a:moveTo>
                  <a:lnTo>
                    <a:pt x="156196" y="143697"/>
                  </a:lnTo>
                  <a:lnTo>
                    <a:pt x="150262" y="143697"/>
                  </a:lnTo>
                  <a:lnTo>
                    <a:pt x="150262" y="137760"/>
                  </a:lnTo>
                  <a:close/>
                  <a:moveTo>
                    <a:pt x="162445" y="137760"/>
                  </a:moveTo>
                  <a:lnTo>
                    <a:pt x="162445" y="143697"/>
                  </a:lnTo>
                  <a:lnTo>
                    <a:pt x="156509" y="143697"/>
                  </a:lnTo>
                  <a:lnTo>
                    <a:pt x="156509" y="137760"/>
                  </a:lnTo>
                  <a:close/>
                  <a:moveTo>
                    <a:pt x="168692" y="137760"/>
                  </a:moveTo>
                  <a:lnTo>
                    <a:pt x="168692" y="143697"/>
                  </a:lnTo>
                  <a:lnTo>
                    <a:pt x="162756" y="143697"/>
                  </a:lnTo>
                  <a:lnTo>
                    <a:pt x="162756" y="137760"/>
                  </a:lnTo>
                  <a:close/>
                  <a:moveTo>
                    <a:pt x="174939" y="137760"/>
                  </a:moveTo>
                  <a:lnTo>
                    <a:pt x="174939" y="143697"/>
                  </a:lnTo>
                  <a:lnTo>
                    <a:pt x="169005" y="143697"/>
                  </a:lnTo>
                  <a:lnTo>
                    <a:pt x="169005" y="137760"/>
                  </a:lnTo>
                  <a:close/>
                  <a:moveTo>
                    <a:pt x="181186" y="137760"/>
                  </a:moveTo>
                  <a:lnTo>
                    <a:pt x="181186" y="143697"/>
                  </a:lnTo>
                  <a:lnTo>
                    <a:pt x="175252" y="143697"/>
                  </a:lnTo>
                  <a:lnTo>
                    <a:pt x="175252" y="137760"/>
                  </a:lnTo>
                  <a:close/>
                  <a:moveTo>
                    <a:pt x="187433" y="137760"/>
                  </a:moveTo>
                  <a:lnTo>
                    <a:pt x="187433" y="143697"/>
                  </a:lnTo>
                  <a:lnTo>
                    <a:pt x="181499" y="143697"/>
                  </a:lnTo>
                  <a:lnTo>
                    <a:pt x="181499" y="137760"/>
                  </a:lnTo>
                  <a:close/>
                  <a:moveTo>
                    <a:pt x="193682" y="137760"/>
                  </a:moveTo>
                  <a:lnTo>
                    <a:pt x="193682" y="143697"/>
                  </a:lnTo>
                  <a:lnTo>
                    <a:pt x="187746" y="143697"/>
                  </a:lnTo>
                  <a:lnTo>
                    <a:pt x="187746" y="137760"/>
                  </a:lnTo>
                  <a:close/>
                  <a:moveTo>
                    <a:pt x="199931" y="137760"/>
                  </a:moveTo>
                  <a:lnTo>
                    <a:pt x="199931" y="143697"/>
                  </a:lnTo>
                  <a:lnTo>
                    <a:pt x="193996" y="143697"/>
                  </a:lnTo>
                  <a:lnTo>
                    <a:pt x="193996" y="137760"/>
                  </a:lnTo>
                  <a:close/>
                  <a:moveTo>
                    <a:pt x="206180" y="137760"/>
                  </a:moveTo>
                  <a:lnTo>
                    <a:pt x="206180" y="143697"/>
                  </a:lnTo>
                  <a:lnTo>
                    <a:pt x="200244" y="143697"/>
                  </a:lnTo>
                  <a:lnTo>
                    <a:pt x="200244" y="137760"/>
                  </a:lnTo>
                  <a:close/>
                  <a:moveTo>
                    <a:pt x="212427" y="137760"/>
                  </a:moveTo>
                  <a:lnTo>
                    <a:pt x="212427" y="143697"/>
                  </a:lnTo>
                  <a:lnTo>
                    <a:pt x="206491" y="143697"/>
                  </a:lnTo>
                  <a:lnTo>
                    <a:pt x="206491" y="137760"/>
                  </a:lnTo>
                  <a:close/>
                  <a:moveTo>
                    <a:pt x="218674" y="137760"/>
                  </a:moveTo>
                  <a:lnTo>
                    <a:pt x="218674" y="143697"/>
                  </a:lnTo>
                  <a:lnTo>
                    <a:pt x="212739" y="143697"/>
                  </a:lnTo>
                  <a:lnTo>
                    <a:pt x="212739" y="137760"/>
                  </a:lnTo>
                  <a:close/>
                  <a:moveTo>
                    <a:pt x="224921" y="137760"/>
                  </a:moveTo>
                  <a:lnTo>
                    <a:pt x="224921" y="143697"/>
                  </a:lnTo>
                  <a:lnTo>
                    <a:pt x="218987" y="143697"/>
                  </a:lnTo>
                  <a:lnTo>
                    <a:pt x="218987" y="137760"/>
                  </a:lnTo>
                  <a:close/>
                  <a:moveTo>
                    <a:pt x="231170" y="137760"/>
                  </a:moveTo>
                  <a:lnTo>
                    <a:pt x="231170" y="143697"/>
                  </a:lnTo>
                  <a:lnTo>
                    <a:pt x="225234" y="143697"/>
                  </a:lnTo>
                  <a:lnTo>
                    <a:pt x="225234" y="137760"/>
                  </a:lnTo>
                  <a:close/>
                  <a:moveTo>
                    <a:pt x="237417" y="137760"/>
                  </a:moveTo>
                  <a:lnTo>
                    <a:pt x="237417" y="143697"/>
                  </a:lnTo>
                  <a:lnTo>
                    <a:pt x="231481" y="143697"/>
                  </a:lnTo>
                  <a:lnTo>
                    <a:pt x="231481" y="137760"/>
                  </a:lnTo>
                  <a:close/>
                  <a:moveTo>
                    <a:pt x="243664" y="137760"/>
                  </a:moveTo>
                  <a:lnTo>
                    <a:pt x="243664" y="143697"/>
                  </a:lnTo>
                  <a:lnTo>
                    <a:pt x="237729" y="143697"/>
                  </a:lnTo>
                  <a:lnTo>
                    <a:pt x="237729" y="137760"/>
                  </a:lnTo>
                  <a:close/>
                  <a:moveTo>
                    <a:pt x="249911" y="137760"/>
                  </a:moveTo>
                  <a:lnTo>
                    <a:pt x="249911" y="143697"/>
                  </a:lnTo>
                  <a:lnTo>
                    <a:pt x="243977" y="143697"/>
                  </a:lnTo>
                  <a:lnTo>
                    <a:pt x="243977" y="137760"/>
                  </a:lnTo>
                  <a:close/>
                  <a:moveTo>
                    <a:pt x="256161" y="137760"/>
                  </a:moveTo>
                  <a:lnTo>
                    <a:pt x="256161" y="143697"/>
                  </a:lnTo>
                  <a:lnTo>
                    <a:pt x="250225" y="143697"/>
                  </a:lnTo>
                  <a:lnTo>
                    <a:pt x="250225" y="137760"/>
                  </a:lnTo>
                  <a:close/>
                  <a:moveTo>
                    <a:pt x="262409" y="137760"/>
                  </a:moveTo>
                  <a:lnTo>
                    <a:pt x="262409" y="143697"/>
                  </a:lnTo>
                  <a:lnTo>
                    <a:pt x="256474" y="143697"/>
                  </a:lnTo>
                  <a:lnTo>
                    <a:pt x="256474" y="137760"/>
                  </a:lnTo>
                  <a:close/>
                  <a:moveTo>
                    <a:pt x="268656" y="137760"/>
                  </a:moveTo>
                  <a:lnTo>
                    <a:pt x="268656" y="143697"/>
                  </a:lnTo>
                  <a:lnTo>
                    <a:pt x="262721" y="143697"/>
                  </a:lnTo>
                  <a:lnTo>
                    <a:pt x="262721" y="137760"/>
                  </a:lnTo>
                  <a:close/>
                  <a:moveTo>
                    <a:pt x="274904" y="137760"/>
                  </a:moveTo>
                  <a:lnTo>
                    <a:pt x="274904" y="143697"/>
                  </a:lnTo>
                  <a:lnTo>
                    <a:pt x="268968" y="143697"/>
                  </a:lnTo>
                  <a:lnTo>
                    <a:pt x="268968" y="137760"/>
                  </a:lnTo>
                  <a:close/>
                  <a:moveTo>
                    <a:pt x="6251" y="144011"/>
                  </a:moveTo>
                  <a:lnTo>
                    <a:pt x="6251" y="149945"/>
                  </a:lnTo>
                  <a:lnTo>
                    <a:pt x="315" y="149945"/>
                  </a:lnTo>
                  <a:lnTo>
                    <a:pt x="315" y="144011"/>
                  </a:lnTo>
                  <a:close/>
                  <a:moveTo>
                    <a:pt x="12498" y="144011"/>
                  </a:moveTo>
                  <a:lnTo>
                    <a:pt x="12498" y="149945"/>
                  </a:lnTo>
                  <a:lnTo>
                    <a:pt x="6562" y="149945"/>
                  </a:lnTo>
                  <a:lnTo>
                    <a:pt x="6562" y="144011"/>
                  </a:lnTo>
                  <a:close/>
                  <a:moveTo>
                    <a:pt x="18745" y="144011"/>
                  </a:moveTo>
                  <a:lnTo>
                    <a:pt x="18745" y="149945"/>
                  </a:lnTo>
                  <a:lnTo>
                    <a:pt x="12810" y="149945"/>
                  </a:lnTo>
                  <a:lnTo>
                    <a:pt x="12810" y="144011"/>
                  </a:lnTo>
                  <a:close/>
                  <a:moveTo>
                    <a:pt x="24992" y="144011"/>
                  </a:moveTo>
                  <a:lnTo>
                    <a:pt x="24992" y="149945"/>
                  </a:lnTo>
                  <a:lnTo>
                    <a:pt x="19058" y="149945"/>
                  </a:lnTo>
                  <a:lnTo>
                    <a:pt x="19058" y="144011"/>
                  </a:lnTo>
                  <a:close/>
                  <a:moveTo>
                    <a:pt x="31241" y="144011"/>
                  </a:moveTo>
                  <a:lnTo>
                    <a:pt x="31241" y="149945"/>
                  </a:lnTo>
                  <a:lnTo>
                    <a:pt x="25305" y="149945"/>
                  </a:lnTo>
                  <a:lnTo>
                    <a:pt x="25305" y="144011"/>
                  </a:lnTo>
                  <a:close/>
                  <a:moveTo>
                    <a:pt x="37489" y="144011"/>
                  </a:moveTo>
                  <a:lnTo>
                    <a:pt x="37489" y="149945"/>
                  </a:lnTo>
                  <a:lnTo>
                    <a:pt x="31553" y="149945"/>
                  </a:lnTo>
                  <a:lnTo>
                    <a:pt x="31553" y="144011"/>
                  </a:lnTo>
                  <a:close/>
                  <a:moveTo>
                    <a:pt x="43737" y="144011"/>
                  </a:moveTo>
                  <a:lnTo>
                    <a:pt x="43737" y="149945"/>
                  </a:lnTo>
                  <a:lnTo>
                    <a:pt x="37802" y="149945"/>
                  </a:lnTo>
                  <a:lnTo>
                    <a:pt x="37802" y="144011"/>
                  </a:lnTo>
                  <a:close/>
                  <a:moveTo>
                    <a:pt x="49985" y="144011"/>
                  </a:moveTo>
                  <a:lnTo>
                    <a:pt x="49985" y="149945"/>
                  </a:lnTo>
                  <a:lnTo>
                    <a:pt x="44049" y="149945"/>
                  </a:lnTo>
                  <a:lnTo>
                    <a:pt x="44049" y="144011"/>
                  </a:lnTo>
                  <a:close/>
                  <a:moveTo>
                    <a:pt x="56232" y="144011"/>
                  </a:moveTo>
                  <a:lnTo>
                    <a:pt x="56232" y="149945"/>
                  </a:lnTo>
                  <a:lnTo>
                    <a:pt x="50296" y="149945"/>
                  </a:lnTo>
                  <a:lnTo>
                    <a:pt x="50296" y="144011"/>
                  </a:lnTo>
                  <a:close/>
                  <a:moveTo>
                    <a:pt x="62480" y="144011"/>
                  </a:moveTo>
                  <a:lnTo>
                    <a:pt x="62480" y="149945"/>
                  </a:lnTo>
                  <a:lnTo>
                    <a:pt x="56545" y="149945"/>
                  </a:lnTo>
                  <a:lnTo>
                    <a:pt x="56545" y="144011"/>
                  </a:lnTo>
                  <a:close/>
                  <a:moveTo>
                    <a:pt x="68727" y="144011"/>
                  </a:moveTo>
                  <a:lnTo>
                    <a:pt x="68727" y="149945"/>
                  </a:lnTo>
                  <a:lnTo>
                    <a:pt x="62792" y="149945"/>
                  </a:lnTo>
                  <a:lnTo>
                    <a:pt x="62792" y="144011"/>
                  </a:lnTo>
                  <a:close/>
                  <a:moveTo>
                    <a:pt x="74975" y="144011"/>
                  </a:moveTo>
                  <a:lnTo>
                    <a:pt x="74975" y="149945"/>
                  </a:lnTo>
                  <a:lnTo>
                    <a:pt x="69039" y="149945"/>
                  </a:lnTo>
                  <a:lnTo>
                    <a:pt x="69039" y="144011"/>
                  </a:lnTo>
                  <a:close/>
                  <a:moveTo>
                    <a:pt x="81223" y="144011"/>
                  </a:moveTo>
                  <a:lnTo>
                    <a:pt x="81223" y="149945"/>
                  </a:lnTo>
                  <a:lnTo>
                    <a:pt x="75286" y="149945"/>
                  </a:lnTo>
                  <a:lnTo>
                    <a:pt x="75286" y="144011"/>
                  </a:lnTo>
                  <a:close/>
                  <a:moveTo>
                    <a:pt x="87470" y="144011"/>
                  </a:moveTo>
                  <a:lnTo>
                    <a:pt x="87470" y="149945"/>
                  </a:lnTo>
                  <a:lnTo>
                    <a:pt x="81535" y="149945"/>
                  </a:lnTo>
                  <a:lnTo>
                    <a:pt x="81535" y="144011"/>
                  </a:lnTo>
                  <a:close/>
                  <a:moveTo>
                    <a:pt x="93718" y="144011"/>
                  </a:moveTo>
                  <a:lnTo>
                    <a:pt x="93718" y="149945"/>
                  </a:lnTo>
                  <a:lnTo>
                    <a:pt x="87784" y="149945"/>
                  </a:lnTo>
                  <a:lnTo>
                    <a:pt x="87784" y="144011"/>
                  </a:lnTo>
                  <a:close/>
                  <a:moveTo>
                    <a:pt x="99967" y="144011"/>
                  </a:moveTo>
                  <a:lnTo>
                    <a:pt x="99967" y="149945"/>
                  </a:lnTo>
                  <a:lnTo>
                    <a:pt x="94031" y="149945"/>
                  </a:lnTo>
                  <a:lnTo>
                    <a:pt x="94031" y="144011"/>
                  </a:lnTo>
                  <a:close/>
                  <a:moveTo>
                    <a:pt x="106214" y="144011"/>
                  </a:moveTo>
                  <a:lnTo>
                    <a:pt x="106214" y="149945"/>
                  </a:lnTo>
                  <a:lnTo>
                    <a:pt x="100278" y="149945"/>
                  </a:lnTo>
                  <a:lnTo>
                    <a:pt x="100278" y="144011"/>
                  </a:lnTo>
                  <a:close/>
                  <a:moveTo>
                    <a:pt x="112461" y="144011"/>
                  </a:moveTo>
                  <a:lnTo>
                    <a:pt x="112461" y="149945"/>
                  </a:lnTo>
                  <a:lnTo>
                    <a:pt x="106527" y="149945"/>
                  </a:lnTo>
                  <a:lnTo>
                    <a:pt x="106527" y="144011"/>
                  </a:lnTo>
                  <a:close/>
                  <a:moveTo>
                    <a:pt x="118710" y="144011"/>
                  </a:moveTo>
                  <a:lnTo>
                    <a:pt x="118710" y="149945"/>
                  </a:lnTo>
                  <a:lnTo>
                    <a:pt x="112774" y="149945"/>
                  </a:lnTo>
                  <a:lnTo>
                    <a:pt x="112774" y="144011"/>
                  </a:lnTo>
                  <a:close/>
                  <a:moveTo>
                    <a:pt x="124957" y="144011"/>
                  </a:moveTo>
                  <a:lnTo>
                    <a:pt x="124957" y="149945"/>
                  </a:lnTo>
                  <a:lnTo>
                    <a:pt x="119021" y="149945"/>
                  </a:lnTo>
                  <a:lnTo>
                    <a:pt x="119021" y="144011"/>
                  </a:lnTo>
                  <a:close/>
                  <a:moveTo>
                    <a:pt x="131204" y="144011"/>
                  </a:moveTo>
                  <a:lnTo>
                    <a:pt x="131204" y="149945"/>
                  </a:lnTo>
                  <a:lnTo>
                    <a:pt x="125270" y="149945"/>
                  </a:lnTo>
                  <a:lnTo>
                    <a:pt x="125270" y="144011"/>
                  </a:lnTo>
                  <a:close/>
                  <a:moveTo>
                    <a:pt x="137451" y="144011"/>
                  </a:moveTo>
                  <a:lnTo>
                    <a:pt x="137451" y="149945"/>
                  </a:lnTo>
                  <a:lnTo>
                    <a:pt x="131517" y="149945"/>
                  </a:lnTo>
                  <a:lnTo>
                    <a:pt x="131517" y="144011"/>
                  </a:lnTo>
                  <a:close/>
                  <a:moveTo>
                    <a:pt x="143702" y="144011"/>
                  </a:moveTo>
                  <a:lnTo>
                    <a:pt x="143702" y="149945"/>
                  </a:lnTo>
                  <a:lnTo>
                    <a:pt x="137766" y="149945"/>
                  </a:lnTo>
                  <a:lnTo>
                    <a:pt x="137766" y="144011"/>
                  </a:lnTo>
                  <a:close/>
                  <a:moveTo>
                    <a:pt x="149949" y="144011"/>
                  </a:moveTo>
                  <a:lnTo>
                    <a:pt x="149949" y="149945"/>
                  </a:lnTo>
                  <a:lnTo>
                    <a:pt x="144015" y="149945"/>
                  </a:lnTo>
                  <a:lnTo>
                    <a:pt x="144015" y="144011"/>
                  </a:lnTo>
                  <a:close/>
                  <a:moveTo>
                    <a:pt x="156196" y="144011"/>
                  </a:moveTo>
                  <a:lnTo>
                    <a:pt x="156196" y="149945"/>
                  </a:lnTo>
                  <a:lnTo>
                    <a:pt x="150262" y="149945"/>
                  </a:lnTo>
                  <a:lnTo>
                    <a:pt x="150262" y="144011"/>
                  </a:lnTo>
                  <a:close/>
                  <a:moveTo>
                    <a:pt x="162445" y="144011"/>
                  </a:moveTo>
                  <a:lnTo>
                    <a:pt x="162445" y="149945"/>
                  </a:lnTo>
                  <a:lnTo>
                    <a:pt x="156509" y="149945"/>
                  </a:lnTo>
                  <a:lnTo>
                    <a:pt x="156509" y="144011"/>
                  </a:lnTo>
                  <a:close/>
                  <a:moveTo>
                    <a:pt x="168692" y="144011"/>
                  </a:moveTo>
                  <a:lnTo>
                    <a:pt x="168692" y="149945"/>
                  </a:lnTo>
                  <a:lnTo>
                    <a:pt x="162756" y="149945"/>
                  </a:lnTo>
                  <a:lnTo>
                    <a:pt x="162756" y="144011"/>
                  </a:lnTo>
                  <a:close/>
                  <a:moveTo>
                    <a:pt x="174939" y="144011"/>
                  </a:moveTo>
                  <a:lnTo>
                    <a:pt x="174939" y="149945"/>
                  </a:lnTo>
                  <a:lnTo>
                    <a:pt x="169005" y="149945"/>
                  </a:lnTo>
                  <a:lnTo>
                    <a:pt x="169005" y="144011"/>
                  </a:lnTo>
                  <a:close/>
                  <a:moveTo>
                    <a:pt x="181186" y="144011"/>
                  </a:moveTo>
                  <a:lnTo>
                    <a:pt x="181186" y="149945"/>
                  </a:lnTo>
                  <a:lnTo>
                    <a:pt x="175252" y="149945"/>
                  </a:lnTo>
                  <a:lnTo>
                    <a:pt x="175252" y="144011"/>
                  </a:lnTo>
                  <a:close/>
                  <a:moveTo>
                    <a:pt x="187433" y="144011"/>
                  </a:moveTo>
                  <a:lnTo>
                    <a:pt x="187433" y="149945"/>
                  </a:lnTo>
                  <a:lnTo>
                    <a:pt x="181499" y="149945"/>
                  </a:lnTo>
                  <a:lnTo>
                    <a:pt x="181499" y="144011"/>
                  </a:lnTo>
                  <a:close/>
                  <a:moveTo>
                    <a:pt x="193682" y="144011"/>
                  </a:moveTo>
                  <a:lnTo>
                    <a:pt x="193682" y="149945"/>
                  </a:lnTo>
                  <a:lnTo>
                    <a:pt x="187746" y="149945"/>
                  </a:lnTo>
                  <a:lnTo>
                    <a:pt x="187746" y="144011"/>
                  </a:lnTo>
                  <a:close/>
                  <a:moveTo>
                    <a:pt x="199931" y="144011"/>
                  </a:moveTo>
                  <a:lnTo>
                    <a:pt x="199931" y="149945"/>
                  </a:lnTo>
                  <a:lnTo>
                    <a:pt x="193996" y="149945"/>
                  </a:lnTo>
                  <a:lnTo>
                    <a:pt x="193996" y="144011"/>
                  </a:lnTo>
                  <a:close/>
                  <a:moveTo>
                    <a:pt x="206180" y="144011"/>
                  </a:moveTo>
                  <a:lnTo>
                    <a:pt x="206180" y="149945"/>
                  </a:lnTo>
                  <a:lnTo>
                    <a:pt x="200244" y="149945"/>
                  </a:lnTo>
                  <a:lnTo>
                    <a:pt x="200244" y="144011"/>
                  </a:lnTo>
                  <a:close/>
                  <a:moveTo>
                    <a:pt x="212427" y="144011"/>
                  </a:moveTo>
                  <a:lnTo>
                    <a:pt x="212427" y="149945"/>
                  </a:lnTo>
                  <a:lnTo>
                    <a:pt x="206491" y="149945"/>
                  </a:lnTo>
                  <a:lnTo>
                    <a:pt x="206491" y="144011"/>
                  </a:lnTo>
                  <a:close/>
                  <a:moveTo>
                    <a:pt x="218674" y="144011"/>
                  </a:moveTo>
                  <a:lnTo>
                    <a:pt x="218674" y="149945"/>
                  </a:lnTo>
                  <a:lnTo>
                    <a:pt x="212739" y="149945"/>
                  </a:lnTo>
                  <a:lnTo>
                    <a:pt x="212739" y="144011"/>
                  </a:lnTo>
                  <a:close/>
                  <a:moveTo>
                    <a:pt x="224921" y="144011"/>
                  </a:moveTo>
                  <a:lnTo>
                    <a:pt x="224921" y="149945"/>
                  </a:lnTo>
                  <a:lnTo>
                    <a:pt x="218987" y="149945"/>
                  </a:lnTo>
                  <a:lnTo>
                    <a:pt x="218987" y="144011"/>
                  </a:lnTo>
                  <a:close/>
                  <a:moveTo>
                    <a:pt x="231170" y="144011"/>
                  </a:moveTo>
                  <a:lnTo>
                    <a:pt x="231170" y="149945"/>
                  </a:lnTo>
                  <a:lnTo>
                    <a:pt x="225234" y="149945"/>
                  </a:lnTo>
                  <a:lnTo>
                    <a:pt x="225234" y="144011"/>
                  </a:lnTo>
                  <a:close/>
                  <a:moveTo>
                    <a:pt x="237417" y="144011"/>
                  </a:moveTo>
                  <a:lnTo>
                    <a:pt x="237417" y="149945"/>
                  </a:lnTo>
                  <a:lnTo>
                    <a:pt x="231481" y="149945"/>
                  </a:lnTo>
                  <a:lnTo>
                    <a:pt x="231481" y="144011"/>
                  </a:lnTo>
                  <a:close/>
                  <a:moveTo>
                    <a:pt x="243664" y="144011"/>
                  </a:moveTo>
                  <a:lnTo>
                    <a:pt x="243664" y="149945"/>
                  </a:lnTo>
                  <a:lnTo>
                    <a:pt x="237729" y="149945"/>
                  </a:lnTo>
                  <a:lnTo>
                    <a:pt x="237729" y="144011"/>
                  </a:lnTo>
                  <a:close/>
                  <a:moveTo>
                    <a:pt x="249911" y="144011"/>
                  </a:moveTo>
                  <a:lnTo>
                    <a:pt x="249911" y="149945"/>
                  </a:lnTo>
                  <a:lnTo>
                    <a:pt x="243977" y="149945"/>
                  </a:lnTo>
                  <a:lnTo>
                    <a:pt x="243977" y="144011"/>
                  </a:lnTo>
                  <a:close/>
                  <a:moveTo>
                    <a:pt x="256161" y="144011"/>
                  </a:moveTo>
                  <a:lnTo>
                    <a:pt x="256161" y="149945"/>
                  </a:lnTo>
                  <a:lnTo>
                    <a:pt x="250225" y="149945"/>
                  </a:lnTo>
                  <a:lnTo>
                    <a:pt x="250225" y="144011"/>
                  </a:lnTo>
                  <a:close/>
                  <a:moveTo>
                    <a:pt x="262409" y="144011"/>
                  </a:moveTo>
                  <a:lnTo>
                    <a:pt x="262409" y="149945"/>
                  </a:lnTo>
                  <a:lnTo>
                    <a:pt x="256474" y="149945"/>
                  </a:lnTo>
                  <a:lnTo>
                    <a:pt x="256474" y="144011"/>
                  </a:lnTo>
                  <a:close/>
                  <a:moveTo>
                    <a:pt x="268656" y="144011"/>
                  </a:moveTo>
                  <a:lnTo>
                    <a:pt x="268656" y="149945"/>
                  </a:lnTo>
                  <a:lnTo>
                    <a:pt x="262721" y="149945"/>
                  </a:lnTo>
                  <a:lnTo>
                    <a:pt x="262721" y="144011"/>
                  </a:lnTo>
                  <a:close/>
                  <a:moveTo>
                    <a:pt x="274904" y="144011"/>
                  </a:moveTo>
                  <a:lnTo>
                    <a:pt x="274904" y="149945"/>
                  </a:lnTo>
                  <a:lnTo>
                    <a:pt x="268968" y="149945"/>
                  </a:lnTo>
                  <a:lnTo>
                    <a:pt x="268968" y="144011"/>
                  </a:lnTo>
                  <a:close/>
                  <a:moveTo>
                    <a:pt x="6251" y="150258"/>
                  </a:moveTo>
                  <a:lnTo>
                    <a:pt x="6251" y="156192"/>
                  </a:lnTo>
                  <a:lnTo>
                    <a:pt x="315" y="156192"/>
                  </a:lnTo>
                  <a:lnTo>
                    <a:pt x="315" y="150258"/>
                  </a:lnTo>
                  <a:close/>
                  <a:moveTo>
                    <a:pt x="12498" y="150258"/>
                  </a:moveTo>
                  <a:lnTo>
                    <a:pt x="12498" y="156192"/>
                  </a:lnTo>
                  <a:lnTo>
                    <a:pt x="6562" y="156192"/>
                  </a:lnTo>
                  <a:lnTo>
                    <a:pt x="6562" y="150258"/>
                  </a:lnTo>
                  <a:close/>
                  <a:moveTo>
                    <a:pt x="18745" y="150258"/>
                  </a:moveTo>
                  <a:lnTo>
                    <a:pt x="18745" y="156192"/>
                  </a:lnTo>
                  <a:lnTo>
                    <a:pt x="12810" y="156192"/>
                  </a:lnTo>
                  <a:lnTo>
                    <a:pt x="12810" y="150258"/>
                  </a:lnTo>
                  <a:close/>
                  <a:moveTo>
                    <a:pt x="24992" y="150258"/>
                  </a:moveTo>
                  <a:lnTo>
                    <a:pt x="24992" y="156192"/>
                  </a:lnTo>
                  <a:lnTo>
                    <a:pt x="19058" y="156192"/>
                  </a:lnTo>
                  <a:lnTo>
                    <a:pt x="19058" y="150258"/>
                  </a:lnTo>
                  <a:close/>
                  <a:moveTo>
                    <a:pt x="31241" y="150258"/>
                  </a:moveTo>
                  <a:lnTo>
                    <a:pt x="31241" y="156192"/>
                  </a:lnTo>
                  <a:lnTo>
                    <a:pt x="25305" y="156192"/>
                  </a:lnTo>
                  <a:lnTo>
                    <a:pt x="25305" y="150258"/>
                  </a:lnTo>
                  <a:close/>
                  <a:moveTo>
                    <a:pt x="37489" y="150258"/>
                  </a:moveTo>
                  <a:lnTo>
                    <a:pt x="37489" y="156192"/>
                  </a:lnTo>
                  <a:lnTo>
                    <a:pt x="31553" y="156192"/>
                  </a:lnTo>
                  <a:lnTo>
                    <a:pt x="31553" y="150258"/>
                  </a:lnTo>
                  <a:close/>
                  <a:moveTo>
                    <a:pt x="43737" y="150258"/>
                  </a:moveTo>
                  <a:lnTo>
                    <a:pt x="43737" y="156192"/>
                  </a:lnTo>
                  <a:lnTo>
                    <a:pt x="37802" y="156192"/>
                  </a:lnTo>
                  <a:lnTo>
                    <a:pt x="37802" y="150258"/>
                  </a:lnTo>
                  <a:close/>
                  <a:moveTo>
                    <a:pt x="49985" y="150258"/>
                  </a:moveTo>
                  <a:lnTo>
                    <a:pt x="49985" y="156192"/>
                  </a:lnTo>
                  <a:lnTo>
                    <a:pt x="44049" y="156192"/>
                  </a:lnTo>
                  <a:lnTo>
                    <a:pt x="44049" y="150258"/>
                  </a:lnTo>
                  <a:close/>
                  <a:moveTo>
                    <a:pt x="56232" y="150258"/>
                  </a:moveTo>
                  <a:lnTo>
                    <a:pt x="56232" y="156192"/>
                  </a:lnTo>
                  <a:lnTo>
                    <a:pt x="50296" y="156192"/>
                  </a:lnTo>
                  <a:lnTo>
                    <a:pt x="50296" y="150258"/>
                  </a:lnTo>
                  <a:close/>
                  <a:moveTo>
                    <a:pt x="62480" y="150258"/>
                  </a:moveTo>
                  <a:lnTo>
                    <a:pt x="62480" y="156192"/>
                  </a:lnTo>
                  <a:lnTo>
                    <a:pt x="56545" y="156192"/>
                  </a:lnTo>
                  <a:lnTo>
                    <a:pt x="56545" y="150258"/>
                  </a:lnTo>
                  <a:close/>
                  <a:moveTo>
                    <a:pt x="68727" y="150258"/>
                  </a:moveTo>
                  <a:lnTo>
                    <a:pt x="68727" y="156192"/>
                  </a:lnTo>
                  <a:lnTo>
                    <a:pt x="62792" y="156192"/>
                  </a:lnTo>
                  <a:lnTo>
                    <a:pt x="62792" y="150258"/>
                  </a:lnTo>
                  <a:close/>
                  <a:moveTo>
                    <a:pt x="74975" y="150258"/>
                  </a:moveTo>
                  <a:lnTo>
                    <a:pt x="74975" y="156192"/>
                  </a:lnTo>
                  <a:lnTo>
                    <a:pt x="69039" y="156192"/>
                  </a:lnTo>
                  <a:lnTo>
                    <a:pt x="69039" y="150258"/>
                  </a:lnTo>
                  <a:close/>
                  <a:moveTo>
                    <a:pt x="81223" y="150258"/>
                  </a:moveTo>
                  <a:lnTo>
                    <a:pt x="81223" y="156192"/>
                  </a:lnTo>
                  <a:lnTo>
                    <a:pt x="75286" y="156192"/>
                  </a:lnTo>
                  <a:lnTo>
                    <a:pt x="75286" y="150258"/>
                  </a:lnTo>
                  <a:close/>
                  <a:moveTo>
                    <a:pt x="87470" y="150258"/>
                  </a:moveTo>
                  <a:lnTo>
                    <a:pt x="87470" y="156192"/>
                  </a:lnTo>
                  <a:lnTo>
                    <a:pt x="81535" y="156192"/>
                  </a:lnTo>
                  <a:lnTo>
                    <a:pt x="81535" y="150258"/>
                  </a:lnTo>
                  <a:close/>
                  <a:moveTo>
                    <a:pt x="93718" y="150258"/>
                  </a:moveTo>
                  <a:lnTo>
                    <a:pt x="93718" y="156192"/>
                  </a:lnTo>
                  <a:lnTo>
                    <a:pt x="87784" y="156192"/>
                  </a:lnTo>
                  <a:lnTo>
                    <a:pt x="87784" y="150258"/>
                  </a:lnTo>
                  <a:close/>
                  <a:moveTo>
                    <a:pt x="99967" y="150258"/>
                  </a:moveTo>
                  <a:lnTo>
                    <a:pt x="99967" y="156192"/>
                  </a:lnTo>
                  <a:lnTo>
                    <a:pt x="94031" y="156192"/>
                  </a:lnTo>
                  <a:lnTo>
                    <a:pt x="94031" y="150258"/>
                  </a:lnTo>
                  <a:close/>
                  <a:moveTo>
                    <a:pt x="106214" y="150258"/>
                  </a:moveTo>
                  <a:lnTo>
                    <a:pt x="106214" y="156192"/>
                  </a:lnTo>
                  <a:lnTo>
                    <a:pt x="100278" y="156192"/>
                  </a:lnTo>
                  <a:lnTo>
                    <a:pt x="100278" y="150258"/>
                  </a:lnTo>
                  <a:close/>
                  <a:moveTo>
                    <a:pt x="112461" y="150258"/>
                  </a:moveTo>
                  <a:lnTo>
                    <a:pt x="112461" y="156192"/>
                  </a:lnTo>
                  <a:lnTo>
                    <a:pt x="106527" y="156192"/>
                  </a:lnTo>
                  <a:lnTo>
                    <a:pt x="106527" y="150258"/>
                  </a:lnTo>
                  <a:close/>
                  <a:moveTo>
                    <a:pt x="118710" y="150258"/>
                  </a:moveTo>
                  <a:lnTo>
                    <a:pt x="118710" y="156192"/>
                  </a:lnTo>
                  <a:lnTo>
                    <a:pt x="112774" y="156192"/>
                  </a:lnTo>
                  <a:lnTo>
                    <a:pt x="112774" y="150258"/>
                  </a:lnTo>
                  <a:close/>
                  <a:moveTo>
                    <a:pt x="124957" y="150258"/>
                  </a:moveTo>
                  <a:lnTo>
                    <a:pt x="124957" y="156192"/>
                  </a:lnTo>
                  <a:lnTo>
                    <a:pt x="119021" y="156192"/>
                  </a:lnTo>
                  <a:lnTo>
                    <a:pt x="119021" y="150258"/>
                  </a:lnTo>
                  <a:close/>
                  <a:moveTo>
                    <a:pt x="131204" y="150258"/>
                  </a:moveTo>
                  <a:lnTo>
                    <a:pt x="131204" y="156192"/>
                  </a:lnTo>
                  <a:lnTo>
                    <a:pt x="125270" y="156192"/>
                  </a:lnTo>
                  <a:lnTo>
                    <a:pt x="125270" y="150258"/>
                  </a:lnTo>
                  <a:close/>
                  <a:moveTo>
                    <a:pt x="137451" y="150258"/>
                  </a:moveTo>
                  <a:lnTo>
                    <a:pt x="137451" y="156192"/>
                  </a:lnTo>
                  <a:lnTo>
                    <a:pt x="131517" y="156192"/>
                  </a:lnTo>
                  <a:lnTo>
                    <a:pt x="131517" y="150258"/>
                  </a:lnTo>
                  <a:close/>
                  <a:moveTo>
                    <a:pt x="143702" y="150258"/>
                  </a:moveTo>
                  <a:lnTo>
                    <a:pt x="143702" y="156192"/>
                  </a:lnTo>
                  <a:lnTo>
                    <a:pt x="137766" y="156192"/>
                  </a:lnTo>
                  <a:lnTo>
                    <a:pt x="137766" y="150258"/>
                  </a:lnTo>
                  <a:close/>
                  <a:moveTo>
                    <a:pt x="149949" y="150258"/>
                  </a:moveTo>
                  <a:lnTo>
                    <a:pt x="149949" y="156192"/>
                  </a:lnTo>
                  <a:lnTo>
                    <a:pt x="144015" y="156192"/>
                  </a:lnTo>
                  <a:lnTo>
                    <a:pt x="144015" y="150258"/>
                  </a:lnTo>
                  <a:close/>
                  <a:moveTo>
                    <a:pt x="156196" y="150258"/>
                  </a:moveTo>
                  <a:lnTo>
                    <a:pt x="156196" y="156192"/>
                  </a:lnTo>
                  <a:lnTo>
                    <a:pt x="150262" y="156192"/>
                  </a:lnTo>
                  <a:lnTo>
                    <a:pt x="150262" y="150258"/>
                  </a:lnTo>
                  <a:close/>
                  <a:moveTo>
                    <a:pt x="162445" y="150258"/>
                  </a:moveTo>
                  <a:lnTo>
                    <a:pt x="162445" y="156192"/>
                  </a:lnTo>
                  <a:lnTo>
                    <a:pt x="156509" y="156192"/>
                  </a:lnTo>
                  <a:lnTo>
                    <a:pt x="156509" y="150258"/>
                  </a:lnTo>
                  <a:close/>
                  <a:moveTo>
                    <a:pt x="168692" y="150258"/>
                  </a:moveTo>
                  <a:lnTo>
                    <a:pt x="168692" y="156192"/>
                  </a:lnTo>
                  <a:lnTo>
                    <a:pt x="162756" y="156192"/>
                  </a:lnTo>
                  <a:lnTo>
                    <a:pt x="162756" y="150258"/>
                  </a:lnTo>
                  <a:close/>
                  <a:moveTo>
                    <a:pt x="174939" y="150258"/>
                  </a:moveTo>
                  <a:lnTo>
                    <a:pt x="174939" y="156192"/>
                  </a:lnTo>
                  <a:lnTo>
                    <a:pt x="169005" y="156192"/>
                  </a:lnTo>
                  <a:lnTo>
                    <a:pt x="169005" y="150258"/>
                  </a:lnTo>
                  <a:close/>
                  <a:moveTo>
                    <a:pt x="181186" y="150258"/>
                  </a:moveTo>
                  <a:lnTo>
                    <a:pt x="181186" y="156192"/>
                  </a:lnTo>
                  <a:lnTo>
                    <a:pt x="175252" y="156192"/>
                  </a:lnTo>
                  <a:lnTo>
                    <a:pt x="175252" y="150258"/>
                  </a:lnTo>
                  <a:close/>
                  <a:moveTo>
                    <a:pt x="187433" y="150258"/>
                  </a:moveTo>
                  <a:lnTo>
                    <a:pt x="187433" y="156192"/>
                  </a:lnTo>
                  <a:lnTo>
                    <a:pt x="181499" y="156192"/>
                  </a:lnTo>
                  <a:lnTo>
                    <a:pt x="181499" y="150258"/>
                  </a:lnTo>
                  <a:close/>
                  <a:moveTo>
                    <a:pt x="193682" y="150258"/>
                  </a:moveTo>
                  <a:lnTo>
                    <a:pt x="193682" y="156192"/>
                  </a:lnTo>
                  <a:lnTo>
                    <a:pt x="187746" y="156192"/>
                  </a:lnTo>
                  <a:lnTo>
                    <a:pt x="187746" y="150258"/>
                  </a:lnTo>
                  <a:close/>
                  <a:moveTo>
                    <a:pt x="199931" y="150258"/>
                  </a:moveTo>
                  <a:lnTo>
                    <a:pt x="199931" y="156192"/>
                  </a:lnTo>
                  <a:lnTo>
                    <a:pt x="193996" y="156192"/>
                  </a:lnTo>
                  <a:lnTo>
                    <a:pt x="193996" y="150258"/>
                  </a:lnTo>
                  <a:close/>
                  <a:moveTo>
                    <a:pt x="206180" y="150258"/>
                  </a:moveTo>
                  <a:lnTo>
                    <a:pt x="206180" y="156192"/>
                  </a:lnTo>
                  <a:lnTo>
                    <a:pt x="200244" y="156192"/>
                  </a:lnTo>
                  <a:lnTo>
                    <a:pt x="200244" y="150258"/>
                  </a:lnTo>
                  <a:close/>
                  <a:moveTo>
                    <a:pt x="212427" y="150258"/>
                  </a:moveTo>
                  <a:lnTo>
                    <a:pt x="212427" y="156192"/>
                  </a:lnTo>
                  <a:lnTo>
                    <a:pt x="206491" y="156192"/>
                  </a:lnTo>
                  <a:lnTo>
                    <a:pt x="206491" y="150258"/>
                  </a:lnTo>
                  <a:close/>
                  <a:moveTo>
                    <a:pt x="218674" y="150258"/>
                  </a:moveTo>
                  <a:lnTo>
                    <a:pt x="218674" y="156192"/>
                  </a:lnTo>
                  <a:lnTo>
                    <a:pt x="212739" y="156192"/>
                  </a:lnTo>
                  <a:lnTo>
                    <a:pt x="212739" y="150258"/>
                  </a:lnTo>
                  <a:close/>
                  <a:moveTo>
                    <a:pt x="224921" y="150258"/>
                  </a:moveTo>
                  <a:lnTo>
                    <a:pt x="224921" y="156192"/>
                  </a:lnTo>
                  <a:lnTo>
                    <a:pt x="218987" y="156192"/>
                  </a:lnTo>
                  <a:lnTo>
                    <a:pt x="218987" y="150258"/>
                  </a:lnTo>
                  <a:close/>
                  <a:moveTo>
                    <a:pt x="231170" y="150258"/>
                  </a:moveTo>
                  <a:lnTo>
                    <a:pt x="231170" y="156192"/>
                  </a:lnTo>
                  <a:lnTo>
                    <a:pt x="225234" y="156192"/>
                  </a:lnTo>
                  <a:lnTo>
                    <a:pt x="225234" y="150258"/>
                  </a:lnTo>
                  <a:close/>
                  <a:moveTo>
                    <a:pt x="237417" y="150258"/>
                  </a:moveTo>
                  <a:lnTo>
                    <a:pt x="237417" y="156192"/>
                  </a:lnTo>
                  <a:lnTo>
                    <a:pt x="231481" y="156192"/>
                  </a:lnTo>
                  <a:lnTo>
                    <a:pt x="231481" y="150258"/>
                  </a:lnTo>
                  <a:close/>
                  <a:moveTo>
                    <a:pt x="243664" y="150258"/>
                  </a:moveTo>
                  <a:lnTo>
                    <a:pt x="243664" y="156192"/>
                  </a:lnTo>
                  <a:lnTo>
                    <a:pt x="237729" y="156192"/>
                  </a:lnTo>
                  <a:lnTo>
                    <a:pt x="237729" y="150258"/>
                  </a:lnTo>
                  <a:close/>
                  <a:moveTo>
                    <a:pt x="249911" y="150258"/>
                  </a:moveTo>
                  <a:lnTo>
                    <a:pt x="249911" y="156192"/>
                  </a:lnTo>
                  <a:lnTo>
                    <a:pt x="243977" y="156192"/>
                  </a:lnTo>
                  <a:lnTo>
                    <a:pt x="243977" y="150258"/>
                  </a:lnTo>
                  <a:close/>
                  <a:moveTo>
                    <a:pt x="256161" y="150258"/>
                  </a:moveTo>
                  <a:lnTo>
                    <a:pt x="256161" y="156192"/>
                  </a:lnTo>
                  <a:lnTo>
                    <a:pt x="250225" y="156192"/>
                  </a:lnTo>
                  <a:lnTo>
                    <a:pt x="250225" y="150258"/>
                  </a:lnTo>
                  <a:close/>
                  <a:moveTo>
                    <a:pt x="262409" y="150258"/>
                  </a:moveTo>
                  <a:lnTo>
                    <a:pt x="262409" y="156192"/>
                  </a:lnTo>
                  <a:lnTo>
                    <a:pt x="256474" y="156192"/>
                  </a:lnTo>
                  <a:lnTo>
                    <a:pt x="256474" y="150258"/>
                  </a:lnTo>
                  <a:close/>
                  <a:moveTo>
                    <a:pt x="268656" y="150258"/>
                  </a:moveTo>
                  <a:lnTo>
                    <a:pt x="268656" y="156192"/>
                  </a:lnTo>
                  <a:lnTo>
                    <a:pt x="262721" y="156192"/>
                  </a:lnTo>
                  <a:lnTo>
                    <a:pt x="262721" y="150258"/>
                  </a:lnTo>
                  <a:close/>
                  <a:moveTo>
                    <a:pt x="274904" y="150258"/>
                  </a:moveTo>
                  <a:lnTo>
                    <a:pt x="274904" y="156192"/>
                  </a:lnTo>
                  <a:lnTo>
                    <a:pt x="268968" y="156192"/>
                  </a:lnTo>
                  <a:lnTo>
                    <a:pt x="268968" y="150258"/>
                  </a:lnTo>
                  <a:close/>
                  <a:moveTo>
                    <a:pt x="158" y="0"/>
                  </a:moveTo>
                  <a:lnTo>
                    <a:pt x="158" y="157"/>
                  </a:lnTo>
                  <a:lnTo>
                    <a:pt x="0" y="157"/>
                  </a:lnTo>
                  <a:lnTo>
                    <a:pt x="0" y="156350"/>
                  </a:lnTo>
                  <a:lnTo>
                    <a:pt x="158" y="156350"/>
                  </a:lnTo>
                  <a:lnTo>
                    <a:pt x="158" y="156508"/>
                  </a:lnTo>
                  <a:lnTo>
                    <a:pt x="275059" y="156508"/>
                  </a:lnTo>
                  <a:lnTo>
                    <a:pt x="275059" y="156350"/>
                  </a:lnTo>
                  <a:lnTo>
                    <a:pt x="275215" y="156350"/>
                  </a:lnTo>
                  <a:lnTo>
                    <a:pt x="275215" y="155"/>
                  </a:lnTo>
                  <a:lnTo>
                    <a:pt x="275059" y="155"/>
                  </a:lnTo>
                  <a:lnTo>
                    <a:pt x="27505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1" name="Google Shape;281;p16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6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82" name="Google Shape;282;p16"/>
          <p:cNvSpPr txBox="1">
            <a:spLocks noGrp="1"/>
          </p:cNvSpPr>
          <p:nvPr>
            <p:ph type="subTitle" idx="1"/>
          </p:nvPr>
        </p:nvSpPr>
        <p:spPr>
          <a:xfrm>
            <a:off x="720100" y="2702263"/>
            <a:ext cx="3641400" cy="70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283" name="Google Shape;283;p16"/>
          <p:cNvCxnSpPr/>
          <p:nvPr/>
        </p:nvCxnSpPr>
        <p:spPr>
          <a:xfrm>
            <a:off x="816775" y="1104300"/>
            <a:ext cx="6219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84" name="Google Shape;284;p16"/>
          <p:cNvSpPr txBox="1">
            <a:spLocks noGrp="1"/>
          </p:cNvSpPr>
          <p:nvPr>
            <p:ph type="subTitle" idx="2"/>
          </p:nvPr>
        </p:nvSpPr>
        <p:spPr>
          <a:xfrm>
            <a:off x="720000" y="2208463"/>
            <a:ext cx="3641400" cy="493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Bebas Neue"/>
              <a:buNone/>
              <a:defRPr sz="1800">
                <a:latin typeface="Love Ya Like A Sister"/>
                <a:ea typeface="Love Ya Like A Sister"/>
                <a:cs typeface="Love Ya Like A Sister"/>
                <a:sym typeface="Love Ya Like A Sister"/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Font typeface="Bebas Neue"/>
              <a:buNone/>
              <a:defRPr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LANK_1_1_1_1_1_1_1">
    <p:bg>
      <p:bgPr>
        <a:solidFill>
          <a:schemeClr val="dk2"/>
        </a:solidFill>
        <a:effectLst/>
      </p:bgPr>
    </p:bg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BLANK_1_1_1_1_1_1_1_1">
    <p:bg>
      <p:bgPr>
        <a:solidFill>
          <a:schemeClr val="accent2"/>
        </a:solidFill>
        <a:effectLst/>
      </p:bgPr>
    </p:bg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6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ve Ya Like A Sister"/>
              <a:buNone/>
              <a:defRPr sz="2800">
                <a:solidFill>
                  <a:schemeClr val="dk2"/>
                </a:solidFill>
                <a:latin typeface="Love Ya Like A Sister"/>
                <a:ea typeface="Love Ya Like A Sister"/>
                <a:cs typeface="Love Ya Like A Sister"/>
                <a:sym typeface="Love Ya Like A Sister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ve Ya Like A Sister"/>
              <a:buNone/>
              <a:defRPr sz="2800">
                <a:solidFill>
                  <a:schemeClr val="dk2"/>
                </a:solidFill>
                <a:latin typeface="Love Ya Like A Sister"/>
                <a:ea typeface="Love Ya Like A Sister"/>
                <a:cs typeface="Love Ya Like A Sister"/>
                <a:sym typeface="Love Ya Like A Sister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ve Ya Like A Sister"/>
              <a:buNone/>
              <a:defRPr sz="2800">
                <a:solidFill>
                  <a:schemeClr val="dk2"/>
                </a:solidFill>
                <a:latin typeface="Love Ya Like A Sister"/>
                <a:ea typeface="Love Ya Like A Sister"/>
                <a:cs typeface="Love Ya Like A Sister"/>
                <a:sym typeface="Love Ya Like A Sister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ve Ya Like A Sister"/>
              <a:buNone/>
              <a:defRPr sz="2800">
                <a:solidFill>
                  <a:schemeClr val="dk2"/>
                </a:solidFill>
                <a:latin typeface="Love Ya Like A Sister"/>
                <a:ea typeface="Love Ya Like A Sister"/>
                <a:cs typeface="Love Ya Like A Sister"/>
                <a:sym typeface="Love Ya Like A Sister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ve Ya Like A Sister"/>
              <a:buNone/>
              <a:defRPr sz="2800">
                <a:solidFill>
                  <a:schemeClr val="dk2"/>
                </a:solidFill>
                <a:latin typeface="Love Ya Like A Sister"/>
                <a:ea typeface="Love Ya Like A Sister"/>
                <a:cs typeface="Love Ya Like A Sister"/>
                <a:sym typeface="Love Ya Like A Sister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ve Ya Like A Sister"/>
              <a:buNone/>
              <a:defRPr sz="2800">
                <a:solidFill>
                  <a:schemeClr val="dk2"/>
                </a:solidFill>
                <a:latin typeface="Love Ya Like A Sister"/>
                <a:ea typeface="Love Ya Like A Sister"/>
                <a:cs typeface="Love Ya Like A Sister"/>
                <a:sym typeface="Love Ya Like A Sister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ve Ya Like A Sister"/>
              <a:buNone/>
              <a:defRPr sz="2800">
                <a:solidFill>
                  <a:schemeClr val="dk2"/>
                </a:solidFill>
                <a:latin typeface="Love Ya Like A Sister"/>
                <a:ea typeface="Love Ya Like A Sister"/>
                <a:cs typeface="Love Ya Like A Sister"/>
                <a:sym typeface="Love Ya Like A Sister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ve Ya Like A Sister"/>
              <a:buNone/>
              <a:defRPr sz="2800">
                <a:solidFill>
                  <a:schemeClr val="dk2"/>
                </a:solidFill>
                <a:latin typeface="Love Ya Like A Sister"/>
                <a:ea typeface="Love Ya Like A Sister"/>
                <a:cs typeface="Love Ya Like A Sister"/>
                <a:sym typeface="Love Ya Like A Sister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Love Ya Like A Sister"/>
              <a:buNone/>
              <a:defRPr sz="2800">
                <a:solidFill>
                  <a:schemeClr val="dk2"/>
                </a:solidFill>
                <a:latin typeface="Love Ya Like A Sister"/>
                <a:ea typeface="Love Ya Like A Sister"/>
                <a:cs typeface="Love Ya Like A Sister"/>
                <a:sym typeface="Love Ya Like A Sister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20000" y="1237080"/>
            <a:ext cx="7704000" cy="336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Karla"/>
              <a:buChar char="●"/>
              <a:defRPr>
                <a:solidFill>
                  <a:schemeClr val="dk2"/>
                </a:solidFill>
                <a:latin typeface="Karla"/>
                <a:ea typeface="Karla"/>
                <a:cs typeface="Karla"/>
                <a:sym typeface="Karla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Karla"/>
              <a:buChar char="○"/>
              <a:defRPr>
                <a:solidFill>
                  <a:schemeClr val="dk2"/>
                </a:solidFill>
                <a:latin typeface="Karla"/>
                <a:ea typeface="Karla"/>
                <a:cs typeface="Karla"/>
                <a:sym typeface="Karla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Karla"/>
              <a:buChar char="■"/>
              <a:defRPr>
                <a:solidFill>
                  <a:schemeClr val="dk2"/>
                </a:solidFill>
                <a:latin typeface="Karla"/>
                <a:ea typeface="Karla"/>
                <a:cs typeface="Karla"/>
                <a:sym typeface="Karla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Karla"/>
              <a:buChar char="●"/>
              <a:defRPr>
                <a:solidFill>
                  <a:schemeClr val="dk2"/>
                </a:solidFill>
                <a:latin typeface="Karla"/>
                <a:ea typeface="Karla"/>
                <a:cs typeface="Karla"/>
                <a:sym typeface="Karla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Karla"/>
              <a:buChar char="○"/>
              <a:defRPr>
                <a:solidFill>
                  <a:schemeClr val="dk2"/>
                </a:solidFill>
                <a:latin typeface="Karla"/>
                <a:ea typeface="Karla"/>
                <a:cs typeface="Karla"/>
                <a:sym typeface="Karla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Karla"/>
              <a:buChar char="■"/>
              <a:defRPr>
                <a:solidFill>
                  <a:schemeClr val="dk2"/>
                </a:solidFill>
                <a:latin typeface="Karla"/>
                <a:ea typeface="Karla"/>
                <a:cs typeface="Karla"/>
                <a:sym typeface="Karla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Karla"/>
              <a:buChar char="●"/>
              <a:defRPr>
                <a:solidFill>
                  <a:schemeClr val="dk2"/>
                </a:solidFill>
                <a:latin typeface="Karla"/>
                <a:ea typeface="Karla"/>
                <a:cs typeface="Karla"/>
                <a:sym typeface="Karla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Karla"/>
              <a:buChar char="○"/>
              <a:defRPr>
                <a:solidFill>
                  <a:schemeClr val="dk2"/>
                </a:solidFill>
                <a:latin typeface="Karla"/>
                <a:ea typeface="Karla"/>
                <a:cs typeface="Karla"/>
                <a:sym typeface="Karla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Karla"/>
              <a:buChar char="■"/>
              <a:defRPr>
                <a:solidFill>
                  <a:schemeClr val="dk2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4" r:id="rId4"/>
    <p:sldLayoutId id="2147483656" r:id="rId5"/>
    <p:sldLayoutId id="2147483658" r:id="rId6"/>
    <p:sldLayoutId id="2147483662" r:id="rId7"/>
    <p:sldLayoutId id="2147483666" r:id="rId8"/>
    <p:sldLayoutId id="2147483667" r:id="rId9"/>
    <p:sldLayoutId id="2147483668" r:id="rId10"/>
    <p:sldLayoutId id="2147483669" r:id="rId11"/>
    <p:sldLayoutId id="2147483670" r:id="rId1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audio" Target="../media/media58.m4a"/><Relationship Id="rId13" Type="http://schemas.openxmlformats.org/officeDocument/2006/relationships/slideLayout" Target="../slideLayouts/slideLayout2.xml"/><Relationship Id="rId3" Type="http://schemas.microsoft.com/office/2007/relationships/media" Target="../media/media56.m4a"/><Relationship Id="rId7" Type="http://schemas.microsoft.com/office/2007/relationships/media" Target="../media/media58.m4a"/><Relationship Id="rId12" Type="http://schemas.openxmlformats.org/officeDocument/2006/relationships/audio" Target="../media/media60.m4a"/><Relationship Id="rId17" Type="http://schemas.openxmlformats.org/officeDocument/2006/relationships/image" Target="../media/image2.png"/><Relationship Id="rId2" Type="http://schemas.openxmlformats.org/officeDocument/2006/relationships/video" Target="../media/media8.mp4"/><Relationship Id="rId16" Type="http://schemas.openxmlformats.org/officeDocument/2006/relationships/image" Target="../media/image17.gif"/><Relationship Id="rId1" Type="http://schemas.microsoft.com/office/2007/relationships/media" Target="../media/media8.mp4"/><Relationship Id="rId6" Type="http://schemas.openxmlformats.org/officeDocument/2006/relationships/audio" Target="../media/media57.m4a"/><Relationship Id="rId11" Type="http://schemas.microsoft.com/office/2007/relationships/media" Target="../media/media60.m4a"/><Relationship Id="rId5" Type="http://schemas.microsoft.com/office/2007/relationships/media" Target="../media/media57.m4a"/><Relationship Id="rId15" Type="http://schemas.openxmlformats.org/officeDocument/2006/relationships/image" Target="../media/image11.png"/><Relationship Id="rId10" Type="http://schemas.openxmlformats.org/officeDocument/2006/relationships/audio" Target="../media/media59.m4a"/><Relationship Id="rId4" Type="http://schemas.openxmlformats.org/officeDocument/2006/relationships/audio" Target="../media/media56.m4a"/><Relationship Id="rId9" Type="http://schemas.microsoft.com/office/2007/relationships/media" Target="../media/media59.m4a"/><Relationship Id="rId1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61.m4a"/><Relationship Id="rId1" Type="http://schemas.microsoft.com/office/2007/relationships/media" Target="../media/media61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audio" Target="../media/media14.m4a"/><Relationship Id="rId13" Type="http://schemas.microsoft.com/office/2007/relationships/media" Target="../media/media16.m4a"/><Relationship Id="rId18" Type="http://schemas.microsoft.com/office/2007/relationships/media" Target="../media/media64.m4a"/><Relationship Id="rId3" Type="http://schemas.microsoft.com/office/2007/relationships/media" Target="../media/media12.m4a"/><Relationship Id="rId21" Type="http://schemas.openxmlformats.org/officeDocument/2006/relationships/notesSlide" Target="../notesSlides/notesSlide12.xml"/><Relationship Id="rId7" Type="http://schemas.microsoft.com/office/2007/relationships/media" Target="../media/media14.m4a"/><Relationship Id="rId12" Type="http://schemas.openxmlformats.org/officeDocument/2006/relationships/audio" Target="../media/media15.m4a"/><Relationship Id="rId17" Type="http://schemas.openxmlformats.org/officeDocument/2006/relationships/audio" Target="NULL" TargetMode="External"/><Relationship Id="rId25" Type="http://schemas.openxmlformats.org/officeDocument/2006/relationships/image" Target="../media/image2.png"/><Relationship Id="rId2" Type="http://schemas.openxmlformats.org/officeDocument/2006/relationships/video" Target="../media/media2.mp4"/><Relationship Id="rId16" Type="http://schemas.openxmlformats.org/officeDocument/2006/relationships/audio" Target="../media/media23.m4a"/><Relationship Id="rId20" Type="http://schemas.openxmlformats.org/officeDocument/2006/relationships/slideLayout" Target="../slideLayouts/slideLayout7.xml"/><Relationship Id="rId1" Type="http://schemas.microsoft.com/office/2007/relationships/media" Target="../media/media2.mp4"/><Relationship Id="rId6" Type="http://schemas.openxmlformats.org/officeDocument/2006/relationships/audio" Target="../media/media62.m4a"/><Relationship Id="rId11" Type="http://schemas.microsoft.com/office/2007/relationships/media" Target="../media/media15.m4a"/><Relationship Id="rId24" Type="http://schemas.openxmlformats.org/officeDocument/2006/relationships/image" Target="../media/image8.png"/><Relationship Id="rId5" Type="http://schemas.microsoft.com/office/2007/relationships/media" Target="../media/media62.m4a"/><Relationship Id="rId15" Type="http://schemas.microsoft.com/office/2007/relationships/media" Target="../media/media23.m4a"/><Relationship Id="rId23" Type="http://schemas.openxmlformats.org/officeDocument/2006/relationships/image" Target="../media/image18.gif"/><Relationship Id="rId10" Type="http://schemas.openxmlformats.org/officeDocument/2006/relationships/audio" Target="../media/media63.m4a"/><Relationship Id="rId19" Type="http://schemas.microsoft.com/office/2007/relationships/media" Target="../media/media65.m4a"/><Relationship Id="rId4" Type="http://schemas.openxmlformats.org/officeDocument/2006/relationships/audio" Target="../media/media12.m4a"/><Relationship Id="rId9" Type="http://schemas.microsoft.com/office/2007/relationships/media" Target="../media/media63.m4a"/><Relationship Id="rId14" Type="http://schemas.openxmlformats.org/officeDocument/2006/relationships/audio" Target="../media/media16.m4a"/><Relationship Id="rId22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audio" Target="../media/media13.m4a"/><Relationship Id="rId13" Type="http://schemas.microsoft.com/office/2007/relationships/media" Target="../media/media64.m4a"/><Relationship Id="rId18" Type="http://schemas.openxmlformats.org/officeDocument/2006/relationships/notesSlide" Target="../notesSlides/notesSlide13.xml"/><Relationship Id="rId3" Type="http://schemas.microsoft.com/office/2007/relationships/media" Target="../media/media23.m4a"/><Relationship Id="rId21" Type="http://schemas.openxmlformats.org/officeDocument/2006/relationships/image" Target="../media/image19.gif"/><Relationship Id="rId7" Type="http://schemas.microsoft.com/office/2007/relationships/media" Target="../media/media13.m4a"/><Relationship Id="rId12" Type="http://schemas.openxmlformats.org/officeDocument/2006/relationships/audio" Target="../media/media14.m4a"/><Relationship Id="rId17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6" Type="http://schemas.microsoft.com/office/2007/relationships/media" Target="../media/media65.m4a"/><Relationship Id="rId20" Type="http://schemas.openxmlformats.org/officeDocument/2006/relationships/image" Target="../media/image8.png"/><Relationship Id="rId1" Type="http://schemas.microsoft.com/office/2007/relationships/media" Target="../media/media2.mp4"/><Relationship Id="rId6" Type="http://schemas.openxmlformats.org/officeDocument/2006/relationships/audio" Target="../media/media66.m4a"/><Relationship Id="rId11" Type="http://schemas.microsoft.com/office/2007/relationships/media" Target="../media/media14.m4a"/><Relationship Id="rId5" Type="http://schemas.microsoft.com/office/2007/relationships/media" Target="../media/media66.m4a"/><Relationship Id="rId15" Type="http://schemas.openxmlformats.org/officeDocument/2006/relationships/audio" Target="NULL" TargetMode="External"/><Relationship Id="rId10" Type="http://schemas.openxmlformats.org/officeDocument/2006/relationships/audio" Target="../media/media63.m4a"/><Relationship Id="rId19" Type="http://schemas.openxmlformats.org/officeDocument/2006/relationships/audio" Target="../media/audio1.wav"/><Relationship Id="rId4" Type="http://schemas.openxmlformats.org/officeDocument/2006/relationships/audio" Target="../media/media23.m4a"/><Relationship Id="rId9" Type="http://schemas.microsoft.com/office/2007/relationships/media" Target="../media/media63.m4a"/><Relationship Id="rId14" Type="http://schemas.openxmlformats.org/officeDocument/2006/relationships/audio" Target="../media/media64.m4a"/><Relationship Id="rId22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audio" Target="../media/media15.m4a"/><Relationship Id="rId13" Type="http://schemas.microsoft.com/office/2007/relationships/media" Target="../media/media16.m4a"/><Relationship Id="rId18" Type="http://schemas.microsoft.com/office/2007/relationships/media" Target="../media/media65.m4a"/><Relationship Id="rId3" Type="http://schemas.microsoft.com/office/2007/relationships/media" Target="../media/media11.m4a"/><Relationship Id="rId21" Type="http://schemas.openxmlformats.org/officeDocument/2006/relationships/audio" Target="../media/audio1.wav"/><Relationship Id="rId7" Type="http://schemas.microsoft.com/office/2007/relationships/media" Target="../media/media15.m4a"/><Relationship Id="rId12" Type="http://schemas.openxmlformats.org/officeDocument/2006/relationships/audio" Target="../media/media23.m4a"/><Relationship Id="rId17" Type="http://schemas.openxmlformats.org/officeDocument/2006/relationships/audio" Target="NULL" TargetMode="External"/><Relationship Id="rId2" Type="http://schemas.openxmlformats.org/officeDocument/2006/relationships/video" Target="../media/media2.mp4"/><Relationship Id="rId16" Type="http://schemas.openxmlformats.org/officeDocument/2006/relationships/audio" Target="../media/media64.m4a"/><Relationship Id="rId20" Type="http://schemas.openxmlformats.org/officeDocument/2006/relationships/notesSlide" Target="../notesSlides/notesSlide14.xml"/><Relationship Id="rId1" Type="http://schemas.microsoft.com/office/2007/relationships/media" Target="../media/media2.mp4"/><Relationship Id="rId6" Type="http://schemas.openxmlformats.org/officeDocument/2006/relationships/audio" Target="../media/media62.m4a"/><Relationship Id="rId11" Type="http://schemas.microsoft.com/office/2007/relationships/media" Target="../media/media23.m4a"/><Relationship Id="rId24" Type="http://schemas.openxmlformats.org/officeDocument/2006/relationships/image" Target="../media/image2.png"/><Relationship Id="rId5" Type="http://schemas.microsoft.com/office/2007/relationships/media" Target="../media/media62.m4a"/><Relationship Id="rId15" Type="http://schemas.microsoft.com/office/2007/relationships/media" Target="../media/media64.m4a"/><Relationship Id="rId23" Type="http://schemas.openxmlformats.org/officeDocument/2006/relationships/image" Target="../media/image20.gif"/><Relationship Id="rId10" Type="http://schemas.openxmlformats.org/officeDocument/2006/relationships/audio" Target="../media/media63.m4a"/><Relationship Id="rId19" Type="http://schemas.openxmlformats.org/officeDocument/2006/relationships/slideLayout" Target="../slideLayouts/slideLayout7.xml"/><Relationship Id="rId4" Type="http://schemas.openxmlformats.org/officeDocument/2006/relationships/audio" Target="../media/media11.m4a"/><Relationship Id="rId9" Type="http://schemas.microsoft.com/office/2007/relationships/media" Target="../media/media63.m4a"/><Relationship Id="rId14" Type="http://schemas.openxmlformats.org/officeDocument/2006/relationships/audio" Target="../media/media16.m4a"/><Relationship Id="rId22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audio" Target="../media/media63.m4a"/><Relationship Id="rId13" Type="http://schemas.microsoft.com/office/2007/relationships/media" Target="../media/media64.m4a"/><Relationship Id="rId18" Type="http://schemas.openxmlformats.org/officeDocument/2006/relationships/audio" Target="../media/media12.m4a"/><Relationship Id="rId3" Type="http://schemas.microsoft.com/office/2007/relationships/media" Target="../media/media23.m4a"/><Relationship Id="rId21" Type="http://schemas.openxmlformats.org/officeDocument/2006/relationships/audio" Target="../media/audio1.wav"/><Relationship Id="rId7" Type="http://schemas.microsoft.com/office/2007/relationships/media" Target="../media/media63.m4a"/><Relationship Id="rId12" Type="http://schemas.openxmlformats.org/officeDocument/2006/relationships/audio" Target="../media/media13.m4a"/><Relationship Id="rId17" Type="http://schemas.microsoft.com/office/2007/relationships/media" Target="../media/media12.m4a"/><Relationship Id="rId2" Type="http://schemas.openxmlformats.org/officeDocument/2006/relationships/video" Target="../media/media2.mp4"/><Relationship Id="rId16" Type="http://schemas.microsoft.com/office/2007/relationships/media" Target="../media/media65.m4a"/><Relationship Id="rId20" Type="http://schemas.openxmlformats.org/officeDocument/2006/relationships/notesSlide" Target="../notesSlides/notesSlide15.xml"/><Relationship Id="rId1" Type="http://schemas.microsoft.com/office/2007/relationships/media" Target="../media/media2.mp4"/><Relationship Id="rId6" Type="http://schemas.openxmlformats.org/officeDocument/2006/relationships/audio" Target="../media/media66.m4a"/><Relationship Id="rId11" Type="http://schemas.microsoft.com/office/2007/relationships/media" Target="../media/media13.m4a"/><Relationship Id="rId24" Type="http://schemas.openxmlformats.org/officeDocument/2006/relationships/image" Target="../media/image2.png"/><Relationship Id="rId5" Type="http://schemas.microsoft.com/office/2007/relationships/media" Target="../media/media66.m4a"/><Relationship Id="rId15" Type="http://schemas.openxmlformats.org/officeDocument/2006/relationships/audio" Target="NULL" TargetMode="External"/><Relationship Id="rId23" Type="http://schemas.openxmlformats.org/officeDocument/2006/relationships/image" Target="../media/image21.gif"/><Relationship Id="rId10" Type="http://schemas.openxmlformats.org/officeDocument/2006/relationships/audio" Target="../media/media14.m4a"/><Relationship Id="rId19" Type="http://schemas.openxmlformats.org/officeDocument/2006/relationships/slideLayout" Target="../slideLayouts/slideLayout7.xml"/><Relationship Id="rId4" Type="http://schemas.openxmlformats.org/officeDocument/2006/relationships/audio" Target="../media/media23.m4a"/><Relationship Id="rId9" Type="http://schemas.microsoft.com/office/2007/relationships/media" Target="../media/media14.m4a"/><Relationship Id="rId14" Type="http://schemas.openxmlformats.org/officeDocument/2006/relationships/audio" Target="../media/media64.m4a"/><Relationship Id="rId22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audio" Target="../media/media63.m4a"/><Relationship Id="rId13" Type="http://schemas.microsoft.com/office/2007/relationships/media" Target="../media/media16.m4a"/><Relationship Id="rId18" Type="http://schemas.microsoft.com/office/2007/relationships/media" Target="../media/media65.m4a"/><Relationship Id="rId3" Type="http://schemas.microsoft.com/office/2007/relationships/media" Target="../media/media13.m4a"/><Relationship Id="rId21" Type="http://schemas.openxmlformats.org/officeDocument/2006/relationships/audio" Target="../media/audio1.wav"/><Relationship Id="rId7" Type="http://schemas.microsoft.com/office/2007/relationships/media" Target="../media/media63.m4a"/><Relationship Id="rId12" Type="http://schemas.openxmlformats.org/officeDocument/2006/relationships/audio" Target="../media/media15.m4a"/><Relationship Id="rId17" Type="http://schemas.openxmlformats.org/officeDocument/2006/relationships/audio" Target="NULL" TargetMode="External"/><Relationship Id="rId2" Type="http://schemas.openxmlformats.org/officeDocument/2006/relationships/video" Target="../media/media2.mp4"/><Relationship Id="rId16" Type="http://schemas.openxmlformats.org/officeDocument/2006/relationships/audio" Target="../media/media64.m4a"/><Relationship Id="rId20" Type="http://schemas.openxmlformats.org/officeDocument/2006/relationships/notesSlide" Target="../notesSlides/notesSlide16.xml"/><Relationship Id="rId1" Type="http://schemas.microsoft.com/office/2007/relationships/media" Target="../media/media2.mp4"/><Relationship Id="rId6" Type="http://schemas.openxmlformats.org/officeDocument/2006/relationships/audio" Target="../media/media62.m4a"/><Relationship Id="rId11" Type="http://schemas.microsoft.com/office/2007/relationships/media" Target="../media/media15.m4a"/><Relationship Id="rId24" Type="http://schemas.openxmlformats.org/officeDocument/2006/relationships/image" Target="../media/image2.png"/><Relationship Id="rId5" Type="http://schemas.microsoft.com/office/2007/relationships/media" Target="../media/media62.m4a"/><Relationship Id="rId15" Type="http://schemas.microsoft.com/office/2007/relationships/media" Target="../media/media64.m4a"/><Relationship Id="rId23" Type="http://schemas.openxmlformats.org/officeDocument/2006/relationships/image" Target="../media/image22.gif"/><Relationship Id="rId10" Type="http://schemas.openxmlformats.org/officeDocument/2006/relationships/audio" Target="../media/media23.m4a"/><Relationship Id="rId19" Type="http://schemas.openxmlformats.org/officeDocument/2006/relationships/slideLayout" Target="../slideLayouts/slideLayout7.xml"/><Relationship Id="rId4" Type="http://schemas.openxmlformats.org/officeDocument/2006/relationships/audio" Target="../media/media13.m4a"/><Relationship Id="rId9" Type="http://schemas.microsoft.com/office/2007/relationships/media" Target="../media/media23.m4a"/><Relationship Id="rId14" Type="http://schemas.openxmlformats.org/officeDocument/2006/relationships/audio" Target="../media/media16.m4a"/><Relationship Id="rId22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audio" Target="../media/media11.m4a"/><Relationship Id="rId13" Type="http://schemas.microsoft.com/office/2007/relationships/media" Target="../media/media15.m4a"/><Relationship Id="rId18" Type="http://schemas.openxmlformats.org/officeDocument/2006/relationships/audio" Target="../media/media64.m4a"/><Relationship Id="rId26" Type="http://schemas.openxmlformats.org/officeDocument/2006/relationships/image" Target="../media/image2.png"/><Relationship Id="rId3" Type="http://schemas.microsoft.com/office/2007/relationships/media" Target="../media/media23.m4a"/><Relationship Id="rId21" Type="http://schemas.openxmlformats.org/officeDocument/2006/relationships/slideLayout" Target="../slideLayouts/slideLayout7.xml"/><Relationship Id="rId7" Type="http://schemas.microsoft.com/office/2007/relationships/media" Target="../media/media11.m4a"/><Relationship Id="rId12" Type="http://schemas.openxmlformats.org/officeDocument/2006/relationships/audio" Target="../media/media14.m4a"/><Relationship Id="rId17" Type="http://schemas.microsoft.com/office/2007/relationships/media" Target="../media/media64.m4a"/><Relationship Id="rId25" Type="http://schemas.openxmlformats.org/officeDocument/2006/relationships/image" Target="../media/image23.gif"/><Relationship Id="rId2" Type="http://schemas.openxmlformats.org/officeDocument/2006/relationships/video" Target="../media/media2.mp4"/><Relationship Id="rId16" Type="http://schemas.openxmlformats.org/officeDocument/2006/relationships/audio" Target="../media/media13.m4a"/><Relationship Id="rId20" Type="http://schemas.microsoft.com/office/2007/relationships/media" Target="../media/media65.m4a"/><Relationship Id="rId1" Type="http://schemas.microsoft.com/office/2007/relationships/media" Target="../media/media2.mp4"/><Relationship Id="rId6" Type="http://schemas.openxmlformats.org/officeDocument/2006/relationships/audio" Target="../media/media66.m4a"/><Relationship Id="rId11" Type="http://schemas.microsoft.com/office/2007/relationships/media" Target="../media/media14.m4a"/><Relationship Id="rId24" Type="http://schemas.openxmlformats.org/officeDocument/2006/relationships/image" Target="../media/image8.png"/><Relationship Id="rId5" Type="http://schemas.microsoft.com/office/2007/relationships/media" Target="../media/media66.m4a"/><Relationship Id="rId15" Type="http://schemas.microsoft.com/office/2007/relationships/media" Target="../media/media13.m4a"/><Relationship Id="rId23" Type="http://schemas.openxmlformats.org/officeDocument/2006/relationships/audio" Target="../media/audio1.wav"/><Relationship Id="rId10" Type="http://schemas.openxmlformats.org/officeDocument/2006/relationships/audio" Target="../media/media63.m4a"/><Relationship Id="rId19" Type="http://schemas.openxmlformats.org/officeDocument/2006/relationships/audio" Target="NULL" TargetMode="External"/><Relationship Id="rId4" Type="http://schemas.openxmlformats.org/officeDocument/2006/relationships/audio" Target="../media/media23.m4a"/><Relationship Id="rId9" Type="http://schemas.microsoft.com/office/2007/relationships/media" Target="../media/media63.m4a"/><Relationship Id="rId14" Type="http://schemas.openxmlformats.org/officeDocument/2006/relationships/audio" Target="../media/media15.m4a"/><Relationship Id="rId2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audio" Target="../media/media10.m4a"/><Relationship Id="rId13" Type="http://schemas.microsoft.com/office/2007/relationships/media" Target="../media/media13.m4a"/><Relationship Id="rId18" Type="http://schemas.openxmlformats.org/officeDocument/2006/relationships/audio" Target="../media/media64.m4a"/><Relationship Id="rId26" Type="http://schemas.openxmlformats.org/officeDocument/2006/relationships/image" Target="../media/image2.png"/><Relationship Id="rId3" Type="http://schemas.microsoft.com/office/2007/relationships/media" Target="../media/media23.m4a"/><Relationship Id="rId21" Type="http://schemas.openxmlformats.org/officeDocument/2006/relationships/slideLayout" Target="../slideLayouts/slideLayout7.xml"/><Relationship Id="rId7" Type="http://schemas.microsoft.com/office/2007/relationships/media" Target="../media/media10.m4a"/><Relationship Id="rId12" Type="http://schemas.openxmlformats.org/officeDocument/2006/relationships/audio" Target="../media/media14.m4a"/><Relationship Id="rId17" Type="http://schemas.microsoft.com/office/2007/relationships/media" Target="../media/media64.m4a"/><Relationship Id="rId25" Type="http://schemas.openxmlformats.org/officeDocument/2006/relationships/image" Target="../media/image24.gif"/><Relationship Id="rId2" Type="http://schemas.openxmlformats.org/officeDocument/2006/relationships/video" Target="../media/media2.mp4"/><Relationship Id="rId16" Type="http://schemas.openxmlformats.org/officeDocument/2006/relationships/audio" Target="../media/media16.m4a"/><Relationship Id="rId20" Type="http://schemas.microsoft.com/office/2007/relationships/media" Target="../media/media65.m4a"/><Relationship Id="rId1" Type="http://schemas.microsoft.com/office/2007/relationships/media" Target="../media/media2.mp4"/><Relationship Id="rId6" Type="http://schemas.openxmlformats.org/officeDocument/2006/relationships/audio" Target="../media/media66.m4a"/><Relationship Id="rId11" Type="http://schemas.microsoft.com/office/2007/relationships/media" Target="../media/media14.m4a"/><Relationship Id="rId24" Type="http://schemas.openxmlformats.org/officeDocument/2006/relationships/image" Target="../media/image8.png"/><Relationship Id="rId5" Type="http://schemas.microsoft.com/office/2007/relationships/media" Target="../media/media66.m4a"/><Relationship Id="rId15" Type="http://schemas.microsoft.com/office/2007/relationships/media" Target="../media/media16.m4a"/><Relationship Id="rId23" Type="http://schemas.openxmlformats.org/officeDocument/2006/relationships/audio" Target="../media/audio1.wav"/><Relationship Id="rId10" Type="http://schemas.openxmlformats.org/officeDocument/2006/relationships/audio" Target="../media/media63.m4a"/><Relationship Id="rId19" Type="http://schemas.openxmlformats.org/officeDocument/2006/relationships/audio" Target="NULL" TargetMode="External"/><Relationship Id="rId4" Type="http://schemas.openxmlformats.org/officeDocument/2006/relationships/audio" Target="../media/media23.m4a"/><Relationship Id="rId9" Type="http://schemas.microsoft.com/office/2007/relationships/media" Target="../media/media63.m4a"/><Relationship Id="rId14" Type="http://schemas.openxmlformats.org/officeDocument/2006/relationships/audio" Target="../media/media13.m4a"/><Relationship Id="rId2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audio" Target="../media/media14.m4a"/><Relationship Id="rId13" Type="http://schemas.microsoft.com/office/2007/relationships/media" Target="../media/media64.m4a"/><Relationship Id="rId18" Type="http://schemas.openxmlformats.org/officeDocument/2006/relationships/notesSlide" Target="../notesSlides/notesSlide19.xml"/><Relationship Id="rId3" Type="http://schemas.microsoft.com/office/2007/relationships/media" Target="../media/media23.m4a"/><Relationship Id="rId21" Type="http://schemas.openxmlformats.org/officeDocument/2006/relationships/image" Target="../media/image19.gif"/><Relationship Id="rId7" Type="http://schemas.microsoft.com/office/2007/relationships/media" Target="../media/media14.m4a"/><Relationship Id="rId12" Type="http://schemas.openxmlformats.org/officeDocument/2006/relationships/audio" Target="../media/media12.m4a"/><Relationship Id="rId17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6" Type="http://schemas.microsoft.com/office/2007/relationships/media" Target="../media/media65.m4a"/><Relationship Id="rId20" Type="http://schemas.openxmlformats.org/officeDocument/2006/relationships/image" Target="../media/image8.png"/><Relationship Id="rId1" Type="http://schemas.microsoft.com/office/2007/relationships/media" Target="../media/media2.mp4"/><Relationship Id="rId6" Type="http://schemas.openxmlformats.org/officeDocument/2006/relationships/audio" Target="../media/media66.m4a"/><Relationship Id="rId11" Type="http://schemas.microsoft.com/office/2007/relationships/media" Target="../media/media12.m4a"/><Relationship Id="rId5" Type="http://schemas.microsoft.com/office/2007/relationships/media" Target="../media/media66.m4a"/><Relationship Id="rId15" Type="http://schemas.openxmlformats.org/officeDocument/2006/relationships/audio" Target="NULL" TargetMode="External"/><Relationship Id="rId10" Type="http://schemas.openxmlformats.org/officeDocument/2006/relationships/audio" Target="../media/media63.m4a"/><Relationship Id="rId19" Type="http://schemas.openxmlformats.org/officeDocument/2006/relationships/audio" Target="../media/audio1.wav"/><Relationship Id="rId4" Type="http://schemas.openxmlformats.org/officeDocument/2006/relationships/audio" Target="../media/media23.m4a"/><Relationship Id="rId9" Type="http://schemas.microsoft.com/office/2007/relationships/media" Target="../media/media63.m4a"/><Relationship Id="rId14" Type="http://schemas.openxmlformats.org/officeDocument/2006/relationships/audio" Target="../media/media64.m4a"/><Relationship Id="rId22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m4a"/><Relationship Id="rId13" Type="http://schemas.openxmlformats.org/officeDocument/2006/relationships/slideLayout" Target="../slideLayouts/slideLayout3.xml"/><Relationship Id="rId18" Type="http://schemas.openxmlformats.org/officeDocument/2006/relationships/image" Target="../media/image5.gif"/><Relationship Id="rId3" Type="http://schemas.microsoft.com/office/2007/relationships/media" Target="../media/media3.m4a"/><Relationship Id="rId21" Type="http://schemas.openxmlformats.org/officeDocument/2006/relationships/image" Target="../media/image8.png"/><Relationship Id="rId7" Type="http://schemas.microsoft.com/office/2007/relationships/media" Target="../media/media5.m4a"/><Relationship Id="rId12" Type="http://schemas.openxmlformats.org/officeDocument/2006/relationships/audio" Target="../media/media7.m4a"/><Relationship Id="rId17" Type="http://schemas.openxmlformats.org/officeDocument/2006/relationships/image" Target="../media/image4.gif"/><Relationship Id="rId2" Type="http://schemas.openxmlformats.org/officeDocument/2006/relationships/video" Target="../media/media2.mp4"/><Relationship Id="rId16" Type="http://schemas.microsoft.com/office/2007/relationships/hdphoto" Target="../media/hdphoto1.wdp"/><Relationship Id="rId20" Type="http://schemas.openxmlformats.org/officeDocument/2006/relationships/image" Target="../media/image7.gif"/><Relationship Id="rId1" Type="http://schemas.microsoft.com/office/2007/relationships/media" Target="../media/media2.mp4"/><Relationship Id="rId6" Type="http://schemas.openxmlformats.org/officeDocument/2006/relationships/audio" Target="../media/media4.m4a"/><Relationship Id="rId11" Type="http://schemas.microsoft.com/office/2007/relationships/media" Target="../media/media7.m4a"/><Relationship Id="rId5" Type="http://schemas.microsoft.com/office/2007/relationships/media" Target="../media/media4.m4a"/><Relationship Id="rId15" Type="http://schemas.openxmlformats.org/officeDocument/2006/relationships/image" Target="../media/image3.png"/><Relationship Id="rId23" Type="http://schemas.openxmlformats.org/officeDocument/2006/relationships/image" Target="../media/image2.png"/><Relationship Id="rId10" Type="http://schemas.openxmlformats.org/officeDocument/2006/relationships/audio" Target="../media/media6.m4a"/><Relationship Id="rId19" Type="http://schemas.openxmlformats.org/officeDocument/2006/relationships/image" Target="../media/image6.gif"/><Relationship Id="rId4" Type="http://schemas.openxmlformats.org/officeDocument/2006/relationships/audio" Target="../media/media3.m4a"/><Relationship Id="rId9" Type="http://schemas.microsoft.com/office/2007/relationships/media" Target="../media/media6.m4a"/><Relationship Id="rId14" Type="http://schemas.openxmlformats.org/officeDocument/2006/relationships/notesSlide" Target="../notesSlides/notesSlide2.xml"/><Relationship Id="rId22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audio" Target="../media/media15.m4a"/><Relationship Id="rId13" Type="http://schemas.microsoft.com/office/2007/relationships/media" Target="../media/media11.m4a"/><Relationship Id="rId18" Type="http://schemas.openxmlformats.org/officeDocument/2006/relationships/audio" Target="../media/media64.m4a"/><Relationship Id="rId26" Type="http://schemas.openxmlformats.org/officeDocument/2006/relationships/image" Target="../media/image2.png"/><Relationship Id="rId3" Type="http://schemas.microsoft.com/office/2007/relationships/media" Target="../media/media23.m4a"/><Relationship Id="rId21" Type="http://schemas.openxmlformats.org/officeDocument/2006/relationships/slideLayout" Target="../slideLayouts/slideLayout7.xml"/><Relationship Id="rId7" Type="http://schemas.microsoft.com/office/2007/relationships/media" Target="../media/media15.m4a"/><Relationship Id="rId12" Type="http://schemas.openxmlformats.org/officeDocument/2006/relationships/audio" Target="../media/media12.m4a"/><Relationship Id="rId17" Type="http://schemas.microsoft.com/office/2007/relationships/media" Target="../media/media64.m4a"/><Relationship Id="rId25" Type="http://schemas.openxmlformats.org/officeDocument/2006/relationships/image" Target="../media/image21.gif"/><Relationship Id="rId2" Type="http://schemas.openxmlformats.org/officeDocument/2006/relationships/video" Target="../media/media2.mp4"/><Relationship Id="rId16" Type="http://schemas.openxmlformats.org/officeDocument/2006/relationships/audio" Target="../media/media13.m4a"/><Relationship Id="rId20" Type="http://schemas.microsoft.com/office/2007/relationships/media" Target="../media/media65.m4a"/><Relationship Id="rId1" Type="http://schemas.microsoft.com/office/2007/relationships/media" Target="../media/media2.mp4"/><Relationship Id="rId6" Type="http://schemas.openxmlformats.org/officeDocument/2006/relationships/audio" Target="../media/media66.m4a"/><Relationship Id="rId11" Type="http://schemas.microsoft.com/office/2007/relationships/media" Target="../media/media12.m4a"/><Relationship Id="rId24" Type="http://schemas.openxmlformats.org/officeDocument/2006/relationships/image" Target="../media/image8.png"/><Relationship Id="rId5" Type="http://schemas.microsoft.com/office/2007/relationships/media" Target="../media/media66.m4a"/><Relationship Id="rId15" Type="http://schemas.microsoft.com/office/2007/relationships/media" Target="../media/media13.m4a"/><Relationship Id="rId23" Type="http://schemas.openxmlformats.org/officeDocument/2006/relationships/audio" Target="../media/audio1.wav"/><Relationship Id="rId10" Type="http://schemas.openxmlformats.org/officeDocument/2006/relationships/audio" Target="../media/media63.m4a"/><Relationship Id="rId19" Type="http://schemas.openxmlformats.org/officeDocument/2006/relationships/audio" Target="NULL" TargetMode="External"/><Relationship Id="rId4" Type="http://schemas.openxmlformats.org/officeDocument/2006/relationships/audio" Target="../media/media23.m4a"/><Relationship Id="rId9" Type="http://schemas.microsoft.com/office/2007/relationships/media" Target="../media/media63.m4a"/><Relationship Id="rId14" Type="http://schemas.openxmlformats.org/officeDocument/2006/relationships/audio" Target="../media/media11.m4a"/><Relationship Id="rId2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audio" Target="../media/media16.m4a"/><Relationship Id="rId13" Type="http://schemas.microsoft.com/office/2007/relationships/media" Target="../media/media15.m4a"/><Relationship Id="rId18" Type="http://schemas.openxmlformats.org/officeDocument/2006/relationships/audio" Target="../media/media64.m4a"/><Relationship Id="rId3" Type="http://schemas.microsoft.com/office/2007/relationships/media" Target="../media/media10.m4a"/><Relationship Id="rId21" Type="http://schemas.openxmlformats.org/officeDocument/2006/relationships/audio" Target="../media/audio1.wav"/><Relationship Id="rId7" Type="http://schemas.microsoft.com/office/2007/relationships/media" Target="../media/media16.m4a"/><Relationship Id="rId12" Type="http://schemas.openxmlformats.org/officeDocument/2006/relationships/audio" Target="../media/media23.m4a"/><Relationship Id="rId17" Type="http://schemas.microsoft.com/office/2007/relationships/media" Target="../media/media64.m4a"/><Relationship Id="rId2" Type="http://schemas.openxmlformats.org/officeDocument/2006/relationships/video" Target="../media/media2.mp4"/><Relationship Id="rId16" Type="http://schemas.microsoft.com/office/2007/relationships/media" Target="../media/media65.m4a"/><Relationship Id="rId20" Type="http://schemas.openxmlformats.org/officeDocument/2006/relationships/notesSlide" Target="../notesSlides/notesSlide21.xml"/><Relationship Id="rId1" Type="http://schemas.microsoft.com/office/2007/relationships/media" Target="../media/media2.mp4"/><Relationship Id="rId6" Type="http://schemas.openxmlformats.org/officeDocument/2006/relationships/audio" Target="../media/media62.m4a"/><Relationship Id="rId11" Type="http://schemas.microsoft.com/office/2007/relationships/media" Target="../media/media23.m4a"/><Relationship Id="rId24" Type="http://schemas.openxmlformats.org/officeDocument/2006/relationships/image" Target="../media/image2.png"/><Relationship Id="rId5" Type="http://schemas.microsoft.com/office/2007/relationships/media" Target="../media/media62.m4a"/><Relationship Id="rId15" Type="http://schemas.openxmlformats.org/officeDocument/2006/relationships/audio" Target="NULL" TargetMode="External"/><Relationship Id="rId23" Type="http://schemas.openxmlformats.org/officeDocument/2006/relationships/image" Target="../media/image25.gif"/><Relationship Id="rId10" Type="http://schemas.openxmlformats.org/officeDocument/2006/relationships/audio" Target="../media/media63.m4a"/><Relationship Id="rId19" Type="http://schemas.openxmlformats.org/officeDocument/2006/relationships/slideLayout" Target="../slideLayouts/slideLayout7.xml"/><Relationship Id="rId4" Type="http://schemas.openxmlformats.org/officeDocument/2006/relationships/audio" Target="../media/media10.m4a"/><Relationship Id="rId9" Type="http://schemas.microsoft.com/office/2007/relationships/media" Target="../media/media63.m4a"/><Relationship Id="rId14" Type="http://schemas.openxmlformats.org/officeDocument/2006/relationships/audio" Target="../media/media15.m4a"/><Relationship Id="rId22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audio" Target="../media/media66.m4a"/><Relationship Id="rId13" Type="http://schemas.microsoft.com/office/2007/relationships/media" Target="../media/media11.m4a"/><Relationship Id="rId18" Type="http://schemas.openxmlformats.org/officeDocument/2006/relationships/audio" Target="../media/media10.m4a"/><Relationship Id="rId26" Type="http://schemas.openxmlformats.org/officeDocument/2006/relationships/image" Target="../media/image2.png"/><Relationship Id="rId3" Type="http://schemas.openxmlformats.org/officeDocument/2006/relationships/audio" Target="NULL" TargetMode="External"/><Relationship Id="rId21" Type="http://schemas.openxmlformats.org/officeDocument/2006/relationships/slideLayout" Target="../slideLayouts/slideLayout7.xml"/><Relationship Id="rId7" Type="http://schemas.microsoft.com/office/2007/relationships/media" Target="../media/media66.m4a"/><Relationship Id="rId12" Type="http://schemas.openxmlformats.org/officeDocument/2006/relationships/audio" Target="../media/media63.m4a"/><Relationship Id="rId17" Type="http://schemas.microsoft.com/office/2007/relationships/media" Target="../media/media10.m4a"/><Relationship Id="rId25" Type="http://schemas.openxmlformats.org/officeDocument/2006/relationships/image" Target="../media/image23.gif"/><Relationship Id="rId2" Type="http://schemas.openxmlformats.org/officeDocument/2006/relationships/video" Target="../media/media2.mp4"/><Relationship Id="rId16" Type="http://schemas.openxmlformats.org/officeDocument/2006/relationships/audio" Target="../media/media67.m4a"/><Relationship Id="rId20" Type="http://schemas.openxmlformats.org/officeDocument/2006/relationships/audio" Target="../media/media64.m4a"/><Relationship Id="rId1" Type="http://schemas.microsoft.com/office/2007/relationships/media" Target="../media/media2.mp4"/><Relationship Id="rId6" Type="http://schemas.openxmlformats.org/officeDocument/2006/relationships/audio" Target="../media/media23.m4a"/><Relationship Id="rId11" Type="http://schemas.microsoft.com/office/2007/relationships/media" Target="../media/media63.m4a"/><Relationship Id="rId24" Type="http://schemas.openxmlformats.org/officeDocument/2006/relationships/image" Target="../media/image8.png"/><Relationship Id="rId5" Type="http://schemas.microsoft.com/office/2007/relationships/media" Target="../media/media23.m4a"/><Relationship Id="rId15" Type="http://schemas.microsoft.com/office/2007/relationships/media" Target="../media/media67.m4a"/><Relationship Id="rId23" Type="http://schemas.openxmlformats.org/officeDocument/2006/relationships/audio" Target="../media/audio1.wav"/><Relationship Id="rId10" Type="http://schemas.openxmlformats.org/officeDocument/2006/relationships/audio" Target="../media/media16.m4a"/><Relationship Id="rId19" Type="http://schemas.microsoft.com/office/2007/relationships/media" Target="../media/media64.m4a"/><Relationship Id="rId4" Type="http://schemas.microsoft.com/office/2007/relationships/media" Target="../media/media65.m4a"/><Relationship Id="rId9" Type="http://schemas.microsoft.com/office/2007/relationships/media" Target="../media/media16.m4a"/><Relationship Id="rId14" Type="http://schemas.openxmlformats.org/officeDocument/2006/relationships/audio" Target="../media/media11.m4a"/><Relationship Id="rId2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audio" Target="../media/media63.m4a"/><Relationship Id="rId13" Type="http://schemas.microsoft.com/office/2007/relationships/media" Target="../media/media14.m4a"/><Relationship Id="rId18" Type="http://schemas.microsoft.com/office/2007/relationships/media" Target="../media/media65.m4a"/><Relationship Id="rId3" Type="http://schemas.microsoft.com/office/2007/relationships/media" Target="../media/media23.m4a"/><Relationship Id="rId21" Type="http://schemas.openxmlformats.org/officeDocument/2006/relationships/audio" Target="../media/audio1.wav"/><Relationship Id="rId7" Type="http://schemas.microsoft.com/office/2007/relationships/media" Target="../media/media63.m4a"/><Relationship Id="rId12" Type="http://schemas.openxmlformats.org/officeDocument/2006/relationships/audio" Target="../media/media13.m4a"/><Relationship Id="rId17" Type="http://schemas.openxmlformats.org/officeDocument/2006/relationships/audio" Target="NULL" TargetMode="External"/><Relationship Id="rId2" Type="http://schemas.openxmlformats.org/officeDocument/2006/relationships/video" Target="../media/media2.mp4"/><Relationship Id="rId16" Type="http://schemas.openxmlformats.org/officeDocument/2006/relationships/audio" Target="../media/media64.m4a"/><Relationship Id="rId20" Type="http://schemas.openxmlformats.org/officeDocument/2006/relationships/notesSlide" Target="../notesSlides/notesSlide23.xml"/><Relationship Id="rId1" Type="http://schemas.microsoft.com/office/2007/relationships/media" Target="../media/media2.mp4"/><Relationship Id="rId6" Type="http://schemas.openxmlformats.org/officeDocument/2006/relationships/audio" Target="../media/media66.m4a"/><Relationship Id="rId11" Type="http://schemas.microsoft.com/office/2007/relationships/media" Target="../media/media13.m4a"/><Relationship Id="rId24" Type="http://schemas.openxmlformats.org/officeDocument/2006/relationships/image" Target="../media/image2.png"/><Relationship Id="rId5" Type="http://schemas.microsoft.com/office/2007/relationships/media" Target="../media/media66.m4a"/><Relationship Id="rId15" Type="http://schemas.microsoft.com/office/2007/relationships/media" Target="../media/media64.m4a"/><Relationship Id="rId23" Type="http://schemas.openxmlformats.org/officeDocument/2006/relationships/image" Target="../media/image24.gif"/><Relationship Id="rId10" Type="http://schemas.openxmlformats.org/officeDocument/2006/relationships/audio" Target="../media/media67.m4a"/><Relationship Id="rId19" Type="http://schemas.openxmlformats.org/officeDocument/2006/relationships/slideLayout" Target="../slideLayouts/slideLayout7.xml"/><Relationship Id="rId4" Type="http://schemas.openxmlformats.org/officeDocument/2006/relationships/audio" Target="../media/media23.m4a"/><Relationship Id="rId9" Type="http://schemas.microsoft.com/office/2007/relationships/media" Target="../media/media67.m4a"/><Relationship Id="rId14" Type="http://schemas.openxmlformats.org/officeDocument/2006/relationships/audio" Target="../media/media14.m4a"/><Relationship Id="rId22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68.m4a"/><Relationship Id="rId1" Type="http://schemas.microsoft.com/office/2007/relationships/media" Target="../media/media68.m4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media11.m4a"/><Relationship Id="rId13" Type="http://schemas.microsoft.com/office/2007/relationships/media" Target="../media/media14.m4a"/><Relationship Id="rId18" Type="http://schemas.openxmlformats.org/officeDocument/2006/relationships/audio" Target="../media/media16.m4a"/><Relationship Id="rId26" Type="http://schemas.openxmlformats.org/officeDocument/2006/relationships/audio" Target="../media/media20.m4a"/><Relationship Id="rId3" Type="http://schemas.microsoft.com/office/2007/relationships/media" Target="../media/media9.m4a"/><Relationship Id="rId21" Type="http://schemas.microsoft.com/office/2007/relationships/media" Target="../media/media18.m4a"/><Relationship Id="rId34" Type="http://schemas.openxmlformats.org/officeDocument/2006/relationships/image" Target="../media/image2.png"/><Relationship Id="rId7" Type="http://schemas.microsoft.com/office/2007/relationships/media" Target="../media/media11.m4a"/><Relationship Id="rId12" Type="http://schemas.openxmlformats.org/officeDocument/2006/relationships/audio" Target="../media/media13.m4a"/><Relationship Id="rId17" Type="http://schemas.microsoft.com/office/2007/relationships/media" Target="../media/media16.m4a"/><Relationship Id="rId25" Type="http://schemas.microsoft.com/office/2007/relationships/media" Target="../media/media20.m4a"/><Relationship Id="rId33" Type="http://schemas.openxmlformats.org/officeDocument/2006/relationships/image" Target="../media/image11.png"/><Relationship Id="rId2" Type="http://schemas.openxmlformats.org/officeDocument/2006/relationships/video" Target="../media/media8.mp4"/><Relationship Id="rId16" Type="http://schemas.openxmlformats.org/officeDocument/2006/relationships/audio" Target="../media/media15.m4a"/><Relationship Id="rId20" Type="http://schemas.openxmlformats.org/officeDocument/2006/relationships/audio" Target="../media/media17.m4a"/><Relationship Id="rId29" Type="http://schemas.openxmlformats.org/officeDocument/2006/relationships/slideLayout" Target="../slideLayouts/slideLayout3.xml"/><Relationship Id="rId1" Type="http://schemas.microsoft.com/office/2007/relationships/media" Target="../media/media8.mp4"/><Relationship Id="rId6" Type="http://schemas.openxmlformats.org/officeDocument/2006/relationships/audio" Target="../media/media10.m4a"/><Relationship Id="rId11" Type="http://schemas.microsoft.com/office/2007/relationships/media" Target="../media/media13.m4a"/><Relationship Id="rId24" Type="http://schemas.openxmlformats.org/officeDocument/2006/relationships/audio" Target="../media/media19.m4a"/><Relationship Id="rId32" Type="http://schemas.microsoft.com/office/2007/relationships/hdphoto" Target="../media/hdphoto2.wdp"/><Relationship Id="rId5" Type="http://schemas.microsoft.com/office/2007/relationships/media" Target="../media/media10.m4a"/><Relationship Id="rId15" Type="http://schemas.microsoft.com/office/2007/relationships/media" Target="../media/media15.m4a"/><Relationship Id="rId23" Type="http://schemas.microsoft.com/office/2007/relationships/media" Target="../media/media19.m4a"/><Relationship Id="rId28" Type="http://schemas.openxmlformats.org/officeDocument/2006/relationships/audio" Target="../media/media21.m4a"/><Relationship Id="rId10" Type="http://schemas.openxmlformats.org/officeDocument/2006/relationships/audio" Target="../media/media12.m4a"/><Relationship Id="rId19" Type="http://schemas.microsoft.com/office/2007/relationships/media" Target="../media/media17.m4a"/><Relationship Id="rId31" Type="http://schemas.openxmlformats.org/officeDocument/2006/relationships/image" Target="../media/image10.png"/><Relationship Id="rId4" Type="http://schemas.openxmlformats.org/officeDocument/2006/relationships/audio" Target="../media/media9.m4a"/><Relationship Id="rId9" Type="http://schemas.microsoft.com/office/2007/relationships/media" Target="../media/media12.m4a"/><Relationship Id="rId14" Type="http://schemas.openxmlformats.org/officeDocument/2006/relationships/audio" Target="../media/media14.m4a"/><Relationship Id="rId22" Type="http://schemas.openxmlformats.org/officeDocument/2006/relationships/audio" Target="../media/media18.m4a"/><Relationship Id="rId27" Type="http://schemas.microsoft.com/office/2007/relationships/media" Target="../media/media21.m4a"/><Relationship Id="rId30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media11.m4a"/><Relationship Id="rId13" Type="http://schemas.microsoft.com/office/2007/relationships/media" Target="../media/media14.m4a"/><Relationship Id="rId18" Type="http://schemas.openxmlformats.org/officeDocument/2006/relationships/audio" Target="../media/media16.m4a"/><Relationship Id="rId26" Type="http://schemas.openxmlformats.org/officeDocument/2006/relationships/audio" Target="../media/media26.m4a"/><Relationship Id="rId3" Type="http://schemas.microsoft.com/office/2007/relationships/media" Target="../media/media22.m4a"/><Relationship Id="rId21" Type="http://schemas.microsoft.com/office/2007/relationships/media" Target="../media/media24.m4a"/><Relationship Id="rId34" Type="http://schemas.openxmlformats.org/officeDocument/2006/relationships/image" Target="../media/image2.png"/><Relationship Id="rId7" Type="http://schemas.microsoft.com/office/2007/relationships/media" Target="../media/media11.m4a"/><Relationship Id="rId12" Type="http://schemas.openxmlformats.org/officeDocument/2006/relationships/audio" Target="../media/media13.m4a"/><Relationship Id="rId17" Type="http://schemas.microsoft.com/office/2007/relationships/media" Target="../media/media16.m4a"/><Relationship Id="rId25" Type="http://schemas.microsoft.com/office/2007/relationships/media" Target="../media/media26.m4a"/><Relationship Id="rId33" Type="http://schemas.openxmlformats.org/officeDocument/2006/relationships/image" Target="../media/image11.png"/><Relationship Id="rId2" Type="http://schemas.openxmlformats.org/officeDocument/2006/relationships/video" Target="../media/media8.mp4"/><Relationship Id="rId16" Type="http://schemas.openxmlformats.org/officeDocument/2006/relationships/audio" Target="../media/media15.m4a"/><Relationship Id="rId20" Type="http://schemas.openxmlformats.org/officeDocument/2006/relationships/audio" Target="../media/media23.m4a"/><Relationship Id="rId29" Type="http://schemas.microsoft.com/office/2007/relationships/media" Target="../media/media28.m4a"/><Relationship Id="rId1" Type="http://schemas.microsoft.com/office/2007/relationships/media" Target="../media/media8.mp4"/><Relationship Id="rId6" Type="http://schemas.openxmlformats.org/officeDocument/2006/relationships/audio" Target="../media/media10.m4a"/><Relationship Id="rId11" Type="http://schemas.microsoft.com/office/2007/relationships/media" Target="../media/media13.m4a"/><Relationship Id="rId24" Type="http://schemas.openxmlformats.org/officeDocument/2006/relationships/audio" Target="../media/media25.m4a"/><Relationship Id="rId32" Type="http://schemas.openxmlformats.org/officeDocument/2006/relationships/notesSlide" Target="../notesSlides/notesSlide4.xml"/><Relationship Id="rId5" Type="http://schemas.microsoft.com/office/2007/relationships/media" Target="../media/media10.m4a"/><Relationship Id="rId15" Type="http://schemas.microsoft.com/office/2007/relationships/media" Target="../media/media15.m4a"/><Relationship Id="rId23" Type="http://schemas.microsoft.com/office/2007/relationships/media" Target="../media/media25.m4a"/><Relationship Id="rId28" Type="http://schemas.openxmlformats.org/officeDocument/2006/relationships/audio" Target="../media/media27.m4a"/><Relationship Id="rId10" Type="http://schemas.openxmlformats.org/officeDocument/2006/relationships/audio" Target="../media/media12.m4a"/><Relationship Id="rId19" Type="http://schemas.microsoft.com/office/2007/relationships/media" Target="../media/media23.m4a"/><Relationship Id="rId31" Type="http://schemas.openxmlformats.org/officeDocument/2006/relationships/slideLayout" Target="../slideLayouts/slideLayout3.xml"/><Relationship Id="rId4" Type="http://schemas.openxmlformats.org/officeDocument/2006/relationships/audio" Target="../media/media22.m4a"/><Relationship Id="rId9" Type="http://schemas.microsoft.com/office/2007/relationships/media" Target="../media/media12.m4a"/><Relationship Id="rId14" Type="http://schemas.openxmlformats.org/officeDocument/2006/relationships/audio" Target="../media/media14.m4a"/><Relationship Id="rId22" Type="http://schemas.openxmlformats.org/officeDocument/2006/relationships/audio" Target="../media/media24.m4a"/><Relationship Id="rId27" Type="http://schemas.microsoft.com/office/2007/relationships/media" Target="../media/media27.m4a"/><Relationship Id="rId30" Type="http://schemas.openxmlformats.org/officeDocument/2006/relationships/audio" Target="../media/media28.m4a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media11.m4a"/><Relationship Id="rId13" Type="http://schemas.microsoft.com/office/2007/relationships/media" Target="../media/media14.m4a"/><Relationship Id="rId18" Type="http://schemas.openxmlformats.org/officeDocument/2006/relationships/audio" Target="../media/media30.m4a"/><Relationship Id="rId26" Type="http://schemas.openxmlformats.org/officeDocument/2006/relationships/audio" Target="../media/media34.m4a"/><Relationship Id="rId3" Type="http://schemas.microsoft.com/office/2007/relationships/media" Target="../media/media29.m4a"/><Relationship Id="rId21" Type="http://schemas.microsoft.com/office/2007/relationships/media" Target="../media/media32.m4a"/><Relationship Id="rId7" Type="http://schemas.microsoft.com/office/2007/relationships/media" Target="../media/media11.m4a"/><Relationship Id="rId12" Type="http://schemas.openxmlformats.org/officeDocument/2006/relationships/audio" Target="../media/media13.m4a"/><Relationship Id="rId17" Type="http://schemas.microsoft.com/office/2007/relationships/media" Target="../media/media30.m4a"/><Relationship Id="rId25" Type="http://schemas.microsoft.com/office/2007/relationships/media" Target="../media/media34.m4a"/><Relationship Id="rId2" Type="http://schemas.openxmlformats.org/officeDocument/2006/relationships/video" Target="../media/media8.mp4"/><Relationship Id="rId16" Type="http://schemas.openxmlformats.org/officeDocument/2006/relationships/audio" Target="../media/media15.m4a"/><Relationship Id="rId20" Type="http://schemas.openxmlformats.org/officeDocument/2006/relationships/audio" Target="../media/media31.m4a"/><Relationship Id="rId29" Type="http://schemas.openxmlformats.org/officeDocument/2006/relationships/image" Target="../media/image11.png"/><Relationship Id="rId1" Type="http://schemas.microsoft.com/office/2007/relationships/media" Target="../media/media8.mp4"/><Relationship Id="rId6" Type="http://schemas.openxmlformats.org/officeDocument/2006/relationships/audio" Target="../media/media10.m4a"/><Relationship Id="rId11" Type="http://schemas.microsoft.com/office/2007/relationships/media" Target="../media/media13.m4a"/><Relationship Id="rId24" Type="http://schemas.openxmlformats.org/officeDocument/2006/relationships/audio" Target="../media/media33.m4a"/><Relationship Id="rId32" Type="http://schemas.openxmlformats.org/officeDocument/2006/relationships/image" Target="../media/image2.png"/><Relationship Id="rId5" Type="http://schemas.microsoft.com/office/2007/relationships/media" Target="../media/media10.m4a"/><Relationship Id="rId15" Type="http://schemas.microsoft.com/office/2007/relationships/media" Target="../media/media15.m4a"/><Relationship Id="rId23" Type="http://schemas.microsoft.com/office/2007/relationships/media" Target="../media/media33.m4a"/><Relationship Id="rId28" Type="http://schemas.openxmlformats.org/officeDocument/2006/relationships/notesSlide" Target="../notesSlides/notesSlide5.xml"/><Relationship Id="rId10" Type="http://schemas.openxmlformats.org/officeDocument/2006/relationships/audio" Target="../media/media12.m4a"/><Relationship Id="rId19" Type="http://schemas.microsoft.com/office/2007/relationships/media" Target="../media/media31.m4a"/><Relationship Id="rId31" Type="http://schemas.microsoft.com/office/2007/relationships/hdphoto" Target="../media/hdphoto3.wdp"/><Relationship Id="rId4" Type="http://schemas.openxmlformats.org/officeDocument/2006/relationships/audio" Target="../media/media29.m4a"/><Relationship Id="rId9" Type="http://schemas.microsoft.com/office/2007/relationships/media" Target="../media/media12.m4a"/><Relationship Id="rId14" Type="http://schemas.openxmlformats.org/officeDocument/2006/relationships/audio" Target="../media/media14.m4a"/><Relationship Id="rId22" Type="http://schemas.openxmlformats.org/officeDocument/2006/relationships/audio" Target="../media/media32.m4a"/><Relationship Id="rId27" Type="http://schemas.openxmlformats.org/officeDocument/2006/relationships/slideLayout" Target="../slideLayouts/slideLayout3.xml"/><Relationship Id="rId30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media37.m4a"/><Relationship Id="rId13" Type="http://schemas.openxmlformats.org/officeDocument/2006/relationships/slideLayout" Target="../slideLayouts/slideLayout2.xml"/><Relationship Id="rId3" Type="http://schemas.microsoft.com/office/2007/relationships/media" Target="../media/media35.m4a"/><Relationship Id="rId7" Type="http://schemas.microsoft.com/office/2007/relationships/media" Target="../media/media37.m4a"/><Relationship Id="rId12" Type="http://schemas.openxmlformats.org/officeDocument/2006/relationships/audio" Target="../media/media39.m4a"/><Relationship Id="rId17" Type="http://schemas.openxmlformats.org/officeDocument/2006/relationships/image" Target="../media/image2.png"/><Relationship Id="rId2" Type="http://schemas.openxmlformats.org/officeDocument/2006/relationships/video" Target="../media/media8.mp4"/><Relationship Id="rId16" Type="http://schemas.openxmlformats.org/officeDocument/2006/relationships/image" Target="../media/image11.png"/><Relationship Id="rId1" Type="http://schemas.microsoft.com/office/2007/relationships/media" Target="../media/media8.mp4"/><Relationship Id="rId6" Type="http://schemas.openxmlformats.org/officeDocument/2006/relationships/audio" Target="../media/media36.m4a"/><Relationship Id="rId11" Type="http://schemas.microsoft.com/office/2007/relationships/media" Target="../media/media39.m4a"/><Relationship Id="rId5" Type="http://schemas.microsoft.com/office/2007/relationships/media" Target="../media/media36.m4a"/><Relationship Id="rId15" Type="http://schemas.openxmlformats.org/officeDocument/2006/relationships/image" Target="../media/image13.gif"/><Relationship Id="rId10" Type="http://schemas.openxmlformats.org/officeDocument/2006/relationships/audio" Target="../media/media38.m4a"/><Relationship Id="rId4" Type="http://schemas.openxmlformats.org/officeDocument/2006/relationships/audio" Target="../media/media35.m4a"/><Relationship Id="rId9" Type="http://schemas.microsoft.com/office/2007/relationships/media" Target="../media/media38.m4a"/><Relationship Id="rId1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media42.m4a"/><Relationship Id="rId13" Type="http://schemas.microsoft.com/office/2007/relationships/media" Target="../media/media45.m4a"/><Relationship Id="rId18" Type="http://schemas.openxmlformats.org/officeDocument/2006/relationships/image" Target="../media/image14.gif"/><Relationship Id="rId3" Type="http://schemas.microsoft.com/office/2007/relationships/media" Target="../media/media40.m4a"/><Relationship Id="rId7" Type="http://schemas.microsoft.com/office/2007/relationships/media" Target="../media/media42.m4a"/><Relationship Id="rId12" Type="http://schemas.openxmlformats.org/officeDocument/2006/relationships/audio" Target="../media/media44.m4a"/><Relationship Id="rId17" Type="http://schemas.openxmlformats.org/officeDocument/2006/relationships/image" Target="../media/image11.png"/><Relationship Id="rId2" Type="http://schemas.openxmlformats.org/officeDocument/2006/relationships/video" Target="../media/media8.mp4"/><Relationship Id="rId16" Type="http://schemas.openxmlformats.org/officeDocument/2006/relationships/notesSlide" Target="../notesSlides/notesSlide7.xml"/><Relationship Id="rId1" Type="http://schemas.microsoft.com/office/2007/relationships/media" Target="../media/media8.mp4"/><Relationship Id="rId6" Type="http://schemas.openxmlformats.org/officeDocument/2006/relationships/audio" Target="../media/media41.m4a"/><Relationship Id="rId11" Type="http://schemas.microsoft.com/office/2007/relationships/media" Target="../media/media44.m4a"/><Relationship Id="rId5" Type="http://schemas.microsoft.com/office/2007/relationships/media" Target="../media/media41.m4a"/><Relationship Id="rId15" Type="http://schemas.openxmlformats.org/officeDocument/2006/relationships/slideLayout" Target="../slideLayouts/slideLayout3.xml"/><Relationship Id="rId10" Type="http://schemas.openxmlformats.org/officeDocument/2006/relationships/audio" Target="../media/media43.m4a"/><Relationship Id="rId19" Type="http://schemas.openxmlformats.org/officeDocument/2006/relationships/image" Target="../media/image2.png"/><Relationship Id="rId4" Type="http://schemas.openxmlformats.org/officeDocument/2006/relationships/audio" Target="../media/media40.m4a"/><Relationship Id="rId9" Type="http://schemas.microsoft.com/office/2007/relationships/media" Target="../media/media43.m4a"/><Relationship Id="rId14" Type="http://schemas.openxmlformats.org/officeDocument/2006/relationships/audio" Target="../media/media45.m4a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media48.m4a"/><Relationship Id="rId13" Type="http://schemas.openxmlformats.org/officeDocument/2006/relationships/slideLayout" Target="../slideLayouts/slideLayout2.xml"/><Relationship Id="rId3" Type="http://schemas.microsoft.com/office/2007/relationships/media" Target="../media/media46.m4a"/><Relationship Id="rId7" Type="http://schemas.microsoft.com/office/2007/relationships/media" Target="../media/media48.m4a"/><Relationship Id="rId12" Type="http://schemas.openxmlformats.org/officeDocument/2006/relationships/audio" Target="../media/media50.m4a"/><Relationship Id="rId17" Type="http://schemas.openxmlformats.org/officeDocument/2006/relationships/image" Target="../media/image2.png"/><Relationship Id="rId2" Type="http://schemas.openxmlformats.org/officeDocument/2006/relationships/video" Target="../media/media8.mp4"/><Relationship Id="rId16" Type="http://schemas.openxmlformats.org/officeDocument/2006/relationships/image" Target="../media/image15.gif"/><Relationship Id="rId1" Type="http://schemas.microsoft.com/office/2007/relationships/media" Target="../media/media8.mp4"/><Relationship Id="rId6" Type="http://schemas.openxmlformats.org/officeDocument/2006/relationships/audio" Target="../media/media47.m4a"/><Relationship Id="rId11" Type="http://schemas.microsoft.com/office/2007/relationships/media" Target="../media/media50.m4a"/><Relationship Id="rId5" Type="http://schemas.microsoft.com/office/2007/relationships/media" Target="../media/media47.m4a"/><Relationship Id="rId15" Type="http://schemas.openxmlformats.org/officeDocument/2006/relationships/image" Target="../media/image11.png"/><Relationship Id="rId10" Type="http://schemas.openxmlformats.org/officeDocument/2006/relationships/audio" Target="../media/media49.m4a"/><Relationship Id="rId4" Type="http://schemas.openxmlformats.org/officeDocument/2006/relationships/audio" Target="../media/media46.m4a"/><Relationship Id="rId9" Type="http://schemas.microsoft.com/office/2007/relationships/media" Target="../media/media49.m4a"/><Relationship Id="rId1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media53.m4a"/><Relationship Id="rId13" Type="http://schemas.openxmlformats.org/officeDocument/2006/relationships/slideLayout" Target="../slideLayouts/slideLayout3.xml"/><Relationship Id="rId3" Type="http://schemas.microsoft.com/office/2007/relationships/media" Target="../media/media51.m4a"/><Relationship Id="rId7" Type="http://schemas.microsoft.com/office/2007/relationships/media" Target="../media/media53.m4a"/><Relationship Id="rId12" Type="http://schemas.openxmlformats.org/officeDocument/2006/relationships/audio" Target="../media/media55.m4a"/><Relationship Id="rId17" Type="http://schemas.openxmlformats.org/officeDocument/2006/relationships/image" Target="../media/image2.png"/><Relationship Id="rId2" Type="http://schemas.openxmlformats.org/officeDocument/2006/relationships/video" Target="../media/media8.mp4"/><Relationship Id="rId16" Type="http://schemas.openxmlformats.org/officeDocument/2006/relationships/image" Target="../media/image16.gif"/><Relationship Id="rId1" Type="http://schemas.microsoft.com/office/2007/relationships/media" Target="../media/media8.mp4"/><Relationship Id="rId6" Type="http://schemas.openxmlformats.org/officeDocument/2006/relationships/audio" Target="../media/media52.m4a"/><Relationship Id="rId11" Type="http://schemas.microsoft.com/office/2007/relationships/media" Target="../media/media55.m4a"/><Relationship Id="rId5" Type="http://schemas.microsoft.com/office/2007/relationships/media" Target="../media/media52.m4a"/><Relationship Id="rId15" Type="http://schemas.openxmlformats.org/officeDocument/2006/relationships/image" Target="../media/image11.png"/><Relationship Id="rId10" Type="http://schemas.openxmlformats.org/officeDocument/2006/relationships/audio" Target="../media/media54.m4a"/><Relationship Id="rId4" Type="http://schemas.openxmlformats.org/officeDocument/2006/relationships/audio" Target="../media/media51.m4a"/><Relationship Id="rId9" Type="http://schemas.microsoft.com/office/2007/relationships/media" Target="../media/media54.m4a"/><Relationship Id="rId1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1" name="Google Shape;401;p29"/>
          <p:cNvGrpSpPr/>
          <p:nvPr/>
        </p:nvGrpSpPr>
        <p:grpSpPr>
          <a:xfrm>
            <a:off x="8612502" y="3738147"/>
            <a:ext cx="100122" cy="865329"/>
            <a:chOff x="8612502" y="3738147"/>
            <a:chExt cx="100122" cy="865329"/>
          </a:xfrm>
        </p:grpSpPr>
        <p:sp>
          <p:nvSpPr>
            <p:cNvPr id="402" name="Google Shape;402;p29"/>
            <p:cNvSpPr/>
            <p:nvPr/>
          </p:nvSpPr>
          <p:spPr>
            <a:xfrm>
              <a:off x="8624932" y="3876762"/>
              <a:ext cx="87691" cy="726715"/>
            </a:xfrm>
            <a:custGeom>
              <a:avLst/>
              <a:gdLst/>
              <a:ahLst/>
              <a:cxnLst/>
              <a:rect l="l" t="t" r="r" b="b"/>
              <a:pathLst>
                <a:path w="2582" h="21396" extrusionOk="0">
                  <a:moveTo>
                    <a:pt x="1340" y="0"/>
                  </a:moveTo>
                  <a:cubicBezTo>
                    <a:pt x="691" y="0"/>
                    <a:pt x="1" y="451"/>
                    <a:pt x="5" y="1289"/>
                  </a:cubicBezTo>
                  <a:cubicBezTo>
                    <a:pt x="38" y="7629"/>
                    <a:pt x="65" y="13969"/>
                    <a:pt x="129" y="20309"/>
                  </a:cubicBezTo>
                  <a:cubicBezTo>
                    <a:pt x="136" y="21048"/>
                    <a:pt x="674" y="21396"/>
                    <a:pt x="1244" y="21396"/>
                  </a:cubicBezTo>
                  <a:cubicBezTo>
                    <a:pt x="1892" y="21396"/>
                    <a:pt x="2582" y="20944"/>
                    <a:pt x="2574" y="20107"/>
                  </a:cubicBezTo>
                  <a:cubicBezTo>
                    <a:pt x="2509" y="13769"/>
                    <a:pt x="2483" y="7428"/>
                    <a:pt x="2452" y="1088"/>
                  </a:cubicBezTo>
                  <a:cubicBezTo>
                    <a:pt x="2447" y="348"/>
                    <a:pt x="1909" y="0"/>
                    <a:pt x="13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29"/>
            <p:cNvSpPr/>
            <p:nvPr/>
          </p:nvSpPr>
          <p:spPr>
            <a:xfrm>
              <a:off x="8612502" y="3738147"/>
              <a:ext cx="96793" cy="89192"/>
            </a:xfrm>
            <a:custGeom>
              <a:avLst/>
              <a:gdLst/>
              <a:ahLst/>
              <a:cxnLst/>
              <a:rect l="l" t="t" r="r" b="b"/>
              <a:pathLst>
                <a:path w="2850" h="2626" extrusionOk="0">
                  <a:moveTo>
                    <a:pt x="1421" y="1"/>
                  </a:moveTo>
                  <a:cubicBezTo>
                    <a:pt x="803" y="1"/>
                    <a:pt x="253" y="440"/>
                    <a:pt x="135" y="1070"/>
                  </a:cubicBezTo>
                  <a:cubicBezTo>
                    <a:pt x="0" y="1783"/>
                    <a:pt x="469" y="2468"/>
                    <a:pt x="1182" y="2603"/>
                  </a:cubicBezTo>
                  <a:cubicBezTo>
                    <a:pt x="1264" y="2618"/>
                    <a:pt x="1346" y="2626"/>
                    <a:pt x="1427" y="2626"/>
                  </a:cubicBezTo>
                  <a:cubicBezTo>
                    <a:pt x="2045" y="2626"/>
                    <a:pt x="2596" y="2186"/>
                    <a:pt x="2714" y="1556"/>
                  </a:cubicBezTo>
                  <a:cubicBezTo>
                    <a:pt x="2850" y="843"/>
                    <a:pt x="2381" y="158"/>
                    <a:pt x="1667" y="24"/>
                  </a:cubicBezTo>
                  <a:cubicBezTo>
                    <a:pt x="1585" y="8"/>
                    <a:pt x="1502" y="1"/>
                    <a:pt x="1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6" name="Google Shape;406;p29"/>
          <p:cNvGrpSpPr/>
          <p:nvPr/>
        </p:nvGrpSpPr>
        <p:grpSpPr>
          <a:xfrm>
            <a:off x="1640845" y="697758"/>
            <a:ext cx="483653" cy="1134067"/>
            <a:chOff x="1411025" y="1261150"/>
            <a:chExt cx="838400" cy="1479150"/>
          </a:xfrm>
        </p:grpSpPr>
        <p:sp>
          <p:nvSpPr>
            <p:cNvPr id="407" name="Google Shape;407;p29"/>
            <p:cNvSpPr/>
            <p:nvPr/>
          </p:nvSpPr>
          <p:spPr>
            <a:xfrm>
              <a:off x="1953300" y="2596850"/>
              <a:ext cx="21225" cy="125400"/>
            </a:xfrm>
            <a:custGeom>
              <a:avLst/>
              <a:gdLst/>
              <a:ahLst/>
              <a:cxnLst/>
              <a:rect l="l" t="t" r="r" b="b"/>
              <a:pathLst>
                <a:path w="849" h="5016" extrusionOk="0">
                  <a:moveTo>
                    <a:pt x="235" y="0"/>
                  </a:moveTo>
                  <a:cubicBezTo>
                    <a:pt x="106" y="1"/>
                    <a:pt x="0" y="107"/>
                    <a:pt x="1" y="237"/>
                  </a:cubicBezTo>
                  <a:cubicBezTo>
                    <a:pt x="2" y="378"/>
                    <a:pt x="30" y="3709"/>
                    <a:pt x="361" y="4845"/>
                  </a:cubicBezTo>
                  <a:cubicBezTo>
                    <a:pt x="390" y="4949"/>
                    <a:pt x="484" y="5016"/>
                    <a:pt x="587" y="5016"/>
                  </a:cubicBezTo>
                  <a:cubicBezTo>
                    <a:pt x="608" y="5016"/>
                    <a:pt x="630" y="5011"/>
                    <a:pt x="651" y="5006"/>
                  </a:cubicBezTo>
                  <a:cubicBezTo>
                    <a:pt x="777" y="4970"/>
                    <a:pt x="849" y="4839"/>
                    <a:pt x="812" y="4714"/>
                  </a:cubicBezTo>
                  <a:cubicBezTo>
                    <a:pt x="500" y="3639"/>
                    <a:pt x="473" y="268"/>
                    <a:pt x="473" y="233"/>
                  </a:cubicBezTo>
                  <a:cubicBezTo>
                    <a:pt x="472" y="105"/>
                    <a:pt x="366" y="0"/>
                    <a:pt x="23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408;p29"/>
            <p:cNvSpPr/>
            <p:nvPr/>
          </p:nvSpPr>
          <p:spPr>
            <a:xfrm>
              <a:off x="1912275" y="2704025"/>
              <a:ext cx="64600" cy="36275"/>
            </a:xfrm>
            <a:custGeom>
              <a:avLst/>
              <a:gdLst/>
              <a:ahLst/>
              <a:cxnLst/>
              <a:rect l="l" t="t" r="r" b="b"/>
              <a:pathLst>
                <a:path w="2584" h="1451" extrusionOk="0">
                  <a:moveTo>
                    <a:pt x="1590" y="0"/>
                  </a:moveTo>
                  <a:cubicBezTo>
                    <a:pt x="1164" y="0"/>
                    <a:pt x="552" y="117"/>
                    <a:pt x="226" y="444"/>
                  </a:cubicBezTo>
                  <a:cubicBezTo>
                    <a:pt x="77" y="593"/>
                    <a:pt x="1" y="772"/>
                    <a:pt x="2" y="965"/>
                  </a:cubicBezTo>
                  <a:cubicBezTo>
                    <a:pt x="3" y="1111"/>
                    <a:pt x="80" y="1451"/>
                    <a:pt x="779" y="1451"/>
                  </a:cubicBezTo>
                  <a:cubicBezTo>
                    <a:pt x="1397" y="1451"/>
                    <a:pt x="2559" y="1148"/>
                    <a:pt x="2579" y="569"/>
                  </a:cubicBezTo>
                  <a:cubicBezTo>
                    <a:pt x="2584" y="452"/>
                    <a:pt x="2540" y="343"/>
                    <a:pt x="2454" y="254"/>
                  </a:cubicBezTo>
                  <a:cubicBezTo>
                    <a:pt x="2242" y="34"/>
                    <a:pt x="1821" y="0"/>
                    <a:pt x="159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409;p29"/>
            <p:cNvSpPr/>
            <p:nvPr/>
          </p:nvSpPr>
          <p:spPr>
            <a:xfrm>
              <a:off x="2134800" y="2589275"/>
              <a:ext cx="21250" cy="125400"/>
            </a:xfrm>
            <a:custGeom>
              <a:avLst/>
              <a:gdLst/>
              <a:ahLst/>
              <a:cxnLst/>
              <a:rect l="l" t="t" r="r" b="b"/>
              <a:pathLst>
                <a:path w="850" h="5016" extrusionOk="0">
                  <a:moveTo>
                    <a:pt x="235" y="0"/>
                  </a:moveTo>
                  <a:cubicBezTo>
                    <a:pt x="106" y="1"/>
                    <a:pt x="0" y="107"/>
                    <a:pt x="1" y="237"/>
                  </a:cubicBezTo>
                  <a:cubicBezTo>
                    <a:pt x="3" y="378"/>
                    <a:pt x="30" y="3709"/>
                    <a:pt x="361" y="4845"/>
                  </a:cubicBezTo>
                  <a:cubicBezTo>
                    <a:pt x="391" y="4949"/>
                    <a:pt x="485" y="5016"/>
                    <a:pt x="587" y="5016"/>
                  </a:cubicBezTo>
                  <a:cubicBezTo>
                    <a:pt x="609" y="5016"/>
                    <a:pt x="631" y="5012"/>
                    <a:pt x="652" y="5004"/>
                  </a:cubicBezTo>
                  <a:cubicBezTo>
                    <a:pt x="778" y="4969"/>
                    <a:pt x="850" y="4838"/>
                    <a:pt x="813" y="4711"/>
                  </a:cubicBezTo>
                  <a:cubicBezTo>
                    <a:pt x="501" y="3639"/>
                    <a:pt x="473" y="268"/>
                    <a:pt x="473" y="233"/>
                  </a:cubicBezTo>
                  <a:cubicBezTo>
                    <a:pt x="471" y="105"/>
                    <a:pt x="366" y="0"/>
                    <a:pt x="23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410;p29"/>
            <p:cNvSpPr/>
            <p:nvPr/>
          </p:nvSpPr>
          <p:spPr>
            <a:xfrm>
              <a:off x="2093775" y="2696450"/>
              <a:ext cx="64575" cy="36275"/>
            </a:xfrm>
            <a:custGeom>
              <a:avLst/>
              <a:gdLst/>
              <a:ahLst/>
              <a:cxnLst/>
              <a:rect l="l" t="t" r="r" b="b"/>
              <a:pathLst>
                <a:path w="2583" h="1451" extrusionOk="0">
                  <a:moveTo>
                    <a:pt x="1591" y="0"/>
                  </a:moveTo>
                  <a:cubicBezTo>
                    <a:pt x="1165" y="0"/>
                    <a:pt x="552" y="117"/>
                    <a:pt x="225" y="444"/>
                  </a:cubicBezTo>
                  <a:cubicBezTo>
                    <a:pt x="79" y="593"/>
                    <a:pt x="1" y="772"/>
                    <a:pt x="3" y="965"/>
                  </a:cubicBezTo>
                  <a:cubicBezTo>
                    <a:pt x="4" y="1111"/>
                    <a:pt x="81" y="1451"/>
                    <a:pt x="779" y="1451"/>
                  </a:cubicBezTo>
                  <a:cubicBezTo>
                    <a:pt x="1398" y="1451"/>
                    <a:pt x="2560" y="1148"/>
                    <a:pt x="2579" y="569"/>
                  </a:cubicBezTo>
                  <a:cubicBezTo>
                    <a:pt x="2583" y="451"/>
                    <a:pt x="2540" y="343"/>
                    <a:pt x="2455" y="254"/>
                  </a:cubicBezTo>
                  <a:cubicBezTo>
                    <a:pt x="2242" y="35"/>
                    <a:pt x="1822" y="0"/>
                    <a:pt x="159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29"/>
            <p:cNvSpPr/>
            <p:nvPr/>
          </p:nvSpPr>
          <p:spPr>
            <a:xfrm>
              <a:off x="1845950" y="2040450"/>
              <a:ext cx="376700" cy="280125"/>
            </a:xfrm>
            <a:custGeom>
              <a:avLst/>
              <a:gdLst/>
              <a:ahLst/>
              <a:cxnLst/>
              <a:rect l="l" t="t" r="r" b="b"/>
              <a:pathLst>
                <a:path w="15068" h="11205" extrusionOk="0">
                  <a:moveTo>
                    <a:pt x="12071" y="1"/>
                  </a:moveTo>
                  <a:cubicBezTo>
                    <a:pt x="11650" y="1"/>
                    <a:pt x="11220" y="78"/>
                    <a:pt x="10827" y="289"/>
                  </a:cubicBezTo>
                  <a:cubicBezTo>
                    <a:pt x="9312" y="1097"/>
                    <a:pt x="8958" y="4527"/>
                    <a:pt x="6988" y="5185"/>
                  </a:cubicBezTo>
                  <a:cubicBezTo>
                    <a:pt x="6731" y="5271"/>
                    <a:pt x="6486" y="5310"/>
                    <a:pt x="6253" y="5310"/>
                  </a:cubicBezTo>
                  <a:cubicBezTo>
                    <a:pt x="4695" y="5310"/>
                    <a:pt x="3632" y="3565"/>
                    <a:pt x="2796" y="2203"/>
                  </a:cubicBezTo>
                  <a:cubicBezTo>
                    <a:pt x="2317" y="1420"/>
                    <a:pt x="1698" y="1180"/>
                    <a:pt x="1143" y="1180"/>
                  </a:cubicBezTo>
                  <a:cubicBezTo>
                    <a:pt x="678" y="1180"/>
                    <a:pt x="258" y="1348"/>
                    <a:pt x="1" y="1508"/>
                  </a:cubicBezTo>
                  <a:cubicBezTo>
                    <a:pt x="123" y="3300"/>
                    <a:pt x="241" y="5111"/>
                    <a:pt x="355" y="6876"/>
                  </a:cubicBezTo>
                  <a:cubicBezTo>
                    <a:pt x="456" y="6848"/>
                    <a:pt x="643" y="6807"/>
                    <a:pt x="873" y="6807"/>
                  </a:cubicBezTo>
                  <a:cubicBezTo>
                    <a:pt x="1340" y="6807"/>
                    <a:pt x="1985" y="6975"/>
                    <a:pt x="2447" y="7756"/>
                  </a:cubicBezTo>
                  <a:cubicBezTo>
                    <a:pt x="3220" y="9065"/>
                    <a:pt x="3944" y="11205"/>
                    <a:pt x="6355" y="11205"/>
                  </a:cubicBezTo>
                  <a:cubicBezTo>
                    <a:pt x="6462" y="11205"/>
                    <a:pt x="6572" y="11200"/>
                    <a:pt x="6685" y="11192"/>
                  </a:cubicBezTo>
                  <a:cubicBezTo>
                    <a:pt x="9363" y="10992"/>
                    <a:pt x="10053" y="6950"/>
                    <a:pt x="11835" y="6245"/>
                  </a:cubicBezTo>
                  <a:cubicBezTo>
                    <a:pt x="12342" y="6044"/>
                    <a:pt x="12789" y="5967"/>
                    <a:pt x="13175" y="5967"/>
                  </a:cubicBezTo>
                  <a:cubicBezTo>
                    <a:pt x="14445" y="5967"/>
                    <a:pt x="15067" y="6799"/>
                    <a:pt x="15067" y="6799"/>
                  </a:cubicBezTo>
                  <a:cubicBezTo>
                    <a:pt x="14866" y="4840"/>
                    <a:pt x="14630" y="2757"/>
                    <a:pt x="14368" y="615"/>
                  </a:cubicBezTo>
                  <a:cubicBezTo>
                    <a:pt x="14147" y="498"/>
                    <a:pt x="13136" y="1"/>
                    <a:pt x="120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412;p29"/>
            <p:cNvSpPr/>
            <p:nvPr/>
          </p:nvSpPr>
          <p:spPr>
            <a:xfrm>
              <a:off x="1854850" y="2189625"/>
              <a:ext cx="394575" cy="421400"/>
            </a:xfrm>
            <a:custGeom>
              <a:avLst/>
              <a:gdLst/>
              <a:ahLst/>
              <a:cxnLst/>
              <a:rect l="l" t="t" r="r" b="b"/>
              <a:pathLst>
                <a:path w="15783" h="16856" extrusionOk="0">
                  <a:moveTo>
                    <a:pt x="12820" y="0"/>
                  </a:moveTo>
                  <a:cubicBezTo>
                    <a:pt x="12434" y="0"/>
                    <a:pt x="11987" y="77"/>
                    <a:pt x="11480" y="278"/>
                  </a:cubicBezTo>
                  <a:cubicBezTo>
                    <a:pt x="9698" y="982"/>
                    <a:pt x="9008" y="5025"/>
                    <a:pt x="6331" y="5225"/>
                  </a:cubicBezTo>
                  <a:cubicBezTo>
                    <a:pt x="6218" y="5233"/>
                    <a:pt x="6108" y="5238"/>
                    <a:pt x="6001" y="5238"/>
                  </a:cubicBezTo>
                  <a:cubicBezTo>
                    <a:pt x="3589" y="5238"/>
                    <a:pt x="2867" y="3098"/>
                    <a:pt x="2092" y="1789"/>
                  </a:cubicBezTo>
                  <a:cubicBezTo>
                    <a:pt x="1630" y="1008"/>
                    <a:pt x="985" y="840"/>
                    <a:pt x="518" y="840"/>
                  </a:cubicBezTo>
                  <a:cubicBezTo>
                    <a:pt x="288" y="840"/>
                    <a:pt x="101" y="881"/>
                    <a:pt x="0" y="909"/>
                  </a:cubicBezTo>
                  <a:cubicBezTo>
                    <a:pt x="517" y="8642"/>
                    <a:pt x="1039" y="15480"/>
                    <a:pt x="1906" y="15947"/>
                  </a:cubicBezTo>
                  <a:cubicBezTo>
                    <a:pt x="2998" y="16539"/>
                    <a:pt x="4945" y="16855"/>
                    <a:pt x="7041" y="16855"/>
                  </a:cubicBezTo>
                  <a:cubicBezTo>
                    <a:pt x="10430" y="16855"/>
                    <a:pt x="14205" y="16027"/>
                    <a:pt x="15369" y="14196"/>
                  </a:cubicBezTo>
                  <a:cubicBezTo>
                    <a:pt x="15782" y="13543"/>
                    <a:pt x="15459" y="8006"/>
                    <a:pt x="14711" y="832"/>
                  </a:cubicBezTo>
                  <a:cubicBezTo>
                    <a:pt x="14711" y="832"/>
                    <a:pt x="14089" y="0"/>
                    <a:pt x="12820" y="0"/>
                  </a:cubicBezTo>
                  <a:close/>
                </a:path>
              </a:pathLst>
            </a:custGeom>
            <a:solidFill>
              <a:srgbClr val="75D2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413;p29"/>
            <p:cNvSpPr/>
            <p:nvPr/>
          </p:nvSpPr>
          <p:spPr>
            <a:xfrm>
              <a:off x="1837825" y="1899000"/>
              <a:ext cx="367350" cy="274225"/>
            </a:xfrm>
            <a:custGeom>
              <a:avLst/>
              <a:gdLst/>
              <a:ahLst/>
              <a:cxnLst/>
              <a:rect l="l" t="t" r="r" b="b"/>
              <a:pathLst>
                <a:path w="14694" h="10969" extrusionOk="0">
                  <a:moveTo>
                    <a:pt x="10231" y="1"/>
                  </a:moveTo>
                  <a:cubicBezTo>
                    <a:pt x="10071" y="1"/>
                    <a:pt x="9907" y="27"/>
                    <a:pt x="9738" y="87"/>
                  </a:cubicBezTo>
                  <a:cubicBezTo>
                    <a:pt x="8173" y="640"/>
                    <a:pt x="9194" y="2002"/>
                    <a:pt x="7520" y="4175"/>
                  </a:cubicBezTo>
                  <a:cubicBezTo>
                    <a:pt x="7151" y="4654"/>
                    <a:pt x="6677" y="4834"/>
                    <a:pt x="6172" y="4834"/>
                  </a:cubicBezTo>
                  <a:cubicBezTo>
                    <a:pt x="4808" y="4834"/>
                    <a:pt x="3221" y="3520"/>
                    <a:pt x="2872" y="3218"/>
                  </a:cubicBezTo>
                  <a:cubicBezTo>
                    <a:pt x="2154" y="2596"/>
                    <a:pt x="1448" y="2438"/>
                    <a:pt x="916" y="2438"/>
                  </a:cubicBezTo>
                  <a:cubicBezTo>
                    <a:pt x="399" y="2438"/>
                    <a:pt x="46" y="2587"/>
                    <a:pt x="1" y="2605"/>
                  </a:cubicBezTo>
                  <a:cubicBezTo>
                    <a:pt x="114" y="4086"/>
                    <a:pt x="223" y="5618"/>
                    <a:pt x="327" y="7166"/>
                  </a:cubicBezTo>
                  <a:cubicBezTo>
                    <a:pt x="583" y="7007"/>
                    <a:pt x="1004" y="6839"/>
                    <a:pt x="1469" y="6839"/>
                  </a:cubicBezTo>
                  <a:cubicBezTo>
                    <a:pt x="2024" y="6839"/>
                    <a:pt x="2643" y="7079"/>
                    <a:pt x="3122" y="7861"/>
                  </a:cubicBezTo>
                  <a:cubicBezTo>
                    <a:pt x="3958" y="9223"/>
                    <a:pt x="5021" y="10968"/>
                    <a:pt x="6579" y="10968"/>
                  </a:cubicBezTo>
                  <a:cubicBezTo>
                    <a:pt x="6813" y="10968"/>
                    <a:pt x="7058" y="10929"/>
                    <a:pt x="7315" y="10843"/>
                  </a:cubicBezTo>
                  <a:cubicBezTo>
                    <a:pt x="9283" y="10185"/>
                    <a:pt x="9638" y="6755"/>
                    <a:pt x="11153" y="5947"/>
                  </a:cubicBezTo>
                  <a:cubicBezTo>
                    <a:pt x="11545" y="5736"/>
                    <a:pt x="11975" y="5659"/>
                    <a:pt x="12397" y="5659"/>
                  </a:cubicBezTo>
                  <a:cubicBezTo>
                    <a:pt x="13461" y="5659"/>
                    <a:pt x="14472" y="6156"/>
                    <a:pt x="14693" y="6273"/>
                  </a:cubicBezTo>
                  <a:cubicBezTo>
                    <a:pt x="14475" y="4472"/>
                    <a:pt x="14240" y="2625"/>
                    <a:pt x="13985" y="782"/>
                  </a:cubicBezTo>
                  <a:lnTo>
                    <a:pt x="13931" y="791"/>
                  </a:lnTo>
                  <a:cubicBezTo>
                    <a:pt x="13647" y="1007"/>
                    <a:pt x="13374" y="1091"/>
                    <a:pt x="13107" y="1091"/>
                  </a:cubicBezTo>
                  <a:cubicBezTo>
                    <a:pt x="12148" y="1091"/>
                    <a:pt x="11269" y="1"/>
                    <a:pt x="1023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29"/>
            <p:cNvSpPr/>
            <p:nvPr/>
          </p:nvSpPr>
          <p:spPr>
            <a:xfrm>
              <a:off x="1826100" y="1787425"/>
              <a:ext cx="361350" cy="232425"/>
            </a:xfrm>
            <a:custGeom>
              <a:avLst/>
              <a:gdLst/>
              <a:ahLst/>
              <a:cxnLst/>
              <a:rect l="l" t="t" r="r" b="b"/>
              <a:pathLst>
                <a:path w="14454" h="9297" extrusionOk="0">
                  <a:moveTo>
                    <a:pt x="9226" y="1"/>
                  </a:moveTo>
                  <a:cubicBezTo>
                    <a:pt x="9100" y="1"/>
                    <a:pt x="8973" y="17"/>
                    <a:pt x="8845" y="52"/>
                  </a:cubicBezTo>
                  <a:cubicBezTo>
                    <a:pt x="7175" y="506"/>
                    <a:pt x="7330" y="2176"/>
                    <a:pt x="6267" y="3587"/>
                  </a:cubicBezTo>
                  <a:cubicBezTo>
                    <a:pt x="5882" y="4104"/>
                    <a:pt x="5382" y="4318"/>
                    <a:pt x="4856" y="4318"/>
                  </a:cubicBezTo>
                  <a:cubicBezTo>
                    <a:pt x="3938" y="4318"/>
                    <a:pt x="2940" y="3667"/>
                    <a:pt x="2328" y="2830"/>
                  </a:cubicBezTo>
                  <a:cubicBezTo>
                    <a:pt x="1587" y="1812"/>
                    <a:pt x="507" y="1708"/>
                    <a:pt x="60" y="1708"/>
                  </a:cubicBezTo>
                  <a:cubicBezTo>
                    <a:pt x="39" y="1708"/>
                    <a:pt x="19" y="1708"/>
                    <a:pt x="1" y="1709"/>
                  </a:cubicBezTo>
                  <a:cubicBezTo>
                    <a:pt x="169" y="3343"/>
                    <a:pt x="324" y="5157"/>
                    <a:pt x="468" y="7068"/>
                  </a:cubicBezTo>
                  <a:cubicBezTo>
                    <a:pt x="513" y="7050"/>
                    <a:pt x="867" y="6901"/>
                    <a:pt x="1384" y="6901"/>
                  </a:cubicBezTo>
                  <a:cubicBezTo>
                    <a:pt x="1917" y="6901"/>
                    <a:pt x="2622" y="7059"/>
                    <a:pt x="3340" y="7680"/>
                  </a:cubicBezTo>
                  <a:cubicBezTo>
                    <a:pt x="3688" y="7982"/>
                    <a:pt x="5276" y="9297"/>
                    <a:pt x="6640" y="9297"/>
                  </a:cubicBezTo>
                  <a:cubicBezTo>
                    <a:pt x="7145" y="9297"/>
                    <a:pt x="7619" y="9117"/>
                    <a:pt x="7988" y="8638"/>
                  </a:cubicBezTo>
                  <a:cubicBezTo>
                    <a:pt x="9662" y="6465"/>
                    <a:pt x="8641" y="5104"/>
                    <a:pt x="10206" y="4550"/>
                  </a:cubicBezTo>
                  <a:cubicBezTo>
                    <a:pt x="10375" y="4490"/>
                    <a:pt x="10539" y="4464"/>
                    <a:pt x="10699" y="4464"/>
                  </a:cubicBezTo>
                  <a:cubicBezTo>
                    <a:pt x="11737" y="4464"/>
                    <a:pt x="12615" y="5554"/>
                    <a:pt x="13574" y="5554"/>
                  </a:cubicBezTo>
                  <a:cubicBezTo>
                    <a:pt x="13841" y="5554"/>
                    <a:pt x="14115" y="5470"/>
                    <a:pt x="14399" y="5254"/>
                  </a:cubicBezTo>
                  <a:lnTo>
                    <a:pt x="14454" y="5245"/>
                  </a:lnTo>
                  <a:cubicBezTo>
                    <a:pt x="14259" y="3792"/>
                    <a:pt x="14054" y="2340"/>
                    <a:pt x="13840" y="909"/>
                  </a:cubicBezTo>
                  <a:cubicBezTo>
                    <a:pt x="13444" y="1221"/>
                    <a:pt x="13066" y="1341"/>
                    <a:pt x="12700" y="1341"/>
                  </a:cubicBezTo>
                  <a:cubicBezTo>
                    <a:pt x="11476" y="1341"/>
                    <a:pt x="10389" y="1"/>
                    <a:pt x="92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415;p29"/>
            <p:cNvSpPr/>
            <p:nvPr/>
          </p:nvSpPr>
          <p:spPr>
            <a:xfrm>
              <a:off x="1807725" y="1661450"/>
              <a:ext cx="364400" cy="233925"/>
            </a:xfrm>
            <a:custGeom>
              <a:avLst/>
              <a:gdLst/>
              <a:ahLst/>
              <a:cxnLst/>
              <a:rect l="l" t="t" r="r" b="b"/>
              <a:pathLst>
                <a:path w="14576" h="9357" extrusionOk="0">
                  <a:moveTo>
                    <a:pt x="8531" y="1"/>
                  </a:moveTo>
                  <a:cubicBezTo>
                    <a:pt x="8296" y="1"/>
                    <a:pt x="8056" y="44"/>
                    <a:pt x="7810" y="145"/>
                  </a:cubicBezTo>
                  <a:cubicBezTo>
                    <a:pt x="5590" y="1052"/>
                    <a:pt x="6375" y="3767"/>
                    <a:pt x="4125" y="4034"/>
                  </a:cubicBezTo>
                  <a:cubicBezTo>
                    <a:pt x="4034" y="4045"/>
                    <a:pt x="3945" y="4050"/>
                    <a:pt x="3857" y="4050"/>
                  </a:cubicBezTo>
                  <a:cubicBezTo>
                    <a:pt x="1929" y="4050"/>
                    <a:pt x="880" y="1556"/>
                    <a:pt x="109" y="1556"/>
                  </a:cubicBezTo>
                  <a:cubicBezTo>
                    <a:pt x="101" y="1556"/>
                    <a:pt x="94" y="1556"/>
                    <a:pt x="87" y="1557"/>
                  </a:cubicBezTo>
                  <a:lnTo>
                    <a:pt x="0" y="1575"/>
                  </a:lnTo>
                  <a:cubicBezTo>
                    <a:pt x="277" y="2873"/>
                    <a:pt x="517" y="4661"/>
                    <a:pt x="736" y="6748"/>
                  </a:cubicBezTo>
                  <a:cubicBezTo>
                    <a:pt x="754" y="6747"/>
                    <a:pt x="774" y="6747"/>
                    <a:pt x="795" y="6747"/>
                  </a:cubicBezTo>
                  <a:cubicBezTo>
                    <a:pt x="1243" y="6747"/>
                    <a:pt x="2323" y="6850"/>
                    <a:pt x="3063" y="7869"/>
                  </a:cubicBezTo>
                  <a:cubicBezTo>
                    <a:pt x="3675" y="8705"/>
                    <a:pt x="4673" y="9356"/>
                    <a:pt x="5591" y="9356"/>
                  </a:cubicBezTo>
                  <a:cubicBezTo>
                    <a:pt x="6117" y="9356"/>
                    <a:pt x="6617" y="9142"/>
                    <a:pt x="7002" y="8626"/>
                  </a:cubicBezTo>
                  <a:cubicBezTo>
                    <a:pt x="8065" y="7215"/>
                    <a:pt x="7910" y="5545"/>
                    <a:pt x="9580" y="5091"/>
                  </a:cubicBezTo>
                  <a:cubicBezTo>
                    <a:pt x="9708" y="5056"/>
                    <a:pt x="9835" y="5040"/>
                    <a:pt x="9961" y="5040"/>
                  </a:cubicBezTo>
                  <a:cubicBezTo>
                    <a:pt x="11125" y="5040"/>
                    <a:pt x="12211" y="6380"/>
                    <a:pt x="13435" y="6380"/>
                  </a:cubicBezTo>
                  <a:cubicBezTo>
                    <a:pt x="13801" y="6380"/>
                    <a:pt x="14179" y="6261"/>
                    <a:pt x="14575" y="5949"/>
                  </a:cubicBezTo>
                  <a:cubicBezTo>
                    <a:pt x="14357" y="4502"/>
                    <a:pt x="14135" y="3077"/>
                    <a:pt x="13913" y="1693"/>
                  </a:cubicBezTo>
                  <a:cubicBezTo>
                    <a:pt x="13595" y="1869"/>
                    <a:pt x="13287" y="1943"/>
                    <a:pt x="12987" y="1943"/>
                  </a:cubicBezTo>
                  <a:cubicBezTo>
                    <a:pt x="11445" y="1943"/>
                    <a:pt x="10097" y="1"/>
                    <a:pt x="853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416;p29"/>
            <p:cNvSpPr/>
            <p:nvPr/>
          </p:nvSpPr>
          <p:spPr>
            <a:xfrm>
              <a:off x="1411025" y="1261150"/>
              <a:ext cx="744550" cy="551075"/>
            </a:xfrm>
            <a:custGeom>
              <a:avLst/>
              <a:gdLst/>
              <a:ahLst/>
              <a:cxnLst/>
              <a:rect l="l" t="t" r="r" b="b"/>
              <a:pathLst>
                <a:path w="29782" h="22043" extrusionOk="0">
                  <a:moveTo>
                    <a:pt x="19615" y="0"/>
                  </a:moveTo>
                  <a:cubicBezTo>
                    <a:pt x="16440" y="0"/>
                    <a:pt x="13067" y="647"/>
                    <a:pt x="11813" y="1615"/>
                  </a:cubicBezTo>
                  <a:cubicBezTo>
                    <a:pt x="7884" y="4650"/>
                    <a:pt x="206" y="12723"/>
                    <a:pt x="101" y="15351"/>
                  </a:cubicBezTo>
                  <a:cubicBezTo>
                    <a:pt x="1" y="17768"/>
                    <a:pt x="2961" y="22042"/>
                    <a:pt x="5165" y="22042"/>
                  </a:cubicBezTo>
                  <a:cubicBezTo>
                    <a:pt x="5262" y="22042"/>
                    <a:pt x="5357" y="22034"/>
                    <a:pt x="5451" y="22017"/>
                  </a:cubicBezTo>
                  <a:cubicBezTo>
                    <a:pt x="8391" y="21479"/>
                    <a:pt x="12182" y="15252"/>
                    <a:pt x="14478" y="15252"/>
                  </a:cubicBezTo>
                  <a:cubicBezTo>
                    <a:pt x="14641" y="15252"/>
                    <a:pt x="14796" y="15283"/>
                    <a:pt x="14944" y="15351"/>
                  </a:cubicBezTo>
                  <a:cubicBezTo>
                    <a:pt x="15294" y="15510"/>
                    <a:pt x="15602" y="16314"/>
                    <a:pt x="15869" y="17589"/>
                  </a:cubicBezTo>
                  <a:lnTo>
                    <a:pt x="15956" y="17570"/>
                  </a:lnTo>
                  <a:cubicBezTo>
                    <a:pt x="15963" y="17569"/>
                    <a:pt x="15970" y="17569"/>
                    <a:pt x="15977" y="17569"/>
                  </a:cubicBezTo>
                  <a:cubicBezTo>
                    <a:pt x="16747" y="17569"/>
                    <a:pt x="17797" y="20063"/>
                    <a:pt x="19726" y="20063"/>
                  </a:cubicBezTo>
                  <a:cubicBezTo>
                    <a:pt x="19814" y="20063"/>
                    <a:pt x="19903" y="20058"/>
                    <a:pt x="19994" y="20047"/>
                  </a:cubicBezTo>
                  <a:cubicBezTo>
                    <a:pt x="22245" y="19780"/>
                    <a:pt x="21459" y="17066"/>
                    <a:pt x="23679" y="16158"/>
                  </a:cubicBezTo>
                  <a:cubicBezTo>
                    <a:pt x="23925" y="16057"/>
                    <a:pt x="24165" y="16014"/>
                    <a:pt x="24400" y="16014"/>
                  </a:cubicBezTo>
                  <a:cubicBezTo>
                    <a:pt x="25966" y="16014"/>
                    <a:pt x="27314" y="17956"/>
                    <a:pt x="28856" y="17956"/>
                  </a:cubicBezTo>
                  <a:cubicBezTo>
                    <a:pt x="29156" y="17956"/>
                    <a:pt x="29464" y="17882"/>
                    <a:pt x="29782" y="17706"/>
                  </a:cubicBezTo>
                  <a:cubicBezTo>
                    <a:pt x="28407" y="9305"/>
                    <a:pt x="26855" y="2363"/>
                    <a:pt x="25549" y="1310"/>
                  </a:cubicBezTo>
                  <a:cubicBezTo>
                    <a:pt x="24403" y="387"/>
                    <a:pt x="22069" y="0"/>
                    <a:pt x="19615" y="0"/>
                  </a:cubicBezTo>
                  <a:close/>
                </a:path>
              </a:pathLst>
            </a:custGeom>
            <a:solidFill>
              <a:srgbClr val="75D2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29"/>
            <p:cNvSpPr/>
            <p:nvPr/>
          </p:nvSpPr>
          <p:spPr>
            <a:xfrm>
              <a:off x="1660350" y="1388075"/>
              <a:ext cx="65475" cy="65450"/>
            </a:xfrm>
            <a:custGeom>
              <a:avLst/>
              <a:gdLst/>
              <a:ahLst/>
              <a:cxnLst/>
              <a:rect l="l" t="t" r="r" b="b"/>
              <a:pathLst>
                <a:path w="2619" h="2618" extrusionOk="0">
                  <a:moveTo>
                    <a:pt x="1308" y="0"/>
                  </a:moveTo>
                  <a:cubicBezTo>
                    <a:pt x="585" y="0"/>
                    <a:pt x="0" y="586"/>
                    <a:pt x="0" y="1308"/>
                  </a:cubicBezTo>
                  <a:cubicBezTo>
                    <a:pt x="0" y="2030"/>
                    <a:pt x="586" y="2618"/>
                    <a:pt x="1308" y="2618"/>
                  </a:cubicBezTo>
                  <a:cubicBezTo>
                    <a:pt x="2032" y="2618"/>
                    <a:pt x="2619" y="2032"/>
                    <a:pt x="2619" y="1308"/>
                  </a:cubicBezTo>
                  <a:cubicBezTo>
                    <a:pt x="2619" y="585"/>
                    <a:pt x="2032" y="0"/>
                    <a:pt x="130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418;p29"/>
            <p:cNvSpPr/>
            <p:nvPr/>
          </p:nvSpPr>
          <p:spPr>
            <a:xfrm>
              <a:off x="1929925" y="1388075"/>
              <a:ext cx="65450" cy="65450"/>
            </a:xfrm>
            <a:custGeom>
              <a:avLst/>
              <a:gdLst/>
              <a:ahLst/>
              <a:cxnLst/>
              <a:rect l="l" t="t" r="r" b="b"/>
              <a:pathLst>
                <a:path w="2618" h="2618" extrusionOk="0">
                  <a:moveTo>
                    <a:pt x="1308" y="0"/>
                  </a:moveTo>
                  <a:cubicBezTo>
                    <a:pt x="585" y="0"/>
                    <a:pt x="0" y="586"/>
                    <a:pt x="0" y="1308"/>
                  </a:cubicBezTo>
                  <a:cubicBezTo>
                    <a:pt x="0" y="2030"/>
                    <a:pt x="586" y="2618"/>
                    <a:pt x="1308" y="2618"/>
                  </a:cubicBezTo>
                  <a:cubicBezTo>
                    <a:pt x="2030" y="2618"/>
                    <a:pt x="2618" y="2032"/>
                    <a:pt x="2618" y="1308"/>
                  </a:cubicBezTo>
                  <a:cubicBezTo>
                    <a:pt x="2618" y="585"/>
                    <a:pt x="2030" y="0"/>
                    <a:pt x="130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419;p29"/>
            <p:cNvSpPr/>
            <p:nvPr/>
          </p:nvSpPr>
          <p:spPr>
            <a:xfrm>
              <a:off x="1769075" y="1421475"/>
              <a:ext cx="125950" cy="68500"/>
            </a:xfrm>
            <a:custGeom>
              <a:avLst/>
              <a:gdLst/>
              <a:ahLst/>
              <a:cxnLst/>
              <a:rect l="l" t="t" r="r" b="b"/>
              <a:pathLst>
                <a:path w="5038" h="2740" extrusionOk="0">
                  <a:moveTo>
                    <a:pt x="267" y="1"/>
                  </a:moveTo>
                  <a:cubicBezTo>
                    <a:pt x="254" y="1"/>
                    <a:pt x="242" y="2"/>
                    <a:pt x="229" y="4"/>
                  </a:cubicBezTo>
                  <a:cubicBezTo>
                    <a:pt x="93" y="27"/>
                    <a:pt x="1" y="154"/>
                    <a:pt x="24" y="290"/>
                  </a:cubicBezTo>
                  <a:lnTo>
                    <a:pt x="24" y="290"/>
                  </a:lnTo>
                  <a:cubicBezTo>
                    <a:pt x="24" y="295"/>
                    <a:pt x="23" y="420"/>
                    <a:pt x="50" y="599"/>
                  </a:cubicBezTo>
                  <a:cubicBezTo>
                    <a:pt x="79" y="792"/>
                    <a:pt x="139" y="1067"/>
                    <a:pt x="286" y="1380"/>
                  </a:cubicBezTo>
                  <a:cubicBezTo>
                    <a:pt x="358" y="1538"/>
                    <a:pt x="454" y="1702"/>
                    <a:pt x="583" y="1864"/>
                  </a:cubicBezTo>
                  <a:cubicBezTo>
                    <a:pt x="708" y="2028"/>
                    <a:pt x="870" y="2184"/>
                    <a:pt x="1058" y="2321"/>
                  </a:cubicBezTo>
                  <a:cubicBezTo>
                    <a:pt x="1155" y="2384"/>
                    <a:pt x="1259" y="2447"/>
                    <a:pt x="1364" y="2504"/>
                  </a:cubicBezTo>
                  <a:cubicBezTo>
                    <a:pt x="1474" y="2551"/>
                    <a:pt x="1589" y="2598"/>
                    <a:pt x="1706" y="2635"/>
                  </a:cubicBezTo>
                  <a:cubicBezTo>
                    <a:pt x="1823" y="2662"/>
                    <a:pt x="1943" y="2692"/>
                    <a:pt x="2063" y="2713"/>
                  </a:cubicBezTo>
                  <a:cubicBezTo>
                    <a:pt x="2183" y="2723"/>
                    <a:pt x="2304" y="2734"/>
                    <a:pt x="2424" y="2739"/>
                  </a:cubicBezTo>
                  <a:lnTo>
                    <a:pt x="2435" y="2739"/>
                  </a:lnTo>
                  <a:lnTo>
                    <a:pt x="2476" y="2738"/>
                  </a:lnTo>
                  <a:lnTo>
                    <a:pt x="2495" y="2736"/>
                  </a:lnTo>
                  <a:lnTo>
                    <a:pt x="2533" y="2734"/>
                  </a:lnTo>
                  <a:lnTo>
                    <a:pt x="2608" y="2729"/>
                  </a:lnTo>
                  <a:lnTo>
                    <a:pt x="2758" y="2717"/>
                  </a:lnTo>
                  <a:cubicBezTo>
                    <a:pt x="2862" y="2708"/>
                    <a:pt x="3008" y="2673"/>
                    <a:pt x="3128" y="2650"/>
                  </a:cubicBezTo>
                  <a:cubicBezTo>
                    <a:pt x="3370" y="2588"/>
                    <a:pt x="3582" y="2493"/>
                    <a:pt x="3781" y="2378"/>
                  </a:cubicBezTo>
                  <a:cubicBezTo>
                    <a:pt x="3979" y="2261"/>
                    <a:pt x="4144" y="2117"/>
                    <a:pt x="4288" y="1971"/>
                  </a:cubicBezTo>
                  <a:cubicBezTo>
                    <a:pt x="4426" y="1822"/>
                    <a:pt x="4539" y="1669"/>
                    <a:pt x="4629" y="1522"/>
                  </a:cubicBezTo>
                  <a:cubicBezTo>
                    <a:pt x="4807" y="1226"/>
                    <a:pt x="4896" y="959"/>
                    <a:pt x="4946" y="771"/>
                  </a:cubicBezTo>
                  <a:cubicBezTo>
                    <a:pt x="4994" y="583"/>
                    <a:pt x="5003" y="468"/>
                    <a:pt x="5005" y="460"/>
                  </a:cubicBezTo>
                  <a:cubicBezTo>
                    <a:pt x="5037" y="327"/>
                    <a:pt x="4956" y="192"/>
                    <a:pt x="4822" y="159"/>
                  </a:cubicBezTo>
                  <a:cubicBezTo>
                    <a:pt x="4802" y="155"/>
                    <a:pt x="4783" y="152"/>
                    <a:pt x="4764" y="152"/>
                  </a:cubicBezTo>
                  <a:cubicBezTo>
                    <a:pt x="4652" y="152"/>
                    <a:pt x="4550" y="229"/>
                    <a:pt x="4522" y="342"/>
                  </a:cubicBezTo>
                  <a:cubicBezTo>
                    <a:pt x="4522" y="342"/>
                    <a:pt x="4522" y="341"/>
                    <a:pt x="4522" y="341"/>
                  </a:cubicBezTo>
                  <a:cubicBezTo>
                    <a:pt x="4516" y="341"/>
                    <a:pt x="4359" y="698"/>
                    <a:pt x="4022" y="1084"/>
                  </a:cubicBezTo>
                  <a:cubicBezTo>
                    <a:pt x="3934" y="1182"/>
                    <a:pt x="3830" y="1275"/>
                    <a:pt x="3723" y="1369"/>
                  </a:cubicBezTo>
                  <a:cubicBezTo>
                    <a:pt x="3609" y="1458"/>
                    <a:pt x="3482" y="1533"/>
                    <a:pt x="3350" y="1602"/>
                  </a:cubicBezTo>
                  <a:cubicBezTo>
                    <a:pt x="3217" y="1667"/>
                    <a:pt x="3062" y="1716"/>
                    <a:pt x="2919" y="1748"/>
                  </a:cubicBezTo>
                  <a:cubicBezTo>
                    <a:pt x="2843" y="1755"/>
                    <a:pt x="2796" y="1778"/>
                    <a:pt x="2699" y="1784"/>
                  </a:cubicBezTo>
                  <a:lnTo>
                    <a:pt x="2429" y="1798"/>
                  </a:lnTo>
                  <a:cubicBezTo>
                    <a:pt x="2349" y="1788"/>
                    <a:pt x="2268" y="1787"/>
                    <a:pt x="2188" y="1783"/>
                  </a:cubicBezTo>
                  <a:lnTo>
                    <a:pt x="1959" y="1740"/>
                  </a:lnTo>
                  <a:cubicBezTo>
                    <a:pt x="1886" y="1719"/>
                    <a:pt x="1818" y="1688"/>
                    <a:pt x="1746" y="1669"/>
                  </a:cubicBezTo>
                  <a:cubicBezTo>
                    <a:pt x="1680" y="1638"/>
                    <a:pt x="1613" y="1606"/>
                    <a:pt x="1549" y="1574"/>
                  </a:cubicBezTo>
                  <a:cubicBezTo>
                    <a:pt x="1427" y="1495"/>
                    <a:pt x="1310" y="1412"/>
                    <a:pt x="1210" y="1313"/>
                  </a:cubicBezTo>
                  <a:cubicBezTo>
                    <a:pt x="1111" y="1214"/>
                    <a:pt x="1020" y="1108"/>
                    <a:pt x="943" y="1002"/>
                  </a:cubicBezTo>
                  <a:cubicBezTo>
                    <a:pt x="790" y="790"/>
                    <a:pt x="683" y="584"/>
                    <a:pt x="614" y="437"/>
                  </a:cubicBezTo>
                  <a:cubicBezTo>
                    <a:pt x="544" y="288"/>
                    <a:pt x="513" y="216"/>
                    <a:pt x="513" y="210"/>
                  </a:cubicBezTo>
                  <a:cubicBezTo>
                    <a:pt x="493" y="88"/>
                    <a:pt x="387" y="1"/>
                    <a:pt x="26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29"/>
            <p:cNvSpPr/>
            <p:nvPr/>
          </p:nvSpPr>
          <p:spPr>
            <a:xfrm>
              <a:off x="1623325" y="1466175"/>
              <a:ext cx="105425" cy="81325"/>
            </a:xfrm>
            <a:custGeom>
              <a:avLst/>
              <a:gdLst/>
              <a:ahLst/>
              <a:cxnLst/>
              <a:rect l="l" t="t" r="r" b="b"/>
              <a:pathLst>
                <a:path w="4217" h="3253" extrusionOk="0">
                  <a:moveTo>
                    <a:pt x="2109" y="0"/>
                  </a:moveTo>
                  <a:cubicBezTo>
                    <a:pt x="945" y="0"/>
                    <a:pt x="0" y="728"/>
                    <a:pt x="0" y="1626"/>
                  </a:cubicBezTo>
                  <a:cubicBezTo>
                    <a:pt x="0" y="2524"/>
                    <a:pt x="945" y="3252"/>
                    <a:pt x="2109" y="3252"/>
                  </a:cubicBezTo>
                  <a:cubicBezTo>
                    <a:pt x="3273" y="3252"/>
                    <a:pt x="4217" y="2525"/>
                    <a:pt x="4217" y="1626"/>
                  </a:cubicBezTo>
                  <a:cubicBezTo>
                    <a:pt x="4217" y="728"/>
                    <a:pt x="3273" y="0"/>
                    <a:pt x="21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421;p29"/>
            <p:cNvSpPr/>
            <p:nvPr/>
          </p:nvSpPr>
          <p:spPr>
            <a:xfrm>
              <a:off x="1922550" y="1469025"/>
              <a:ext cx="105425" cy="81325"/>
            </a:xfrm>
            <a:custGeom>
              <a:avLst/>
              <a:gdLst/>
              <a:ahLst/>
              <a:cxnLst/>
              <a:rect l="l" t="t" r="r" b="b"/>
              <a:pathLst>
                <a:path w="4217" h="3253" extrusionOk="0">
                  <a:moveTo>
                    <a:pt x="2109" y="0"/>
                  </a:moveTo>
                  <a:cubicBezTo>
                    <a:pt x="944" y="0"/>
                    <a:pt x="1" y="728"/>
                    <a:pt x="1" y="1626"/>
                  </a:cubicBezTo>
                  <a:cubicBezTo>
                    <a:pt x="1" y="2524"/>
                    <a:pt x="945" y="3252"/>
                    <a:pt x="2109" y="3252"/>
                  </a:cubicBezTo>
                  <a:cubicBezTo>
                    <a:pt x="3273" y="3252"/>
                    <a:pt x="4217" y="2524"/>
                    <a:pt x="4217" y="1626"/>
                  </a:cubicBezTo>
                  <a:cubicBezTo>
                    <a:pt x="4217" y="729"/>
                    <a:pt x="3273" y="0"/>
                    <a:pt x="21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2" name="Google Shape;422;p29"/>
          <p:cNvGrpSpPr/>
          <p:nvPr/>
        </p:nvGrpSpPr>
        <p:grpSpPr>
          <a:xfrm>
            <a:off x="7825049" y="1749866"/>
            <a:ext cx="752125" cy="919784"/>
            <a:chOff x="7323625" y="1179750"/>
            <a:chExt cx="1253550" cy="1489900"/>
          </a:xfrm>
        </p:grpSpPr>
        <p:sp>
          <p:nvSpPr>
            <p:cNvPr id="423" name="Google Shape;423;p29"/>
            <p:cNvSpPr/>
            <p:nvPr/>
          </p:nvSpPr>
          <p:spPr>
            <a:xfrm>
              <a:off x="7775200" y="2630350"/>
              <a:ext cx="75925" cy="39300"/>
            </a:xfrm>
            <a:custGeom>
              <a:avLst/>
              <a:gdLst/>
              <a:ahLst/>
              <a:cxnLst/>
              <a:rect l="l" t="t" r="r" b="b"/>
              <a:pathLst>
                <a:path w="3037" h="1572" extrusionOk="0">
                  <a:moveTo>
                    <a:pt x="1637" y="0"/>
                  </a:moveTo>
                  <a:cubicBezTo>
                    <a:pt x="850" y="0"/>
                    <a:pt x="73" y="280"/>
                    <a:pt x="12" y="933"/>
                  </a:cubicBezTo>
                  <a:cubicBezTo>
                    <a:pt x="1" y="1061"/>
                    <a:pt x="41" y="1181"/>
                    <a:pt x="125" y="1279"/>
                  </a:cubicBezTo>
                  <a:cubicBezTo>
                    <a:pt x="277" y="1453"/>
                    <a:pt x="567" y="1550"/>
                    <a:pt x="988" y="1569"/>
                  </a:cubicBezTo>
                  <a:cubicBezTo>
                    <a:pt x="1030" y="1571"/>
                    <a:pt x="1073" y="1571"/>
                    <a:pt x="1119" y="1571"/>
                  </a:cubicBezTo>
                  <a:cubicBezTo>
                    <a:pt x="1809" y="1571"/>
                    <a:pt x="2940" y="1352"/>
                    <a:pt x="3020" y="761"/>
                  </a:cubicBezTo>
                  <a:cubicBezTo>
                    <a:pt x="3036" y="627"/>
                    <a:pt x="2999" y="500"/>
                    <a:pt x="2906" y="390"/>
                  </a:cubicBezTo>
                  <a:cubicBezTo>
                    <a:pt x="2643" y="73"/>
                    <a:pt x="2033" y="14"/>
                    <a:pt x="1783" y="3"/>
                  </a:cubicBezTo>
                  <a:cubicBezTo>
                    <a:pt x="1735" y="1"/>
                    <a:pt x="1686" y="0"/>
                    <a:pt x="163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424;p29"/>
            <p:cNvSpPr/>
            <p:nvPr/>
          </p:nvSpPr>
          <p:spPr>
            <a:xfrm>
              <a:off x="7829200" y="2505975"/>
              <a:ext cx="21375" cy="146125"/>
            </a:xfrm>
            <a:custGeom>
              <a:avLst/>
              <a:gdLst/>
              <a:ahLst/>
              <a:cxnLst/>
              <a:rect l="l" t="t" r="r" b="b"/>
              <a:pathLst>
                <a:path w="855" h="5845" extrusionOk="0">
                  <a:moveTo>
                    <a:pt x="609" y="1"/>
                  </a:moveTo>
                  <a:cubicBezTo>
                    <a:pt x="488" y="1"/>
                    <a:pt x="382" y="92"/>
                    <a:pt x="371" y="215"/>
                  </a:cubicBezTo>
                  <a:cubicBezTo>
                    <a:pt x="355" y="381"/>
                    <a:pt x="1" y="4286"/>
                    <a:pt x="255" y="5651"/>
                  </a:cubicBezTo>
                  <a:cubicBezTo>
                    <a:pt x="275" y="5764"/>
                    <a:pt x="375" y="5845"/>
                    <a:pt x="485" y="5845"/>
                  </a:cubicBezTo>
                  <a:cubicBezTo>
                    <a:pt x="500" y="5845"/>
                    <a:pt x="515" y="5843"/>
                    <a:pt x="531" y="5840"/>
                  </a:cubicBezTo>
                  <a:cubicBezTo>
                    <a:pt x="660" y="5815"/>
                    <a:pt x="744" y="5692"/>
                    <a:pt x="719" y="5565"/>
                  </a:cubicBezTo>
                  <a:cubicBezTo>
                    <a:pt x="477" y="4264"/>
                    <a:pt x="838" y="299"/>
                    <a:pt x="841" y="259"/>
                  </a:cubicBezTo>
                  <a:cubicBezTo>
                    <a:pt x="854" y="128"/>
                    <a:pt x="757" y="13"/>
                    <a:pt x="629" y="2"/>
                  </a:cubicBezTo>
                  <a:cubicBezTo>
                    <a:pt x="622" y="1"/>
                    <a:pt x="615" y="1"/>
                    <a:pt x="60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425;p29"/>
            <p:cNvSpPr/>
            <p:nvPr/>
          </p:nvSpPr>
          <p:spPr>
            <a:xfrm>
              <a:off x="8193400" y="2406750"/>
              <a:ext cx="33625" cy="185525"/>
            </a:xfrm>
            <a:custGeom>
              <a:avLst/>
              <a:gdLst/>
              <a:ahLst/>
              <a:cxnLst/>
              <a:rect l="l" t="t" r="r" b="b"/>
              <a:pathLst>
                <a:path w="1345" h="7421" extrusionOk="0">
                  <a:moveTo>
                    <a:pt x="263" y="0"/>
                  </a:moveTo>
                  <a:cubicBezTo>
                    <a:pt x="243" y="0"/>
                    <a:pt x="222" y="3"/>
                    <a:pt x="202" y="8"/>
                  </a:cubicBezTo>
                  <a:cubicBezTo>
                    <a:pt x="77" y="42"/>
                    <a:pt x="0" y="170"/>
                    <a:pt x="35" y="297"/>
                  </a:cubicBezTo>
                  <a:cubicBezTo>
                    <a:pt x="43" y="328"/>
                    <a:pt x="873" y="3511"/>
                    <a:pt x="856" y="7183"/>
                  </a:cubicBezTo>
                  <a:cubicBezTo>
                    <a:pt x="856" y="7313"/>
                    <a:pt x="961" y="7419"/>
                    <a:pt x="1092" y="7421"/>
                  </a:cubicBezTo>
                  <a:cubicBezTo>
                    <a:pt x="1222" y="7421"/>
                    <a:pt x="1327" y="7316"/>
                    <a:pt x="1327" y="7184"/>
                  </a:cubicBezTo>
                  <a:cubicBezTo>
                    <a:pt x="1344" y="3451"/>
                    <a:pt x="500" y="208"/>
                    <a:pt x="490" y="176"/>
                  </a:cubicBezTo>
                  <a:cubicBezTo>
                    <a:pt x="462" y="71"/>
                    <a:pt x="367" y="0"/>
                    <a:pt x="26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29"/>
            <p:cNvSpPr/>
            <p:nvPr/>
          </p:nvSpPr>
          <p:spPr>
            <a:xfrm>
              <a:off x="8215500" y="2573325"/>
              <a:ext cx="71075" cy="50650"/>
            </a:xfrm>
            <a:custGeom>
              <a:avLst/>
              <a:gdLst/>
              <a:ahLst/>
              <a:cxnLst/>
              <a:rect l="l" t="t" r="r" b="b"/>
              <a:pathLst>
                <a:path w="2843" h="2026" extrusionOk="0">
                  <a:moveTo>
                    <a:pt x="704" y="1"/>
                  </a:moveTo>
                  <a:cubicBezTo>
                    <a:pt x="202" y="1"/>
                    <a:pt x="77" y="270"/>
                    <a:pt x="46" y="389"/>
                  </a:cubicBezTo>
                  <a:cubicBezTo>
                    <a:pt x="0" y="565"/>
                    <a:pt x="53" y="754"/>
                    <a:pt x="199" y="952"/>
                  </a:cubicBezTo>
                  <a:cubicBezTo>
                    <a:pt x="572" y="1456"/>
                    <a:pt x="1568" y="1997"/>
                    <a:pt x="2172" y="2024"/>
                  </a:cubicBezTo>
                  <a:cubicBezTo>
                    <a:pt x="2188" y="2025"/>
                    <a:pt x="2204" y="2025"/>
                    <a:pt x="2219" y="2025"/>
                  </a:cubicBezTo>
                  <a:cubicBezTo>
                    <a:pt x="2620" y="2025"/>
                    <a:pt x="2736" y="1786"/>
                    <a:pt x="2767" y="1680"/>
                  </a:cubicBezTo>
                  <a:cubicBezTo>
                    <a:pt x="2842" y="1430"/>
                    <a:pt x="2790" y="1168"/>
                    <a:pt x="2617" y="925"/>
                  </a:cubicBezTo>
                  <a:cubicBezTo>
                    <a:pt x="2249" y="405"/>
                    <a:pt x="1366" y="29"/>
                    <a:pt x="771" y="2"/>
                  </a:cubicBezTo>
                  <a:cubicBezTo>
                    <a:pt x="748" y="1"/>
                    <a:pt x="726" y="1"/>
                    <a:pt x="70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427;p29"/>
            <p:cNvSpPr/>
            <p:nvPr/>
          </p:nvSpPr>
          <p:spPr>
            <a:xfrm>
              <a:off x="7588950" y="1672750"/>
              <a:ext cx="315200" cy="159075"/>
            </a:xfrm>
            <a:custGeom>
              <a:avLst/>
              <a:gdLst/>
              <a:ahLst/>
              <a:cxnLst/>
              <a:rect l="l" t="t" r="r" b="b"/>
              <a:pathLst>
                <a:path w="12608" h="6363" extrusionOk="0">
                  <a:moveTo>
                    <a:pt x="9910" y="1"/>
                  </a:moveTo>
                  <a:cubicBezTo>
                    <a:pt x="9314" y="1"/>
                    <a:pt x="8673" y="201"/>
                    <a:pt x="8053" y="769"/>
                  </a:cubicBezTo>
                  <a:cubicBezTo>
                    <a:pt x="7074" y="1663"/>
                    <a:pt x="6746" y="2714"/>
                    <a:pt x="6480" y="3556"/>
                  </a:cubicBezTo>
                  <a:cubicBezTo>
                    <a:pt x="6166" y="4560"/>
                    <a:pt x="5965" y="5091"/>
                    <a:pt x="5202" y="5225"/>
                  </a:cubicBezTo>
                  <a:cubicBezTo>
                    <a:pt x="5018" y="5258"/>
                    <a:pt x="4831" y="5271"/>
                    <a:pt x="4642" y="5271"/>
                  </a:cubicBezTo>
                  <a:cubicBezTo>
                    <a:pt x="4211" y="5271"/>
                    <a:pt x="3772" y="5202"/>
                    <a:pt x="3342" y="5135"/>
                  </a:cubicBezTo>
                  <a:cubicBezTo>
                    <a:pt x="2921" y="5069"/>
                    <a:pt x="2494" y="5003"/>
                    <a:pt x="2078" y="5003"/>
                  </a:cubicBezTo>
                  <a:cubicBezTo>
                    <a:pt x="1347" y="5003"/>
                    <a:pt x="650" y="5209"/>
                    <a:pt x="78" y="5988"/>
                  </a:cubicBezTo>
                  <a:cubicBezTo>
                    <a:pt x="1" y="6093"/>
                    <a:pt x="25" y="6240"/>
                    <a:pt x="129" y="6317"/>
                  </a:cubicBezTo>
                  <a:cubicBezTo>
                    <a:pt x="172" y="6349"/>
                    <a:pt x="220" y="6362"/>
                    <a:pt x="269" y="6362"/>
                  </a:cubicBezTo>
                  <a:cubicBezTo>
                    <a:pt x="343" y="6362"/>
                    <a:pt x="414" y="6330"/>
                    <a:pt x="460" y="6266"/>
                  </a:cubicBezTo>
                  <a:cubicBezTo>
                    <a:pt x="914" y="5646"/>
                    <a:pt x="1462" y="5473"/>
                    <a:pt x="2082" y="5473"/>
                  </a:cubicBezTo>
                  <a:cubicBezTo>
                    <a:pt x="2453" y="5473"/>
                    <a:pt x="2851" y="5535"/>
                    <a:pt x="3269" y="5601"/>
                  </a:cubicBezTo>
                  <a:cubicBezTo>
                    <a:pt x="3717" y="5671"/>
                    <a:pt x="4176" y="5743"/>
                    <a:pt x="4638" y="5743"/>
                  </a:cubicBezTo>
                  <a:cubicBezTo>
                    <a:pt x="4853" y="5743"/>
                    <a:pt x="5068" y="5727"/>
                    <a:pt x="5284" y="5689"/>
                  </a:cubicBezTo>
                  <a:cubicBezTo>
                    <a:pt x="6365" y="5499"/>
                    <a:pt x="6640" y="4624"/>
                    <a:pt x="6932" y="3697"/>
                  </a:cubicBezTo>
                  <a:cubicBezTo>
                    <a:pt x="7193" y="2866"/>
                    <a:pt x="7487" y="1926"/>
                    <a:pt x="8371" y="1116"/>
                  </a:cubicBezTo>
                  <a:cubicBezTo>
                    <a:pt x="8894" y="638"/>
                    <a:pt x="9433" y="469"/>
                    <a:pt x="9936" y="469"/>
                  </a:cubicBezTo>
                  <a:cubicBezTo>
                    <a:pt x="11134" y="469"/>
                    <a:pt x="12124" y="1433"/>
                    <a:pt x="12182" y="1491"/>
                  </a:cubicBezTo>
                  <a:cubicBezTo>
                    <a:pt x="12227" y="1536"/>
                    <a:pt x="12287" y="1559"/>
                    <a:pt x="12347" y="1559"/>
                  </a:cubicBezTo>
                  <a:cubicBezTo>
                    <a:pt x="12408" y="1559"/>
                    <a:pt x="12469" y="1536"/>
                    <a:pt x="12515" y="1489"/>
                  </a:cubicBezTo>
                  <a:cubicBezTo>
                    <a:pt x="12607" y="1398"/>
                    <a:pt x="12607" y="1248"/>
                    <a:pt x="12515" y="1157"/>
                  </a:cubicBezTo>
                  <a:cubicBezTo>
                    <a:pt x="12498" y="1141"/>
                    <a:pt x="11333" y="1"/>
                    <a:pt x="991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428;p29"/>
            <p:cNvSpPr/>
            <p:nvPr/>
          </p:nvSpPr>
          <p:spPr>
            <a:xfrm>
              <a:off x="7552375" y="1819575"/>
              <a:ext cx="70125" cy="54325"/>
            </a:xfrm>
            <a:custGeom>
              <a:avLst/>
              <a:gdLst/>
              <a:ahLst/>
              <a:cxnLst/>
              <a:rect l="l" t="t" r="r" b="b"/>
              <a:pathLst>
                <a:path w="2805" h="2173" extrusionOk="0">
                  <a:moveTo>
                    <a:pt x="1823" y="0"/>
                  </a:moveTo>
                  <a:cubicBezTo>
                    <a:pt x="1474" y="0"/>
                    <a:pt x="0" y="372"/>
                    <a:pt x="15" y="741"/>
                  </a:cubicBezTo>
                  <a:cubicBezTo>
                    <a:pt x="20" y="872"/>
                    <a:pt x="125" y="916"/>
                    <a:pt x="263" y="916"/>
                  </a:cubicBezTo>
                  <a:cubicBezTo>
                    <a:pt x="545" y="916"/>
                    <a:pt x="964" y="735"/>
                    <a:pt x="964" y="735"/>
                  </a:cubicBezTo>
                  <a:lnTo>
                    <a:pt x="964" y="735"/>
                  </a:lnTo>
                  <a:cubicBezTo>
                    <a:pt x="964" y="735"/>
                    <a:pt x="97" y="1471"/>
                    <a:pt x="402" y="1742"/>
                  </a:cubicBezTo>
                  <a:cubicBezTo>
                    <a:pt x="442" y="1778"/>
                    <a:pt x="486" y="1793"/>
                    <a:pt x="533" y="1793"/>
                  </a:cubicBezTo>
                  <a:cubicBezTo>
                    <a:pt x="844" y="1793"/>
                    <a:pt x="1266" y="1116"/>
                    <a:pt x="1266" y="1116"/>
                  </a:cubicBezTo>
                  <a:lnTo>
                    <a:pt x="1266" y="1116"/>
                  </a:lnTo>
                  <a:cubicBezTo>
                    <a:pt x="1266" y="1116"/>
                    <a:pt x="1056" y="2172"/>
                    <a:pt x="1385" y="2172"/>
                  </a:cubicBezTo>
                  <a:cubicBezTo>
                    <a:pt x="1390" y="2172"/>
                    <a:pt x="1396" y="2172"/>
                    <a:pt x="1402" y="2172"/>
                  </a:cubicBezTo>
                  <a:cubicBezTo>
                    <a:pt x="1756" y="2134"/>
                    <a:pt x="1976" y="930"/>
                    <a:pt x="1976" y="930"/>
                  </a:cubicBezTo>
                  <a:cubicBezTo>
                    <a:pt x="1976" y="930"/>
                    <a:pt x="2108" y="1622"/>
                    <a:pt x="2422" y="1622"/>
                  </a:cubicBezTo>
                  <a:cubicBezTo>
                    <a:pt x="2438" y="1622"/>
                    <a:pt x="2455" y="1621"/>
                    <a:pt x="2472" y="1617"/>
                  </a:cubicBezTo>
                  <a:cubicBezTo>
                    <a:pt x="2622" y="1581"/>
                    <a:pt x="2804" y="377"/>
                    <a:pt x="1884" y="8"/>
                  </a:cubicBezTo>
                  <a:cubicBezTo>
                    <a:pt x="1872" y="3"/>
                    <a:pt x="1851" y="0"/>
                    <a:pt x="182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429;p29"/>
            <p:cNvSpPr/>
            <p:nvPr/>
          </p:nvSpPr>
          <p:spPr>
            <a:xfrm>
              <a:off x="7323625" y="1179750"/>
              <a:ext cx="1253550" cy="1341000"/>
            </a:xfrm>
            <a:custGeom>
              <a:avLst/>
              <a:gdLst/>
              <a:ahLst/>
              <a:cxnLst/>
              <a:rect l="l" t="t" r="r" b="b"/>
              <a:pathLst>
                <a:path w="50142" h="53640" extrusionOk="0">
                  <a:moveTo>
                    <a:pt x="19273" y="0"/>
                  </a:moveTo>
                  <a:cubicBezTo>
                    <a:pt x="17688" y="0"/>
                    <a:pt x="16010" y="166"/>
                    <a:pt x="14248" y="518"/>
                  </a:cubicBezTo>
                  <a:cubicBezTo>
                    <a:pt x="1012" y="3161"/>
                    <a:pt x="0" y="15575"/>
                    <a:pt x="1515" y="20059"/>
                  </a:cubicBezTo>
                  <a:cubicBezTo>
                    <a:pt x="2387" y="22639"/>
                    <a:pt x="4951" y="23524"/>
                    <a:pt x="7284" y="23524"/>
                  </a:cubicBezTo>
                  <a:cubicBezTo>
                    <a:pt x="9005" y="23524"/>
                    <a:pt x="10600" y="23043"/>
                    <a:pt x="11298" y="22404"/>
                  </a:cubicBezTo>
                  <a:cubicBezTo>
                    <a:pt x="13568" y="20330"/>
                    <a:pt x="11409" y="13972"/>
                    <a:pt x="16475" y="12747"/>
                  </a:cubicBezTo>
                  <a:cubicBezTo>
                    <a:pt x="17015" y="12617"/>
                    <a:pt x="17537" y="12552"/>
                    <a:pt x="18034" y="12552"/>
                  </a:cubicBezTo>
                  <a:cubicBezTo>
                    <a:pt x="21796" y="12552"/>
                    <a:pt x="24145" y="16253"/>
                    <a:pt x="22209" y="23154"/>
                  </a:cubicBezTo>
                  <a:cubicBezTo>
                    <a:pt x="20214" y="30260"/>
                    <a:pt x="14065" y="37294"/>
                    <a:pt x="12802" y="41984"/>
                  </a:cubicBezTo>
                  <a:cubicBezTo>
                    <a:pt x="11539" y="46674"/>
                    <a:pt x="14577" y="52478"/>
                    <a:pt x="21253" y="53566"/>
                  </a:cubicBezTo>
                  <a:cubicBezTo>
                    <a:pt x="21560" y="53616"/>
                    <a:pt x="21893" y="53640"/>
                    <a:pt x="22248" y="53640"/>
                  </a:cubicBezTo>
                  <a:cubicBezTo>
                    <a:pt x="29604" y="53640"/>
                    <a:pt x="46608" y="43284"/>
                    <a:pt x="48531" y="38957"/>
                  </a:cubicBezTo>
                  <a:cubicBezTo>
                    <a:pt x="50142" y="35337"/>
                    <a:pt x="44462" y="28794"/>
                    <a:pt x="42127" y="28783"/>
                  </a:cubicBezTo>
                  <a:cubicBezTo>
                    <a:pt x="42125" y="28783"/>
                    <a:pt x="42122" y="28783"/>
                    <a:pt x="42119" y="28783"/>
                  </a:cubicBezTo>
                  <a:cubicBezTo>
                    <a:pt x="39054" y="28783"/>
                    <a:pt x="31601" y="35727"/>
                    <a:pt x="29648" y="35727"/>
                  </a:cubicBezTo>
                  <a:cubicBezTo>
                    <a:pt x="29499" y="35727"/>
                    <a:pt x="29381" y="35686"/>
                    <a:pt x="29300" y="35598"/>
                  </a:cubicBezTo>
                  <a:cubicBezTo>
                    <a:pt x="28170" y="34361"/>
                    <a:pt x="34345" y="25934"/>
                    <a:pt x="35189" y="15819"/>
                  </a:cubicBezTo>
                  <a:cubicBezTo>
                    <a:pt x="35922" y="7051"/>
                    <a:pt x="29593" y="0"/>
                    <a:pt x="1927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430;p29"/>
            <p:cNvSpPr/>
            <p:nvPr/>
          </p:nvSpPr>
          <p:spPr>
            <a:xfrm>
              <a:off x="7565325" y="1303300"/>
              <a:ext cx="67675" cy="64075"/>
            </a:xfrm>
            <a:custGeom>
              <a:avLst/>
              <a:gdLst/>
              <a:ahLst/>
              <a:cxnLst/>
              <a:rect l="l" t="t" r="r" b="b"/>
              <a:pathLst>
                <a:path w="2707" h="2563" extrusionOk="0">
                  <a:moveTo>
                    <a:pt x="1358" y="1"/>
                  </a:moveTo>
                  <a:cubicBezTo>
                    <a:pt x="1308" y="1"/>
                    <a:pt x="1258" y="4"/>
                    <a:pt x="1207" y="10"/>
                  </a:cubicBezTo>
                  <a:cubicBezTo>
                    <a:pt x="505" y="90"/>
                    <a:pt x="0" y="725"/>
                    <a:pt x="82" y="1428"/>
                  </a:cubicBezTo>
                  <a:cubicBezTo>
                    <a:pt x="157" y="2080"/>
                    <a:pt x="711" y="2562"/>
                    <a:pt x="1353" y="2562"/>
                  </a:cubicBezTo>
                  <a:cubicBezTo>
                    <a:pt x="1401" y="2562"/>
                    <a:pt x="1450" y="2560"/>
                    <a:pt x="1500" y="2554"/>
                  </a:cubicBezTo>
                  <a:cubicBezTo>
                    <a:pt x="2204" y="2471"/>
                    <a:pt x="2707" y="1836"/>
                    <a:pt x="2626" y="1134"/>
                  </a:cubicBezTo>
                  <a:cubicBezTo>
                    <a:pt x="2550" y="481"/>
                    <a:pt x="1999" y="1"/>
                    <a:pt x="135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431;p29"/>
            <p:cNvSpPr/>
            <p:nvPr/>
          </p:nvSpPr>
          <p:spPr>
            <a:xfrm>
              <a:off x="7833375" y="1267450"/>
              <a:ext cx="67700" cy="64050"/>
            </a:xfrm>
            <a:custGeom>
              <a:avLst/>
              <a:gdLst/>
              <a:ahLst/>
              <a:cxnLst/>
              <a:rect l="l" t="t" r="r" b="b"/>
              <a:pathLst>
                <a:path w="2708" h="2562" extrusionOk="0">
                  <a:moveTo>
                    <a:pt x="1355" y="1"/>
                  </a:moveTo>
                  <a:cubicBezTo>
                    <a:pt x="1306" y="1"/>
                    <a:pt x="1257" y="3"/>
                    <a:pt x="1208" y="9"/>
                  </a:cubicBezTo>
                  <a:cubicBezTo>
                    <a:pt x="504" y="90"/>
                    <a:pt x="1" y="725"/>
                    <a:pt x="81" y="1428"/>
                  </a:cubicBezTo>
                  <a:cubicBezTo>
                    <a:pt x="156" y="2080"/>
                    <a:pt x="710" y="2562"/>
                    <a:pt x="1351" y="2562"/>
                  </a:cubicBezTo>
                  <a:cubicBezTo>
                    <a:pt x="1401" y="2562"/>
                    <a:pt x="1450" y="2559"/>
                    <a:pt x="1500" y="2553"/>
                  </a:cubicBezTo>
                  <a:cubicBezTo>
                    <a:pt x="2202" y="2471"/>
                    <a:pt x="2707" y="1836"/>
                    <a:pt x="2626" y="1133"/>
                  </a:cubicBezTo>
                  <a:cubicBezTo>
                    <a:pt x="2551" y="481"/>
                    <a:pt x="1996" y="1"/>
                    <a:pt x="135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29"/>
            <p:cNvSpPr/>
            <p:nvPr/>
          </p:nvSpPr>
          <p:spPr>
            <a:xfrm>
              <a:off x="7702800" y="1386775"/>
              <a:ext cx="96700" cy="30175"/>
            </a:xfrm>
            <a:custGeom>
              <a:avLst/>
              <a:gdLst/>
              <a:ahLst/>
              <a:cxnLst/>
              <a:rect l="l" t="t" r="r" b="b"/>
              <a:pathLst>
                <a:path w="3868" h="1207" extrusionOk="0">
                  <a:moveTo>
                    <a:pt x="2320" y="1"/>
                  </a:moveTo>
                  <a:cubicBezTo>
                    <a:pt x="1009" y="1"/>
                    <a:pt x="12" y="978"/>
                    <a:pt x="12" y="978"/>
                  </a:cubicBezTo>
                  <a:lnTo>
                    <a:pt x="0" y="1010"/>
                  </a:lnTo>
                  <a:cubicBezTo>
                    <a:pt x="366" y="1134"/>
                    <a:pt x="784" y="1207"/>
                    <a:pt x="1247" y="1207"/>
                  </a:cubicBezTo>
                  <a:cubicBezTo>
                    <a:pt x="1420" y="1207"/>
                    <a:pt x="1598" y="1196"/>
                    <a:pt x="1783" y="1175"/>
                  </a:cubicBezTo>
                  <a:cubicBezTo>
                    <a:pt x="2642" y="1076"/>
                    <a:pt x="3339" y="832"/>
                    <a:pt x="3868" y="517"/>
                  </a:cubicBezTo>
                  <a:lnTo>
                    <a:pt x="3855" y="492"/>
                  </a:lnTo>
                  <a:cubicBezTo>
                    <a:pt x="3324" y="132"/>
                    <a:pt x="2800" y="1"/>
                    <a:pt x="232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433;p29"/>
            <p:cNvSpPr/>
            <p:nvPr/>
          </p:nvSpPr>
          <p:spPr>
            <a:xfrm>
              <a:off x="7645850" y="1328300"/>
              <a:ext cx="193650" cy="83725"/>
            </a:xfrm>
            <a:custGeom>
              <a:avLst/>
              <a:gdLst/>
              <a:ahLst/>
              <a:cxnLst/>
              <a:rect l="l" t="t" r="r" b="b"/>
              <a:pathLst>
                <a:path w="7746" h="3349" extrusionOk="0">
                  <a:moveTo>
                    <a:pt x="6579" y="1"/>
                  </a:moveTo>
                  <a:cubicBezTo>
                    <a:pt x="6025" y="1"/>
                    <a:pt x="5341" y="614"/>
                    <a:pt x="4062" y="770"/>
                  </a:cubicBezTo>
                  <a:cubicBezTo>
                    <a:pt x="3734" y="810"/>
                    <a:pt x="3438" y="825"/>
                    <a:pt x="3170" y="825"/>
                  </a:cubicBezTo>
                  <a:cubicBezTo>
                    <a:pt x="2193" y="825"/>
                    <a:pt x="1582" y="619"/>
                    <a:pt x="1142" y="619"/>
                  </a:cubicBezTo>
                  <a:cubicBezTo>
                    <a:pt x="917" y="619"/>
                    <a:pt x="737" y="673"/>
                    <a:pt x="574" y="836"/>
                  </a:cubicBezTo>
                  <a:cubicBezTo>
                    <a:pt x="1" y="1411"/>
                    <a:pt x="692" y="2835"/>
                    <a:pt x="2281" y="3349"/>
                  </a:cubicBezTo>
                  <a:lnTo>
                    <a:pt x="2291" y="3317"/>
                  </a:lnTo>
                  <a:cubicBezTo>
                    <a:pt x="2291" y="3317"/>
                    <a:pt x="3288" y="2340"/>
                    <a:pt x="4598" y="2340"/>
                  </a:cubicBezTo>
                  <a:cubicBezTo>
                    <a:pt x="5079" y="2340"/>
                    <a:pt x="5602" y="2471"/>
                    <a:pt x="6134" y="2831"/>
                  </a:cubicBezTo>
                  <a:lnTo>
                    <a:pt x="6147" y="2856"/>
                  </a:lnTo>
                  <a:cubicBezTo>
                    <a:pt x="7437" y="2090"/>
                    <a:pt x="7745" y="891"/>
                    <a:pt x="7100" y="238"/>
                  </a:cubicBezTo>
                  <a:cubicBezTo>
                    <a:pt x="6929" y="67"/>
                    <a:pt x="6761" y="1"/>
                    <a:pt x="657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29"/>
            <p:cNvSpPr/>
            <p:nvPr/>
          </p:nvSpPr>
          <p:spPr>
            <a:xfrm>
              <a:off x="7891425" y="1486075"/>
              <a:ext cx="317200" cy="124650"/>
            </a:xfrm>
            <a:custGeom>
              <a:avLst/>
              <a:gdLst/>
              <a:ahLst/>
              <a:cxnLst/>
              <a:rect l="l" t="t" r="r" b="b"/>
              <a:pathLst>
                <a:path w="12688" h="4986" extrusionOk="0">
                  <a:moveTo>
                    <a:pt x="8592" y="422"/>
                  </a:moveTo>
                  <a:cubicBezTo>
                    <a:pt x="8660" y="422"/>
                    <a:pt x="8723" y="441"/>
                    <a:pt x="8784" y="479"/>
                  </a:cubicBezTo>
                  <a:cubicBezTo>
                    <a:pt x="8972" y="590"/>
                    <a:pt x="9092" y="871"/>
                    <a:pt x="9109" y="1150"/>
                  </a:cubicBezTo>
                  <a:cubicBezTo>
                    <a:pt x="9114" y="1219"/>
                    <a:pt x="9113" y="1288"/>
                    <a:pt x="9107" y="1358"/>
                  </a:cubicBezTo>
                  <a:lnTo>
                    <a:pt x="9107" y="1358"/>
                  </a:lnTo>
                  <a:cubicBezTo>
                    <a:pt x="9027" y="1305"/>
                    <a:pt x="8950" y="1246"/>
                    <a:pt x="8877" y="1181"/>
                  </a:cubicBezTo>
                  <a:cubicBezTo>
                    <a:pt x="8683" y="1013"/>
                    <a:pt x="8496" y="779"/>
                    <a:pt x="8448" y="564"/>
                  </a:cubicBezTo>
                  <a:cubicBezTo>
                    <a:pt x="8436" y="445"/>
                    <a:pt x="8448" y="455"/>
                    <a:pt x="8486" y="436"/>
                  </a:cubicBezTo>
                  <a:cubicBezTo>
                    <a:pt x="8522" y="427"/>
                    <a:pt x="8558" y="422"/>
                    <a:pt x="8592" y="422"/>
                  </a:cubicBezTo>
                  <a:close/>
                  <a:moveTo>
                    <a:pt x="3656" y="1793"/>
                  </a:moveTo>
                  <a:cubicBezTo>
                    <a:pt x="3750" y="1793"/>
                    <a:pt x="3816" y="1826"/>
                    <a:pt x="3882" y="1910"/>
                  </a:cubicBezTo>
                  <a:cubicBezTo>
                    <a:pt x="4018" y="2088"/>
                    <a:pt x="4056" y="2394"/>
                    <a:pt x="4035" y="2665"/>
                  </a:cubicBezTo>
                  <a:cubicBezTo>
                    <a:pt x="4029" y="2743"/>
                    <a:pt x="4019" y="2821"/>
                    <a:pt x="4004" y="2897"/>
                  </a:cubicBezTo>
                  <a:lnTo>
                    <a:pt x="4004" y="2897"/>
                  </a:lnTo>
                  <a:cubicBezTo>
                    <a:pt x="3895" y="2811"/>
                    <a:pt x="3795" y="2715"/>
                    <a:pt x="3709" y="2611"/>
                  </a:cubicBezTo>
                  <a:cubicBezTo>
                    <a:pt x="3515" y="2389"/>
                    <a:pt x="3385" y="2067"/>
                    <a:pt x="3449" y="1905"/>
                  </a:cubicBezTo>
                  <a:cubicBezTo>
                    <a:pt x="3457" y="1868"/>
                    <a:pt x="3489" y="1847"/>
                    <a:pt x="3506" y="1833"/>
                  </a:cubicBezTo>
                  <a:cubicBezTo>
                    <a:pt x="3514" y="1830"/>
                    <a:pt x="3506" y="1828"/>
                    <a:pt x="3523" y="1821"/>
                  </a:cubicBezTo>
                  <a:lnTo>
                    <a:pt x="3582" y="1803"/>
                  </a:lnTo>
                  <a:cubicBezTo>
                    <a:pt x="3582" y="1803"/>
                    <a:pt x="3629" y="1795"/>
                    <a:pt x="3647" y="1793"/>
                  </a:cubicBezTo>
                  <a:cubicBezTo>
                    <a:pt x="3650" y="1793"/>
                    <a:pt x="3653" y="1793"/>
                    <a:pt x="3656" y="1793"/>
                  </a:cubicBezTo>
                  <a:close/>
                  <a:moveTo>
                    <a:pt x="8597" y="1"/>
                  </a:moveTo>
                  <a:cubicBezTo>
                    <a:pt x="8522" y="1"/>
                    <a:pt x="8448" y="11"/>
                    <a:pt x="8380" y="32"/>
                  </a:cubicBezTo>
                  <a:cubicBezTo>
                    <a:pt x="8250" y="68"/>
                    <a:pt x="8128" y="161"/>
                    <a:pt x="8071" y="298"/>
                  </a:cubicBezTo>
                  <a:cubicBezTo>
                    <a:pt x="8018" y="431"/>
                    <a:pt x="8029" y="552"/>
                    <a:pt x="8050" y="650"/>
                  </a:cubicBezTo>
                  <a:cubicBezTo>
                    <a:pt x="8156" y="1035"/>
                    <a:pt x="8390" y="1269"/>
                    <a:pt x="8624" y="1477"/>
                  </a:cubicBezTo>
                  <a:cubicBezTo>
                    <a:pt x="8749" y="1581"/>
                    <a:pt x="8881" y="1672"/>
                    <a:pt x="9017" y="1749"/>
                  </a:cubicBezTo>
                  <a:lnTo>
                    <a:pt x="9017" y="1749"/>
                  </a:lnTo>
                  <a:cubicBezTo>
                    <a:pt x="8881" y="2114"/>
                    <a:pt x="8608" y="2450"/>
                    <a:pt x="8268" y="2696"/>
                  </a:cubicBezTo>
                  <a:cubicBezTo>
                    <a:pt x="7742" y="3076"/>
                    <a:pt x="7072" y="3302"/>
                    <a:pt x="6401" y="3410"/>
                  </a:cubicBezTo>
                  <a:cubicBezTo>
                    <a:pt x="6199" y="3440"/>
                    <a:pt x="5993" y="3456"/>
                    <a:pt x="5789" y="3456"/>
                  </a:cubicBezTo>
                  <a:cubicBezTo>
                    <a:pt x="5323" y="3456"/>
                    <a:pt x="4863" y="3371"/>
                    <a:pt x="4457" y="3176"/>
                  </a:cubicBezTo>
                  <a:cubicBezTo>
                    <a:pt x="4428" y="3162"/>
                    <a:pt x="4399" y="3148"/>
                    <a:pt x="4371" y="3133"/>
                  </a:cubicBezTo>
                  <a:lnTo>
                    <a:pt x="4371" y="3133"/>
                  </a:lnTo>
                  <a:cubicBezTo>
                    <a:pt x="4409" y="2994"/>
                    <a:pt x="4436" y="2850"/>
                    <a:pt x="4451" y="2701"/>
                  </a:cubicBezTo>
                  <a:cubicBezTo>
                    <a:pt x="4473" y="2370"/>
                    <a:pt x="4473" y="2003"/>
                    <a:pt x="4231" y="1647"/>
                  </a:cubicBezTo>
                  <a:cubicBezTo>
                    <a:pt x="4120" y="1482"/>
                    <a:pt x="3892" y="1351"/>
                    <a:pt x="3672" y="1351"/>
                  </a:cubicBezTo>
                  <a:cubicBezTo>
                    <a:pt x="3657" y="1351"/>
                    <a:pt x="3641" y="1352"/>
                    <a:pt x="3626" y="1353"/>
                  </a:cubicBezTo>
                  <a:cubicBezTo>
                    <a:pt x="3565" y="1360"/>
                    <a:pt x="3528" y="1360"/>
                    <a:pt x="3449" y="1383"/>
                  </a:cubicBezTo>
                  <a:cubicBezTo>
                    <a:pt x="3413" y="1393"/>
                    <a:pt x="3371" y="1404"/>
                    <a:pt x="3296" y="1445"/>
                  </a:cubicBezTo>
                  <a:cubicBezTo>
                    <a:pt x="3173" y="1514"/>
                    <a:pt x="3081" y="1620"/>
                    <a:pt x="3036" y="1743"/>
                  </a:cubicBezTo>
                  <a:cubicBezTo>
                    <a:pt x="2948" y="1986"/>
                    <a:pt x="2995" y="2210"/>
                    <a:pt x="3063" y="2396"/>
                  </a:cubicBezTo>
                  <a:cubicBezTo>
                    <a:pt x="3135" y="2584"/>
                    <a:pt x="3240" y="2748"/>
                    <a:pt x="3361" y="2898"/>
                  </a:cubicBezTo>
                  <a:cubicBezTo>
                    <a:pt x="3508" y="3075"/>
                    <a:pt x="3679" y="3229"/>
                    <a:pt x="3866" y="3360"/>
                  </a:cubicBezTo>
                  <a:lnTo>
                    <a:pt x="3866" y="3360"/>
                  </a:lnTo>
                  <a:cubicBezTo>
                    <a:pt x="3750" y="3636"/>
                    <a:pt x="3582" y="3880"/>
                    <a:pt x="3384" y="4065"/>
                  </a:cubicBezTo>
                  <a:cubicBezTo>
                    <a:pt x="3026" y="4393"/>
                    <a:pt x="2570" y="4553"/>
                    <a:pt x="2172" y="4625"/>
                  </a:cubicBezTo>
                  <a:cubicBezTo>
                    <a:pt x="1981" y="4658"/>
                    <a:pt x="1798" y="4672"/>
                    <a:pt x="1627" y="4672"/>
                  </a:cubicBezTo>
                  <a:cubicBezTo>
                    <a:pt x="1436" y="4672"/>
                    <a:pt x="1259" y="4655"/>
                    <a:pt x="1102" y="4631"/>
                  </a:cubicBezTo>
                  <a:cubicBezTo>
                    <a:pt x="805" y="4585"/>
                    <a:pt x="575" y="4517"/>
                    <a:pt x="423" y="4466"/>
                  </a:cubicBezTo>
                  <a:cubicBezTo>
                    <a:pt x="267" y="4413"/>
                    <a:pt x="194" y="4378"/>
                    <a:pt x="194" y="4378"/>
                  </a:cubicBezTo>
                  <a:cubicBezTo>
                    <a:pt x="178" y="4371"/>
                    <a:pt x="161" y="4367"/>
                    <a:pt x="144" y="4367"/>
                  </a:cubicBezTo>
                  <a:cubicBezTo>
                    <a:pt x="99" y="4367"/>
                    <a:pt x="56" y="4391"/>
                    <a:pt x="35" y="4433"/>
                  </a:cubicBezTo>
                  <a:cubicBezTo>
                    <a:pt x="1" y="4492"/>
                    <a:pt x="22" y="4568"/>
                    <a:pt x="83" y="4601"/>
                  </a:cubicBezTo>
                  <a:lnTo>
                    <a:pt x="89" y="4605"/>
                  </a:lnTo>
                  <a:cubicBezTo>
                    <a:pt x="89" y="4605"/>
                    <a:pt x="422" y="4788"/>
                    <a:pt x="1055" y="4915"/>
                  </a:cubicBezTo>
                  <a:cubicBezTo>
                    <a:pt x="1259" y="4955"/>
                    <a:pt x="1498" y="4985"/>
                    <a:pt x="1764" y="4985"/>
                  </a:cubicBezTo>
                  <a:cubicBezTo>
                    <a:pt x="1910" y="4985"/>
                    <a:pt x="2063" y="4976"/>
                    <a:pt x="2224" y="4955"/>
                  </a:cubicBezTo>
                  <a:cubicBezTo>
                    <a:pt x="2673" y="4892"/>
                    <a:pt x="3194" y="4737"/>
                    <a:pt x="3640" y="4345"/>
                  </a:cubicBezTo>
                  <a:cubicBezTo>
                    <a:pt x="3873" y="4135"/>
                    <a:pt x="4070" y="3870"/>
                    <a:pt x="4212" y="3566"/>
                  </a:cubicBezTo>
                  <a:lnTo>
                    <a:pt x="4212" y="3566"/>
                  </a:lnTo>
                  <a:cubicBezTo>
                    <a:pt x="4228" y="3573"/>
                    <a:pt x="4243" y="3581"/>
                    <a:pt x="4258" y="3588"/>
                  </a:cubicBezTo>
                  <a:cubicBezTo>
                    <a:pt x="4742" y="3823"/>
                    <a:pt x="5278" y="3926"/>
                    <a:pt x="5809" y="3926"/>
                  </a:cubicBezTo>
                  <a:cubicBezTo>
                    <a:pt x="6033" y="3926"/>
                    <a:pt x="6256" y="3908"/>
                    <a:pt x="6474" y="3874"/>
                  </a:cubicBezTo>
                  <a:cubicBezTo>
                    <a:pt x="7206" y="3749"/>
                    <a:pt x="7925" y="3509"/>
                    <a:pt x="8540" y="3062"/>
                  </a:cubicBezTo>
                  <a:cubicBezTo>
                    <a:pt x="8924" y="2782"/>
                    <a:pt x="9252" y="2386"/>
                    <a:pt x="9425" y="1934"/>
                  </a:cubicBezTo>
                  <a:lnTo>
                    <a:pt x="9425" y="1934"/>
                  </a:lnTo>
                  <a:cubicBezTo>
                    <a:pt x="9685" y="2026"/>
                    <a:pt x="9948" y="2066"/>
                    <a:pt x="10198" y="2066"/>
                  </a:cubicBezTo>
                  <a:cubicBezTo>
                    <a:pt x="10467" y="2066"/>
                    <a:pt x="10722" y="2020"/>
                    <a:pt x="10946" y="1944"/>
                  </a:cubicBezTo>
                  <a:cubicBezTo>
                    <a:pt x="11389" y="1796"/>
                    <a:pt x="11718" y="1559"/>
                    <a:pt x="11963" y="1351"/>
                  </a:cubicBezTo>
                  <a:cubicBezTo>
                    <a:pt x="12209" y="1138"/>
                    <a:pt x="12375" y="949"/>
                    <a:pt x="12485" y="817"/>
                  </a:cubicBezTo>
                  <a:cubicBezTo>
                    <a:pt x="12590" y="684"/>
                    <a:pt x="12648" y="611"/>
                    <a:pt x="12648" y="611"/>
                  </a:cubicBezTo>
                  <a:cubicBezTo>
                    <a:pt x="12687" y="561"/>
                    <a:pt x="12681" y="484"/>
                    <a:pt x="12630" y="441"/>
                  </a:cubicBezTo>
                  <a:cubicBezTo>
                    <a:pt x="12606" y="421"/>
                    <a:pt x="12577" y="411"/>
                    <a:pt x="12548" y="411"/>
                  </a:cubicBezTo>
                  <a:cubicBezTo>
                    <a:pt x="12514" y="411"/>
                    <a:pt x="12479" y="425"/>
                    <a:pt x="12455" y="454"/>
                  </a:cubicBezTo>
                  <a:lnTo>
                    <a:pt x="12451" y="459"/>
                  </a:lnTo>
                  <a:cubicBezTo>
                    <a:pt x="12451" y="459"/>
                    <a:pt x="12395" y="525"/>
                    <a:pt x="12288" y="648"/>
                  </a:cubicBezTo>
                  <a:cubicBezTo>
                    <a:pt x="12180" y="770"/>
                    <a:pt x="12016" y="944"/>
                    <a:pt x="11782" y="1132"/>
                  </a:cubicBezTo>
                  <a:cubicBezTo>
                    <a:pt x="11547" y="1316"/>
                    <a:pt x="11239" y="1519"/>
                    <a:pt x="10849" y="1632"/>
                  </a:cubicBezTo>
                  <a:cubicBezTo>
                    <a:pt x="10672" y="1685"/>
                    <a:pt x="10477" y="1715"/>
                    <a:pt x="10275" y="1715"/>
                  </a:cubicBezTo>
                  <a:cubicBezTo>
                    <a:pt x="10033" y="1715"/>
                    <a:pt x="9780" y="1672"/>
                    <a:pt x="9530" y="1576"/>
                  </a:cubicBezTo>
                  <a:cubicBezTo>
                    <a:pt x="9528" y="1575"/>
                    <a:pt x="9527" y="1575"/>
                    <a:pt x="9525" y="1574"/>
                  </a:cubicBezTo>
                  <a:lnTo>
                    <a:pt x="9525" y="1574"/>
                  </a:lnTo>
                  <a:cubicBezTo>
                    <a:pt x="9552" y="1426"/>
                    <a:pt x="9561" y="1273"/>
                    <a:pt x="9550" y="1118"/>
                  </a:cubicBezTo>
                  <a:cubicBezTo>
                    <a:pt x="9519" y="745"/>
                    <a:pt x="9378" y="335"/>
                    <a:pt x="9001" y="109"/>
                  </a:cubicBezTo>
                  <a:cubicBezTo>
                    <a:pt x="8882" y="36"/>
                    <a:pt x="8737" y="1"/>
                    <a:pt x="859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435;p29"/>
            <p:cNvSpPr/>
            <p:nvPr/>
          </p:nvSpPr>
          <p:spPr>
            <a:xfrm>
              <a:off x="7881200" y="1664950"/>
              <a:ext cx="294975" cy="90800"/>
            </a:xfrm>
            <a:custGeom>
              <a:avLst/>
              <a:gdLst/>
              <a:ahLst/>
              <a:cxnLst/>
              <a:rect l="l" t="t" r="r" b="b"/>
              <a:pathLst>
                <a:path w="11799" h="3632" extrusionOk="0">
                  <a:moveTo>
                    <a:pt x="8851" y="542"/>
                  </a:moveTo>
                  <a:cubicBezTo>
                    <a:pt x="8880" y="542"/>
                    <a:pt x="8906" y="546"/>
                    <a:pt x="8931" y="553"/>
                  </a:cubicBezTo>
                  <a:cubicBezTo>
                    <a:pt x="8947" y="564"/>
                    <a:pt x="8956" y="559"/>
                    <a:pt x="8984" y="571"/>
                  </a:cubicBezTo>
                  <a:lnTo>
                    <a:pt x="9088" y="644"/>
                  </a:lnTo>
                  <a:cubicBezTo>
                    <a:pt x="9087" y="644"/>
                    <a:pt x="9086" y="644"/>
                    <a:pt x="9086" y="644"/>
                  </a:cubicBezTo>
                  <a:cubicBezTo>
                    <a:pt x="9077" y="644"/>
                    <a:pt x="9119" y="682"/>
                    <a:pt x="9131" y="695"/>
                  </a:cubicBezTo>
                  <a:cubicBezTo>
                    <a:pt x="9154" y="717"/>
                    <a:pt x="9157" y="739"/>
                    <a:pt x="9175" y="760"/>
                  </a:cubicBezTo>
                  <a:cubicBezTo>
                    <a:pt x="9276" y="899"/>
                    <a:pt x="9082" y="1168"/>
                    <a:pt x="8823" y="1355"/>
                  </a:cubicBezTo>
                  <a:cubicBezTo>
                    <a:pt x="8581" y="1537"/>
                    <a:pt x="8292" y="1687"/>
                    <a:pt x="7990" y="1811"/>
                  </a:cubicBezTo>
                  <a:lnTo>
                    <a:pt x="7990" y="1811"/>
                  </a:lnTo>
                  <a:cubicBezTo>
                    <a:pt x="8001" y="1628"/>
                    <a:pt x="8044" y="1441"/>
                    <a:pt x="8120" y="1262"/>
                  </a:cubicBezTo>
                  <a:cubicBezTo>
                    <a:pt x="8225" y="1004"/>
                    <a:pt x="8402" y="749"/>
                    <a:pt x="8623" y="614"/>
                  </a:cubicBezTo>
                  <a:cubicBezTo>
                    <a:pt x="8701" y="566"/>
                    <a:pt x="8781" y="542"/>
                    <a:pt x="8851" y="542"/>
                  </a:cubicBezTo>
                  <a:close/>
                  <a:moveTo>
                    <a:pt x="4775" y="453"/>
                  </a:moveTo>
                  <a:cubicBezTo>
                    <a:pt x="4870" y="453"/>
                    <a:pt x="4960" y="492"/>
                    <a:pt x="5024" y="570"/>
                  </a:cubicBezTo>
                  <a:cubicBezTo>
                    <a:pt x="5063" y="609"/>
                    <a:pt x="5087" y="675"/>
                    <a:pt x="5121" y="726"/>
                  </a:cubicBezTo>
                  <a:cubicBezTo>
                    <a:pt x="5137" y="789"/>
                    <a:pt x="5160" y="839"/>
                    <a:pt x="5176" y="911"/>
                  </a:cubicBezTo>
                  <a:lnTo>
                    <a:pt x="5206" y="1161"/>
                  </a:lnTo>
                  <a:lnTo>
                    <a:pt x="5194" y="1370"/>
                  </a:lnTo>
                  <a:lnTo>
                    <a:pt x="5183" y="1594"/>
                  </a:lnTo>
                  <a:lnTo>
                    <a:pt x="5123" y="1803"/>
                  </a:lnTo>
                  <a:cubicBezTo>
                    <a:pt x="5104" y="1921"/>
                    <a:pt x="5049" y="2021"/>
                    <a:pt x="4994" y="2120"/>
                  </a:cubicBezTo>
                  <a:lnTo>
                    <a:pt x="4994" y="2120"/>
                  </a:lnTo>
                  <a:cubicBezTo>
                    <a:pt x="4968" y="2110"/>
                    <a:pt x="4942" y="2098"/>
                    <a:pt x="4917" y="2086"/>
                  </a:cubicBezTo>
                  <a:cubicBezTo>
                    <a:pt x="4844" y="2056"/>
                    <a:pt x="4783" y="2014"/>
                    <a:pt x="4723" y="1974"/>
                  </a:cubicBezTo>
                  <a:cubicBezTo>
                    <a:pt x="4673" y="1925"/>
                    <a:pt x="4635" y="1913"/>
                    <a:pt x="4573" y="1825"/>
                  </a:cubicBezTo>
                  <a:lnTo>
                    <a:pt x="4532" y="1772"/>
                  </a:lnTo>
                  <a:lnTo>
                    <a:pt x="4531" y="1770"/>
                  </a:lnTo>
                  <a:lnTo>
                    <a:pt x="4531" y="1770"/>
                  </a:lnTo>
                  <a:cubicBezTo>
                    <a:pt x="4529" y="1768"/>
                    <a:pt x="4526" y="1762"/>
                    <a:pt x="4526" y="1762"/>
                  </a:cubicBezTo>
                  <a:lnTo>
                    <a:pt x="4526" y="1762"/>
                  </a:lnTo>
                  <a:cubicBezTo>
                    <a:pt x="4526" y="1762"/>
                    <a:pt x="4526" y="1762"/>
                    <a:pt x="4526" y="1762"/>
                  </a:cubicBezTo>
                  <a:lnTo>
                    <a:pt x="4512" y="1736"/>
                  </a:lnTo>
                  <a:lnTo>
                    <a:pt x="4456" y="1630"/>
                  </a:lnTo>
                  <a:cubicBezTo>
                    <a:pt x="4413" y="1560"/>
                    <a:pt x="4382" y="1489"/>
                    <a:pt x="4363" y="1413"/>
                  </a:cubicBezTo>
                  <a:cubicBezTo>
                    <a:pt x="4265" y="1129"/>
                    <a:pt x="4276" y="810"/>
                    <a:pt x="4452" y="621"/>
                  </a:cubicBezTo>
                  <a:cubicBezTo>
                    <a:pt x="4542" y="509"/>
                    <a:pt x="4662" y="453"/>
                    <a:pt x="4775" y="453"/>
                  </a:cubicBezTo>
                  <a:close/>
                  <a:moveTo>
                    <a:pt x="4776" y="0"/>
                  </a:moveTo>
                  <a:cubicBezTo>
                    <a:pt x="4756" y="0"/>
                    <a:pt x="4735" y="1"/>
                    <a:pt x="4715" y="3"/>
                  </a:cubicBezTo>
                  <a:cubicBezTo>
                    <a:pt x="4472" y="20"/>
                    <a:pt x="4254" y="146"/>
                    <a:pt x="4112" y="320"/>
                  </a:cubicBezTo>
                  <a:cubicBezTo>
                    <a:pt x="3798" y="668"/>
                    <a:pt x="3799" y="1172"/>
                    <a:pt x="3929" y="1552"/>
                  </a:cubicBezTo>
                  <a:cubicBezTo>
                    <a:pt x="3956" y="1653"/>
                    <a:pt x="3997" y="1747"/>
                    <a:pt x="4047" y="1833"/>
                  </a:cubicBezTo>
                  <a:lnTo>
                    <a:pt x="4118" y="1967"/>
                  </a:lnTo>
                  <a:lnTo>
                    <a:pt x="4136" y="2002"/>
                  </a:lnTo>
                  <a:cubicBezTo>
                    <a:pt x="4144" y="2014"/>
                    <a:pt x="4129" y="1996"/>
                    <a:pt x="4156" y="2035"/>
                  </a:cubicBezTo>
                  <a:lnTo>
                    <a:pt x="4167" y="2049"/>
                  </a:lnTo>
                  <a:lnTo>
                    <a:pt x="4209" y="2102"/>
                  </a:lnTo>
                  <a:cubicBezTo>
                    <a:pt x="4249" y="2168"/>
                    <a:pt x="4358" y="2269"/>
                    <a:pt x="4444" y="2340"/>
                  </a:cubicBezTo>
                  <a:cubicBezTo>
                    <a:pt x="4533" y="2401"/>
                    <a:pt x="4622" y="2460"/>
                    <a:pt x="4716" y="2502"/>
                  </a:cubicBezTo>
                  <a:lnTo>
                    <a:pt x="4716" y="2502"/>
                  </a:lnTo>
                  <a:cubicBezTo>
                    <a:pt x="4423" y="2801"/>
                    <a:pt x="4027" y="2989"/>
                    <a:pt x="3650" y="3105"/>
                  </a:cubicBezTo>
                  <a:cubicBezTo>
                    <a:pt x="3148" y="3257"/>
                    <a:pt x="2655" y="3297"/>
                    <a:pt x="2222" y="3302"/>
                  </a:cubicBezTo>
                  <a:cubicBezTo>
                    <a:pt x="2198" y="3303"/>
                    <a:pt x="2174" y="3303"/>
                    <a:pt x="2149" y="3303"/>
                  </a:cubicBezTo>
                  <a:cubicBezTo>
                    <a:pt x="1746" y="3303"/>
                    <a:pt x="1394" y="3247"/>
                    <a:pt x="1105" y="3193"/>
                  </a:cubicBezTo>
                  <a:cubicBezTo>
                    <a:pt x="799" y="3122"/>
                    <a:pt x="585" y="3046"/>
                    <a:pt x="434" y="2979"/>
                  </a:cubicBezTo>
                  <a:cubicBezTo>
                    <a:pt x="280" y="2899"/>
                    <a:pt x="200" y="2855"/>
                    <a:pt x="200" y="2855"/>
                  </a:cubicBezTo>
                  <a:cubicBezTo>
                    <a:pt x="180" y="2846"/>
                    <a:pt x="159" y="2841"/>
                    <a:pt x="139" y="2841"/>
                  </a:cubicBezTo>
                  <a:cubicBezTo>
                    <a:pt x="96" y="2841"/>
                    <a:pt x="55" y="2862"/>
                    <a:pt x="34" y="2898"/>
                  </a:cubicBezTo>
                  <a:cubicBezTo>
                    <a:pt x="1" y="2959"/>
                    <a:pt x="21" y="3034"/>
                    <a:pt x="80" y="3068"/>
                  </a:cubicBezTo>
                  <a:cubicBezTo>
                    <a:pt x="80" y="3068"/>
                    <a:pt x="160" y="3114"/>
                    <a:pt x="309" y="3199"/>
                  </a:cubicBezTo>
                  <a:cubicBezTo>
                    <a:pt x="467" y="3278"/>
                    <a:pt x="726" y="3383"/>
                    <a:pt x="1042" y="3466"/>
                  </a:cubicBezTo>
                  <a:cubicBezTo>
                    <a:pt x="1363" y="3542"/>
                    <a:pt x="1758" y="3620"/>
                    <a:pt x="2218" y="3628"/>
                  </a:cubicBezTo>
                  <a:cubicBezTo>
                    <a:pt x="2289" y="3631"/>
                    <a:pt x="2361" y="3632"/>
                    <a:pt x="2434" y="3632"/>
                  </a:cubicBezTo>
                  <a:cubicBezTo>
                    <a:pt x="2839" y="3632"/>
                    <a:pt x="3288" y="3595"/>
                    <a:pt x="3758" y="3460"/>
                  </a:cubicBezTo>
                  <a:cubicBezTo>
                    <a:pt x="4224" y="3326"/>
                    <a:pt x="4750" y="3091"/>
                    <a:pt x="5131" y="2646"/>
                  </a:cubicBezTo>
                  <a:lnTo>
                    <a:pt x="5131" y="2646"/>
                  </a:lnTo>
                  <a:cubicBezTo>
                    <a:pt x="5386" y="2706"/>
                    <a:pt x="5643" y="2721"/>
                    <a:pt x="5894" y="2723"/>
                  </a:cubicBezTo>
                  <a:cubicBezTo>
                    <a:pt x="6511" y="2713"/>
                    <a:pt x="7107" y="2596"/>
                    <a:pt x="7676" y="2409"/>
                  </a:cubicBezTo>
                  <a:lnTo>
                    <a:pt x="7676" y="2409"/>
                  </a:lnTo>
                  <a:cubicBezTo>
                    <a:pt x="7749" y="2626"/>
                    <a:pt x="7872" y="2823"/>
                    <a:pt x="8023" y="2976"/>
                  </a:cubicBezTo>
                  <a:cubicBezTo>
                    <a:pt x="8472" y="3429"/>
                    <a:pt x="9048" y="3532"/>
                    <a:pt x="9500" y="3571"/>
                  </a:cubicBezTo>
                  <a:cubicBezTo>
                    <a:pt x="9618" y="3581"/>
                    <a:pt x="9732" y="3585"/>
                    <a:pt x="9842" y="3585"/>
                  </a:cubicBezTo>
                  <a:cubicBezTo>
                    <a:pt x="10162" y="3585"/>
                    <a:pt x="10445" y="3550"/>
                    <a:pt x="10687" y="3524"/>
                  </a:cubicBezTo>
                  <a:cubicBezTo>
                    <a:pt x="11010" y="3475"/>
                    <a:pt x="11262" y="3429"/>
                    <a:pt x="11430" y="3387"/>
                  </a:cubicBezTo>
                  <a:cubicBezTo>
                    <a:pt x="11601" y="3349"/>
                    <a:pt x="11691" y="3330"/>
                    <a:pt x="11691" y="3330"/>
                  </a:cubicBezTo>
                  <a:cubicBezTo>
                    <a:pt x="11757" y="3315"/>
                    <a:pt x="11799" y="3252"/>
                    <a:pt x="11787" y="3185"/>
                  </a:cubicBezTo>
                  <a:cubicBezTo>
                    <a:pt x="11775" y="3126"/>
                    <a:pt x="11723" y="3083"/>
                    <a:pt x="11663" y="3083"/>
                  </a:cubicBezTo>
                  <a:cubicBezTo>
                    <a:pt x="11656" y="3083"/>
                    <a:pt x="11649" y="3084"/>
                    <a:pt x="11642" y="3085"/>
                  </a:cubicBezTo>
                  <a:lnTo>
                    <a:pt x="11636" y="3086"/>
                  </a:lnTo>
                  <a:cubicBezTo>
                    <a:pt x="11636" y="3086"/>
                    <a:pt x="11547" y="3104"/>
                    <a:pt x="11380" y="3133"/>
                  </a:cubicBezTo>
                  <a:cubicBezTo>
                    <a:pt x="11213" y="3169"/>
                    <a:pt x="10967" y="3203"/>
                    <a:pt x="10654" y="3241"/>
                  </a:cubicBezTo>
                  <a:cubicBezTo>
                    <a:pt x="10460" y="3254"/>
                    <a:pt x="10240" y="3272"/>
                    <a:pt x="10000" y="3272"/>
                  </a:cubicBezTo>
                  <a:cubicBezTo>
                    <a:pt x="9850" y="3272"/>
                    <a:pt x="9693" y="3265"/>
                    <a:pt x="9530" y="3245"/>
                  </a:cubicBezTo>
                  <a:cubicBezTo>
                    <a:pt x="9112" y="3198"/>
                    <a:pt x="8622" y="3069"/>
                    <a:pt x="8292" y="2720"/>
                  </a:cubicBezTo>
                  <a:cubicBezTo>
                    <a:pt x="8173" y="2601"/>
                    <a:pt x="8088" y="2449"/>
                    <a:pt x="8039" y="2279"/>
                  </a:cubicBezTo>
                  <a:lnTo>
                    <a:pt x="8039" y="2279"/>
                  </a:lnTo>
                  <a:cubicBezTo>
                    <a:pt x="8062" y="2270"/>
                    <a:pt x="8085" y="2261"/>
                    <a:pt x="8108" y="2252"/>
                  </a:cubicBezTo>
                  <a:cubicBezTo>
                    <a:pt x="8455" y="2111"/>
                    <a:pt x="8790" y="1941"/>
                    <a:pt x="9098" y="1708"/>
                  </a:cubicBezTo>
                  <a:cubicBezTo>
                    <a:pt x="9249" y="1586"/>
                    <a:pt x="9400" y="1458"/>
                    <a:pt x="9516" y="1270"/>
                  </a:cubicBezTo>
                  <a:cubicBezTo>
                    <a:pt x="9572" y="1174"/>
                    <a:pt x="9617" y="1064"/>
                    <a:pt x="9639" y="939"/>
                  </a:cubicBezTo>
                  <a:cubicBezTo>
                    <a:pt x="9650" y="810"/>
                    <a:pt x="9628" y="676"/>
                    <a:pt x="9571" y="563"/>
                  </a:cubicBezTo>
                  <a:cubicBezTo>
                    <a:pt x="9540" y="514"/>
                    <a:pt x="9510" y="453"/>
                    <a:pt x="9473" y="414"/>
                  </a:cubicBezTo>
                  <a:cubicBezTo>
                    <a:pt x="9427" y="367"/>
                    <a:pt x="9415" y="349"/>
                    <a:pt x="9338" y="281"/>
                  </a:cubicBezTo>
                  <a:lnTo>
                    <a:pt x="9234" y="210"/>
                  </a:lnTo>
                  <a:cubicBezTo>
                    <a:pt x="9188" y="183"/>
                    <a:pt x="9114" y="153"/>
                    <a:pt x="9054" y="132"/>
                  </a:cubicBezTo>
                  <a:cubicBezTo>
                    <a:pt x="8989" y="114"/>
                    <a:pt x="8925" y="106"/>
                    <a:pt x="8862" y="106"/>
                  </a:cubicBezTo>
                  <a:cubicBezTo>
                    <a:pt x="8688" y="106"/>
                    <a:pt x="8526" y="168"/>
                    <a:pt x="8403" y="248"/>
                  </a:cubicBezTo>
                  <a:cubicBezTo>
                    <a:pt x="8062" y="472"/>
                    <a:pt x="7871" y="791"/>
                    <a:pt x="7741" y="1110"/>
                  </a:cubicBezTo>
                  <a:cubicBezTo>
                    <a:pt x="7634" y="1383"/>
                    <a:pt x="7585" y="1672"/>
                    <a:pt x="7597" y="1955"/>
                  </a:cubicBezTo>
                  <a:lnTo>
                    <a:pt x="7597" y="1955"/>
                  </a:lnTo>
                  <a:cubicBezTo>
                    <a:pt x="7047" y="2137"/>
                    <a:pt x="6463" y="2252"/>
                    <a:pt x="5889" y="2256"/>
                  </a:cubicBezTo>
                  <a:cubicBezTo>
                    <a:pt x="5728" y="2255"/>
                    <a:pt x="5566" y="2247"/>
                    <a:pt x="5411" y="2225"/>
                  </a:cubicBezTo>
                  <a:lnTo>
                    <a:pt x="5411" y="2225"/>
                  </a:lnTo>
                  <a:cubicBezTo>
                    <a:pt x="5462" y="2129"/>
                    <a:pt x="5507" y="2030"/>
                    <a:pt x="5530" y="1921"/>
                  </a:cubicBezTo>
                  <a:lnTo>
                    <a:pt x="5608" y="1662"/>
                  </a:lnTo>
                  <a:lnTo>
                    <a:pt x="5630" y="1392"/>
                  </a:lnTo>
                  <a:cubicBezTo>
                    <a:pt x="5634" y="1294"/>
                    <a:pt x="5647" y="1228"/>
                    <a:pt x="5643" y="1104"/>
                  </a:cubicBezTo>
                  <a:lnTo>
                    <a:pt x="5617" y="853"/>
                  </a:lnTo>
                  <a:cubicBezTo>
                    <a:pt x="5598" y="760"/>
                    <a:pt x="5564" y="651"/>
                    <a:pt x="5533" y="550"/>
                  </a:cubicBezTo>
                  <a:cubicBezTo>
                    <a:pt x="5480" y="456"/>
                    <a:pt x="5439" y="357"/>
                    <a:pt x="5360" y="272"/>
                  </a:cubicBezTo>
                  <a:cubicBezTo>
                    <a:pt x="5232" y="104"/>
                    <a:pt x="4998" y="0"/>
                    <a:pt x="47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436;p29"/>
            <p:cNvSpPr/>
            <p:nvPr/>
          </p:nvSpPr>
          <p:spPr>
            <a:xfrm>
              <a:off x="7828500" y="1848475"/>
              <a:ext cx="272025" cy="94675"/>
            </a:xfrm>
            <a:custGeom>
              <a:avLst/>
              <a:gdLst/>
              <a:ahLst/>
              <a:cxnLst/>
              <a:rect l="l" t="t" r="r" b="b"/>
              <a:pathLst>
                <a:path w="10881" h="3787" extrusionOk="0">
                  <a:moveTo>
                    <a:pt x="4166" y="486"/>
                  </a:moveTo>
                  <a:lnTo>
                    <a:pt x="4169" y="488"/>
                  </a:lnTo>
                  <a:cubicBezTo>
                    <a:pt x="4174" y="491"/>
                    <a:pt x="4175" y="492"/>
                    <a:pt x="4175" y="492"/>
                  </a:cubicBezTo>
                  <a:cubicBezTo>
                    <a:pt x="4175" y="492"/>
                    <a:pt x="4170" y="489"/>
                    <a:pt x="4166" y="486"/>
                  </a:cubicBezTo>
                  <a:close/>
                  <a:moveTo>
                    <a:pt x="4056" y="441"/>
                  </a:moveTo>
                  <a:cubicBezTo>
                    <a:pt x="4060" y="441"/>
                    <a:pt x="4064" y="442"/>
                    <a:pt x="4067" y="443"/>
                  </a:cubicBezTo>
                  <a:cubicBezTo>
                    <a:pt x="4070" y="445"/>
                    <a:pt x="4072" y="445"/>
                    <a:pt x="4073" y="445"/>
                  </a:cubicBezTo>
                  <a:cubicBezTo>
                    <a:pt x="4075" y="445"/>
                    <a:pt x="4076" y="444"/>
                    <a:pt x="4079" y="444"/>
                  </a:cubicBezTo>
                  <a:cubicBezTo>
                    <a:pt x="4082" y="444"/>
                    <a:pt x="4089" y="445"/>
                    <a:pt x="4105" y="453"/>
                  </a:cubicBezTo>
                  <a:lnTo>
                    <a:pt x="4157" y="482"/>
                  </a:lnTo>
                  <a:lnTo>
                    <a:pt x="4160" y="483"/>
                  </a:lnTo>
                  <a:lnTo>
                    <a:pt x="4162" y="485"/>
                  </a:lnTo>
                  <a:lnTo>
                    <a:pt x="4179" y="497"/>
                  </a:lnTo>
                  <a:cubicBezTo>
                    <a:pt x="4227" y="530"/>
                    <a:pt x="4264" y="569"/>
                    <a:pt x="4293" y="610"/>
                  </a:cubicBezTo>
                  <a:cubicBezTo>
                    <a:pt x="4352" y="691"/>
                    <a:pt x="4370" y="793"/>
                    <a:pt x="4363" y="906"/>
                  </a:cubicBezTo>
                  <a:cubicBezTo>
                    <a:pt x="4345" y="1138"/>
                    <a:pt x="4204" y="1384"/>
                    <a:pt x="4036" y="1584"/>
                  </a:cubicBezTo>
                  <a:cubicBezTo>
                    <a:pt x="4000" y="1626"/>
                    <a:pt x="3963" y="1667"/>
                    <a:pt x="3924" y="1707"/>
                  </a:cubicBezTo>
                  <a:lnTo>
                    <a:pt x="3924" y="1707"/>
                  </a:lnTo>
                  <a:cubicBezTo>
                    <a:pt x="3853" y="1461"/>
                    <a:pt x="3824" y="1205"/>
                    <a:pt x="3839" y="962"/>
                  </a:cubicBezTo>
                  <a:cubicBezTo>
                    <a:pt x="3850" y="820"/>
                    <a:pt x="3879" y="679"/>
                    <a:pt x="3929" y="574"/>
                  </a:cubicBezTo>
                  <a:cubicBezTo>
                    <a:pt x="3982" y="473"/>
                    <a:pt x="4026" y="441"/>
                    <a:pt x="4056" y="441"/>
                  </a:cubicBezTo>
                  <a:close/>
                  <a:moveTo>
                    <a:pt x="8058" y="770"/>
                  </a:moveTo>
                  <a:lnTo>
                    <a:pt x="8058" y="770"/>
                  </a:lnTo>
                  <a:cubicBezTo>
                    <a:pt x="8048" y="771"/>
                    <a:pt x="8069" y="773"/>
                    <a:pt x="8064" y="773"/>
                  </a:cubicBezTo>
                  <a:cubicBezTo>
                    <a:pt x="8093" y="775"/>
                    <a:pt x="8113" y="795"/>
                    <a:pt x="8140" y="817"/>
                  </a:cubicBezTo>
                  <a:cubicBezTo>
                    <a:pt x="8191" y="873"/>
                    <a:pt x="8236" y="987"/>
                    <a:pt x="8250" y="1113"/>
                  </a:cubicBezTo>
                  <a:cubicBezTo>
                    <a:pt x="8280" y="1366"/>
                    <a:pt x="8239" y="1657"/>
                    <a:pt x="8143" y="1929"/>
                  </a:cubicBezTo>
                  <a:cubicBezTo>
                    <a:pt x="8113" y="2017"/>
                    <a:pt x="8077" y="2104"/>
                    <a:pt x="8035" y="2188"/>
                  </a:cubicBezTo>
                  <a:lnTo>
                    <a:pt x="8035" y="2188"/>
                  </a:lnTo>
                  <a:cubicBezTo>
                    <a:pt x="8012" y="2147"/>
                    <a:pt x="7991" y="2104"/>
                    <a:pt x="7971" y="2060"/>
                  </a:cubicBezTo>
                  <a:cubicBezTo>
                    <a:pt x="7879" y="1850"/>
                    <a:pt x="7816" y="1613"/>
                    <a:pt x="7814" y="1369"/>
                  </a:cubicBezTo>
                  <a:cubicBezTo>
                    <a:pt x="7799" y="1139"/>
                    <a:pt x="7879" y="842"/>
                    <a:pt x="7994" y="784"/>
                  </a:cubicBezTo>
                  <a:cubicBezTo>
                    <a:pt x="8000" y="778"/>
                    <a:pt x="8003" y="777"/>
                    <a:pt x="8005" y="777"/>
                  </a:cubicBezTo>
                  <a:lnTo>
                    <a:pt x="8005" y="777"/>
                  </a:lnTo>
                  <a:cubicBezTo>
                    <a:pt x="8005" y="777"/>
                    <a:pt x="8005" y="777"/>
                    <a:pt x="8005" y="777"/>
                  </a:cubicBezTo>
                  <a:cubicBezTo>
                    <a:pt x="8006" y="777"/>
                    <a:pt x="8006" y="777"/>
                    <a:pt x="8005" y="777"/>
                  </a:cubicBezTo>
                  <a:cubicBezTo>
                    <a:pt x="8005" y="777"/>
                    <a:pt x="8005" y="777"/>
                    <a:pt x="8005" y="777"/>
                  </a:cubicBezTo>
                  <a:lnTo>
                    <a:pt x="8005" y="777"/>
                  </a:lnTo>
                  <a:cubicBezTo>
                    <a:pt x="8004" y="776"/>
                    <a:pt x="8003" y="775"/>
                    <a:pt x="8002" y="773"/>
                  </a:cubicBezTo>
                  <a:cubicBezTo>
                    <a:pt x="8003" y="771"/>
                    <a:pt x="8011" y="771"/>
                    <a:pt x="8021" y="771"/>
                  </a:cubicBezTo>
                  <a:cubicBezTo>
                    <a:pt x="8024" y="771"/>
                    <a:pt x="8028" y="771"/>
                    <a:pt x="8031" y="771"/>
                  </a:cubicBezTo>
                  <a:cubicBezTo>
                    <a:pt x="8038" y="771"/>
                    <a:pt x="8044" y="771"/>
                    <a:pt x="8049" y="770"/>
                  </a:cubicBezTo>
                  <a:close/>
                  <a:moveTo>
                    <a:pt x="4059" y="1"/>
                  </a:moveTo>
                  <a:cubicBezTo>
                    <a:pt x="3943" y="1"/>
                    <a:pt x="3822" y="47"/>
                    <a:pt x="3739" y="114"/>
                  </a:cubicBezTo>
                  <a:cubicBezTo>
                    <a:pt x="3632" y="194"/>
                    <a:pt x="3580" y="289"/>
                    <a:pt x="3530" y="381"/>
                  </a:cubicBezTo>
                  <a:cubicBezTo>
                    <a:pt x="3442" y="566"/>
                    <a:pt x="3410" y="751"/>
                    <a:pt x="3392" y="932"/>
                  </a:cubicBezTo>
                  <a:cubicBezTo>
                    <a:pt x="3366" y="1296"/>
                    <a:pt x="3418" y="1656"/>
                    <a:pt x="3537" y="1998"/>
                  </a:cubicBezTo>
                  <a:cubicBezTo>
                    <a:pt x="3541" y="2008"/>
                    <a:pt x="3544" y="2018"/>
                    <a:pt x="3548" y="2028"/>
                  </a:cubicBezTo>
                  <a:lnTo>
                    <a:pt x="3548" y="2028"/>
                  </a:lnTo>
                  <a:cubicBezTo>
                    <a:pt x="3302" y="2201"/>
                    <a:pt x="3035" y="2329"/>
                    <a:pt x="2775" y="2414"/>
                  </a:cubicBezTo>
                  <a:cubicBezTo>
                    <a:pt x="2499" y="2504"/>
                    <a:pt x="2224" y="2539"/>
                    <a:pt x="1964" y="2539"/>
                  </a:cubicBezTo>
                  <a:cubicBezTo>
                    <a:pt x="1799" y="2539"/>
                    <a:pt x="1640" y="2525"/>
                    <a:pt x="1491" y="2502"/>
                  </a:cubicBezTo>
                  <a:cubicBezTo>
                    <a:pt x="1107" y="2445"/>
                    <a:pt x="812" y="2279"/>
                    <a:pt x="622" y="2094"/>
                  </a:cubicBezTo>
                  <a:cubicBezTo>
                    <a:pt x="429" y="1908"/>
                    <a:pt x="347" y="1704"/>
                    <a:pt x="301" y="1569"/>
                  </a:cubicBezTo>
                  <a:cubicBezTo>
                    <a:pt x="279" y="1500"/>
                    <a:pt x="269" y="1447"/>
                    <a:pt x="262" y="1412"/>
                  </a:cubicBezTo>
                  <a:cubicBezTo>
                    <a:pt x="258" y="1378"/>
                    <a:pt x="255" y="1359"/>
                    <a:pt x="255" y="1359"/>
                  </a:cubicBezTo>
                  <a:lnTo>
                    <a:pt x="254" y="1350"/>
                  </a:lnTo>
                  <a:cubicBezTo>
                    <a:pt x="245" y="1289"/>
                    <a:pt x="193" y="1243"/>
                    <a:pt x="131" y="1243"/>
                  </a:cubicBezTo>
                  <a:cubicBezTo>
                    <a:pt x="127" y="1243"/>
                    <a:pt x="123" y="1243"/>
                    <a:pt x="120" y="1243"/>
                  </a:cubicBezTo>
                  <a:cubicBezTo>
                    <a:pt x="52" y="1249"/>
                    <a:pt x="0" y="1310"/>
                    <a:pt x="8" y="1378"/>
                  </a:cubicBezTo>
                  <a:cubicBezTo>
                    <a:pt x="8" y="1378"/>
                    <a:pt x="10" y="1402"/>
                    <a:pt x="14" y="1449"/>
                  </a:cubicBezTo>
                  <a:cubicBezTo>
                    <a:pt x="20" y="1494"/>
                    <a:pt x="31" y="1561"/>
                    <a:pt x="55" y="1645"/>
                  </a:cubicBezTo>
                  <a:cubicBezTo>
                    <a:pt x="103" y="1808"/>
                    <a:pt x="192" y="2057"/>
                    <a:pt x="418" y="2294"/>
                  </a:cubicBezTo>
                  <a:cubicBezTo>
                    <a:pt x="641" y="2533"/>
                    <a:pt x="997" y="2744"/>
                    <a:pt x="1430" y="2826"/>
                  </a:cubicBezTo>
                  <a:cubicBezTo>
                    <a:pt x="1628" y="2866"/>
                    <a:pt x="1844" y="2892"/>
                    <a:pt x="2072" y="2892"/>
                  </a:cubicBezTo>
                  <a:cubicBezTo>
                    <a:pt x="2332" y="2892"/>
                    <a:pt x="2606" y="2858"/>
                    <a:pt x="2884" y="2773"/>
                  </a:cubicBezTo>
                  <a:cubicBezTo>
                    <a:pt x="3162" y="2690"/>
                    <a:pt x="3443" y="2567"/>
                    <a:pt x="3709" y="2398"/>
                  </a:cubicBezTo>
                  <a:lnTo>
                    <a:pt x="3709" y="2398"/>
                  </a:lnTo>
                  <a:cubicBezTo>
                    <a:pt x="3985" y="2916"/>
                    <a:pt x="4445" y="3351"/>
                    <a:pt x="5003" y="3569"/>
                  </a:cubicBezTo>
                  <a:cubicBezTo>
                    <a:pt x="5339" y="3705"/>
                    <a:pt x="5726" y="3773"/>
                    <a:pt x="6065" y="3784"/>
                  </a:cubicBezTo>
                  <a:cubicBezTo>
                    <a:pt x="6103" y="3786"/>
                    <a:pt x="6140" y="3786"/>
                    <a:pt x="6178" y="3786"/>
                  </a:cubicBezTo>
                  <a:cubicBezTo>
                    <a:pt x="6514" y="3786"/>
                    <a:pt x="6839" y="3731"/>
                    <a:pt x="7151" y="3609"/>
                  </a:cubicBezTo>
                  <a:cubicBezTo>
                    <a:pt x="7544" y="3453"/>
                    <a:pt x="7875" y="3190"/>
                    <a:pt x="8127" y="2873"/>
                  </a:cubicBezTo>
                  <a:lnTo>
                    <a:pt x="8127" y="2873"/>
                  </a:lnTo>
                  <a:cubicBezTo>
                    <a:pt x="8312" y="3033"/>
                    <a:pt x="8516" y="3152"/>
                    <a:pt x="8717" y="3228"/>
                  </a:cubicBezTo>
                  <a:cubicBezTo>
                    <a:pt x="9045" y="3347"/>
                    <a:pt x="9353" y="3384"/>
                    <a:pt x="9618" y="3384"/>
                  </a:cubicBezTo>
                  <a:cubicBezTo>
                    <a:pt x="9693" y="3384"/>
                    <a:pt x="9765" y="3381"/>
                    <a:pt x="9833" y="3376"/>
                  </a:cubicBezTo>
                  <a:cubicBezTo>
                    <a:pt x="10141" y="3353"/>
                    <a:pt x="10376" y="3303"/>
                    <a:pt x="10535" y="3264"/>
                  </a:cubicBezTo>
                  <a:cubicBezTo>
                    <a:pt x="10693" y="3222"/>
                    <a:pt x="10776" y="3199"/>
                    <a:pt x="10776" y="3199"/>
                  </a:cubicBezTo>
                  <a:cubicBezTo>
                    <a:pt x="10840" y="3184"/>
                    <a:pt x="10881" y="3119"/>
                    <a:pt x="10866" y="3053"/>
                  </a:cubicBezTo>
                  <a:cubicBezTo>
                    <a:pt x="10853" y="2994"/>
                    <a:pt x="10802" y="2955"/>
                    <a:pt x="10746" y="2955"/>
                  </a:cubicBezTo>
                  <a:cubicBezTo>
                    <a:pt x="10737" y="2955"/>
                    <a:pt x="10728" y="2956"/>
                    <a:pt x="10719" y="2958"/>
                  </a:cubicBezTo>
                  <a:lnTo>
                    <a:pt x="10710" y="2959"/>
                  </a:lnTo>
                  <a:cubicBezTo>
                    <a:pt x="10710" y="2959"/>
                    <a:pt x="10631" y="2978"/>
                    <a:pt x="10479" y="3010"/>
                  </a:cubicBezTo>
                  <a:cubicBezTo>
                    <a:pt x="10328" y="3043"/>
                    <a:pt x="10104" y="3079"/>
                    <a:pt x="9821" y="3090"/>
                  </a:cubicBezTo>
                  <a:cubicBezTo>
                    <a:pt x="9792" y="3091"/>
                    <a:pt x="9762" y="3091"/>
                    <a:pt x="9732" y="3091"/>
                  </a:cubicBezTo>
                  <a:cubicBezTo>
                    <a:pt x="9467" y="3091"/>
                    <a:pt x="9156" y="3052"/>
                    <a:pt x="8842" y="2921"/>
                  </a:cubicBezTo>
                  <a:cubicBezTo>
                    <a:pt x="8662" y="2845"/>
                    <a:pt x="8486" y="2729"/>
                    <a:pt x="8331" y="2577"/>
                  </a:cubicBezTo>
                  <a:lnTo>
                    <a:pt x="8331" y="2577"/>
                  </a:lnTo>
                  <a:cubicBezTo>
                    <a:pt x="8427" y="2416"/>
                    <a:pt x="8504" y="2247"/>
                    <a:pt x="8561" y="2075"/>
                  </a:cubicBezTo>
                  <a:cubicBezTo>
                    <a:pt x="8672" y="1749"/>
                    <a:pt x="8725" y="1405"/>
                    <a:pt x="8676" y="1052"/>
                  </a:cubicBezTo>
                  <a:cubicBezTo>
                    <a:pt x="8646" y="879"/>
                    <a:pt x="8593" y="691"/>
                    <a:pt x="8441" y="527"/>
                  </a:cubicBezTo>
                  <a:cubicBezTo>
                    <a:pt x="8358" y="449"/>
                    <a:pt x="8250" y="380"/>
                    <a:pt x="8132" y="367"/>
                  </a:cubicBezTo>
                  <a:cubicBezTo>
                    <a:pt x="8106" y="365"/>
                    <a:pt x="8126" y="360"/>
                    <a:pt x="8064" y="359"/>
                  </a:cubicBezTo>
                  <a:lnTo>
                    <a:pt x="8036" y="360"/>
                  </a:lnTo>
                  <a:cubicBezTo>
                    <a:pt x="8015" y="361"/>
                    <a:pt x="8007" y="359"/>
                    <a:pt x="7975" y="365"/>
                  </a:cubicBezTo>
                  <a:cubicBezTo>
                    <a:pt x="7900" y="377"/>
                    <a:pt x="7824" y="403"/>
                    <a:pt x="7782" y="435"/>
                  </a:cubicBezTo>
                  <a:cubicBezTo>
                    <a:pt x="7578" y="566"/>
                    <a:pt x="7513" y="752"/>
                    <a:pt x="7468" y="910"/>
                  </a:cubicBezTo>
                  <a:cubicBezTo>
                    <a:pt x="7424" y="1072"/>
                    <a:pt x="7416" y="1230"/>
                    <a:pt x="7422" y="1381"/>
                  </a:cubicBezTo>
                  <a:cubicBezTo>
                    <a:pt x="7433" y="1686"/>
                    <a:pt x="7515" y="1968"/>
                    <a:pt x="7631" y="2220"/>
                  </a:cubicBezTo>
                  <a:cubicBezTo>
                    <a:pt x="7685" y="2335"/>
                    <a:pt x="7748" y="2440"/>
                    <a:pt x="7819" y="2538"/>
                  </a:cubicBezTo>
                  <a:lnTo>
                    <a:pt x="7819" y="2538"/>
                  </a:lnTo>
                  <a:cubicBezTo>
                    <a:pt x="7604" y="2821"/>
                    <a:pt x="7319" y="3052"/>
                    <a:pt x="6982" y="3183"/>
                  </a:cubicBezTo>
                  <a:cubicBezTo>
                    <a:pt x="6737" y="3276"/>
                    <a:pt x="6461" y="3322"/>
                    <a:pt x="6193" y="3322"/>
                  </a:cubicBezTo>
                  <a:cubicBezTo>
                    <a:pt x="6160" y="3322"/>
                    <a:pt x="6127" y="3321"/>
                    <a:pt x="6094" y="3319"/>
                  </a:cubicBezTo>
                  <a:cubicBezTo>
                    <a:pt x="5760" y="3304"/>
                    <a:pt x="5472" y="3246"/>
                    <a:pt x="5180" y="3130"/>
                  </a:cubicBezTo>
                  <a:cubicBezTo>
                    <a:pt x="4701" y="2940"/>
                    <a:pt x="4312" y="2572"/>
                    <a:pt x="4083" y="2118"/>
                  </a:cubicBezTo>
                  <a:lnTo>
                    <a:pt x="4083" y="2118"/>
                  </a:lnTo>
                  <a:cubicBezTo>
                    <a:pt x="4176" y="2037"/>
                    <a:pt x="4265" y="1949"/>
                    <a:pt x="4349" y="1855"/>
                  </a:cubicBezTo>
                  <a:cubicBezTo>
                    <a:pt x="4554" y="1616"/>
                    <a:pt x="4748" y="1331"/>
                    <a:pt x="4795" y="950"/>
                  </a:cubicBezTo>
                  <a:cubicBezTo>
                    <a:pt x="4816" y="762"/>
                    <a:pt x="4781" y="539"/>
                    <a:pt x="4657" y="365"/>
                  </a:cubicBezTo>
                  <a:cubicBezTo>
                    <a:pt x="4598" y="277"/>
                    <a:pt x="4524" y="201"/>
                    <a:pt x="4443" y="143"/>
                  </a:cubicBezTo>
                  <a:lnTo>
                    <a:pt x="4413" y="121"/>
                  </a:lnTo>
                  <a:lnTo>
                    <a:pt x="4405" y="116"/>
                  </a:lnTo>
                  <a:lnTo>
                    <a:pt x="4381" y="101"/>
                  </a:lnTo>
                  <a:lnTo>
                    <a:pt x="4367" y="95"/>
                  </a:lnTo>
                  <a:lnTo>
                    <a:pt x="4315" y="67"/>
                  </a:lnTo>
                  <a:cubicBezTo>
                    <a:pt x="4283" y="48"/>
                    <a:pt x="4189" y="15"/>
                    <a:pt x="4128" y="6"/>
                  </a:cubicBezTo>
                  <a:cubicBezTo>
                    <a:pt x="4105" y="2"/>
                    <a:pt x="4082" y="1"/>
                    <a:pt x="405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437;p29"/>
            <p:cNvSpPr/>
            <p:nvPr/>
          </p:nvSpPr>
          <p:spPr>
            <a:xfrm>
              <a:off x="7734375" y="2034200"/>
              <a:ext cx="316750" cy="95125"/>
            </a:xfrm>
            <a:custGeom>
              <a:avLst/>
              <a:gdLst/>
              <a:ahLst/>
              <a:cxnLst/>
              <a:rect l="l" t="t" r="r" b="b"/>
              <a:pathLst>
                <a:path w="12670" h="3805" extrusionOk="0">
                  <a:moveTo>
                    <a:pt x="7929" y="440"/>
                  </a:moveTo>
                  <a:cubicBezTo>
                    <a:pt x="7933" y="440"/>
                    <a:pt x="7935" y="440"/>
                    <a:pt x="7938" y="441"/>
                  </a:cubicBezTo>
                  <a:cubicBezTo>
                    <a:pt x="7969" y="444"/>
                    <a:pt x="7985" y="451"/>
                    <a:pt x="8016" y="495"/>
                  </a:cubicBezTo>
                  <a:cubicBezTo>
                    <a:pt x="8076" y="582"/>
                    <a:pt x="8111" y="756"/>
                    <a:pt x="8107" y="927"/>
                  </a:cubicBezTo>
                  <a:cubicBezTo>
                    <a:pt x="8107" y="1101"/>
                    <a:pt x="8080" y="1282"/>
                    <a:pt x="8034" y="1460"/>
                  </a:cubicBezTo>
                  <a:cubicBezTo>
                    <a:pt x="8021" y="1508"/>
                    <a:pt x="8008" y="1556"/>
                    <a:pt x="7993" y="1604"/>
                  </a:cubicBezTo>
                  <a:lnTo>
                    <a:pt x="7993" y="1604"/>
                  </a:lnTo>
                  <a:cubicBezTo>
                    <a:pt x="7835" y="1359"/>
                    <a:pt x="7719" y="1071"/>
                    <a:pt x="7708" y="796"/>
                  </a:cubicBezTo>
                  <a:cubicBezTo>
                    <a:pt x="7704" y="647"/>
                    <a:pt x="7745" y="514"/>
                    <a:pt x="7812" y="476"/>
                  </a:cubicBezTo>
                  <a:cubicBezTo>
                    <a:pt x="7817" y="466"/>
                    <a:pt x="7897" y="440"/>
                    <a:pt x="7929" y="440"/>
                  </a:cubicBezTo>
                  <a:close/>
                  <a:moveTo>
                    <a:pt x="3851" y="815"/>
                  </a:moveTo>
                  <a:cubicBezTo>
                    <a:pt x="3851" y="817"/>
                    <a:pt x="3871" y="817"/>
                    <a:pt x="3870" y="817"/>
                  </a:cubicBezTo>
                  <a:cubicBezTo>
                    <a:pt x="3924" y="819"/>
                    <a:pt x="4008" y="921"/>
                    <a:pt x="4039" y="1080"/>
                  </a:cubicBezTo>
                  <a:cubicBezTo>
                    <a:pt x="4093" y="1395"/>
                    <a:pt x="4056" y="1735"/>
                    <a:pt x="3952" y="2053"/>
                  </a:cubicBezTo>
                  <a:lnTo>
                    <a:pt x="3952" y="2053"/>
                  </a:lnTo>
                  <a:cubicBezTo>
                    <a:pt x="3943" y="2035"/>
                    <a:pt x="3935" y="2018"/>
                    <a:pt x="3926" y="2000"/>
                  </a:cubicBezTo>
                  <a:cubicBezTo>
                    <a:pt x="3769" y="1669"/>
                    <a:pt x="3659" y="1272"/>
                    <a:pt x="3716" y="977"/>
                  </a:cubicBezTo>
                  <a:cubicBezTo>
                    <a:pt x="3731" y="908"/>
                    <a:pt x="3758" y="854"/>
                    <a:pt x="3780" y="837"/>
                  </a:cubicBezTo>
                  <a:cubicBezTo>
                    <a:pt x="3799" y="825"/>
                    <a:pt x="3794" y="831"/>
                    <a:pt x="3792" y="822"/>
                  </a:cubicBezTo>
                  <a:lnTo>
                    <a:pt x="3851" y="815"/>
                  </a:lnTo>
                  <a:close/>
                  <a:moveTo>
                    <a:pt x="7953" y="1"/>
                  </a:moveTo>
                  <a:cubicBezTo>
                    <a:pt x="7798" y="1"/>
                    <a:pt x="7702" y="26"/>
                    <a:pt x="7557" y="119"/>
                  </a:cubicBezTo>
                  <a:cubicBezTo>
                    <a:pt x="7301" y="308"/>
                    <a:pt x="7269" y="600"/>
                    <a:pt x="7275" y="811"/>
                  </a:cubicBezTo>
                  <a:cubicBezTo>
                    <a:pt x="7305" y="1254"/>
                    <a:pt x="7490" y="1617"/>
                    <a:pt x="7715" y="1929"/>
                  </a:cubicBezTo>
                  <a:cubicBezTo>
                    <a:pt x="7746" y="1971"/>
                    <a:pt x="7777" y="2012"/>
                    <a:pt x="7810" y="2052"/>
                  </a:cubicBezTo>
                  <a:lnTo>
                    <a:pt x="7810" y="2052"/>
                  </a:lnTo>
                  <a:cubicBezTo>
                    <a:pt x="7737" y="2196"/>
                    <a:pt x="7651" y="2334"/>
                    <a:pt x="7552" y="2462"/>
                  </a:cubicBezTo>
                  <a:cubicBezTo>
                    <a:pt x="7160" y="3005"/>
                    <a:pt x="6516" y="3335"/>
                    <a:pt x="5854" y="3335"/>
                  </a:cubicBezTo>
                  <a:cubicBezTo>
                    <a:pt x="5773" y="3335"/>
                    <a:pt x="5691" y="3330"/>
                    <a:pt x="5610" y="3320"/>
                  </a:cubicBezTo>
                  <a:cubicBezTo>
                    <a:pt x="5061" y="3264"/>
                    <a:pt x="4575" y="2937"/>
                    <a:pt x="4231" y="2494"/>
                  </a:cubicBezTo>
                  <a:lnTo>
                    <a:pt x="4231" y="2494"/>
                  </a:lnTo>
                  <a:cubicBezTo>
                    <a:pt x="4273" y="2406"/>
                    <a:pt x="4311" y="2315"/>
                    <a:pt x="4344" y="2221"/>
                  </a:cubicBezTo>
                  <a:cubicBezTo>
                    <a:pt x="4476" y="1841"/>
                    <a:pt x="4556" y="1430"/>
                    <a:pt x="4469" y="979"/>
                  </a:cubicBezTo>
                  <a:cubicBezTo>
                    <a:pt x="4442" y="866"/>
                    <a:pt x="4407" y="749"/>
                    <a:pt x="4328" y="633"/>
                  </a:cubicBezTo>
                  <a:cubicBezTo>
                    <a:pt x="4253" y="519"/>
                    <a:pt x="4115" y="404"/>
                    <a:pt x="3951" y="376"/>
                  </a:cubicBezTo>
                  <a:cubicBezTo>
                    <a:pt x="3910" y="373"/>
                    <a:pt x="3897" y="366"/>
                    <a:pt x="3847" y="366"/>
                  </a:cubicBezTo>
                  <a:cubicBezTo>
                    <a:pt x="3836" y="366"/>
                    <a:pt x="3824" y="366"/>
                    <a:pt x="3809" y="367"/>
                  </a:cubicBezTo>
                  <a:lnTo>
                    <a:pt x="3736" y="376"/>
                  </a:lnTo>
                  <a:cubicBezTo>
                    <a:pt x="3638" y="396"/>
                    <a:pt x="3544" y="444"/>
                    <a:pt x="3485" y="496"/>
                  </a:cubicBezTo>
                  <a:cubicBezTo>
                    <a:pt x="3356" y="611"/>
                    <a:pt x="3306" y="753"/>
                    <a:pt x="3277" y="877"/>
                  </a:cubicBezTo>
                  <a:cubicBezTo>
                    <a:pt x="3191" y="1374"/>
                    <a:pt x="3337" y="1792"/>
                    <a:pt x="3514" y="2193"/>
                  </a:cubicBezTo>
                  <a:cubicBezTo>
                    <a:pt x="3574" y="2319"/>
                    <a:pt x="3642" y="2443"/>
                    <a:pt x="3718" y="2562"/>
                  </a:cubicBezTo>
                  <a:lnTo>
                    <a:pt x="3718" y="2562"/>
                  </a:lnTo>
                  <a:cubicBezTo>
                    <a:pt x="3634" y="2699"/>
                    <a:pt x="3537" y="2825"/>
                    <a:pt x="3431" y="2932"/>
                  </a:cubicBezTo>
                  <a:cubicBezTo>
                    <a:pt x="3205" y="3158"/>
                    <a:pt x="2930" y="3311"/>
                    <a:pt x="2637" y="3376"/>
                  </a:cubicBezTo>
                  <a:cubicBezTo>
                    <a:pt x="2511" y="3404"/>
                    <a:pt x="2382" y="3416"/>
                    <a:pt x="2254" y="3416"/>
                  </a:cubicBezTo>
                  <a:cubicBezTo>
                    <a:pt x="2088" y="3416"/>
                    <a:pt x="1921" y="3395"/>
                    <a:pt x="1759" y="3360"/>
                  </a:cubicBezTo>
                  <a:cubicBezTo>
                    <a:pt x="1188" y="3246"/>
                    <a:pt x="751" y="2917"/>
                    <a:pt x="544" y="2504"/>
                  </a:cubicBezTo>
                  <a:cubicBezTo>
                    <a:pt x="333" y="2090"/>
                    <a:pt x="296" y="1656"/>
                    <a:pt x="301" y="1311"/>
                  </a:cubicBezTo>
                  <a:cubicBezTo>
                    <a:pt x="307" y="961"/>
                    <a:pt x="354" y="686"/>
                    <a:pt x="393" y="503"/>
                  </a:cubicBezTo>
                  <a:cubicBezTo>
                    <a:pt x="431" y="316"/>
                    <a:pt x="460" y="225"/>
                    <a:pt x="460" y="225"/>
                  </a:cubicBezTo>
                  <a:cubicBezTo>
                    <a:pt x="479" y="161"/>
                    <a:pt x="446" y="93"/>
                    <a:pt x="379" y="68"/>
                  </a:cubicBezTo>
                  <a:cubicBezTo>
                    <a:pt x="365" y="63"/>
                    <a:pt x="351" y="60"/>
                    <a:pt x="337" y="60"/>
                  </a:cubicBezTo>
                  <a:cubicBezTo>
                    <a:pt x="286" y="60"/>
                    <a:pt x="238" y="92"/>
                    <a:pt x="221" y="143"/>
                  </a:cubicBezTo>
                  <a:lnTo>
                    <a:pt x="219" y="146"/>
                  </a:lnTo>
                  <a:cubicBezTo>
                    <a:pt x="219" y="146"/>
                    <a:pt x="184" y="251"/>
                    <a:pt x="137" y="444"/>
                  </a:cubicBezTo>
                  <a:cubicBezTo>
                    <a:pt x="91" y="637"/>
                    <a:pt x="32" y="925"/>
                    <a:pt x="13" y="1300"/>
                  </a:cubicBezTo>
                  <a:cubicBezTo>
                    <a:pt x="1" y="1671"/>
                    <a:pt x="17" y="2147"/>
                    <a:pt x="251" y="2646"/>
                  </a:cubicBezTo>
                  <a:cubicBezTo>
                    <a:pt x="372" y="2891"/>
                    <a:pt x="556" y="3134"/>
                    <a:pt x="802" y="3324"/>
                  </a:cubicBezTo>
                  <a:cubicBezTo>
                    <a:pt x="1049" y="3515"/>
                    <a:pt x="1353" y="3642"/>
                    <a:pt x="1675" y="3719"/>
                  </a:cubicBezTo>
                  <a:cubicBezTo>
                    <a:pt x="1867" y="3764"/>
                    <a:pt x="2075" y="3793"/>
                    <a:pt x="2290" y="3793"/>
                  </a:cubicBezTo>
                  <a:cubicBezTo>
                    <a:pt x="2429" y="3793"/>
                    <a:pt x="2572" y="3781"/>
                    <a:pt x="2715" y="3752"/>
                  </a:cubicBezTo>
                  <a:cubicBezTo>
                    <a:pt x="3080" y="3678"/>
                    <a:pt x="3434" y="3492"/>
                    <a:pt x="3716" y="3219"/>
                  </a:cubicBezTo>
                  <a:cubicBezTo>
                    <a:pt x="3812" y="3125"/>
                    <a:pt x="3900" y="3022"/>
                    <a:pt x="3980" y="2913"/>
                  </a:cubicBezTo>
                  <a:lnTo>
                    <a:pt x="3980" y="2913"/>
                  </a:lnTo>
                  <a:cubicBezTo>
                    <a:pt x="4081" y="3031"/>
                    <a:pt x="4192" y="3141"/>
                    <a:pt x="4314" y="3241"/>
                  </a:cubicBezTo>
                  <a:cubicBezTo>
                    <a:pt x="4659" y="3529"/>
                    <a:pt x="5094" y="3736"/>
                    <a:pt x="5552" y="3787"/>
                  </a:cubicBezTo>
                  <a:cubicBezTo>
                    <a:pt x="5648" y="3799"/>
                    <a:pt x="5744" y="3804"/>
                    <a:pt x="5839" y="3804"/>
                  </a:cubicBezTo>
                  <a:cubicBezTo>
                    <a:pt x="6656" y="3804"/>
                    <a:pt x="7458" y="3381"/>
                    <a:pt x="7916" y="2737"/>
                  </a:cubicBezTo>
                  <a:cubicBezTo>
                    <a:pt x="8000" y="2625"/>
                    <a:pt x="8076" y="2508"/>
                    <a:pt x="8144" y="2387"/>
                  </a:cubicBezTo>
                  <a:lnTo>
                    <a:pt x="8144" y="2387"/>
                  </a:lnTo>
                  <a:cubicBezTo>
                    <a:pt x="8558" y="2732"/>
                    <a:pt x="9063" y="2933"/>
                    <a:pt x="9546" y="2970"/>
                  </a:cubicBezTo>
                  <a:cubicBezTo>
                    <a:pt x="9624" y="2976"/>
                    <a:pt x="9700" y="2979"/>
                    <a:pt x="9776" y="2979"/>
                  </a:cubicBezTo>
                  <a:cubicBezTo>
                    <a:pt x="9863" y="2979"/>
                    <a:pt x="9949" y="2975"/>
                    <a:pt x="10039" y="2965"/>
                  </a:cubicBezTo>
                  <a:cubicBezTo>
                    <a:pt x="10185" y="2948"/>
                    <a:pt x="10330" y="2929"/>
                    <a:pt x="10470" y="2912"/>
                  </a:cubicBezTo>
                  <a:cubicBezTo>
                    <a:pt x="10617" y="2880"/>
                    <a:pt x="10759" y="2847"/>
                    <a:pt x="10897" y="2816"/>
                  </a:cubicBezTo>
                  <a:cubicBezTo>
                    <a:pt x="11031" y="2775"/>
                    <a:pt x="11160" y="2725"/>
                    <a:pt x="11285" y="2682"/>
                  </a:cubicBezTo>
                  <a:cubicBezTo>
                    <a:pt x="11780" y="2485"/>
                    <a:pt x="12153" y="2152"/>
                    <a:pt x="12360" y="1823"/>
                  </a:cubicBezTo>
                  <a:cubicBezTo>
                    <a:pt x="12571" y="1491"/>
                    <a:pt x="12635" y="1184"/>
                    <a:pt x="12657" y="979"/>
                  </a:cubicBezTo>
                  <a:cubicBezTo>
                    <a:pt x="12668" y="877"/>
                    <a:pt x="12670" y="796"/>
                    <a:pt x="12668" y="742"/>
                  </a:cubicBezTo>
                  <a:cubicBezTo>
                    <a:pt x="12665" y="684"/>
                    <a:pt x="12663" y="654"/>
                    <a:pt x="12663" y="654"/>
                  </a:cubicBezTo>
                  <a:cubicBezTo>
                    <a:pt x="12656" y="591"/>
                    <a:pt x="12602" y="544"/>
                    <a:pt x="12539" y="544"/>
                  </a:cubicBezTo>
                  <a:cubicBezTo>
                    <a:pt x="12535" y="544"/>
                    <a:pt x="12530" y="544"/>
                    <a:pt x="12526" y="544"/>
                  </a:cubicBezTo>
                  <a:cubicBezTo>
                    <a:pt x="12458" y="552"/>
                    <a:pt x="12409" y="613"/>
                    <a:pt x="12416" y="681"/>
                  </a:cubicBezTo>
                  <a:cubicBezTo>
                    <a:pt x="12416" y="681"/>
                    <a:pt x="12416" y="681"/>
                    <a:pt x="12416" y="681"/>
                  </a:cubicBezTo>
                  <a:lnTo>
                    <a:pt x="12416" y="681"/>
                  </a:lnTo>
                  <a:cubicBezTo>
                    <a:pt x="12416" y="681"/>
                    <a:pt x="12426" y="776"/>
                    <a:pt x="12401" y="949"/>
                  </a:cubicBezTo>
                  <a:cubicBezTo>
                    <a:pt x="12378" y="1125"/>
                    <a:pt x="12310" y="1391"/>
                    <a:pt x="12121" y="1666"/>
                  </a:cubicBezTo>
                  <a:cubicBezTo>
                    <a:pt x="11933" y="1938"/>
                    <a:pt x="11612" y="2212"/>
                    <a:pt x="11162" y="2374"/>
                  </a:cubicBezTo>
                  <a:cubicBezTo>
                    <a:pt x="11048" y="2409"/>
                    <a:pt x="10931" y="2450"/>
                    <a:pt x="10810" y="2483"/>
                  </a:cubicBezTo>
                  <a:cubicBezTo>
                    <a:pt x="10686" y="2508"/>
                    <a:pt x="10559" y="2533"/>
                    <a:pt x="10429" y="2557"/>
                  </a:cubicBezTo>
                  <a:cubicBezTo>
                    <a:pt x="10289" y="2571"/>
                    <a:pt x="10143" y="2586"/>
                    <a:pt x="9996" y="2602"/>
                  </a:cubicBezTo>
                  <a:cubicBezTo>
                    <a:pt x="9941" y="2606"/>
                    <a:pt x="9881" y="2609"/>
                    <a:pt x="9820" y="2609"/>
                  </a:cubicBezTo>
                  <a:cubicBezTo>
                    <a:pt x="9741" y="2609"/>
                    <a:pt x="9659" y="2605"/>
                    <a:pt x="9580" y="2597"/>
                  </a:cubicBezTo>
                  <a:cubicBezTo>
                    <a:pt x="9138" y="2555"/>
                    <a:pt x="8682" y="2353"/>
                    <a:pt x="8325" y="2010"/>
                  </a:cubicBezTo>
                  <a:lnTo>
                    <a:pt x="8325" y="2010"/>
                  </a:lnTo>
                  <a:cubicBezTo>
                    <a:pt x="8383" y="1866"/>
                    <a:pt x="8431" y="1718"/>
                    <a:pt x="8469" y="1568"/>
                  </a:cubicBezTo>
                  <a:cubicBezTo>
                    <a:pt x="8520" y="1360"/>
                    <a:pt x="8553" y="1146"/>
                    <a:pt x="8553" y="926"/>
                  </a:cubicBezTo>
                  <a:cubicBezTo>
                    <a:pt x="8548" y="707"/>
                    <a:pt x="8530" y="473"/>
                    <a:pt x="8373" y="236"/>
                  </a:cubicBezTo>
                  <a:cubicBezTo>
                    <a:pt x="8299" y="119"/>
                    <a:pt x="8137" y="7"/>
                    <a:pt x="7973" y="1"/>
                  </a:cubicBezTo>
                  <a:cubicBezTo>
                    <a:pt x="7966" y="1"/>
                    <a:pt x="7960" y="1"/>
                    <a:pt x="795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438;p29"/>
            <p:cNvSpPr/>
            <p:nvPr/>
          </p:nvSpPr>
          <p:spPr>
            <a:xfrm>
              <a:off x="8197000" y="1344575"/>
              <a:ext cx="196400" cy="238425"/>
            </a:xfrm>
            <a:custGeom>
              <a:avLst/>
              <a:gdLst/>
              <a:ahLst/>
              <a:cxnLst/>
              <a:rect l="l" t="t" r="r" b="b"/>
              <a:pathLst>
                <a:path w="7856" h="9537" extrusionOk="0">
                  <a:moveTo>
                    <a:pt x="7049" y="0"/>
                  </a:moveTo>
                  <a:cubicBezTo>
                    <a:pt x="7006" y="0"/>
                    <a:pt x="6962" y="12"/>
                    <a:pt x="6923" y="37"/>
                  </a:cubicBezTo>
                  <a:cubicBezTo>
                    <a:pt x="6811" y="106"/>
                    <a:pt x="6779" y="252"/>
                    <a:pt x="6850" y="362"/>
                  </a:cubicBezTo>
                  <a:cubicBezTo>
                    <a:pt x="7237" y="972"/>
                    <a:pt x="7369" y="1505"/>
                    <a:pt x="7253" y="1993"/>
                  </a:cubicBezTo>
                  <a:cubicBezTo>
                    <a:pt x="7044" y="2880"/>
                    <a:pt x="6024" y="3490"/>
                    <a:pt x="5205" y="3980"/>
                  </a:cubicBezTo>
                  <a:cubicBezTo>
                    <a:pt x="4815" y="4212"/>
                    <a:pt x="4480" y="4414"/>
                    <a:pt x="4249" y="4625"/>
                  </a:cubicBezTo>
                  <a:cubicBezTo>
                    <a:pt x="3728" y="5100"/>
                    <a:pt x="3613" y="5779"/>
                    <a:pt x="3491" y="6499"/>
                  </a:cubicBezTo>
                  <a:cubicBezTo>
                    <a:pt x="3367" y="7228"/>
                    <a:pt x="3241" y="7982"/>
                    <a:pt x="2675" y="8590"/>
                  </a:cubicBezTo>
                  <a:cubicBezTo>
                    <a:pt x="2315" y="8976"/>
                    <a:pt x="1666" y="9067"/>
                    <a:pt x="1137" y="9067"/>
                  </a:cubicBezTo>
                  <a:cubicBezTo>
                    <a:pt x="677" y="9067"/>
                    <a:pt x="308" y="8998"/>
                    <a:pt x="300" y="8997"/>
                  </a:cubicBezTo>
                  <a:cubicBezTo>
                    <a:pt x="285" y="8994"/>
                    <a:pt x="270" y="8992"/>
                    <a:pt x="255" y="8992"/>
                  </a:cubicBezTo>
                  <a:cubicBezTo>
                    <a:pt x="146" y="8992"/>
                    <a:pt x="47" y="9070"/>
                    <a:pt x="25" y="9184"/>
                  </a:cubicBezTo>
                  <a:cubicBezTo>
                    <a:pt x="1" y="9311"/>
                    <a:pt x="84" y="9434"/>
                    <a:pt x="212" y="9458"/>
                  </a:cubicBezTo>
                  <a:cubicBezTo>
                    <a:pt x="247" y="9466"/>
                    <a:pt x="631" y="9537"/>
                    <a:pt x="1124" y="9537"/>
                  </a:cubicBezTo>
                  <a:cubicBezTo>
                    <a:pt x="1748" y="9537"/>
                    <a:pt x="2546" y="9421"/>
                    <a:pt x="3018" y="8912"/>
                  </a:cubicBezTo>
                  <a:cubicBezTo>
                    <a:pt x="3681" y="8199"/>
                    <a:pt x="3826" y="7339"/>
                    <a:pt x="3955" y="6579"/>
                  </a:cubicBezTo>
                  <a:cubicBezTo>
                    <a:pt x="4067" y="5914"/>
                    <a:pt x="4164" y="5341"/>
                    <a:pt x="4565" y="4974"/>
                  </a:cubicBezTo>
                  <a:cubicBezTo>
                    <a:pt x="4761" y="4795"/>
                    <a:pt x="5092" y="4594"/>
                    <a:pt x="5445" y="4384"/>
                  </a:cubicBezTo>
                  <a:cubicBezTo>
                    <a:pt x="6341" y="3849"/>
                    <a:pt x="7456" y="3183"/>
                    <a:pt x="7712" y="2102"/>
                  </a:cubicBezTo>
                  <a:cubicBezTo>
                    <a:pt x="7856" y="1491"/>
                    <a:pt x="7699" y="821"/>
                    <a:pt x="7248" y="110"/>
                  </a:cubicBezTo>
                  <a:cubicBezTo>
                    <a:pt x="7203" y="39"/>
                    <a:pt x="7127" y="0"/>
                    <a:pt x="70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439;p29"/>
            <p:cNvSpPr/>
            <p:nvPr/>
          </p:nvSpPr>
          <p:spPr>
            <a:xfrm>
              <a:off x="8306600" y="1247200"/>
              <a:ext cx="93125" cy="112100"/>
            </a:xfrm>
            <a:custGeom>
              <a:avLst/>
              <a:gdLst/>
              <a:ahLst/>
              <a:cxnLst/>
              <a:rect l="l" t="t" r="r" b="b"/>
              <a:pathLst>
                <a:path w="3725" h="4484" extrusionOk="0">
                  <a:moveTo>
                    <a:pt x="1934" y="0"/>
                  </a:moveTo>
                  <a:cubicBezTo>
                    <a:pt x="1829" y="0"/>
                    <a:pt x="1733" y="45"/>
                    <a:pt x="1658" y="124"/>
                  </a:cubicBezTo>
                  <a:cubicBezTo>
                    <a:pt x="1586" y="198"/>
                    <a:pt x="1403" y="396"/>
                    <a:pt x="1478" y="1428"/>
                  </a:cubicBezTo>
                  <a:cubicBezTo>
                    <a:pt x="1213" y="1033"/>
                    <a:pt x="902" y="663"/>
                    <a:pt x="647" y="615"/>
                  </a:cubicBezTo>
                  <a:cubicBezTo>
                    <a:pt x="621" y="610"/>
                    <a:pt x="596" y="607"/>
                    <a:pt x="571" y="607"/>
                  </a:cubicBezTo>
                  <a:cubicBezTo>
                    <a:pt x="480" y="607"/>
                    <a:pt x="396" y="642"/>
                    <a:pt x="327" y="704"/>
                  </a:cubicBezTo>
                  <a:cubicBezTo>
                    <a:pt x="143" y="872"/>
                    <a:pt x="1" y="1268"/>
                    <a:pt x="739" y="2657"/>
                  </a:cubicBezTo>
                  <a:cubicBezTo>
                    <a:pt x="602" y="2758"/>
                    <a:pt x="515" y="2889"/>
                    <a:pt x="499" y="3045"/>
                  </a:cubicBezTo>
                  <a:cubicBezTo>
                    <a:pt x="464" y="3344"/>
                    <a:pt x="620" y="3679"/>
                    <a:pt x="929" y="3962"/>
                  </a:cubicBezTo>
                  <a:cubicBezTo>
                    <a:pt x="1273" y="4276"/>
                    <a:pt x="1728" y="4465"/>
                    <a:pt x="2161" y="4482"/>
                  </a:cubicBezTo>
                  <a:cubicBezTo>
                    <a:pt x="2185" y="4483"/>
                    <a:pt x="2209" y="4484"/>
                    <a:pt x="2234" y="4484"/>
                  </a:cubicBezTo>
                  <a:cubicBezTo>
                    <a:pt x="2339" y="4484"/>
                    <a:pt x="2444" y="4474"/>
                    <a:pt x="2543" y="4453"/>
                  </a:cubicBezTo>
                  <a:cubicBezTo>
                    <a:pt x="3251" y="4305"/>
                    <a:pt x="3690" y="3060"/>
                    <a:pt x="3716" y="2463"/>
                  </a:cubicBezTo>
                  <a:cubicBezTo>
                    <a:pt x="3725" y="2303"/>
                    <a:pt x="3664" y="2163"/>
                    <a:pt x="3548" y="2068"/>
                  </a:cubicBezTo>
                  <a:cubicBezTo>
                    <a:pt x="3422" y="1965"/>
                    <a:pt x="3258" y="1933"/>
                    <a:pt x="3099" y="1933"/>
                  </a:cubicBezTo>
                  <a:cubicBezTo>
                    <a:pt x="3050" y="1933"/>
                    <a:pt x="3001" y="1936"/>
                    <a:pt x="2954" y="1941"/>
                  </a:cubicBezTo>
                  <a:cubicBezTo>
                    <a:pt x="2796" y="1045"/>
                    <a:pt x="2509" y="70"/>
                    <a:pt x="1987" y="4"/>
                  </a:cubicBezTo>
                  <a:cubicBezTo>
                    <a:pt x="1969" y="1"/>
                    <a:pt x="1951" y="0"/>
                    <a:pt x="193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440;p29"/>
            <p:cNvSpPr/>
            <p:nvPr/>
          </p:nvSpPr>
          <p:spPr>
            <a:xfrm>
              <a:off x="8319350" y="1308225"/>
              <a:ext cx="51475" cy="28875"/>
            </a:xfrm>
            <a:custGeom>
              <a:avLst/>
              <a:gdLst/>
              <a:ahLst/>
              <a:cxnLst/>
              <a:rect l="l" t="t" r="r" b="b"/>
              <a:pathLst>
                <a:path w="2059" h="1155" extrusionOk="0">
                  <a:moveTo>
                    <a:pt x="973" y="1"/>
                  </a:moveTo>
                  <a:cubicBezTo>
                    <a:pt x="752" y="1"/>
                    <a:pt x="547" y="46"/>
                    <a:pt x="381" y="111"/>
                  </a:cubicBezTo>
                  <a:cubicBezTo>
                    <a:pt x="295" y="142"/>
                    <a:pt x="222" y="194"/>
                    <a:pt x="165" y="239"/>
                  </a:cubicBezTo>
                  <a:cubicBezTo>
                    <a:pt x="105" y="289"/>
                    <a:pt x="66" y="340"/>
                    <a:pt x="41" y="390"/>
                  </a:cubicBezTo>
                  <a:cubicBezTo>
                    <a:pt x="9" y="434"/>
                    <a:pt x="16" y="482"/>
                    <a:pt x="8" y="508"/>
                  </a:cubicBezTo>
                  <a:cubicBezTo>
                    <a:pt x="4" y="536"/>
                    <a:pt x="1" y="550"/>
                    <a:pt x="1" y="550"/>
                  </a:cubicBezTo>
                  <a:cubicBezTo>
                    <a:pt x="1" y="551"/>
                    <a:pt x="1" y="552"/>
                    <a:pt x="3" y="552"/>
                  </a:cubicBezTo>
                  <a:cubicBezTo>
                    <a:pt x="4" y="552"/>
                    <a:pt x="5" y="551"/>
                    <a:pt x="5" y="550"/>
                  </a:cubicBezTo>
                  <a:cubicBezTo>
                    <a:pt x="5" y="550"/>
                    <a:pt x="11" y="536"/>
                    <a:pt x="22" y="511"/>
                  </a:cubicBezTo>
                  <a:cubicBezTo>
                    <a:pt x="36" y="488"/>
                    <a:pt x="40" y="446"/>
                    <a:pt x="78" y="411"/>
                  </a:cubicBezTo>
                  <a:cubicBezTo>
                    <a:pt x="107" y="372"/>
                    <a:pt x="151" y="335"/>
                    <a:pt x="211" y="301"/>
                  </a:cubicBezTo>
                  <a:cubicBezTo>
                    <a:pt x="269" y="270"/>
                    <a:pt x="338" y="239"/>
                    <a:pt x="421" y="221"/>
                  </a:cubicBezTo>
                  <a:cubicBezTo>
                    <a:pt x="500" y="197"/>
                    <a:pt x="592" y="187"/>
                    <a:pt x="687" y="180"/>
                  </a:cubicBezTo>
                  <a:cubicBezTo>
                    <a:pt x="713" y="179"/>
                    <a:pt x="740" y="178"/>
                    <a:pt x="767" y="178"/>
                  </a:cubicBezTo>
                  <a:cubicBezTo>
                    <a:pt x="838" y="178"/>
                    <a:pt x="911" y="183"/>
                    <a:pt x="987" y="187"/>
                  </a:cubicBezTo>
                  <a:cubicBezTo>
                    <a:pt x="1194" y="204"/>
                    <a:pt x="1419" y="257"/>
                    <a:pt x="1591" y="367"/>
                  </a:cubicBezTo>
                  <a:cubicBezTo>
                    <a:pt x="1671" y="419"/>
                    <a:pt x="1754" y="497"/>
                    <a:pt x="1775" y="547"/>
                  </a:cubicBezTo>
                  <a:cubicBezTo>
                    <a:pt x="1815" y="638"/>
                    <a:pt x="1816" y="728"/>
                    <a:pt x="1786" y="798"/>
                  </a:cubicBezTo>
                  <a:cubicBezTo>
                    <a:pt x="1757" y="902"/>
                    <a:pt x="1623" y="939"/>
                    <a:pt x="1487" y="939"/>
                  </a:cubicBezTo>
                  <a:cubicBezTo>
                    <a:pt x="1456" y="939"/>
                    <a:pt x="1425" y="937"/>
                    <a:pt x="1395" y="934"/>
                  </a:cubicBezTo>
                  <a:cubicBezTo>
                    <a:pt x="1233" y="915"/>
                    <a:pt x="1094" y="884"/>
                    <a:pt x="998" y="855"/>
                  </a:cubicBezTo>
                  <a:cubicBezTo>
                    <a:pt x="902" y="827"/>
                    <a:pt x="848" y="812"/>
                    <a:pt x="848" y="812"/>
                  </a:cubicBezTo>
                  <a:cubicBezTo>
                    <a:pt x="843" y="810"/>
                    <a:pt x="837" y="810"/>
                    <a:pt x="832" y="810"/>
                  </a:cubicBezTo>
                  <a:cubicBezTo>
                    <a:pt x="810" y="810"/>
                    <a:pt x="788" y="820"/>
                    <a:pt x="773" y="843"/>
                  </a:cubicBezTo>
                  <a:cubicBezTo>
                    <a:pt x="755" y="871"/>
                    <a:pt x="763" y="911"/>
                    <a:pt x="794" y="929"/>
                  </a:cubicBezTo>
                  <a:cubicBezTo>
                    <a:pt x="794" y="929"/>
                    <a:pt x="996" y="1062"/>
                    <a:pt x="1363" y="1138"/>
                  </a:cubicBezTo>
                  <a:cubicBezTo>
                    <a:pt x="1421" y="1145"/>
                    <a:pt x="1484" y="1154"/>
                    <a:pt x="1552" y="1154"/>
                  </a:cubicBezTo>
                  <a:cubicBezTo>
                    <a:pt x="1593" y="1154"/>
                    <a:pt x="1637" y="1151"/>
                    <a:pt x="1684" y="1142"/>
                  </a:cubicBezTo>
                  <a:cubicBezTo>
                    <a:pt x="1802" y="1125"/>
                    <a:pt x="1954" y="1032"/>
                    <a:pt x="2003" y="887"/>
                  </a:cubicBezTo>
                  <a:cubicBezTo>
                    <a:pt x="2058" y="755"/>
                    <a:pt x="2046" y="601"/>
                    <a:pt x="1999" y="482"/>
                  </a:cubicBezTo>
                  <a:cubicBezTo>
                    <a:pt x="1931" y="317"/>
                    <a:pt x="1821" y="242"/>
                    <a:pt x="1707" y="170"/>
                  </a:cubicBezTo>
                  <a:cubicBezTo>
                    <a:pt x="1591" y="106"/>
                    <a:pt x="1469" y="70"/>
                    <a:pt x="1350" y="40"/>
                  </a:cubicBezTo>
                  <a:cubicBezTo>
                    <a:pt x="1228" y="17"/>
                    <a:pt x="1110" y="4"/>
                    <a:pt x="995" y="1"/>
                  </a:cubicBezTo>
                  <a:cubicBezTo>
                    <a:pt x="988" y="1"/>
                    <a:pt x="981" y="1"/>
                    <a:pt x="97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1" name="Google Shape;441;p29"/>
          <p:cNvGrpSpPr/>
          <p:nvPr/>
        </p:nvGrpSpPr>
        <p:grpSpPr>
          <a:xfrm>
            <a:off x="7087500" y="2797865"/>
            <a:ext cx="1105900" cy="1769050"/>
            <a:chOff x="6624275" y="2647950"/>
            <a:chExt cx="1105900" cy="1769050"/>
          </a:xfrm>
        </p:grpSpPr>
        <p:sp>
          <p:nvSpPr>
            <p:cNvPr id="442" name="Google Shape;442;p29"/>
            <p:cNvSpPr/>
            <p:nvPr/>
          </p:nvSpPr>
          <p:spPr>
            <a:xfrm>
              <a:off x="6931875" y="4246475"/>
              <a:ext cx="35975" cy="139450"/>
            </a:xfrm>
            <a:custGeom>
              <a:avLst/>
              <a:gdLst/>
              <a:ahLst/>
              <a:cxnLst/>
              <a:rect l="l" t="t" r="r" b="b"/>
              <a:pathLst>
                <a:path w="1439" h="5578" extrusionOk="0">
                  <a:moveTo>
                    <a:pt x="1177" y="1"/>
                  </a:moveTo>
                  <a:cubicBezTo>
                    <a:pt x="1072" y="1"/>
                    <a:pt x="976" y="72"/>
                    <a:pt x="949" y="180"/>
                  </a:cubicBezTo>
                  <a:cubicBezTo>
                    <a:pt x="910" y="337"/>
                    <a:pt x="1" y="4008"/>
                    <a:pt x="44" y="5348"/>
                  </a:cubicBezTo>
                  <a:cubicBezTo>
                    <a:pt x="48" y="5476"/>
                    <a:pt x="152" y="5577"/>
                    <a:pt x="279" y="5577"/>
                  </a:cubicBezTo>
                  <a:cubicBezTo>
                    <a:pt x="282" y="5577"/>
                    <a:pt x="284" y="5577"/>
                    <a:pt x="287" y="5575"/>
                  </a:cubicBezTo>
                  <a:cubicBezTo>
                    <a:pt x="418" y="5571"/>
                    <a:pt x="519" y="5461"/>
                    <a:pt x="516" y="5333"/>
                  </a:cubicBezTo>
                  <a:cubicBezTo>
                    <a:pt x="475" y="4058"/>
                    <a:pt x="1399" y="331"/>
                    <a:pt x="1407" y="293"/>
                  </a:cubicBezTo>
                  <a:cubicBezTo>
                    <a:pt x="1438" y="167"/>
                    <a:pt x="1362" y="38"/>
                    <a:pt x="1235" y="8"/>
                  </a:cubicBezTo>
                  <a:cubicBezTo>
                    <a:pt x="1216" y="3"/>
                    <a:pt x="1196" y="1"/>
                    <a:pt x="117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443;p29"/>
            <p:cNvSpPr/>
            <p:nvPr/>
          </p:nvSpPr>
          <p:spPr>
            <a:xfrm>
              <a:off x="6873900" y="4360100"/>
              <a:ext cx="74675" cy="38025"/>
            </a:xfrm>
            <a:custGeom>
              <a:avLst/>
              <a:gdLst/>
              <a:ahLst/>
              <a:cxnLst/>
              <a:rect l="l" t="t" r="r" b="b"/>
              <a:pathLst>
                <a:path w="2987" h="1521" extrusionOk="0">
                  <a:moveTo>
                    <a:pt x="1283" y="1"/>
                  </a:moveTo>
                  <a:cubicBezTo>
                    <a:pt x="600" y="1"/>
                    <a:pt x="145" y="254"/>
                    <a:pt x="36" y="694"/>
                  </a:cubicBezTo>
                  <a:cubicBezTo>
                    <a:pt x="0" y="831"/>
                    <a:pt x="31" y="971"/>
                    <a:pt x="123" y="1090"/>
                  </a:cubicBezTo>
                  <a:cubicBezTo>
                    <a:pt x="443" y="1499"/>
                    <a:pt x="1404" y="1520"/>
                    <a:pt x="1594" y="1520"/>
                  </a:cubicBezTo>
                  <a:cubicBezTo>
                    <a:pt x="1952" y="1520"/>
                    <a:pt x="2799" y="1467"/>
                    <a:pt x="2945" y="975"/>
                  </a:cubicBezTo>
                  <a:cubicBezTo>
                    <a:pt x="2986" y="830"/>
                    <a:pt x="2955" y="679"/>
                    <a:pt x="2857" y="548"/>
                  </a:cubicBezTo>
                  <a:cubicBezTo>
                    <a:pt x="2590" y="193"/>
                    <a:pt x="1847" y="1"/>
                    <a:pt x="128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444;p29"/>
            <p:cNvSpPr/>
            <p:nvPr/>
          </p:nvSpPr>
          <p:spPr>
            <a:xfrm>
              <a:off x="7277250" y="4261225"/>
              <a:ext cx="19050" cy="138225"/>
            </a:xfrm>
            <a:custGeom>
              <a:avLst/>
              <a:gdLst/>
              <a:ahLst/>
              <a:cxnLst/>
              <a:rect l="l" t="t" r="r" b="b"/>
              <a:pathLst>
                <a:path w="762" h="5529" extrusionOk="0">
                  <a:moveTo>
                    <a:pt x="286" y="0"/>
                  </a:moveTo>
                  <a:cubicBezTo>
                    <a:pt x="279" y="0"/>
                    <a:pt x="272" y="0"/>
                    <a:pt x="265" y="1"/>
                  </a:cubicBezTo>
                  <a:cubicBezTo>
                    <a:pt x="136" y="9"/>
                    <a:pt x="37" y="123"/>
                    <a:pt x="46" y="252"/>
                  </a:cubicBezTo>
                  <a:cubicBezTo>
                    <a:pt x="49" y="290"/>
                    <a:pt x="287" y="4027"/>
                    <a:pt x="28" y="5244"/>
                  </a:cubicBezTo>
                  <a:cubicBezTo>
                    <a:pt x="0" y="5371"/>
                    <a:pt x="82" y="5496"/>
                    <a:pt x="209" y="5523"/>
                  </a:cubicBezTo>
                  <a:cubicBezTo>
                    <a:pt x="227" y="5527"/>
                    <a:pt x="242" y="5528"/>
                    <a:pt x="259" y="5528"/>
                  </a:cubicBezTo>
                  <a:cubicBezTo>
                    <a:pt x="369" y="5528"/>
                    <a:pt x="467" y="5453"/>
                    <a:pt x="488" y="5343"/>
                  </a:cubicBezTo>
                  <a:cubicBezTo>
                    <a:pt x="762" y="4063"/>
                    <a:pt x="527" y="379"/>
                    <a:pt x="516" y="222"/>
                  </a:cubicBezTo>
                  <a:cubicBezTo>
                    <a:pt x="509" y="99"/>
                    <a:pt x="413" y="0"/>
                    <a:pt x="28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445;p29"/>
            <p:cNvSpPr/>
            <p:nvPr/>
          </p:nvSpPr>
          <p:spPr>
            <a:xfrm>
              <a:off x="7274150" y="4378900"/>
              <a:ext cx="71925" cy="38100"/>
            </a:xfrm>
            <a:custGeom>
              <a:avLst/>
              <a:gdLst/>
              <a:ahLst/>
              <a:cxnLst/>
              <a:rect l="l" t="t" r="r" b="b"/>
              <a:pathLst>
                <a:path w="2877" h="1524" extrusionOk="0">
                  <a:moveTo>
                    <a:pt x="1263" y="0"/>
                  </a:moveTo>
                  <a:cubicBezTo>
                    <a:pt x="1070" y="0"/>
                    <a:pt x="419" y="24"/>
                    <a:pt x="138" y="335"/>
                  </a:cubicBezTo>
                  <a:cubicBezTo>
                    <a:pt x="44" y="440"/>
                    <a:pt x="1" y="565"/>
                    <a:pt x="14" y="698"/>
                  </a:cubicBezTo>
                  <a:cubicBezTo>
                    <a:pt x="81" y="1321"/>
                    <a:pt x="1292" y="1523"/>
                    <a:pt x="1868" y="1523"/>
                  </a:cubicBezTo>
                  <a:cubicBezTo>
                    <a:pt x="2294" y="1523"/>
                    <a:pt x="2590" y="1438"/>
                    <a:pt x="2747" y="1271"/>
                  </a:cubicBezTo>
                  <a:cubicBezTo>
                    <a:pt x="2834" y="1177"/>
                    <a:pt x="2876" y="1061"/>
                    <a:pt x="2869" y="934"/>
                  </a:cubicBezTo>
                  <a:cubicBezTo>
                    <a:pt x="2825" y="287"/>
                    <a:pt x="2031" y="0"/>
                    <a:pt x="126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29"/>
            <p:cNvSpPr/>
            <p:nvPr/>
          </p:nvSpPr>
          <p:spPr>
            <a:xfrm>
              <a:off x="7551650" y="3430375"/>
              <a:ext cx="150200" cy="203875"/>
            </a:xfrm>
            <a:custGeom>
              <a:avLst/>
              <a:gdLst/>
              <a:ahLst/>
              <a:cxnLst/>
              <a:rect l="l" t="t" r="r" b="b"/>
              <a:pathLst>
                <a:path w="6008" h="8155" extrusionOk="0">
                  <a:moveTo>
                    <a:pt x="1737" y="0"/>
                  </a:moveTo>
                  <a:lnTo>
                    <a:pt x="1690" y="38"/>
                  </a:lnTo>
                  <a:cubicBezTo>
                    <a:pt x="657" y="882"/>
                    <a:pt x="0" y="2148"/>
                    <a:pt x="0" y="3558"/>
                  </a:cubicBezTo>
                  <a:cubicBezTo>
                    <a:pt x="0" y="6097"/>
                    <a:pt x="2129" y="8155"/>
                    <a:pt x="4753" y="8155"/>
                  </a:cubicBezTo>
                  <a:cubicBezTo>
                    <a:pt x="5186" y="8155"/>
                    <a:pt x="5611" y="8102"/>
                    <a:pt x="6007" y="7989"/>
                  </a:cubicBezTo>
                  <a:cubicBezTo>
                    <a:pt x="4989" y="4615"/>
                    <a:pt x="3285" y="1925"/>
                    <a:pt x="173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447;p29"/>
            <p:cNvSpPr/>
            <p:nvPr/>
          </p:nvSpPr>
          <p:spPr>
            <a:xfrm>
              <a:off x="7021125" y="4091375"/>
              <a:ext cx="161050" cy="155950"/>
            </a:xfrm>
            <a:custGeom>
              <a:avLst/>
              <a:gdLst/>
              <a:ahLst/>
              <a:cxnLst/>
              <a:rect l="l" t="t" r="r" b="b"/>
              <a:pathLst>
                <a:path w="6442" h="6238" extrusionOk="0">
                  <a:moveTo>
                    <a:pt x="3218" y="0"/>
                  </a:moveTo>
                  <a:cubicBezTo>
                    <a:pt x="1440" y="0"/>
                    <a:pt x="0" y="1396"/>
                    <a:pt x="0" y="3119"/>
                  </a:cubicBezTo>
                  <a:cubicBezTo>
                    <a:pt x="0" y="4841"/>
                    <a:pt x="1440" y="6238"/>
                    <a:pt x="3218" y="6238"/>
                  </a:cubicBezTo>
                  <a:cubicBezTo>
                    <a:pt x="4998" y="6238"/>
                    <a:pt x="6442" y="4841"/>
                    <a:pt x="6442" y="3119"/>
                  </a:cubicBezTo>
                  <a:cubicBezTo>
                    <a:pt x="6442" y="1396"/>
                    <a:pt x="4998" y="0"/>
                    <a:pt x="321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448;p29"/>
            <p:cNvSpPr/>
            <p:nvPr/>
          </p:nvSpPr>
          <p:spPr>
            <a:xfrm>
              <a:off x="7305100" y="3919825"/>
              <a:ext cx="237475" cy="230100"/>
            </a:xfrm>
            <a:custGeom>
              <a:avLst/>
              <a:gdLst/>
              <a:ahLst/>
              <a:cxnLst/>
              <a:rect l="l" t="t" r="r" b="b"/>
              <a:pathLst>
                <a:path w="9499" h="9204" extrusionOk="0">
                  <a:moveTo>
                    <a:pt x="4752" y="0"/>
                  </a:moveTo>
                  <a:cubicBezTo>
                    <a:pt x="2128" y="0"/>
                    <a:pt x="1" y="2063"/>
                    <a:pt x="1" y="4602"/>
                  </a:cubicBezTo>
                  <a:cubicBezTo>
                    <a:pt x="1" y="7141"/>
                    <a:pt x="2128" y="9204"/>
                    <a:pt x="4752" y="9204"/>
                  </a:cubicBezTo>
                  <a:cubicBezTo>
                    <a:pt x="7370" y="9204"/>
                    <a:pt x="9499" y="7141"/>
                    <a:pt x="9499" y="4602"/>
                  </a:cubicBezTo>
                  <a:cubicBezTo>
                    <a:pt x="9499" y="2063"/>
                    <a:pt x="7370" y="0"/>
                    <a:pt x="47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29"/>
            <p:cNvSpPr/>
            <p:nvPr/>
          </p:nvSpPr>
          <p:spPr>
            <a:xfrm>
              <a:off x="7347550" y="3612150"/>
              <a:ext cx="247875" cy="240100"/>
            </a:xfrm>
            <a:custGeom>
              <a:avLst/>
              <a:gdLst/>
              <a:ahLst/>
              <a:cxnLst/>
              <a:rect l="l" t="t" r="r" b="b"/>
              <a:pathLst>
                <a:path w="9915" h="9604" extrusionOk="0">
                  <a:moveTo>
                    <a:pt x="4956" y="1"/>
                  </a:moveTo>
                  <a:cubicBezTo>
                    <a:pt x="2218" y="1"/>
                    <a:pt x="1" y="2148"/>
                    <a:pt x="1" y="4804"/>
                  </a:cubicBezTo>
                  <a:cubicBezTo>
                    <a:pt x="1" y="7456"/>
                    <a:pt x="2219" y="9603"/>
                    <a:pt x="4956" y="9603"/>
                  </a:cubicBezTo>
                  <a:cubicBezTo>
                    <a:pt x="7697" y="9603"/>
                    <a:pt x="9915" y="7456"/>
                    <a:pt x="9915" y="4804"/>
                  </a:cubicBezTo>
                  <a:cubicBezTo>
                    <a:pt x="9915" y="2148"/>
                    <a:pt x="7697" y="1"/>
                    <a:pt x="495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29"/>
            <p:cNvSpPr/>
            <p:nvPr/>
          </p:nvSpPr>
          <p:spPr>
            <a:xfrm>
              <a:off x="6940900" y="3545350"/>
              <a:ext cx="159175" cy="173825"/>
            </a:xfrm>
            <a:custGeom>
              <a:avLst/>
              <a:gdLst/>
              <a:ahLst/>
              <a:cxnLst/>
              <a:rect l="l" t="t" r="r" b="b"/>
              <a:pathLst>
                <a:path w="6367" h="6953" extrusionOk="0">
                  <a:moveTo>
                    <a:pt x="3587" y="1"/>
                  </a:moveTo>
                  <a:cubicBezTo>
                    <a:pt x="1609" y="1"/>
                    <a:pt x="0" y="1558"/>
                    <a:pt x="0" y="3474"/>
                  </a:cubicBezTo>
                  <a:cubicBezTo>
                    <a:pt x="0" y="5396"/>
                    <a:pt x="1609" y="6952"/>
                    <a:pt x="3587" y="6952"/>
                  </a:cubicBezTo>
                  <a:cubicBezTo>
                    <a:pt x="4705" y="6952"/>
                    <a:pt x="5705" y="6452"/>
                    <a:pt x="6367" y="5674"/>
                  </a:cubicBezTo>
                  <a:cubicBezTo>
                    <a:pt x="5499" y="4805"/>
                    <a:pt x="4970" y="3620"/>
                    <a:pt x="4969" y="2318"/>
                  </a:cubicBezTo>
                  <a:cubicBezTo>
                    <a:pt x="4969" y="1657"/>
                    <a:pt x="5105" y="1025"/>
                    <a:pt x="5351" y="449"/>
                  </a:cubicBezTo>
                  <a:cubicBezTo>
                    <a:pt x="4833" y="162"/>
                    <a:pt x="4228" y="1"/>
                    <a:pt x="358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29"/>
            <p:cNvSpPr/>
            <p:nvPr/>
          </p:nvSpPr>
          <p:spPr>
            <a:xfrm>
              <a:off x="7038025" y="3824875"/>
              <a:ext cx="191625" cy="185575"/>
            </a:xfrm>
            <a:custGeom>
              <a:avLst/>
              <a:gdLst/>
              <a:ahLst/>
              <a:cxnLst/>
              <a:rect l="l" t="t" r="r" b="b"/>
              <a:pathLst>
                <a:path w="7665" h="7423" extrusionOk="0">
                  <a:moveTo>
                    <a:pt x="3834" y="0"/>
                  </a:moveTo>
                  <a:cubicBezTo>
                    <a:pt x="3833" y="0"/>
                    <a:pt x="3832" y="0"/>
                    <a:pt x="3832" y="0"/>
                  </a:cubicBezTo>
                  <a:cubicBezTo>
                    <a:pt x="1717" y="0"/>
                    <a:pt x="0" y="1660"/>
                    <a:pt x="0" y="3714"/>
                  </a:cubicBezTo>
                  <a:cubicBezTo>
                    <a:pt x="0" y="5762"/>
                    <a:pt x="1717" y="7423"/>
                    <a:pt x="3832" y="7423"/>
                  </a:cubicBezTo>
                  <a:cubicBezTo>
                    <a:pt x="5952" y="7423"/>
                    <a:pt x="7664" y="5762"/>
                    <a:pt x="7664" y="3714"/>
                  </a:cubicBezTo>
                  <a:cubicBezTo>
                    <a:pt x="7664" y="1661"/>
                    <a:pt x="5952" y="0"/>
                    <a:pt x="383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452;p29"/>
            <p:cNvSpPr/>
            <p:nvPr/>
          </p:nvSpPr>
          <p:spPr>
            <a:xfrm>
              <a:off x="6646350" y="3870975"/>
              <a:ext cx="266975" cy="293200"/>
            </a:xfrm>
            <a:custGeom>
              <a:avLst/>
              <a:gdLst/>
              <a:ahLst/>
              <a:cxnLst/>
              <a:rect l="l" t="t" r="r" b="b"/>
              <a:pathLst>
                <a:path w="10679" h="11728" extrusionOk="0">
                  <a:moveTo>
                    <a:pt x="4535" y="0"/>
                  </a:moveTo>
                  <a:cubicBezTo>
                    <a:pt x="2780" y="5"/>
                    <a:pt x="1193" y="718"/>
                    <a:pt x="75" y="1864"/>
                  </a:cubicBezTo>
                  <a:lnTo>
                    <a:pt x="0" y="1888"/>
                  </a:lnTo>
                  <a:cubicBezTo>
                    <a:pt x="1141" y="5846"/>
                    <a:pt x="3341" y="9208"/>
                    <a:pt x="6285" y="11727"/>
                  </a:cubicBezTo>
                  <a:lnTo>
                    <a:pt x="6370" y="11628"/>
                  </a:lnTo>
                  <a:cubicBezTo>
                    <a:pt x="8867" y="10874"/>
                    <a:pt x="10679" y="8617"/>
                    <a:pt x="10679" y="5951"/>
                  </a:cubicBezTo>
                  <a:cubicBezTo>
                    <a:pt x="10679" y="2667"/>
                    <a:pt x="7928" y="0"/>
                    <a:pt x="453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453;p29"/>
            <p:cNvSpPr/>
            <p:nvPr/>
          </p:nvSpPr>
          <p:spPr>
            <a:xfrm>
              <a:off x="6624275" y="3533950"/>
              <a:ext cx="223225" cy="267700"/>
            </a:xfrm>
            <a:custGeom>
              <a:avLst/>
              <a:gdLst/>
              <a:ahLst/>
              <a:cxnLst/>
              <a:rect l="l" t="t" r="r" b="b"/>
              <a:pathLst>
                <a:path w="8929" h="10708" extrusionOk="0">
                  <a:moveTo>
                    <a:pt x="3402" y="0"/>
                  </a:moveTo>
                  <a:cubicBezTo>
                    <a:pt x="3072" y="0"/>
                    <a:pt x="2750" y="27"/>
                    <a:pt x="2435" y="80"/>
                  </a:cubicBezTo>
                  <a:cubicBezTo>
                    <a:pt x="1015" y="2449"/>
                    <a:pt x="0" y="5398"/>
                    <a:pt x="0" y="8976"/>
                  </a:cubicBezTo>
                  <a:cubicBezTo>
                    <a:pt x="0" y="9174"/>
                    <a:pt x="5" y="9372"/>
                    <a:pt x="5" y="9570"/>
                  </a:cubicBezTo>
                  <a:cubicBezTo>
                    <a:pt x="934" y="10283"/>
                    <a:pt x="2118" y="10707"/>
                    <a:pt x="3402" y="10707"/>
                  </a:cubicBezTo>
                  <a:cubicBezTo>
                    <a:pt x="6457" y="10707"/>
                    <a:pt x="8929" y="8311"/>
                    <a:pt x="8929" y="5351"/>
                  </a:cubicBezTo>
                  <a:cubicBezTo>
                    <a:pt x="8929" y="2397"/>
                    <a:pt x="6457" y="0"/>
                    <a:pt x="340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29"/>
            <p:cNvSpPr/>
            <p:nvPr/>
          </p:nvSpPr>
          <p:spPr>
            <a:xfrm>
              <a:off x="6624400" y="2778050"/>
              <a:ext cx="1105775" cy="1512925"/>
            </a:xfrm>
            <a:custGeom>
              <a:avLst/>
              <a:gdLst/>
              <a:ahLst/>
              <a:cxnLst/>
              <a:rect l="l" t="t" r="r" b="b"/>
              <a:pathLst>
                <a:path w="44231" h="60517" extrusionOk="0">
                  <a:moveTo>
                    <a:pt x="23235" y="12322"/>
                  </a:moveTo>
                  <a:cubicBezTo>
                    <a:pt x="25105" y="12322"/>
                    <a:pt x="26624" y="13886"/>
                    <a:pt x="26624" y="15824"/>
                  </a:cubicBezTo>
                  <a:cubicBezTo>
                    <a:pt x="26624" y="17757"/>
                    <a:pt x="25105" y="19328"/>
                    <a:pt x="23235" y="19328"/>
                  </a:cubicBezTo>
                  <a:cubicBezTo>
                    <a:pt x="21367" y="19328"/>
                    <a:pt x="19848" y="17757"/>
                    <a:pt x="19848" y="15824"/>
                  </a:cubicBezTo>
                  <a:cubicBezTo>
                    <a:pt x="19848" y="13888"/>
                    <a:pt x="21367" y="12322"/>
                    <a:pt x="23235" y="12322"/>
                  </a:cubicBezTo>
                  <a:close/>
                  <a:moveTo>
                    <a:pt x="22638" y="28154"/>
                  </a:moveTo>
                  <a:cubicBezTo>
                    <a:pt x="25402" y="28154"/>
                    <a:pt x="27644" y="30330"/>
                    <a:pt x="27644" y="33010"/>
                  </a:cubicBezTo>
                  <a:cubicBezTo>
                    <a:pt x="27644" y="35692"/>
                    <a:pt x="25402" y="37866"/>
                    <a:pt x="22638" y="37866"/>
                  </a:cubicBezTo>
                  <a:cubicBezTo>
                    <a:pt x="21217" y="37866"/>
                    <a:pt x="19934" y="37290"/>
                    <a:pt x="19028" y="36366"/>
                  </a:cubicBezTo>
                  <a:cubicBezTo>
                    <a:pt x="18366" y="37144"/>
                    <a:pt x="17366" y="37644"/>
                    <a:pt x="16248" y="37644"/>
                  </a:cubicBezTo>
                  <a:cubicBezTo>
                    <a:pt x="14270" y="37644"/>
                    <a:pt x="12661" y="36088"/>
                    <a:pt x="12661" y="34166"/>
                  </a:cubicBezTo>
                  <a:cubicBezTo>
                    <a:pt x="12661" y="32252"/>
                    <a:pt x="14270" y="30693"/>
                    <a:pt x="16248" y="30693"/>
                  </a:cubicBezTo>
                  <a:cubicBezTo>
                    <a:pt x="16890" y="30693"/>
                    <a:pt x="17494" y="30854"/>
                    <a:pt x="18013" y="31141"/>
                  </a:cubicBezTo>
                  <a:cubicBezTo>
                    <a:pt x="18773" y="29386"/>
                    <a:pt x="20556" y="28154"/>
                    <a:pt x="22638" y="28154"/>
                  </a:cubicBezTo>
                  <a:close/>
                  <a:moveTo>
                    <a:pt x="33882" y="33366"/>
                  </a:moveTo>
                  <a:cubicBezTo>
                    <a:pt x="36623" y="33366"/>
                    <a:pt x="38841" y="35513"/>
                    <a:pt x="38841" y="38169"/>
                  </a:cubicBezTo>
                  <a:cubicBezTo>
                    <a:pt x="38841" y="40821"/>
                    <a:pt x="36623" y="42968"/>
                    <a:pt x="33882" y="42968"/>
                  </a:cubicBezTo>
                  <a:cubicBezTo>
                    <a:pt x="31145" y="42968"/>
                    <a:pt x="28927" y="40821"/>
                    <a:pt x="28927" y="38169"/>
                  </a:cubicBezTo>
                  <a:cubicBezTo>
                    <a:pt x="28927" y="35513"/>
                    <a:pt x="31145" y="33366"/>
                    <a:pt x="33882" y="33366"/>
                  </a:cubicBezTo>
                  <a:close/>
                  <a:moveTo>
                    <a:pt x="20377" y="41872"/>
                  </a:moveTo>
                  <a:cubicBezTo>
                    <a:pt x="22497" y="41872"/>
                    <a:pt x="24209" y="43532"/>
                    <a:pt x="24209" y="45586"/>
                  </a:cubicBezTo>
                  <a:cubicBezTo>
                    <a:pt x="24209" y="47634"/>
                    <a:pt x="22495" y="49295"/>
                    <a:pt x="20377" y="49295"/>
                  </a:cubicBezTo>
                  <a:cubicBezTo>
                    <a:pt x="18262" y="49295"/>
                    <a:pt x="16545" y="47635"/>
                    <a:pt x="16545" y="45586"/>
                  </a:cubicBezTo>
                  <a:cubicBezTo>
                    <a:pt x="16545" y="43533"/>
                    <a:pt x="18262" y="41872"/>
                    <a:pt x="20377" y="41872"/>
                  </a:cubicBezTo>
                  <a:close/>
                  <a:moveTo>
                    <a:pt x="31981" y="45670"/>
                  </a:moveTo>
                  <a:cubicBezTo>
                    <a:pt x="34601" y="45670"/>
                    <a:pt x="36728" y="47733"/>
                    <a:pt x="36728" y="50272"/>
                  </a:cubicBezTo>
                  <a:cubicBezTo>
                    <a:pt x="36728" y="52811"/>
                    <a:pt x="34598" y="54874"/>
                    <a:pt x="31981" y="54874"/>
                  </a:cubicBezTo>
                  <a:cubicBezTo>
                    <a:pt x="29358" y="54874"/>
                    <a:pt x="27230" y="52811"/>
                    <a:pt x="27230" y="50272"/>
                  </a:cubicBezTo>
                  <a:cubicBezTo>
                    <a:pt x="27230" y="47733"/>
                    <a:pt x="29357" y="45670"/>
                    <a:pt x="31981" y="45670"/>
                  </a:cubicBezTo>
                  <a:close/>
                  <a:moveTo>
                    <a:pt x="19087" y="52533"/>
                  </a:moveTo>
                  <a:cubicBezTo>
                    <a:pt x="20867" y="52533"/>
                    <a:pt x="22311" y="53929"/>
                    <a:pt x="22311" y="55652"/>
                  </a:cubicBezTo>
                  <a:cubicBezTo>
                    <a:pt x="22311" y="57374"/>
                    <a:pt x="20867" y="58771"/>
                    <a:pt x="19087" y="58771"/>
                  </a:cubicBezTo>
                  <a:cubicBezTo>
                    <a:pt x="17309" y="58771"/>
                    <a:pt x="15869" y="57374"/>
                    <a:pt x="15869" y="55652"/>
                  </a:cubicBezTo>
                  <a:cubicBezTo>
                    <a:pt x="15869" y="53929"/>
                    <a:pt x="17309" y="52533"/>
                    <a:pt x="19087" y="52533"/>
                  </a:cubicBezTo>
                  <a:close/>
                  <a:moveTo>
                    <a:pt x="23922" y="1"/>
                  </a:moveTo>
                  <a:cubicBezTo>
                    <a:pt x="20435" y="1"/>
                    <a:pt x="16906" y="1091"/>
                    <a:pt x="14043" y="3494"/>
                  </a:cubicBezTo>
                  <a:cubicBezTo>
                    <a:pt x="5675" y="10519"/>
                    <a:pt x="11055" y="22473"/>
                    <a:pt x="11055" y="22473"/>
                  </a:cubicBezTo>
                  <a:cubicBezTo>
                    <a:pt x="11055" y="22473"/>
                    <a:pt x="5686" y="24871"/>
                    <a:pt x="2430" y="30316"/>
                  </a:cubicBezTo>
                  <a:cubicBezTo>
                    <a:pt x="2745" y="30264"/>
                    <a:pt x="3067" y="30236"/>
                    <a:pt x="3397" y="30236"/>
                  </a:cubicBezTo>
                  <a:cubicBezTo>
                    <a:pt x="6450" y="30236"/>
                    <a:pt x="8924" y="32632"/>
                    <a:pt x="8924" y="35587"/>
                  </a:cubicBezTo>
                  <a:cubicBezTo>
                    <a:pt x="8924" y="38547"/>
                    <a:pt x="6452" y="40943"/>
                    <a:pt x="3397" y="40943"/>
                  </a:cubicBezTo>
                  <a:cubicBezTo>
                    <a:pt x="2115" y="40943"/>
                    <a:pt x="930" y="40518"/>
                    <a:pt x="0" y="39806"/>
                  </a:cubicBezTo>
                  <a:lnTo>
                    <a:pt x="0" y="39806"/>
                  </a:lnTo>
                  <a:cubicBezTo>
                    <a:pt x="53" y="41848"/>
                    <a:pt x="355" y="43788"/>
                    <a:pt x="878" y="45605"/>
                  </a:cubicBezTo>
                  <a:lnTo>
                    <a:pt x="953" y="45581"/>
                  </a:lnTo>
                  <a:cubicBezTo>
                    <a:pt x="2071" y="44434"/>
                    <a:pt x="3658" y="43722"/>
                    <a:pt x="5413" y="43717"/>
                  </a:cubicBezTo>
                  <a:cubicBezTo>
                    <a:pt x="8806" y="43717"/>
                    <a:pt x="11557" y="46384"/>
                    <a:pt x="11557" y="49668"/>
                  </a:cubicBezTo>
                  <a:cubicBezTo>
                    <a:pt x="11557" y="52334"/>
                    <a:pt x="9744" y="54589"/>
                    <a:pt x="7248" y="55345"/>
                  </a:cubicBezTo>
                  <a:lnTo>
                    <a:pt x="7163" y="55444"/>
                  </a:lnTo>
                  <a:cubicBezTo>
                    <a:pt x="10461" y="58270"/>
                    <a:pt x="14699" y="60049"/>
                    <a:pt x="19422" y="60432"/>
                  </a:cubicBezTo>
                  <a:cubicBezTo>
                    <a:pt x="20115" y="60488"/>
                    <a:pt x="20813" y="60516"/>
                    <a:pt x="21513" y="60516"/>
                  </a:cubicBezTo>
                  <a:cubicBezTo>
                    <a:pt x="31977" y="60516"/>
                    <a:pt x="42813" y="54265"/>
                    <a:pt x="43932" y="42500"/>
                  </a:cubicBezTo>
                  <a:cubicBezTo>
                    <a:pt x="44230" y="39354"/>
                    <a:pt x="43849" y="36541"/>
                    <a:pt x="43097" y="34082"/>
                  </a:cubicBezTo>
                  <a:cubicBezTo>
                    <a:pt x="42709" y="34193"/>
                    <a:pt x="42293" y="34246"/>
                    <a:pt x="41866" y="34246"/>
                  </a:cubicBezTo>
                  <a:cubicBezTo>
                    <a:pt x="41857" y="34246"/>
                    <a:pt x="41849" y="34246"/>
                    <a:pt x="41841" y="34245"/>
                  </a:cubicBezTo>
                  <a:cubicBezTo>
                    <a:pt x="39218" y="34245"/>
                    <a:pt x="37089" y="32188"/>
                    <a:pt x="37089" y="29649"/>
                  </a:cubicBezTo>
                  <a:cubicBezTo>
                    <a:pt x="37089" y="28238"/>
                    <a:pt x="37745" y="26975"/>
                    <a:pt x="38778" y="26130"/>
                  </a:cubicBezTo>
                  <a:lnTo>
                    <a:pt x="38825" y="26092"/>
                  </a:lnTo>
                  <a:cubicBezTo>
                    <a:pt x="37008" y="23827"/>
                    <a:pt x="35413" y="22624"/>
                    <a:pt x="35413" y="22624"/>
                  </a:cubicBezTo>
                  <a:cubicBezTo>
                    <a:pt x="35413" y="22624"/>
                    <a:pt x="40237" y="18463"/>
                    <a:pt x="38552" y="10520"/>
                  </a:cubicBezTo>
                  <a:cubicBezTo>
                    <a:pt x="37177" y="4032"/>
                    <a:pt x="30626" y="1"/>
                    <a:pt x="2392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29"/>
            <p:cNvSpPr/>
            <p:nvPr/>
          </p:nvSpPr>
          <p:spPr>
            <a:xfrm>
              <a:off x="6954975" y="2837425"/>
              <a:ext cx="188675" cy="188700"/>
            </a:xfrm>
            <a:custGeom>
              <a:avLst/>
              <a:gdLst/>
              <a:ahLst/>
              <a:cxnLst/>
              <a:rect l="l" t="t" r="r" b="b"/>
              <a:pathLst>
                <a:path w="7547" h="7548" extrusionOk="0">
                  <a:moveTo>
                    <a:pt x="3773" y="1"/>
                  </a:moveTo>
                  <a:cubicBezTo>
                    <a:pt x="1689" y="1"/>
                    <a:pt x="0" y="1689"/>
                    <a:pt x="0" y="3774"/>
                  </a:cubicBezTo>
                  <a:cubicBezTo>
                    <a:pt x="0" y="5857"/>
                    <a:pt x="1689" y="7548"/>
                    <a:pt x="3773" y="7548"/>
                  </a:cubicBezTo>
                  <a:cubicBezTo>
                    <a:pt x="5858" y="7548"/>
                    <a:pt x="7547" y="5857"/>
                    <a:pt x="7547" y="3774"/>
                  </a:cubicBezTo>
                  <a:cubicBezTo>
                    <a:pt x="7547" y="1689"/>
                    <a:pt x="5858" y="1"/>
                    <a:pt x="377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29"/>
            <p:cNvSpPr/>
            <p:nvPr/>
          </p:nvSpPr>
          <p:spPr>
            <a:xfrm>
              <a:off x="6943150" y="2825625"/>
              <a:ext cx="212325" cy="212325"/>
            </a:xfrm>
            <a:custGeom>
              <a:avLst/>
              <a:gdLst/>
              <a:ahLst/>
              <a:cxnLst/>
              <a:rect l="l" t="t" r="r" b="b"/>
              <a:pathLst>
                <a:path w="8493" h="8493" extrusionOk="0">
                  <a:moveTo>
                    <a:pt x="4246" y="944"/>
                  </a:moveTo>
                  <a:cubicBezTo>
                    <a:pt x="6068" y="944"/>
                    <a:pt x="7548" y="2425"/>
                    <a:pt x="7548" y="4246"/>
                  </a:cubicBezTo>
                  <a:cubicBezTo>
                    <a:pt x="7548" y="6067"/>
                    <a:pt x="6068" y="7547"/>
                    <a:pt x="4246" y="7547"/>
                  </a:cubicBezTo>
                  <a:cubicBezTo>
                    <a:pt x="2426" y="7547"/>
                    <a:pt x="945" y="6067"/>
                    <a:pt x="945" y="4246"/>
                  </a:cubicBezTo>
                  <a:cubicBezTo>
                    <a:pt x="945" y="2425"/>
                    <a:pt x="2426" y="944"/>
                    <a:pt x="4246" y="944"/>
                  </a:cubicBezTo>
                  <a:close/>
                  <a:moveTo>
                    <a:pt x="4246" y="0"/>
                  </a:moveTo>
                  <a:cubicBezTo>
                    <a:pt x="1905" y="0"/>
                    <a:pt x="0" y="1905"/>
                    <a:pt x="0" y="4246"/>
                  </a:cubicBezTo>
                  <a:cubicBezTo>
                    <a:pt x="0" y="6588"/>
                    <a:pt x="1906" y="8492"/>
                    <a:pt x="4246" y="8492"/>
                  </a:cubicBezTo>
                  <a:cubicBezTo>
                    <a:pt x="6587" y="8492"/>
                    <a:pt x="8493" y="6586"/>
                    <a:pt x="8492" y="4246"/>
                  </a:cubicBezTo>
                  <a:cubicBezTo>
                    <a:pt x="8492" y="1904"/>
                    <a:pt x="6587" y="0"/>
                    <a:pt x="424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29"/>
            <p:cNvSpPr/>
            <p:nvPr/>
          </p:nvSpPr>
          <p:spPr>
            <a:xfrm>
              <a:off x="7286575" y="2837425"/>
              <a:ext cx="188675" cy="188700"/>
            </a:xfrm>
            <a:custGeom>
              <a:avLst/>
              <a:gdLst/>
              <a:ahLst/>
              <a:cxnLst/>
              <a:rect l="l" t="t" r="r" b="b"/>
              <a:pathLst>
                <a:path w="7547" h="7548" extrusionOk="0">
                  <a:moveTo>
                    <a:pt x="3773" y="1"/>
                  </a:moveTo>
                  <a:cubicBezTo>
                    <a:pt x="1689" y="1"/>
                    <a:pt x="0" y="1689"/>
                    <a:pt x="0" y="3774"/>
                  </a:cubicBezTo>
                  <a:cubicBezTo>
                    <a:pt x="0" y="5857"/>
                    <a:pt x="1689" y="7548"/>
                    <a:pt x="3773" y="7548"/>
                  </a:cubicBezTo>
                  <a:cubicBezTo>
                    <a:pt x="5858" y="7548"/>
                    <a:pt x="7546" y="5857"/>
                    <a:pt x="7546" y="3774"/>
                  </a:cubicBezTo>
                  <a:cubicBezTo>
                    <a:pt x="7546" y="1689"/>
                    <a:pt x="5858" y="1"/>
                    <a:pt x="377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29"/>
            <p:cNvSpPr/>
            <p:nvPr/>
          </p:nvSpPr>
          <p:spPr>
            <a:xfrm>
              <a:off x="7274725" y="2825625"/>
              <a:ext cx="212350" cy="212325"/>
            </a:xfrm>
            <a:custGeom>
              <a:avLst/>
              <a:gdLst/>
              <a:ahLst/>
              <a:cxnLst/>
              <a:rect l="l" t="t" r="r" b="b"/>
              <a:pathLst>
                <a:path w="8494" h="8493" extrusionOk="0">
                  <a:moveTo>
                    <a:pt x="4247" y="944"/>
                  </a:moveTo>
                  <a:cubicBezTo>
                    <a:pt x="6067" y="944"/>
                    <a:pt x="7549" y="2425"/>
                    <a:pt x="7549" y="4246"/>
                  </a:cubicBezTo>
                  <a:cubicBezTo>
                    <a:pt x="7549" y="6067"/>
                    <a:pt x="6067" y="7547"/>
                    <a:pt x="4247" y="7547"/>
                  </a:cubicBezTo>
                  <a:cubicBezTo>
                    <a:pt x="2426" y="7547"/>
                    <a:pt x="945" y="6067"/>
                    <a:pt x="945" y="4246"/>
                  </a:cubicBezTo>
                  <a:cubicBezTo>
                    <a:pt x="945" y="2425"/>
                    <a:pt x="2426" y="944"/>
                    <a:pt x="4247" y="944"/>
                  </a:cubicBezTo>
                  <a:close/>
                  <a:moveTo>
                    <a:pt x="4247" y="0"/>
                  </a:moveTo>
                  <a:cubicBezTo>
                    <a:pt x="1906" y="0"/>
                    <a:pt x="1" y="1905"/>
                    <a:pt x="1" y="4246"/>
                  </a:cubicBezTo>
                  <a:cubicBezTo>
                    <a:pt x="1" y="6588"/>
                    <a:pt x="1907" y="8492"/>
                    <a:pt x="4247" y="8492"/>
                  </a:cubicBezTo>
                  <a:cubicBezTo>
                    <a:pt x="6589" y="8492"/>
                    <a:pt x="8494" y="6586"/>
                    <a:pt x="8491" y="4246"/>
                  </a:cubicBezTo>
                  <a:cubicBezTo>
                    <a:pt x="8491" y="1904"/>
                    <a:pt x="6589" y="0"/>
                    <a:pt x="424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29"/>
            <p:cNvSpPr/>
            <p:nvPr/>
          </p:nvSpPr>
          <p:spPr>
            <a:xfrm>
              <a:off x="7130400" y="2895625"/>
              <a:ext cx="169575" cy="47950"/>
            </a:xfrm>
            <a:custGeom>
              <a:avLst/>
              <a:gdLst/>
              <a:ahLst/>
              <a:cxnLst/>
              <a:rect l="l" t="t" r="r" b="b"/>
              <a:pathLst>
                <a:path w="6783" h="1918" extrusionOk="0">
                  <a:moveTo>
                    <a:pt x="3440" y="0"/>
                  </a:moveTo>
                  <a:cubicBezTo>
                    <a:pt x="1583" y="0"/>
                    <a:pt x="252" y="1065"/>
                    <a:pt x="232" y="1081"/>
                  </a:cubicBezTo>
                  <a:cubicBezTo>
                    <a:pt x="31" y="1246"/>
                    <a:pt x="1" y="1541"/>
                    <a:pt x="166" y="1743"/>
                  </a:cubicBezTo>
                  <a:cubicBezTo>
                    <a:pt x="259" y="1858"/>
                    <a:pt x="395" y="1917"/>
                    <a:pt x="532" y="1917"/>
                  </a:cubicBezTo>
                  <a:cubicBezTo>
                    <a:pt x="637" y="1917"/>
                    <a:pt x="742" y="1882"/>
                    <a:pt x="829" y="1811"/>
                  </a:cubicBezTo>
                  <a:cubicBezTo>
                    <a:pt x="895" y="1759"/>
                    <a:pt x="1938" y="936"/>
                    <a:pt x="3408" y="936"/>
                  </a:cubicBezTo>
                  <a:cubicBezTo>
                    <a:pt x="4172" y="936"/>
                    <a:pt x="5052" y="1158"/>
                    <a:pt x="5970" y="1827"/>
                  </a:cubicBezTo>
                  <a:cubicBezTo>
                    <a:pt x="6054" y="1888"/>
                    <a:pt x="6150" y="1918"/>
                    <a:pt x="6247" y="1918"/>
                  </a:cubicBezTo>
                  <a:cubicBezTo>
                    <a:pt x="6391" y="1918"/>
                    <a:pt x="6535" y="1851"/>
                    <a:pt x="6628" y="1724"/>
                  </a:cubicBezTo>
                  <a:cubicBezTo>
                    <a:pt x="6782" y="1514"/>
                    <a:pt x="6735" y="1218"/>
                    <a:pt x="6525" y="1064"/>
                  </a:cubicBezTo>
                  <a:cubicBezTo>
                    <a:pt x="5431" y="267"/>
                    <a:pt x="4370" y="0"/>
                    <a:pt x="344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29"/>
            <p:cNvSpPr/>
            <p:nvPr/>
          </p:nvSpPr>
          <p:spPr>
            <a:xfrm>
              <a:off x="7165125" y="2947750"/>
              <a:ext cx="104300" cy="63425"/>
            </a:xfrm>
            <a:custGeom>
              <a:avLst/>
              <a:gdLst/>
              <a:ahLst/>
              <a:cxnLst/>
              <a:rect l="l" t="t" r="r" b="b"/>
              <a:pathLst>
                <a:path w="4172" h="2537" extrusionOk="0">
                  <a:moveTo>
                    <a:pt x="3916" y="1"/>
                  </a:moveTo>
                  <a:cubicBezTo>
                    <a:pt x="3814" y="1"/>
                    <a:pt x="3719" y="67"/>
                    <a:pt x="3688" y="168"/>
                  </a:cubicBezTo>
                  <a:lnTo>
                    <a:pt x="3654" y="273"/>
                  </a:lnTo>
                  <a:cubicBezTo>
                    <a:pt x="3654" y="273"/>
                    <a:pt x="3632" y="344"/>
                    <a:pt x="3594" y="470"/>
                  </a:cubicBezTo>
                  <a:cubicBezTo>
                    <a:pt x="3550" y="599"/>
                    <a:pt x="3480" y="781"/>
                    <a:pt x="3370" y="963"/>
                  </a:cubicBezTo>
                  <a:cubicBezTo>
                    <a:pt x="3317" y="1056"/>
                    <a:pt x="3247" y="1143"/>
                    <a:pt x="3173" y="1225"/>
                  </a:cubicBezTo>
                  <a:cubicBezTo>
                    <a:pt x="3100" y="1308"/>
                    <a:pt x="3007" y="1370"/>
                    <a:pt x="2915" y="1431"/>
                  </a:cubicBezTo>
                  <a:lnTo>
                    <a:pt x="2760" y="1506"/>
                  </a:lnTo>
                  <a:cubicBezTo>
                    <a:pt x="2702" y="1522"/>
                    <a:pt x="2644" y="1534"/>
                    <a:pt x="2588" y="1556"/>
                  </a:cubicBezTo>
                  <a:cubicBezTo>
                    <a:pt x="2533" y="1564"/>
                    <a:pt x="2479" y="1572"/>
                    <a:pt x="2426" y="1585"/>
                  </a:cubicBezTo>
                  <a:cubicBezTo>
                    <a:pt x="2361" y="1595"/>
                    <a:pt x="2258" y="1591"/>
                    <a:pt x="2176" y="1595"/>
                  </a:cubicBezTo>
                  <a:cubicBezTo>
                    <a:pt x="2071" y="1590"/>
                    <a:pt x="1899" y="1590"/>
                    <a:pt x="1781" y="1558"/>
                  </a:cubicBezTo>
                  <a:cubicBezTo>
                    <a:pt x="1714" y="1548"/>
                    <a:pt x="1651" y="1532"/>
                    <a:pt x="1593" y="1511"/>
                  </a:cubicBezTo>
                  <a:cubicBezTo>
                    <a:pt x="1530" y="1496"/>
                    <a:pt x="1473" y="1475"/>
                    <a:pt x="1418" y="1448"/>
                  </a:cubicBezTo>
                  <a:cubicBezTo>
                    <a:pt x="1308" y="1402"/>
                    <a:pt x="1209" y="1339"/>
                    <a:pt x="1119" y="1271"/>
                  </a:cubicBezTo>
                  <a:cubicBezTo>
                    <a:pt x="1030" y="1202"/>
                    <a:pt x="952" y="1121"/>
                    <a:pt x="882" y="1045"/>
                  </a:cubicBezTo>
                  <a:cubicBezTo>
                    <a:pt x="746" y="884"/>
                    <a:pt x="653" y="717"/>
                    <a:pt x="593" y="598"/>
                  </a:cubicBezTo>
                  <a:cubicBezTo>
                    <a:pt x="533" y="472"/>
                    <a:pt x="508" y="420"/>
                    <a:pt x="508" y="413"/>
                  </a:cubicBezTo>
                  <a:cubicBezTo>
                    <a:pt x="493" y="286"/>
                    <a:pt x="383" y="193"/>
                    <a:pt x="260" y="193"/>
                  </a:cubicBezTo>
                  <a:cubicBezTo>
                    <a:pt x="251" y="193"/>
                    <a:pt x="242" y="193"/>
                    <a:pt x="233" y="194"/>
                  </a:cubicBezTo>
                  <a:cubicBezTo>
                    <a:pt x="98" y="211"/>
                    <a:pt x="1" y="335"/>
                    <a:pt x="17" y="471"/>
                  </a:cubicBezTo>
                  <a:lnTo>
                    <a:pt x="17" y="471"/>
                  </a:lnTo>
                  <a:cubicBezTo>
                    <a:pt x="17" y="474"/>
                    <a:pt x="11" y="592"/>
                    <a:pt x="29" y="751"/>
                  </a:cubicBezTo>
                  <a:cubicBezTo>
                    <a:pt x="51" y="924"/>
                    <a:pt x="100" y="1175"/>
                    <a:pt x="247" y="1451"/>
                  </a:cubicBezTo>
                  <a:cubicBezTo>
                    <a:pt x="321" y="1589"/>
                    <a:pt x="415" y="1737"/>
                    <a:pt x="545" y="1871"/>
                  </a:cubicBezTo>
                  <a:cubicBezTo>
                    <a:pt x="669" y="2007"/>
                    <a:pt x="823" y="2142"/>
                    <a:pt x="1005" y="2237"/>
                  </a:cubicBezTo>
                  <a:cubicBezTo>
                    <a:pt x="1092" y="2292"/>
                    <a:pt x="1186" y="2334"/>
                    <a:pt x="1284" y="2371"/>
                  </a:cubicBezTo>
                  <a:cubicBezTo>
                    <a:pt x="1381" y="2416"/>
                    <a:pt x="1481" y="2442"/>
                    <a:pt x="1583" y="2463"/>
                  </a:cubicBezTo>
                  <a:cubicBezTo>
                    <a:pt x="1685" y="2490"/>
                    <a:pt x="1788" y="2509"/>
                    <a:pt x="1891" y="2515"/>
                  </a:cubicBezTo>
                  <a:lnTo>
                    <a:pt x="2044" y="2531"/>
                  </a:lnTo>
                  <a:lnTo>
                    <a:pt x="2082" y="2535"/>
                  </a:lnTo>
                  <a:lnTo>
                    <a:pt x="2091" y="2536"/>
                  </a:lnTo>
                  <a:lnTo>
                    <a:pt x="2149" y="2536"/>
                  </a:lnTo>
                  <a:lnTo>
                    <a:pt x="2213" y="2533"/>
                  </a:lnTo>
                  <a:cubicBezTo>
                    <a:pt x="2304" y="2527"/>
                    <a:pt x="2378" y="2530"/>
                    <a:pt x="2483" y="2516"/>
                  </a:cubicBezTo>
                  <a:cubicBezTo>
                    <a:pt x="2598" y="2498"/>
                    <a:pt x="2715" y="2478"/>
                    <a:pt x="2828" y="2451"/>
                  </a:cubicBezTo>
                  <a:cubicBezTo>
                    <a:pt x="2932" y="2417"/>
                    <a:pt x="3034" y="2375"/>
                    <a:pt x="3133" y="2333"/>
                  </a:cubicBezTo>
                  <a:cubicBezTo>
                    <a:pt x="3229" y="2277"/>
                    <a:pt x="3325" y="2227"/>
                    <a:pt x="3412" y="2165"/>
                  </a:cubicBezTo>
                  <a:cubicBezTo>
                    <a:pt x="3761" y="1908"/>
                    <a:pt x="3959" y="1556"/>
                    <a:pt x="4056" y="1265"/>
                  </a:cubicBezTo>
                  <a:cubicBezTo>
                    <a:pt x="4155" y="970"/>
                    <a:pt x="4171" y="722"/>
                    <a:pt x="4172" y="551"/>
                  </a:cubicBezTo>
                  <a:cubicBezTo>
                    <a:pt x="4171" y="379"/>
                    <a:pt x="4151" y="279"/>
                    <a:pt x="4153" y="273"/>
                  </a:cubicBezTo>
                  <a:cubicBezTo>
                    <a:pt x="4168" y="159"/>
                    <a:pt x="4101" y="47"/>
                    <a:pt x="3987" y="12"/>
                  </a:cubicBezTo>
                  <a:cubicBezTo>
                    <a:pt x="3963" y="4"/>
                    <a:pt x="3939" y="1"/>
                    <a:pt x="391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29"/>
            <p:cNvSpPr/>
            <p:nvPr/>
          </p:nvSpPr>
          <p:spPr>
            <a:xfrm>
              <a:off x="7146150" y="2688675"/>
              <a:ext cx="25900" cy="61100"/>
            </a:xfrm>
            <a:custGeom>
              <a:avLst/>
              <a:gdLst/>
              <a:ahLst/>
              <a:cxnLst/>
              <a:rect l="l" t="t" r="r" b="b"/>
              <a:pathLst>
                <a:path w="1036" h="2444" extrusionOk="0">
                  <a:moveTo>
                    <a:pt x="135" y="0"/>
                  </a:moveTo>
                  <a:cubicBezTo>
                    <a:pt x="131" y="0"/>
                    <a:pt x="127" y="1"/>
                    <a:pt x="122" y="1"/>
                  </a:cubicBezTo>
                  <a:cubicBezTo>
                    <a:pt x="51" y="9"/>
                    <a:pt x="1" y="72"/>
                    <a:pt x="8" y="142"/>
                  </a:cubicBezTo>
                  <a:cubicBezTo>
                    <a:pt x="8" y="142"/>
                    <a:pt x="24" y="294"/>
                    <a:pt x="72" y="513"/>
                  </a:cubicBezTo>
                  <a:cubicBezTo>
                    <a:pt x="100" y="622"/>
                    <a:pt x="124" y="751"/>
                    <a:pt x="165" y="884"/>
                  </a:cubicBezTo>
                  <a:cubicBezTo>
                    <a:pt x="207" y="1018"/>
                    <a:pt x="252" y="1160"/>
                    <a:pt x="296" y="1301"/>
                  </a:cubicBezTo>
                  <a:cubicBezTo>
                    <a:pt x="398" y="1579"/>
                    <a:pt x="506" y="1856"/>
                    <a:pt x="609" y="2056"/>
                  </a:cubicBezTo>
                  <a:cubicBezTo>
                    <a:pt x="708" y="2257"/>
                    <a:pt x="792" y="2385"/>
                    <a:pt x="792" y="2385"/>
                  </a:cubicBezTo>
                  <a:cubicBezTo>
                    <a:pt x="815" y="2421"/>
                    <a:pt x="856" y="2443"/>
                    <a:pt x="903" y="2443"/>
                  </a:cubicBezTo>
                  <a:cubicBezTo>
                    <a:pt x="906" y="2443"/>
                    <a:pt x="909" y="2443"/>
                    <a:pt x="912" y="2443"/>
                  </a:cubicBezTo>
                  <a:cubicBezTo>
                    <a:pt x="983" y="2436"/>
                    <a:pt x="1035" y="2373"/>
                    <a:pt x="1028" y="2303"/>
                  </a:cubicBezTo>
                  <a:cubicBezTo>
                    <a:pt x="1028" y="2303"/>
                    <a:pt x="1014" y="2151"/>
                    <a:pt x="965" y="1932"/>
                  </a:cubicBezTo>
                  <a:cubicBezTo>
                    <a:pt x="920" y="1711"/>
                    <a:pt x="833" y="1427"/>
                    <a:pt x="740" y="1145"/>
                  </a:cubicBezTo>
                  <a:cubicBezTo>
                    <a:pt x="686" y="1006"/>
                    <a:pt x="633" y="868"/>
                    <a:pt x="582" y="738"/>
                  </a:cubicBezTo>
                  <a:cubicBezTo>
                    <a:pt x="530" y="609"/>
                    <a:pt x="469" y="492"/>
                    <a:pt x="424" y="391"/>
                  </a:cubicBezTo>
                  <a:cubicBezTo>
                    <a:pt x="325" y="188"/>
                    <a:pt x="243" y="61"/>
                    <a:pt x="243" y="61"/>
                  </a:cubicBezTo>
                  <a:cubicBezTo>
                    <a:pt x="220" y="24"/>
                    <a:pt x="180" y="0"/>
                    <a:pt x="13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29"/>
            <p:cNvSpPr/>
            <p:nvPr/>
          </p:nvSpPr>
          <p:spPr>
            <a:xfrm>
              <a:off x="7207800" y="2647950"/>
              <a:ext cx="11725" cy="94950"/>
            </a:xfrm>
            <a:custGeom>
              <a:avLst/>
              <a:gdLst/>
              <a:ahLst/>
              <a:cxnLst/>
              <a:rect l="l" t="t" r="r" b="b"/>
              <a:pathLst>
                <a:path w="469" h="3798" extrusionOk="0">
                  <a:moveTo>
                    <a:pt x="231" y="0"/>
                  </a:moveTo>
                  <a:cubicBezTo>
                    <a:pt x="171" y="0"/>
                    <a:pt x="120" y="44"/>
                    <a:pt x="110" y="107"/>
                  </a:cubicBezTo>
                  <a:cubicBezTo>
                    <a:pt x="110" y="107"/>
                    <a:pt x="76" y="329"/>
                    <a:pt x="49" y="667"/>
                  </a:cubicBezTo>
                  <a:cubicBezTo>
                    <a:pt x="39" y="835"/>
                    <a:pt x="22" y="1031"/>
                    <a:pt x="14" y="1241"/>
                  </a:cubicBezTo>
                  <a:cubicBezTo>
                    <a:pt x="11" y="1451"/>
                    <a:pt x="6" y="1676"/>
                    <a:pt x="1" y="1900"/>
                  </a:cubicBezTo>
                  <a:cubicBezTo>
                    <a:pt x="6" y="2348"/>
                    <a:pt x="17" y="2795"/>
                    <a:pt x="48" y="3133"/>
                  </a:cubicBezTo>
                  <a:cubicBezTo>
                    <a:pt x="75" y="3469"/>
                    <a:pt x="112" y="3693"/>
                    <a:pt x="112" y="3693"/>
                  </a:cubicBezTo>
                  <a:cubicBezTo>
                    <a:pt x="121" y="3745"/>
                    <a:pt x="161" y="3788"/>
                    <a:pt x="213" y="3796"/>
                  </a:cubicBezTo>
                  <a:cubicBezTo>
                    <a:pt x="220" y="3797"/>
                    <a:pt x="227" y="3798"/>
                    <a:pt x="234" y="3798"/>
                  </a:cubicBezTo>
                  <a:cubicBezTo>
                    <a:pt x="295" y="3798"/>
                    <a:pt x="348" y="3754"/>
                    <a:pt x="358" y="3693"/>
                  </a:cubicBezTo>
                  <a:cubicBezTo>
                    <a:pt x="358" y="3693"/>
                    <a:pt x="396" y="3469"/>
                    <a:pt x="422" y="3133"/>
                  </a:cubicBezTo>
                  <a:cubicBezTo>
                    <a:pt x="452" y="2797"/>
                    <a:pt x="464" y="2348"/>
                    <a:pt x="469" y="1900"/>
                  </a:cubicBezTo>
                  <a:cubicBezTo>
                    <a:pt x="464" y="1675"/>
                    <a:pt x="459" y="1451"/>
                    <a:pt x="454" y="1241"/>
                  </a:cubicBezTo>
                  <a:cubicBezTo>
                    <a:pt x="448" y="1031"/>
                    <a:pt x="430" y="835"/>
                    <a:pt x="421" y="667"/>
                  </a:cubicBezTo>
                  <a:cubicBezTo>
                    <a:pt x="394" y="329"/>
                    <a:pt x="359" y="107"/>
                    <a:pt x="359" y="107"/>
                  </a:cubicBezTo>
                  <a:cubicBezTo>
                    <a:pt x="351" y="54"/>
                    <a:pt x="310" y="9"/>
                    <a:pt x="254" y="2"/>
                  </a:cubicBezTo>
                  <a:cubicBezTo>
                    <a:pt x="246" y="1"/>
                    <a:pt x="239" y="0"/>
                    <a:pt x="23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29"/>
            <p:cNvSpPr/>
            <p:nvPr/>
          </p:nvSpPr>
          <p:spPr>
            <a:xfrm>
              <a:off x="7262475" y="2680250"/>
              <a:ext cx="22950" cy="69525"/>
            </a:xfrm>
            <a:custGeom>
              <a:avLst/>
              <a:gdLst/>
              <a:ahLst/>
              <a:cxnLst/>
              <a:rect l="l" t="t" r="r" b="b"/>
              <a:pathLst>
                <a:path w="918" h="2781" extrusionOk="0">
                  <a:moveTo>
                    <a:pt x="788" y="1"/>
                  </a:moveTo>
                  <a:cubicBezTo>
                    <a:pt x="741" y="1"/>
                    <a:pt x="696" y="27"/>
                    <a:pt x="674" y="72"/>
                  </a:cubicBezTo>
                  <a:cubicBezTo>
                    <a:pt x="674" y="72"/>
                    <a:pt x="598" y="223"/>
                    <a:pt x="510" y="458"/>
                  </a:cubicBezTo>
                  <a:cubicBezTo>
                    <a:pt x="469" y="576"/>
                    <a:pt x="413" y="713"/>
                    <a:pt x="368" y="863"/>
                  </a:cubicBezTo>
                  <a:cubicBezTo>
                    <a:pt x="325" y="1012"/>
                    <a:pt x="278" y="1173"/>
                    <a:pt x="231" y="1333"/>
                  </a:cubicBezTo>
                  <a:cubicBezTo>
                    <a:pt x="152" y="1657"/>
                    <a:pt x="79" y="1982"/>
                    <a:pt x="46" y="2231"/>
                  </a:cubicBezTo>
                  <a:cubicBezTo>
                    <a:pt x="9" y="2479"/>
                    <a:pt x="3" y="2650"/>
                    <a:pt x="3" y="2650"/>
                  </a:cubicBezTo>
                  <a:cubicBezTo>
                    <a:pt x="1" y="2697"/>
                    <a:pt x="26" y="2744"/>
                    <a:pt x="69" y="2766"/>
                  </a:cubicBezTo>
                  <a:cubicBezTo>
                    <a:pt x="88" y="2776"/>
                    <a:pt x="108" y="2781"/>
                    <a:pt x="127" y="2781"/>
                  </a:cubicBezTo>
                  <a:cubicBezTo>
                    <a:pt x="173" y="2781"/>
                    <a:pt x="217" y="2756"/>
                    <a:pt x="240" y="2712"/>
                  </a:cubicBezTo>
                  <a:cubicBezTo>
                    <a:pt x="240" y="2712"/>
                    <a:pt x="318" y="2560"/>
                    <a:pt x="407" y="2325"/>
                  </a:cubicBezTo>
                  <a:cubicBezTo>
                    <a:pt x="500" y="2091"/>
                    <a:pt x="595" y="1773"/>
                    <a:pt x="684" y="1451"/>
                  </a:cubicBezTo>
                  <a:cubicBezTo>
                    <a:pt x="722" y="1289"/>
                    <a:pt x="758" y="1126"/>
                    <a:pt x="794" y="974"/>
                  </a:cubicBezTo>
                  <a:cubicBezTo>
                    <a:pt x="828" y="822"/>
                    <a:pt x="846" y="675"/>
                    <a:pt x="868" y="552"/>
                  </a:cubicBezTo>
                  <a:cubicBezTo>
                    <a:pt x="905" y="305"/>
                    <a:pt x="914" y="134"/>
                    <a:pt x="914" y="134"/>
                  </a:cubicBezTo>
                  <a:cubicBezTo>
                    <a:pt x="917" y="86"/>
                    <a:pt x="891" y="38"/>
                    <a:pt x="844" y="14"/>
                  </a:cubicBezTo>
                  <a:cubicBezTo>
                    <a:pt x="826" y="5"/>
                    <a:pt x="807" y="1"/>
                    <a:pt x="78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29"/>
            <p:cNvSpPr/>
            <p:nvPr/>
          </p:nvSpPr>
          <p:spPr>
            <a:xfrm>
              <a:off x="6895000" y="3374275"/>
              <a:ext cx="184850" cy="120925"/>
            </a:xfrm>
            <a:custGeom>
              <a:avLst/>
              <a:gdLst/>
              <a:ahLst/>
              <a:cxnLst/>
              <a:rect l="l" t="t" r="r" b="b"/>
              <a:pathLst>
                <a:path w="7394" h="4837" extrusionOk="0">
                  <a:moveTo>
                    <a:pt x="7142" y="1"/>
                  </a:moveTo>
                  <a:cubicBezTo>
                    <a:pt x="7027" y="1"/>
                    <a:pt x="6926" y="84"/>
                    <a:pt x="6908" y="201"/>
                  </a:cubicBezTo>
                  <a:cubicBezTo>
                    <a:pt x="6900" y="243"/>
                    <a:pt x="6230" y="4366"/>
                    <a:pt x="3461" y="4366"/>
                  </a:cubicBezTo>
                  <a:cubicBezTo>
                    <a:pt x="3389" y="4366"/>
                    <a:pt x="3315" y="4363"/>
                    <a:pt x="3241" y="4357"/>
                  </a:cubicBezTo>
                  <a:cubicBezTo>
                    <a:pt x="2412" y="4295"/>
                    <a:pt x="1771" y="3997"/>
                    <a:pt x="1334" y="3469"/>
                  </a:cubicBezTo>
                  <a:cubicBezTo>
                    <a:pt x="494" y="2454"/>
                    <a:pt x="660" y="908"/>
                    <a:pt x="661" y="892"/>
                  </a:cubicBezTo>
                  <a:cubicBezTo>
                    <a:pt x="675" y="763"/>
                    <a:pt x="582" y="646"/>
                    <a:pt x="453" y="631"/>
                  </a:cubicBezTo>
                  <a:cubicBezTo>
                    <a:pt x="442" y="629"/>
                    <a:pt x="431" y="629"/>
                    <a:pt x="420" y="629"/>
                  </a:cubicBezTo>
                  <a:cubicBezTo>
                    <a:pt x="303" y="629"/>
                    <a:pt x="206" y="719"/>
                    <a:pt x="192" y="837"/>
                  </a:cubicBezTo>
                  <a:cubicBezTo>
                    <a:pt x="183" y="908"/>
                    <a:pt x="0" y="2594"/>
                    <a:pt x="968" y="3767"/>
                  </a:cubicBezTo>
                  <a:cubicBezTo>
                    <a:pt x="1490" y="4399"/>
                    <a:pt x="2244" y="4757"/>
                    <a:pt x="3206" y="4827"/>
                  </a:cubicBezTo>
                  <a:cubicBezTo>
                    <a:pt x="3293" y="4834"/>
                    <a:pt x="3377" y="4837"/>
                    <a:pt x="3461" y="4837"/>
                  </a:cubicBezTo>
                  <a:cubicBezTo>
                    <a:pt x="6628" y="4837"/>
                    <a:pt x="7368" y="319"/>
                    <a:pt x="7374" y="272"/>
                  </a:cubicBezTo>
                  <a:cubicBezTo>
                    <a:pt x="7394" y="144"/>
                    <a:pt x="7305" y="23"/>
                    <a:pt x="7177" y="3"/>
                  </a:cubicBezTo>
                  <a:cubicBezTo>
                    <a:pt x="7165" y="1"/>
                    <a:pt x="7153" y="1"/>
                    <a:pt x="714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29"/>
            <p:cNvSpPr/>
            <p:nvPr/>
          </p:nvSpPr>
          <p:spPr>
            <a:xfrm>
              <a:off x="7043425" y="3318025"/>
              <a:ext cx="75325" cy="66500"/>
            </a:xfrm>
            <a:custGeom>
              <a:avLst/>
              <a:gdLst/>
              <a:ahLst/>
              <a:cxnLst/>
              <a:rect l="l" t="t" r="r" b="b"/>
              <a:pathLst>
                <a:path w="3013" h="2660" extrusionOk="0">
                  <a:moveTo>
                    <a:pt x="1127" y="1"/>
                  </a:moveTo>
                  <a:cubicBezTo>
                    <a:pt x="900" y="1"/>
                    <a:pt x="744" y="1427"/>
                    <a:pt x="744" y="1427"/>
                  </a:cubicBezTo>
                  <a:cubicBezTo>
                    <a:pt x="744" y="1427"/>
                    <a:pt x="502" y="665"/>
                    <a:pt x="298" y="665"/>
                  </a:cubicBezTo>
                  <a:cubicBezTo>
                    <a:pt x="269" y="665"/>
                    <a:pt x="240" y="681"/>
                    <a:pt x="214" y="716"/>
                  </a:cubicBezTo>
                  <a:cubicBezTo>
                    <a:pt x="0" y="1000"/>
                    <a:pt x="267" y="1883"/>
                    <a:pt x="610" y="2236"/>
                  </a:cubicBezTo>
                  <a:cubicBezTo>
                    <a:pt x="830" y="2464"/>
                    <a:pt x="1211" y="2659"/>
                    <a:pt x="1557" y="2659"/>
                  </a:cubicBezTo>
                  <a:cubicBezTo>
                    <a:pt x="1707" y="2659"/>
                    <a:pt x="1850" y="2622"/>
                    <a:pt x="1971" y="2536"/>
                  </a:cubicBezTo>
                  <a:cubicBezTo>
                    <a:pt x="2372" y="2254"/>
                    <a:pt x="3013" y="1115"/>
                    <a:pt x="2867" y="869"/>
                  </a:cubicBezTo>
                  <a:cubicBezTo>
                    <a:pt x="2832" y="808"/>
                    <a:pt x="2787" y="783"/>
                    <a:pt x="2735" y="783"/>
                  </a:cubicBezTo>
                  <a:cubicBezTo>
                    <a:pt x="2463" y="783"/>
                    <a:pt x="2025" y="1496"/>
                    <a:pt x="2025" y="1496"/>
                  </a:cubicBezTo>
                  <a:cubicBezTo>
                    <a:pt x="2025" y="1496"/>
                    <a:pt x="2572" y="362"/>
                    <a:pt x="2367" y="227"/>
                  </a:cubicBezTo>
                  <a:cubicBezTo>
                    <a:pt x="2336" y="206"/>
                    <a:pt x="2302" y="197"/>
                    <a:pt x="2268" y="197"/>
                  </a:cubicBezTo>
                  <a:cubicBezTo>
                    <a:pt x="1918" y="197"/>
                    <a:pt x="1449" y="1167"/>
                    <a:pt x="1449" y="1167"/>
                  </a:cubicBezTo>
                  <a:cubicBezTo>
                    <a:pt x="1449" y="1167"/>
                    <a:pt x="1366" y="34"/>
                    <a:pt x="1135" y="1"/>
                  </a:cubicBezTo>
                  <a:cubicBezTo>
                    <a:pt x="1132" y="1"/>
                    <a:pt x="1130" y="1"/>
                    <a:pt x="112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29"/>
            <p:cNvSpPr/>
            <p:nvPr/>
          </p:nvSpPr>
          <p:spPr>
            <a:xfrm>
              <a:off x="7310525" y="3369075"/>
              <a:ext cx="179900" cy="127600"/>
            </a:xfrm>
            <a:custGeom>
              <a:avLst/>
              <a:gdLst/>
              <a:ahLst/>
              <a:cxnLst/>
              <a:rect l="l" t="t" r="r" b="b"/>
              <a:pathLst>
                <a:path w="7196" h="5104" extrusionOk="0">
                  <a:moveTo>
                    <a:pt x="246" y="0"/>
                  </a:moveTo>
                  <a:cubicBezTo>
                    <a:pt x="240" y="0"/>
                    <a:pt x="234" y="1"/>
                    <a:pt x="228" y="1"/>
                  </a:cubicBezTo>
                  <a:cubicBezTo>
                    <a:pt x="97" y="11"/>
                    <a:pt x="0" y="123"/>
                    <a:pt x="11" y="254"/>
                  </a:cubicBezTo>
                  <a:cubicBezTo>
                    <a:pt x="15" y="302"/>
                    <a:pt x="440" y="5103"/>
                    <a:pt x="3833" y="5103"/>
                  </a:cubicBezTo>
                  <a:cubicBezTo>
                    <a:pt x="4797" y="5103"/>
                    <a:pt x="5575" y="4803"/>
                    <a:pt x="6143" y="4212"/>
                  </a:cubicBezTo>
                  <a:cubicBezTo>
                    <a:pt x="7195" y="3113"/>
                    <a:pt x="7136" y="1418"/>
                    <a:pt x="7133" y="1346"/>
                  </a:cubicBezTo>
                  <a:cubicBezTo>
                    <a:pt x="7127" y="1215"/>
                    <a:pt x="7022" y="1126"/>
                    <a:pt x="6887" y="1120"/>
                  </a:cubicBezTo>
                  <a:cubicBezTo>
                    <a:pt x="6756" y="1125"/>
                    <a:pt x="6656" y="1235"/>
                    <a:pt x="6661" y="1366"/>
                  </a:cubicBezTo>
                  <a:cubicBezTo>
                    <a:pt x="6661" y="1381"/>
                    <a:pt x="6717" y="2930"/>
                    <a:pt x="5802" y="3885"/>
                  </a:cubicBezTo>
                  <a:cubicBezTo>
                    <a:pt x="5328" y="4381"/>
                    <a:pt x="4665" y="4632"/>
                    <a:pt x="3834" y="4632"/>
                  </a:cubicBezTo>
                  <a:cubicBezTo>
                    <a:pt x="877" y="4632"/>
                    <a:pt x="486" y="260"/>
                    <a:pt x="482" y="216"/>
                  </a:cubicBezTo>
                  <a:cubicBezTo>
                    <a:pt x="472" y="93"/>
                    <a:pt x="367" y="0"/>
                    <a:pt x="2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29"/>
            <p:cNvSpPr/>
            <p:nvPr/>
          </p:nvSpPr>
          <p:spPr>
            <a:xfrm>
              <a:off x="7276425" y="3317350"/>
              <a:ext cx="75250" cy="66675"/>
            </a:xfrm>
            <a:custGeom>
              <a:avLst/>
              <a:gdLst/>
              <a:ahLst/>
              <a:cxnLst/>
              <a:rect l="l" t="t" r="r" b="b"/>
              <a:pathLst>
                <a:path w="3010" h="2667" extrusionOk="0">
                  <a:moveTo>
                    <a:pt x="1883" y="1"/>
                  </a:moveTo>
                  <a:cubicBezTo>
                    <a:pt x="1875" y="1"/>
                    <a:pt x="1868" y="1"/>
                    <a:pt x="1861" y="2"/>
                  </a:cubicBezTo>
                  <a:cubicBezTo>
                    <a:pt x="1628" y="30"/>
                    <a:pt x="1563" y="1172"/>
                    <a:pt x="1563" y="1172"/>
                  </a:cubicBezTo>
                  <a:cubicBezTo>
                    <a:pt x="1563" y="1172"/>
                    <a:pt x="1335" y="157"/>
                    <a:pt x="918" y="157"/>
                  </a:cubicBezTo>
                  <a:cubicBezTo>
                    <a:pt x="888" y="157"/>
                    <a:pt x="857" y="162"/>
                    <a:pt x="825" y="174"/>
                  </a:cubicBezTo>
                  <a:cubicBezTo>
                    <a:pt x="593" y="255"/>
                    <a:pt x="992" y="1509"/>
                    <a:pt x="992" y="1509"/>
                  </a:cubicBezTo>
                  <a:cubicBezTo>
                    <a:pt x="992" y="1509"/>
                    <a:pt x="547" y="808"/>
                    <a:pt x="275" y="808"/>
                  </a:cubicBezTo>
                  <a:cubicBezTo>
                    <a:pt x="223" y="808"/>
                    <a:pt x="177" y="834"/>
                    <a:pt x="142" y="896"/>
                  </a:cubicBezTo>
                  <a:cubicBezTo>
                    <a:pt x="1" y="1142"/>
                    <a:pt x="657" y="2274"/>
                    <a:pt x="1061" y="2551"/>
                  </a:cubicBezTo>
                  <a:cubicBezTo>
                    <a:pt x="1179" y="2632"/>
                    <a:pt x="1318" y="2667"/>
                    <a:pt x="1463" y="2667"/>
                  </a:cubicBezTo>
                  <a:cubicBezTo>
                    <a:pt x="1812" y="2667"/>
                    <a:pt x="2198" y="2465"/>
                    <a:pt x="2420" y="2230"/>
                  </a:cubicBezTo>
                  <a:cubicBezTo>
                    <a:pt x="2757" y="1874"/>
                    <a:pt x="3010" y="985"/>
                    <a:pt x="2790" y="703"/>
                  </a:cubicBezTo>
                  <a:cubicBezTo>
                    <a:pt x="2764" y="669"/>
                    <a:pt x="2736" y="653"/>
                    <a:pt x="2707" y="653"/>
                  </a:cubicBezTo>
                  <a:cubicBezTo>
                    <a:pt x="2504" y="653"/>
                    <a:pt x="2269" y="1420"/>
                    <a:pt x="2269" y="1420"/>
                  </a:cubicBezTo>
                  <a:cubicBezTo>
                    <a:pt x="2269" y="1420"/>
                    <a:pt x="2280" y="1"/>
                    <a:pt x="188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29"/>
            <p:cNvSpPr/>
            <p:nvPr/>
          </p:nvSpPr>
          <p:spPr>
            <a:xfrm>
              <a:off x="6898950" y="3035425"/>
              <a:ext cx="179350" cy="173750"/>
            </a:xfrm>
            <a:custGeom>
              <a:avLst/>
              <a:gdLst/>
              <a:ahLst/>
              <a:cxnLst/>
              <a:rect l="l" t="t" r="r" b="b"/>
              <a:pathLst>
                <a:path w="7174" h="6950" extrusionOk="0">
                  <a:moveTo>
                    <a:pt x="3586" y="1"/>
                  </a:moveTo>
                  <a:cubicBezTo>
                    <a:pt x="1606" y="1"/>
                    <a:pt x="0" y="1557"/>
                    <a:pt x="0" y="3475"/>
                  </a:cubicBezTo>
                  <a:cubicBezTo>
                    <a:pt x="0" y="5393"/>
                    <a:pt x="1606" y="6949"/>
                    <a:pt x="3586" y="6949"/>
                  </a:cubicBezTo>
                  <a:cubicBezTo>
                    <a:pt x="5567" y="6949"/>
                    <a:pt x="7173" y="5393"/>
                    <a:pt x="7173" y="3475"/>
                  </a:cubicBezTo>
                  <a:cubicBezTo>
                    <a:pt x="7173" y="1557"/>
                    <a:pt x="5567" y="1"/>
                    <a:pt x="358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469;p29"/>
            <p:cNvSpPr/>
            <p:nvPr/>
          </p:nvSpPr>
          <p:spPr>
            <a:xfrm>
              <a:off x="7361825" y="3045950"/>
              <a:ext cx="179350" cy="173750"/>
            </a:xfrm>
            <a:custGeom>
              <a:avLst/>
              <a:gdLst/>
              <a:ahLst/>
              <a:cxnLst/>
              <a:rect l="l" t="t" r="r" b="b"/>
              <a:pathLst>
                <a:path w="7174" h="6950" extrusionOk="0">
                  <a:moveTo>
                    <a:pt x="3586" y="1"/>
                  </a:moveTo>
                  <a:cubicBezTo>
                    <a:pt x="1606" y="1"/>
                    <a:pt x="0" y="1556"/>
                    <a:pt x="0" y="3475"/>
                  </a:cubicBezTo>
                  <a:cubicBezTo>
                    <a:pt x="0" y="5393"/>
                    <a:pt x="1605" y="6949"/>
                    <a:pt x="3586" y="6949"/>
                  </a:cubicBezTo>
                  <a:cubicBezTo>
                    <a:pt x="5569" y="6949"/>
                    <a:pt x="7173" y="5393"/>
                    <a:pt x="7173" y="3475"/>
                  </a:cubicBezTo>
                  <a:cubicBezTo>
                    <a:pt x="7173" y="1556"/>
                    <a:pt x="5566" y="1"/>
                    <a:pt x="358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70" name="Google Shape;470;p29"/>
          <p:cNvGrpSpPr/>
          <p:nvPr/>
        </p:nvGrpSpPr>
        <p:grpSpPr>
          <a:xfrm>
            <a:off x="1833275" y="3059093"/>
            <a:ext cx="1010606" cy="1341442"/>
            <a:chOff x="2090049" y="2988186"/>
            <a:chExt cx="1010606" cy="1341442"/>
          </a:xfrm>
        </p:grpSpPr>
        <p:sp>
          <p:nvSpPr>
            <p:cNvPr id="471" name="Google Shape;471;p29"/>
            <p:cNvSpPr/>
            <p:nvPr/>
          </p:nvSpPr>
          <p:spPr>
            <a:xfrm rot="-2423090">
              <a:off x="2786784" y="3970803"/>
              <a:ext cx="238810" cy="319530"/>
            </a:xfrm>
            <a:custGeom>
              <a:avLst/>
              <a:gdLst/>
              <a:ahLst/>
              <a:cxnLst/>
              <a:rect l="l" t="t" r="r" b="b"/>
              <a:pathLst>
                <a:path w="20665" h="27650" extrusionOk="0">
                  <a:moveTo>
                    <a:pt x="10346" y="0"/>
                  </a:moveTo>
                  <a:cubicBezTo>
                    <a:pt x="2041" y="0"/>
                    <a:pt x="241" y="4735"/>
                    <a:pt x="0" y="6362"/>
                  </a:cubicBezTo>
                  <a:cubicBezTo>
                    <a:pt x="0" y="6362"/>
                    <a:pt x="4041" y="27182"/>
                    <a:pt x="6768" y="27641"/>
                  </a:cubicBezTo>
                  <a:cubicBezTo>
                    <a:pt x="6802" y="27647"/>
                    <a:pt x="6837" y="27650"/>
                    <a:pt x="6873" y="27650"/>
                  </a:cubicBezTo>
                  <a:cubicBezTo>
                    <a:pt x="9756" y="27650"/>
                    <a:pt x="20146" y="9764"/>
                    <a:pt x="20146" y="9764"/>
                  </a:cubicBezTo>
                  <a:cubicBezTo>
                    <a:pt x="20146" y="9764"/>
                    <a:pt x="20664" y="458"/>
                    <a:pt x="11428" y="26"/>
                  </a:cubicBezTo>
                  <a:cubicBezTo>
                    <a:pt x="11056" y="8"/>
                    <a:pt x="10695" y="0"/>
                    <a:pt x="1034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29"/>
            <p:cNvSpPr/>
            <p:nvPr/>
          </p:nvSpPr>
          <p:spPr>
            <a:xfrm rot="-2423090">
              <a:off x="2388921" y="3095766"/>
              <a:ext cx="407219" cy="1072327"/>
            </a:xfrm>
            <a:custGeom>
              <a:avLst/>
              <a:gdLst/>
              <a:ahLst/>
              <a:cxnLst/>
              <a:rect l="l" t="t" r="r" b="b"/>
              <a:pathLst>
                <a:path w="35238" h="92792" extrusionOk="0">
                  <a:moveTo>
                    <a:pt x="15092" y="0"/>
                  </a:moveTo>
                  <a:lnTo>
                    <a:pt x="0" y="89392"/>
                  </a:lnTo>
                  <a:cubicBezTo>
                    <a:pt x="628" y="88266"/>
                    <a:pt x="1826" y="87538"/>
                    <a:pt x="3144" y="87538"/>
                  </a:cubicBezTo>
                  <a:cubicBezTo>
                    <a:pt x="3344" y="87538"/>
                    <a:pt x="3547" y="87555"/>
                    <a:pt x="3751" y="87589"/>
                  </a:cubicBezTo>
                  <a:cubicBezTo>
                    <a:pt x="5308" y="87851"/>
                    <a:pt x="6457" y="89075"/>
                    <a:pt x="6709" y="90545"/>
                  </a:cubicBezTo>
                  <a:cubicBezTo>
                    <a:pt x="7335" y="89408"/>
                    <a:pt x="8542" y="88671"/>
                    <a:pt x="9869" y="88671"/>
                  </a:cubicBezTo>
                  <a:cubicBezTo>
                    <a:pt x="10068" y="88671"/>
                    <a:pt x="10269" y="88688"/>
                    <a:pt x="10472" y="88722"/>
                  </a:cubicBezTo>
                  <a:cubicBezTo>
                    <a:pt x="12029" y="88986"/>
                    <a:pt x="13178" y="90208"/>
                    <a:pt x="13430" y="91679"/>
                  </a:cubicBezTo>
                  <a:cubicBezTo>
                    <a:pt x="14056" y="90542"/>
                    <a:pt x="15261" y="89805"/>
                    <a:pt x="16588" y="89805"/>
                  </a:cubicBezTo>
                  <a:cubicBezTo>
                    <a:pt x="16788" y="89805"/>
                    <a:pt x="16990" y="89822"/>
                    <a:pt x="17193" y="89857"/>
                  </a:cubicBezTo>
                  <a:cubicBezTo>
                    <a:pt x="18741" y="90118"/>
                    <a:pt x="19888" y="91330"/>
                    <a:pt x="20146" y="92792"/>
                  </a:cubicBezTo>
                  <a:lnTo>
                    <a:pt x="35238" y="3401"/>
                  </a:lnTo>
                  <a:lnTo>
                    <a:pt x="1509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29"/>
            <p:cNvSpPr/>
            <p:nvPr/>
          </p:nvSpPr>
          <p:spPr>
            <a:xfrm rot="-2423090">
              <a:off x="2897558" y="4175208"/>
              <a:ext cx="113737" cy="107277"/>
            </a:xfrm>
            <a:custGeom>
              <a:avLst/>
              <a:gdLst/>
              <a:ahLst/>
              <a:cxnLst/>
              <a:rect l="l" t="t" r="r" b="b"/>
              <a:pathLst>
                <a:path w="9842" h="9283" extrusionOk="0">
                  <a:moveTo>
                    <a:pt x="3978" y="1"/>
                  </a:moveTo>
                  <a:cubicBezTo>
                    <a:pt x="2541" y="1"/>
                    <a:pt x="1172" y="414"/>
                    <a:pt x="0" y="1138"/>
                  </a:cubicBezTo>
                  <a:cubicBezTo>
                    <a:pt x="1201" y="5393"/>
                    <a:pt x="2557" y="9084"/>
                    <a:pt x="3688" y="9274"/>
                  </a:cubicBezTo>
                  <a:cubicBezTo>
                    <a:pt x="3722" y="9280"/>
                    <a:pt x="3757" y="9283"/>
                    <a:pt x="3793" y="9283"/>
                  </a:cubicBezTo>
                  <a:cubicBezTo>
                    <a:pt x="4968" y="9283"/>
                    <a:pt x="7386" y="6316"/>
                    <a:pt x="9841" y="2800"/>
                  </a:cubicBezTo>
                  <a:cubicBezTo>
                    <a:pt x="8722" y="1423"/>
                    <a:pt x="7122" y="427"/>
                    <a:pt x="5235" y="106"/>
                  </a:cubicBezTo>
                  <a:cubicBezTo>
                    <a:pt x="4813" y="35"/>
                    <a:pt x="4393" y="1"/>
                    <a:pt x="397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29"/>
            <p:cNvSpPr/>
            <p:nvPr/>
          </p:nvSpPr>
          <p:spPr>
            <a:xfrm rot="-2423090">
              <a:off x="2161223" y="3054345"/>
              <a:ext cx="248991" cy="121733"/>
            </a:xfrm>
            <a:custGeom>
              <a:avLst/>
              <a:gdLst/>
              <a:ahLst/>
              <a:cxnLst/>
              <a:rect l="l" t="t" r="r" b="b"/>
              <a:pathLst>
                <a:path w="21546" h="10534" extrusionOk="0">
                  <a:moveTo>
                    <a:pt x="6066" y="0"/>
                  </a:moveTo>
                  <a:cubicBezTo>
                    <a:pt x="4512" y="0"/>
                    <a:pt x="3016" y="226"/>
                    <a:pt x="2196" y="946"/>
                  </a:cubicBezTo>
                  <a:cubicBezTo>
                    <a:pt x="0" y="2878"/>
                    <a:pt x="138" y="7179"/>
                    <a:pt x="138" y="7179"/>
                  </a:cubicBezTo>
                  <a:lnTo>
                    <a:pt x="9829" y="10293"/>
                  </a:lnTo>
                  <a:lnTo>
                    <a:pt x="20004" y="10533"/>
                  </a:lnTo>
                  <a:cubicBezTo>
                    <a:pt x="20003" y="10533"/>
                    <a:pt x="21545" y="6515"/>
                    <a:pt x="20104" y="3969"/>
                  </a:cubicBezTo>
                  <a:cubicBezTo>
                    <a:pt x="18664" y="1423"/>
                    <a:pt x="11458" y="639"/>
                    <a:pt x="11458" y="639"/>
                  </a:cubicBezTo>
                  <a:cubicBezTo>
                    <a:pt x="11458" y="639"/>
                    <a:pt x="8680" y="0"/>
                    <a:pt x="606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29"/>
            <p:cNvSpPr/>
            <p:nvPr/>
          </p:nvSpPr>
          <p:spPr>
            <a:xfrm rot="-2423090">
              <a:off x="2186143" y="3123537"/>
              <a:ext cx="282134" cy="126795"/>
            </a:xfrm>
            <a:custGeom>
              <a:avLst/>
              <a:gdLst/>
              <a:ahLst/>
              <a:cxnLst/>
              <a:rect l="l" t="t" r="r" b="b"/>
              <a:pathLst>
                <a:path w="24414" h="10972" extrusionOk="0">
                  <a:moveTo>
                    <a:pt x="4507" y="1"/>
                  </a:moveTo>
                  <a:cubicBezTo>
                    <a:pt x="2501" y="1"/>
                    <a:pt x="730" y="1447"/>
                    <a:pt x="385" y="3490"/>
                  </a:cubicBezTo>
                  <a:cubicBezTo>
                    <a:pt x="1" y="5770"/>
                    <a:pt x="1536" y="7929"/>
                    <a:pt x="3815" y="8314"/>
                  </a:cubicBezTo>
                  <a:lnTo>
                    <a:pt x="19204" y="10913"/>
                  </a:lnTo>
                  <a:cubicBezTo>
                    <a:pt x="19440" y="10952"/>
                    <a:pt x="19675" y="10972"/>
                    <a:pt x="19906" y="10972"/>
                  </a:cubicBezTo>
                  <a:cubicBezTo>
                    <a:pt x="21912" y="10972"/>
                    <a:pt x="23685" y="9526"/>
                    <a:pt x="24029" y="7481"/>
                  </a:cubicBezTo>
                  <a:cubicBezTo>
                    <a:pt x="24413" y="5203"/>
                    <a:pt x="22877" y="3043"/>
                    <a:pt x="20599" y="2657"/>
                  </a:cubicBezTo>
                  <a:lnTo>
                    <a:pt x="5209" y="60"/>
                  </a:lnTo>
                  <a:cubicBezTo>
                    <a:pt x="4973" y="20"/>
                    <a:pt x="4738" y="1"/>
                    <a:pt x="450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29"/>
            <p:cNvSpPr/>
            <p:nvPr/>
          </p:nvSpPr>
          <p:spPr>
            <a:xfrm rot="-2423090">
              <a:off x="2201232" y="3149745"/>
              <a:ext cx="203621" cy="47808"/>
            </a:xfrm>
            <a:custGeom>
              <a:avLst/>
              <a:gdLst/>
              <a:ahLst/>
              <a:cxnLst/>
              <a:rect l="l" t="t" r="r" b="b"/>
              <a:pathLst>
                <a:path w="17620" h="4137" extrusionOk="0">
                  <a:moveTo>
                    <a:pt x="763" y="0"/>
                  </a:moveTo>
                  <a:cubicBezTo>
                    <a:pt x="424" y="0"/>
                    <a:pt x="124" y="245"/>
                    <a:pt x="66" y="592"/>
                  </a:cubicBezTo>
                  <a:cubicBezTo>
                    <a:pt x="0" y="979"/>
                    <a:pt x="260" y="1344"/>
                    <a:pt x="646" y="1410"/>
                  </a:cubicBezTo>
                  <a:lnTo>
                    <a:pt x="16737" y="4126"/>
                  </a:lnTo>
                  <a:cubicBezTo>
                    <a:pt x="16777" y="4133"/>
                    <a:pt x="16817" y="4136"/>
                    <a:pt x="16856" y="4136"/>
                  </a:cubicBezTo>
                  <a:cubicBezTo>
                    <a:pt x="17196" y="4136"/>
                    <a:pt x="17496" y="3891"/>
                    <a:pt x="17555" y="3546"/>
                  </a:cubicBezTo>
                  <a:cubicBezTo>
                    <a:pt x="17619" y="3160"/>
                    <a:pt x="17361" y="2794"/>
                    <a:pt x="16972" y="2726"/>
                  </a:cubicBezTo>
                  <a:lnTo>
                    <a:pt x="883" y="11"/>
                  </a:lnTo>
                  <a:cubicBezTo>
                    <a:pt x="842" y="4"/>
                    <a:pt x="802" y="0"/>
                    <a:pt x="7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29"/>
            <p:cNvSpPr/>
            <p:nvPr/>
          </p:nvSpPr>
          <p:spPr>
            <a:xfrm rot="-2423090">
              <a:off x="2247591" y="3169848"/>
              <a:ext cx="203598" cy="47797"/>
            </a:xfrm>
            <a:custGeom>
              <a:avLst/>
              <a:gdLst/>
              <a:ahLst/>
              <a:cxnLst/>
              <a:rect l="l" t="t" r="r" b="b"/>
              <a:pathLst>
                <a:path w="17618" h="4136" extrusionOk="0">
                  <a:moveTo>
                    <a:pt x="765" y="1"/>
                  </a:moveTo>
                  <a:cubicBezTo>
                    <a:pt x="425" y="1"/>
                    <a:pt x="124" y="245"/>
                    <a:pt x="65" y="592"/>
                  </a:cubicBezTo>
                  <a:cubicBezTo>
                    <a:pt x="1" y="978"/>
                    <a:pt x="259" y="1344"/>
                    <a:pt x="647" y="1410"/>
                  </a:cubicBezTo>
                  <a:lnTo>
                    <a:pt x="16735" y="4125"/>
                  </a:lnTo>
                  <a:cubicBezTo>
                    <a:pt x="16776" y="4132"/>
                    <a:pt x="16816" y="4135"/>
                    <a:pt x="16855" y="4135"/>
                  </a:cubicBezTo>
                  <a:cubicBezTo>
                    <a:pt x="17195" y="4135"/>
                    <a:pt x="17494" y="3891"/>
                    <a:pt x="17553" y="3545"/>
                  </a:cubicBezTo>
                  <a:cubicBezTo>
                    <a:pt x="17618" y="3159"/>
                    <a:pt x="17359" y="2792"/>
                    <a:pt x="16972" y="2728"/>
                  </a:cubicBezTo>
                  <a:lnTo>
                    <a:pt x="883" y="10"/>
                  </a:lnTo>
                  <a:cubicBezTo>
                    <a:pt x="844" y="4"/>
                    <a:pt x="804" y="1"/>
                    <a:pt x="7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478;p29"/>
            <p:cNvSpPr/>
            <p:nvPr/>
          </p:nvSpPr>
          <p:spPr>
            <a:xfrm rot="-2423090">
              <a:off x="2480938" y="3194902"/>
              <a:ext cx="171830" cy="948998"/>
            </a:xfrm>
            <a:custGeom>
              <a:avLst/>
              <a:gdLst/>
              <a:ahLst/>
              <a:cxnLst/>
              <a:rect l="l" t="t" r="r" b="b"/>
              <a:pathLst>
                <a:path w="14869" h="82120" extrusionOk="0">
                  <a:moveTo>
                    <a:pt x="14263" y="1"/>
                  </a:moveTo>
                  <a:cubicBezTo>
                    <a:pt x="14031" y="1"/>
                    <a:pt x="13804" y="133"/>
                    <a:pt x="13754" y="429"/>
                  </a:cubicBezTo>
                  <a:cubicBezTo>
                    <a:pt x="10236" y="21264"/>
                    <a:pt x="6719" y="42098"/>
                    <a:pt x="3201" y="62932"/>
                  </a:cubicBezTo>
                  <a:cubicBezTo>
                    <a:pt x="2155" y="69126"/>
                    <a:pt x="1110" y="75320"/>
                    <a:pt x="64" y="81514"/>
                  </a:cubicBezTo>
                  <a:cubicBezTo>
                    <a:pt x="0" y="81896"/>
                    <a:pt x="307" y="82119"/>
                    <a:pt x="607" y="82119"/>
                  </a:cubicBezTo>
                  <a:cubicBezTo>
                    <a:pt x="838" y="82119"/>
                    <a:pt x="1066" y="81986"/>
                    <a:pt x="1116" y="81691"/>
                  </a:cubicBezTo>
                  <a:cubicBezTo>
                    <a:pt x="4632" y="60856"/>
                    <a:pt x="8150" y="40021"/>
                    <a:pt x="11666" y="19188"/>
                  </a:cubicBezTo>
                  <a:cubicBezTo>
                    <a:pt x="12712" y="12993"/>
                    <a:pt x="13757" y="6800"/>
                    <a:pt x="14803" y="606"/>
                  </a:cubicBezTo>
                  <a:cubicBezTo>
                    <a:pt x="14868" y="223"/>
                    <a:pt x="14562" y="1"/>
                    <a:pt x="142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29"/>
            <p:cNvSpPr/>
            <p:nvPr/>
          </p:nvSpPr>
          <p:spPr>
            <a:xfrm rot="-2423090">
              <a:off x="2552768" y="3152088"/>
              <a:ext cx="171830" cy="948975"/>
            </a:xfrm>
            <a:custGeom>
              <a:avLst/>
              <a:gdLst/>
              <a:ahLst/>
              <a:cxnLst/>
              <a:rect l="l" t="t" r="r" b="b"/>
              <a:pathLst>
                <a:path w="14869" h="82118" extrusionOk="0">
                  <a:moveTo>
                    <a:pt x="14262" y="0"/>
                  </a:moveTo>
                  <a:cubicBezTo>
                    <a:pt x="14031" y="0"/>
                    <a:pt x="13803" y="133"/>
                    <a:pt x="13753" y="428"/>
                  </a:cubicBezTo>
                  <a:cubicBezTo>
                    <a:pt x="10236" y="21263"/>
                    <a:pt x="6719" y="42096"/>
                    <a:pt x="3202" y="62931"/>
                  </a:cubicBezTo>
                  <a:cubicBezTo>
                    <a:pt x="2156" y="69125"/>
                    <a:pt x="1109" y="75318"/>
                    <a:pt x="64" y="81511"/>
                  </a:cubicBezTo>
                  <a:cubicBezTo>
                    <a:pt x="0" y="81894"/>
                    <a:pt x="306" y="82118"/>
                    <a:pt x="606" y="82118"/>
                  </a:cubicBezTo>
                  <a:cubicBezTo>
                    <a:pt x="837" y="82118"/>
                    <a:pt x="1064" y="81985"/>
                    <a:pt x="1114" y="81690"/>
                  </a:cubicBezTo>
                  <a:cubicBezTo>
                    <a:pt x="4631" y="60855"/>
                    <a:pt x="8148" y="40022"/>
                    <a:pt x="11666" y="19186"/>
                  </a:cubicBezTo>
                  <a:cubicBezTo>
                    <a:pt x="12711" y="12992"/>
                    <a:pt x="13758" y="6799"/>
                    <a:pt x="14804" y="605"/>
                  </a:cubicBezTo>
                  <a:cubicBezTo>
                    <a:pt x="14868" y="223"/>
                    <a:pt x="14562" y="0"/>
                    <a:pt x="1426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29"/>
            <p:cNvSpPr/>
            <p:nvPr/>
          </p:nvSpPr>
          <p:spPr>
            <a:xfrm rot="-2423090">
              <a:off x="2786884" y="3752582"/>
              <a:ext cx="62138" cy="211121"/>
            </a:xfrm>
            <a:custGeom>
              <a:avLst/>
              <a:gdLst/>
              <a:ahLst/>
              <a:cxnLst/>
              <a:rect l="l" t="t" r="r" b="b"/>
              <a:pathLst>
                <a:path w="5377" h="18269" extrusionOk="0">
                  <a:moveTo>
                    <a:pt x="4239" y="1"/>
                  </a:moveTo>
                  <a:cubicBezTo>
                    <a:pt x="3747" y="1"/>
                    <a:pt x="3238" y="288"/>
                    <a:pt x="3123" y="905"/>
                  </a:cubicBezTo>
                  <a:cubicBezTo>
                    <a:pt x="2120" y="6315"/>
                    <a:pt x="1108" y="11725"/>
                    <a:pt x="132" y="17140"/>
                  </a:cubicBezTo>
                  <a:cubicBezTo>
                    <a:pt x="0" y="17870"/>
                    <a:pt x="560" y="18269"/>
                    <a:pt x="1140" y="18269"/>
                  </a:cubicBezTo>
                  <a:cubicBezTo>
                    <a:pt x="1632" y="18269"/>
                    <a:pt x="2138" y="17981"/>
                    <a:pt x="2250" y="17365"/>
                  </a:cubicBezTo>
                  <a:cubicBezTo>
                    <a:pt x="3227" y="11950"/>
                    <a:pt x="4236" y="6539"/>
                    <a:pt x="5242" y="1129"/>
                  </a:cubicBezTo>
                  <a:cubicBezTo>
                    <a:pt x="5377" y="400"/>
                    <a:pt x="4819" y="1"/>
                    <a:pt x="42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481;p29"/>
            <p:cNvSpPr/>
            <p:nvPr/>
          </p:nvSpPr>
          <p:spPr>
            <a:xfrm rot="-2423090">
              <a:off x="2734342" y="3728646"/>
              <a:ext cx="29838" cy="26348"/>
            </a:xfrm>
            <a:custGeom>
              <a:avLst/>
              <a:gdLst/>
              <a:ahLst/>
              <a:cxnLst/>
              <a:rect l="l" t="t" r="r" b="b"/>
              <a:pathLst>
                <a:path w="2582" h="2280" extrusionOk="0">
                  <a:moveTo>
                    <a:pt x="1292" y="0"/>
                  </a:moveTo>
                  <a:cubicBezTo>
                    <a:pt x="837" y="0"/>
                    <a:pt x="407" y="274"/>
                    <a:pt x="231" y="722"/>
                  </a:cubicBezTo>
                  <a:cubicBezTo>
                    <a:pt x="0" y="1309"/>
                    <a:pt x="288" y="1970"/>
                    <a:pt x="872" y="2200"/>
                  </a:cubicBezTo>
                  <a:cubicBezTo>
                    <a:pt x="1010" y="2254"/>
                    <a:pt x="1151" y="2280"/>
                    <a:pt x="1290" y="2280"/>
                  </a:cubicBezTo>
                  <a:cubicBezTo>
                    <a:pt x="1745" y="2280"/>
                    <a:pt x="2174" y="2006"/>
                    <a:pt x="2351" y="1558"/>
                  </a:cubicBezTo>
                  <a:cubicBezTo>
                    <a:pt x="2581" y="972"/>
                    <a:pt x="2294" y="312"/>
                    <a:pt x="1708" y="79"/>
                  </a:cubicBezTo>
                  <a:cubicBezTo>
                    <a:pt x="1571" y="26"/>
                    <a:pt x="1430" y="0"/>
                    <a:pt x="12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82" name="Google Shape;482;p29"/>
          <p:cNvGrpSpPr/>
          <p:nvPr/>
        </p:nvGrpSpPr>
        <p:grpSpPr>
          <a:xfrm>
            <a:off x="4139335" y="329176"/>
            <a:ext cx="865329" cy="100122"/>
            <a:chOff x="11440935" y="3894601"/>
            <a:chExt cx="865329" cy="100122"/>
          </a:xfrm>
        </p:grpSpPr>
        <p:sp>
          <p:nvSpPr>
            <p:cNvPr id="483" name="Google Shape;483;p29"/>
            <p:cNvSpPr/>
            <p:nvPr/>
          </p:nvSpPr>
          <p:spPr>
            <a:xfrm rot="5400000">
              <a:off x="11760447" y="3587520"/>
              <a:ext cx="87691" cy="726715"/>
            </a:xfrm>
            <a:custGeom>
              <a:avLst/>
              <a:gdLst/>
              <a:ahLst/>
              <a:cxnLst/>
              <a:rect l="l" t="t" r="r" b="b"/>
              <a:pathLst>
                <a:path w="2582" h="21396" extrusionOk="0">
                  <a:moveTo>
                    <a:pt x="1340" y="0"/>
                  </a:moveTo>
                  <a:cubicBezTo>
                    <a:pt x="691" y="0"/>
                    <a:pt x="1" y="451"/>
                    <a:pt x="5" y="1289"/>
                  </a:cubicBezTo>
                  <a:cubicBezTo>
                    <a:pt x="38" y="7629"/>
                    <a:pt x="65" y="13969"/>
                    <a:pt x="129" y="20309"/>
                  </a:cubicBezTo>
                  <a:cubicBezTo>
                    <a:pt x="136" y="21048"/>
                    <a:pt x="674" y="21396"/>
                    <a:pt x="1244" y="21396"/>
                  </a:cubicBezTo>
                  <a:cubicBezTo>
                    <a:pt x="1892" y="21396"/>
                    <a:pt x="2582" y="20944"/>
                    <a:pt x="2574" y="20107"/>
                  </a:cubicBezTo>
                  <a:cubicBezTo>
                    <a:pt x="2509" y="13769"/>
                    <a:pt x="2483" y="7428"/>
                    <a:pt x="2452" y="1088"/>
                  </a:cubicBezTo>
                  <a:cubicBezTo>
                    <a:pt x="2447" y="348"/>
                    <a:pt x="1909" y="0"/>
                    <a:pt x="13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29"/>
            <p:cNvSpPr/>
            <p:nvPr/>
          </p:nvSpPr>
          <p:spPr>
            <a:xfrm rot="5400000">
              <a:off x="12213272" y="3898402"/>
              <a:ext cx="96793" cy="89192"/>
            </a:xfrm>
            <a:custGeom>
              <a:avLst/>
              <a:gdLst/>
              <a:ahLst/>
              <a:cxnLst/>
              <a:rect l="l" t="t" r="r" b="b"/>
              <a:pathLst>
                <a:path w="2850" h="2626" extrusionOk="0">
                  <a:moveTo>
                    <a:pt x="1421" y="1"/>
                  </a:moveTo>
                  <a:cubicBezTo>
                    <a:pt x="803" y="1"/>
                    <a:pt x="253" y="440"/>
                    <a:pt x="135" y="1070"/>
                  </a:cubicBezTo>
                  <a:cubicBezTo>
                    <a:pt x="0" y="1783"/>
                    <a:pt x="469" y="2468"/>
                    <a:pt x="1182" y="2603"/>
                  </a:cubicBezTo>
                  <a:cubicBezTo>
                    <a:pt x="1264" y="2618"/>
                    <a:pt x="1346" y="2626"/>
                    <a:pt x="1427" y="2626"/>
                  </a:cubicBezTo>
                  <a:cubicBezTo>
                    <a:pt x="2045" y="2626"/>
                    <a:pt x="2596" y="2186"/>
                    <a:pt x="2714" y="1556"/>
                  </a:cubicBezTo>
                  <a:cubicBezTo>
                    <a:pt x="2850" y="843"/>
                    <a:pt x="2381" y="158"/>
                    <a:pt x="1667" y="24"/>
                  </a:cubicBezTo>
                  <a:cubicBezTo>
                    <a:pt x="1585" y="8"/>
                    <a:pt x="1502" y="1"/>
                    <a:pt x="1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85" name="Google Shape;485;p29"/>
          <p:cNvGrpSpPr/>
          <p:nvPr/>
        </p:nvGrpSpPr>
        <p:grpSpPr>
          <a:xfrm>
            <a:off x="1606485" y="4710376"/>
            <a:ext cx="865329" cy="100122"/>
            <a:chOff x="11440935" y="3929926"/>
            <a:chExt cx="865329" cy="100122"/>
          </a:xfrm>
        </p:grpSpPr>
        <p:sp>
          <p:nvSpPr>
            <p:cNvPr id="486" name="Google Shape;486;p29"/>
            <p:cNvSpPr/>
            <p:nvPr/>
          </p:nvSpPr>
          <p:spPr>
            <a:xfrm rot="-5400000" flipH="1">
              <a:off x="11899061" y="3622845"/>
              <a:ext cx="87691" cy="726715"/>
            </a:xfrm>
            <a:custGeom>
              <a:avLst/>
              <a:gdLst/>
              <a:ahLst/>
              <a:cxnLst/>
              <a:rect l="l" t="t" r="r" b="b"/>
              <a:pathLst>
                <a:path w="2582" h="21396" extrusionOk="0">
                  <a:moveTo>
                    <a:pt x="1340" y="0"/>
                  </a:moveTo>
                  <a:cubicBezTo>
                    <a:pt x="691" y="0"/>
                    <a:pt x="1" y="451"/>
                    <a:pt x="5" y="1289"/>
                  </a:cubicBezTo>
                  <a:cubicBezTo>
                    <a:pt x="38" y="7629"/>
                    <a:pt x="65" y="13969"/>
                    <a:pt x="129" y="20309"/>
                  </a:cubicBezTo>
                  <a:cubicBezTo>
                    <a:pt x="136" y="21048"/>
                    <a:pt x="674" y="21396"/>
                    <a:pt x="1244" y="21396"/>
                  </a:cubicBezTo>
                  <a:cubicBezTo>
                    <a:pt x="1892" y="21396"/>
                    <a:pt x="2582" y="20944"/>
                    <a:pt x="2574" y="20107"/>
                  </a:cubicBezTo>
                  <a:cubicBezTo>
                    <a:pt x="2509" y="13769"/>
                    <a:pt x="2483" y="7428"/>
                    <a:pt x="2452" y="1088"/>
                  </a:cubicBezTo>
                  <a:cubicBezTo>
                    <a:pt x="2447" y="348"/>
                    <a:pt x="1909" y="0"/>
                    <a:pt x="13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29"/>
            <p:cNvSpPr/>
            <p:nvPr/>
          </p:nvSpPr>
          <p:spPr>
            <a:xfrm rot="-5400000" flipH="1">
              <a:off x="11437135" y="3933727"/>
              <a:ext cx="96793" cy="89192"/>
            </a:xfrm>
            <a:custGeom>
              <a:avLst/>
              <a:gdLst/>
              <a:ahLst/>
              <a:cxnLst/>
              <a:rect l="l" t="t" r="r" b="b"/>
              <a:pathLst>
                <a:path w="2850" h="2626" extrusionOk="0">
                  <a:moveTo>
                    <a:pt x="1421" y="1"/>
                  </a:moveTo>
                  <a:cubicBezTo>
                    <a:pt x="803" y="1"/>
                    <a:pt x="253" y="440"/>
                    <a:pt x="135" y="1070"/>
                  </a:cubicBezTo>
                  <a:cubicBezTo>
                    <a:pt x="0" y="1783"/>
                    <a:pt x="469" y="2468"/>
                    <a:pt x="1182" y="2603"/>
                  </a:cubicBezTo>
                  <a:cubicBezTo>
                    <a:pt x="1264" y="2618"/>
                    <a:pt x="1346" y="2626"/>
                    <a:pt x="1427" y="2626"/>
                  </a:cubicBezTo>
                  <a:cubicBezTo>
                    <a:pt x="2045" y="2626"/>
                    <a:pt x="2596" y="2186"/>
                    <a:pt x="2714" y="1556"/>
                  </a:cubicBezTo>
                  <a:cubicBezTo>
                    <a:pt x="2850" y="843"/>
                    <a:pt x="2381" y="158"/>
                    <a:pt x="1667" y="24"/>
                  </a:cubicBezTo>
                  <a:cubicBezTo>
                    <a:pt x="1585" y="8"/>
                    <a:pt x="1502" y="1"/>
                    <a:pt x="1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7" name="Google Shape;404;p29">
            <a:extLst>
              <a:ext uri="{FF2B5EF4-FFF2-40B4-BE49-F238E27FC236}">
                <a16:creationId xmlns:a16="http://schemas.microsoft.com/office/drawing/2014/main" id="{04C165B6-268C-4442-93C9-D681C4FFFEAA}"/>
              </a:ext>
            </a:extLst>
          </p:cNvPr>
          <p:cNvSpPr/>
          <p:nvPr/>
        </p:nvSpPr>
        <p:spPr>
          <a:xfrm flipH="1">
            <a:off x="2935909" y="391449"/>
            <a:ext cx="3761506" cy="695878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8" name="Google Shape;482;p29">
            <a:extLst>
              <a:ext uri="{FF2B5EF4-FFF2-40B4-BE49-F238E27FC236}">
                <a16:creationId xmlns:a16="http://schemas.microsoft.com/office/drawing/2014/main" id="{015BEEE7-F3C8-48D5-9DD8-B6DF3EC9F8BF}"/>
              </a:ext>
            </a:extLst>
          </p:cNvPr>
          <p:cNvGrpSpPr/>
          <p:nvPr/>
        </p:nvGrpSpPr>
        <p:grpSpPr>
          <a:xfrm>
            <a:off x="4139335" y="329176"/>
            <a:ext cx="865329" cy="100122"/>
            <a:chOff x="11440935" y="3894601"/>
            <a:chExt cx="865329" cy="100122"/>
          </a:xfrm>
        </p:grpSpPr>
        <p:sp>
          <p:nvSpPr>
            <p:cNvPr id="99" name="Google Shape;483;p29">
              <a:extLst>
                <a:ext uri="{FF2B5EF4-FFF2-40B4-BE49-F238E27FC236}">
                  <a16:creationId xmlns:a16="http://schemas.microsoft.com/office/drawing/2014/main" id="{A5540F40-1CDE-40CC-BF89-8526A55105FD}"/>
                </a:ext>
              </a:extLst>
            </p:cNvPr>
            <p:cNvSpPr/>
            <p:nvPr/>
          </p:nvSpPr>
          <p:spPr>
            <a:xfrm rot="5400000">
              <a:off x="11760447" y="3587520"/>
              <a:ext cx="87691" cy="726715"/>
            </a:xfrm>
            <a:custGeom>
              <a:avLst/>
              <a:gdLst/>
              <a:ahLst/>
              <a:cxnLst/>
              <a:rect l="l" t="t" r="r" b="b"/>
              <a:pathLst>
                <a:path w="2582" h="21396" extrusionOk="0">
                  <a:moveTo>
                    <a:pt x="1340" y="0"/>
                  </a:moveTo>
                  <a:cubicBezTo>
                    <a:pt x="691" y="0"/>
                    <a:pt x="1" y="451"/>
                    <a:pt x="5" y="1289"/>
                  </a:cubicBezTo>
                  <a:cubicBezTo>
                    <a:pt x="38" y="7629"/>
                    <a:pt x="65" y="13969"/>
                    <a:pt x="129" y="20309"/>
                  </a:cubicBezTo>
                  <a:cubicBezTo>
                    <a:pt x="136" y="21048"/>
                    <a:pt x="674" y="21396"/>
                    <a:pt x="1244" y="21396"/>
                  </a:cubicBezTo>
                  <a:cubicBezTo>
                    <a:pt x="1892" y="21396"/>
                    <a:pt x="2582" y="20944"/>
                    <a:pt x="2574" y="20107"/>
                  </a:cubicBezTo>
                  <a:cubicBezTo>
                    <a:pt x="2509" y="13769"/>
                    <a:pt x="2483" y="7428"/>
                    <a:pt x="2452" y="1088"/>
                  </a:cubicBezTo>
                  <a:cubicBezTo>
                    <a:pt x="2447" y="348"/>
                    <a:pt x="1909" y="0"/>
                    <a:pt x="13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484;p29">
              <a:extLst>
                <a:ext uri="{FF2B5EF4-FFF2-40B4-BE49-F238E27FC236}">
                  <a16:creationId xmlns:a16="http://schemas.microsoft.com/office/drawing/2014/main" id="{2E4E8E85-3A6F-49E2-B55E-AE4FAC85D4C4}"/>
                </a:ext>
              </a:extLst>
            </p:cNvPr>
            <p:cNvSpPr/>
            <p:nvPr/>
          </p:nvSpPr>
          <p:spPr>
            <a:xfrm rot="5400000">
              <a:off x="12213272" y="3898402"/>
              <a:ext cx="96793" cy="89192"/>
            </a:xfrm>
            <a:custGeom>
              <a:avLst/>
              <a:gdLst/>
              <a:ahLst/>
              <a:cxnLst/>
              <a:rect l="l" t="t" r="r" b="b"/>
              <a:pathLst>
                <a:path w="2850" h="2626" extrusionOk="0">
                  <a:moveTo>
                    <a:pt x="1421" y="1"/>
                  </a:moveTo>
                  <a:cubicBezTo>
                    <a:pt x="803" y="1"/>
                    <a:pt x="253" y="440"/>
                    <a:pt x="135" y="1070"/>
                  </a:cubicBezTo>
                  <a:cubicBezTo>
                    <a:pt x="0" y="1783"/>
                    <a:pt x="469" y="2468"/>
                    <a:pt x="1182" y="2603"/>
                  </a:cubicBezTo>
                  <a:cubicBezTo>
                    <a:pt x="1264" y="2618"/>
                    <a:pt x="1346" y="2626"/>
                    <a:pt x="1427" y="2626"/>
                  </a:cubicBezTo>
                  <a:cubicBezTo>
                    <a:pt x="2045" y="2626"/>
                    <a:pt x="2596" y="2186"/>
                    <a:pt x="2714" y="1556"/>
                  </a:cubicBezTo>
                  <a:cubicBezTo>
                    <a:pt x="2850" y="843"/>
                    <a:pt x="2381" y="158"/>
                    <a:pt x="1667" y="24"/>
                  </a:cubicBezTo>
                  <a:cubicBezTo>
                    <a:pt x="1585" y="8"/>
                    <a:pt x="1502" y="1"/>
                    <a:pt x="1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1" name="Google Shape;462;p21">
            <a:extLst>
              <a:ext uri="{FF2B5EF4-FFF2-40B4-BE49-F238E27FC236}">
                <a16:creationId xmlns:a16="http://schemas.microsoft.com/office/drawing/2014/main" id="{5E82690E-EAFB-4673-89C1-E11A6248EF38}"/>
              </a:ext>
            </a:extLst>
          </p:cNvPr>
          <p:cNvSpPr txBox="1">
            <a:spLocks/>
          </p:cNvSpPr>
          <p:nvPr/>
        </p:nvSpPr>
        <p:spPr>
          <a:xfrm>
            <a:off x="1294175" y="389375"/>
            <a:ext cx="69924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9pPr>
          </a:lstStyle>
          <a:p>
            <a:r>
              <a:rPr lang="en-US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UBND QUẬN LONG BIÊN</a:t>
            </a:r>
          </a:p>
          <a:p>
            <a:r>
              <a:rPr lang="en-US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TRƯỜNG MẦM NON BẮC BIÊN </a:t>
            </a:r>
          </a:p>
        </p:txBody>
      </p:sp>
      <p:pic>
        <p:nvPicPr>
          <p:cNvPr id="102" name="Picture 101">
            <a:extLst>
              <a:ext uri="{FF2B5EF4-FFF2-40B4-BE49-F238E27FC236}">
                <a16:creationId xmlns:a16="http://schemas.microsoft.com/office/drawing/2014/main" id="{B7E40F4F-B5FD-4FD3-B265-0D281A052445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558" y="1173082"/>
            <a:ext cx="825591" cy="772960"/>
          </a:xfrm>
          <a:prstGeom prst="rect">
            <a:avLst/>
          </a:prstGeom>
        </p:spPr>
      </p:pic>
      <p:sp>
        <p:nvSpPr>
          <p:cNvPr id="103" name="Google Shape;462;p21">
            <a:extLst>
              <a:ext uri="{FF2B5EF4-FFF2-40B4-BE49-F238E27FC236}">
                <a16:creationId xmlns:a16="http://schemas.microsoft.com/office/drawing/2014/main" id="{7BEF50C7-5553-4DCB-994F-4DF4EFB27304}"/>
              </a:ext>
            </a:extLst>
          </p:cNvPr>
          <p:cNvSpPr txBox="1">
            <a:spLocks/>
          </p:cNvSpPr>
          <p:nvPr/>
        </p:nvSpPr>
        <p:spPr>
          <a:xfrm>
            <a:off x="1251664" y="2041206"/>
            <a:ext cx="6992400" cy="70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9pPr>
          </a:lstStyle>
          <a:p>
            <a:r>
              <a:rPr lang="en-US" sz="2400" b="1" dirty="0">
                <a:ln w="0"/>
                <a:solidFill>
                  <a:schemeClr val="accent3">
                    <a:lumMod val="2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LÀM QUEN VỚI TOÁN : </a:t>
            </a:r>
            <a:endParaRPr lang="vi-VN" sz="2400" b="1" dirty="0">
              <a:ln w="0"/>
              <a:solidFill>
                <a:schemeClr val="accent3">
                  <a:lumMod val="2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b="1" dirty="0">
              <a:ln w="0"/>
              <a:solidFill>
                <a:schemeClr val="bg2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ln w="0"/>
                <a:solidFill>
                  <a:schemeClr val="accent3">
                    <a:lumMod val="2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THÊM BỚT TRONG PHẠM VI 8</a:t>
            </a:r>
          </a:p>
        </p:txBody>
      </p:sp>
      <p:sp>
        <p:nvSpPr>
          <p:cNvPr id="104" name="Google Shape;462;p21">
            <a:extLst>
              <a:ext uri="{FF2B5EF4-FFF2-40B4-BE49-F238E27FC236}">
                <a16:creationId xmlns:a16="http://schemas.microsoft.com/office/drawing/2014/main" id="{4BA991D4-2C1D-44C0-9F36-7AACD93F61F6}"/>
              </a:ext>
            </a:extLst>
          </p:cNvPr>
          <p:cNvSpPr txBox="1">
            <a:spLocks/>
          </p:cNvSpPr>
          <p:nvPr/>
        </p:nvSpPr>
        <p:spPr>
          <a:xfrm>
            <a:off x="1294175" y="3967369"/>
            <a:ext cx="69924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Odibee Sans"/>
              <a:buNone/>
              <a:defRPr sz="52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9pPr>
          </a:lstStyle>
          <a:p>
            <a:r>
              <a:rPr lang="en-US" sz="2000" b="1" i="1" dirty="0">
                <a:ln w="0"/>
                <a:solidFill>
                  <a:schemeClr val="accent3">
                    <a:lumMod val="2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LỚP MẪU GIÁO LỚN</a:t>
            </a:r>
          </a:p>
        </p:txBody>
      </p:sp>
      <p:pic>
        <p:nvPicPr>
          <p:cNvPr id="2" name="S1">
            <a:hlinkClick r:id="" action="ppaction://media"/>
            <a:extLst>
              <a:ext uri="{FF2B5EF4-FFF2-40B4-BE49-F238E27FC236}">
                <a16:creationId xmlns:a16="http://schemas.microsoft.com/office/drawing/2014/main" id="{C92CB7A2-94A8-4657-BB7D-4A4EF0AA7AF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152126" y="815468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7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7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7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1" grpId="0"/>
      <p:bldP spid="103" grpId="0"/>
      <p:bldP spid="10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Google Shape;618;p34">
            <a:extLst>
              <a:ext uri="{FF2B5EF4-FFF2-40B4-BE49-F238E27FC236}">
                <a16:creationId xmlns:a16="http://schemas.microsoft.com/office/drawing/2014/main" id="{85E656D3-FD3C-47FD-9057-5A572A799105}"/>
              </a:ext>
            </a:extLst>
          </p:cNvPr>
          <p:cNvGrpSpPr/>
          <p:nvPr/>
        </p:nvGrpSpPr>
        <p:grpSpPr>
          <a:xfrm rot="551385">
            <a:off x="1577504" y="2860117"/>
            <a:ext cx="1031047" cy="1335345"/>
            <a:chOff x="5781498" y="902082"/>
            <a:chExt cx="960249" cy="1247169"/>
          </a:xfrm>
        </p:grpSpPr>
        <p:sp>
          <p:nvSpPr>
            <p:cNvPr id="79" name="Google Shape;619;p34">
              <a:extLst>
                <a:ext uri="{FF2B5EF4-FFF2-40B4-BE49-F238E27FC236}">
                  <a16:creationId xmlns:a16="http://schemas.microsoft.com/office/drawing/2014/main" id="{6485194C-8B1D-4BF9-AD32-1263ED73181E}"/>
                </a:ext>
              </a:extLst>
            </p:cNvPr>
            <p:cNvSpPr/>
            <p:nvPr/>
          </p:nvSpPr>
          <p:spPr>
            <a:xfrm rot="-538728">
              <a:off x="5865050" y="961161"/>
              <a:ext cx="793144" cy="1133137"/>
            </a:xfrm>
            <a:custGeom>
              <a:avLst/>
              <a:gdLst/>
              <a:ahLst/>
              <a:cxnLst/>
              <a:rect l="l" t="t" r="r" b="b"/>
              <a:pathLst>
                <a:path w="43779" h="62537" extrusionOk="0">
                  <a:moveTo>
                    <a:pt x="21984" y="30321"/>
                  </a:moveTo>
                  <a:cubicBezTo>
                    <a:pt x="27844" y="30321"/>
                    <a:pt x="32593" y="35070"/>
                    <a:pt x="32593" y="40929"/>
                  </a:cubicBezTo>
                  <a:cubicBezTo>
                    <a:pt x="32593" y="46788"/>
                    <a:pt x="27844" y="51538"/>
                    <a:pt x="21984" y="51538"/>
                  </a:cubicBezTo>
                  <a:cubicBezTo>
                    <a:pt x="16125" y="51538"/>
                    <a:pt x="11376" y="46788"/>
                    <a:pt x="11376" y="40929"/>
                  </a:cubicBezTo>
                  <a:cubicBezTo>
                    <a:pt x="11376" y="35070"/>
                    <a:pt x="16125" y="30321"/>
                    <a:pt x="21984" y="30321"/>
                  </a:cubicBezTo>
                  <a:close/>
                  <a:moveTo>
                    <a:pt x="20268" y="0"/>
                  </a:moveTo>
                  <a:cubicBezTo>
                    <a:pt x="14754" y="0"/>
                    <a:pt x="4136" y="1630"/>
                    <a:pt x="4365" y="14217"/>
                  </a:cubicBezTo>
                  <a:cubicBezTo>
                    <a:pt x="4365" y="14217"/>
                    <a:pt x="3418" y="19900"/>
                    <a:pt x="8066" y="25048"/>
                  </a:cubicBezTo>
                  <a:cubicBezTo>
                    <a:pt x="8066" y="25048"/>
                    <a:pt x="1" y="31200"/>
                    <a:pt x="1807" y="44164"/>
                  </a:cubicBezTo>
                  <a:cubicBezTo>
                    <a:pt x="3515" y="56430"/>
                    <a:pt x="13563" y="62537"/>
                    <a:pt x="23868" y="62537"/>
                  </a:cubicBezTo>
                  <a:cubicBezTo>
                    <a:pt x="24124" y="62537"/>
                    <a:pt x="24380" y="62533"/>
                    <a:pt x="24636" y="62525"/>
                  </a:cubicBezTo>
                  <a:cubicBezTo>
                    <a:pt x="37517" y="62146"/>
                    <a:pt x="43779" y="50966"/>
                    <a:pt x="43581" y="39035"/>
                  </a:cubicBezTo>
                  <a:cubicBezTo>
                    <a:pt x="43391" y="27669"/>
                    <a:pt x="36170" y="24429"/>
                    <a:pt x="36170" y="24429"/>
                  </a:cubicBezTo>
                  <a:cubicBezTo>
                    <a:pt x="36170" y="24429"/>
                    <a:pt x="41728" y="20414"/>
                    <a:pt x="39257" y="10533"/>
                  </a:cubicBezTo>
                  <a:cubicBezTo>
                    <a:pt x="36786" y="650"/>
                    <a:pt x="23498" y="199"/>
                    <a:pt x="23498" y="199"/>
                  </a:cubicBezTo>
                  <a:cubicBezTo>
                    <a:pt x="23498" y="199"/>
                    <a:pt x="22195" y="0"/>
                    <a:pt x="202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620;p34">
              <a:extLst>
                <a:ext uri="{FF2B5EF4-FFF2-40B4-BE49-F238E27FC236}">
                  <a16:creationId xmlns:a16="http://schemas.microsoft.com/office/drawing/2014/main" id="{82867445-2002-479A-8783-94E837F9E626}"/>
                </a:ext>
              </a:extLst>
            </p:cNvPr>
            <p:cNvSpPr/>
            <p:nvPr/>
          </p:nvSpPr>
          <p:spPr>
            <a:xfrm rot="-538728">
              <a:off x="6003027" y="1134510"/>
              <a:ext cx="417307" cy="298681"/>
            </a:xfrm>
            <a:custGeom>
              <a:avLst/>
              <a:gdLst/>
              <a:ahLst/>
              <a:cxnLst/>
              <a:rect l="l" t="t" r="r" b="b"/>
              <a:pathLst>
                <a:path w="23034" h="16484" extrusionOk="0">
                  <a:moveTo>
                    <a:pt x="7705" y="0"/>
                  </a:moveTo>
                  <a:cubicBezTo>
                    <a:pt x="6489" y="0"/>
                    <a:pt x="5166" y="575"/>
                    <a:pt x="3900" y="2263"/>
                  </a:cubicBezTo>
                  <a:cubicBezTo>
                    <a:pt x="0" y="7462"/>
                    <a:pt x="5383" y="16483"/>
                    <a:pt x="12555" y="16483"/>
                  </a:cubicBezTo>
                  <a:cubicBezTo>
                    <a:pt x="12700" y="16483"/>
                    <a:pt x="12846" y="16480"/>
                    <a:pt x="12993" y="16472"/>
                  </a:cubicBezTo>
                  <a:cubicBezTo>
                    <a:pt x="20381" y="16094"/>
                    <a:pt x="23034" y="10032"/>
                    <a:pt x="23034" y="6999"/>
                  </a:cubicBezTo>
                  <a:cubicBezTo>
                    <a:pt x="23034" y="4812"/>
                    <a:pt x="20863" y="158"/>
                    <a:pt x="17233" y="158"/>
                  </a:cubicBezTo>
                  <a:cubicBezTo>
                    <a:pt x="15833" y="158"/>
                    <a:pt x="14217" y="850"/>
                    <a:pt x="12424" y="2642"/>
                  </a:cubicBezTo>
                  <a:cubicBezTo>
                    <a:pt x="12424" y="2642"/>
                    <a:pt x="10310" y="0"/>
                    <a:pt x="77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621;p34">
              <a:extLst>
                <a:ext uri="{FF2B5EF4-FFF2-40B4-BE49-F238E27FC236}">
                  <a16:creationId xmlns:a16="http://schemas.microsoft.com/office/drawing/2014/main" id="{03282F3E-BC78-4931-9BB8-48AF393D96A6}"/>
                </a:ext>
              </a:extLst>
            </p:cNvPr>
            <p:cNvSpPr/>
            <p:nvPr/>
          </p:nvSpPr>
          <p:spPr>
            <a:xfrm rot="-538728">
              <a:off x="6504044" y="1579731"/>
              <a:ext cx="147201" cy="154016"/>
            </a:xfrm>
            <a:custGeom>
              <a:avLst/>
              <a:gdLst/>
              <a:ahLst/>
              <a:cxnLst/>
              <a:rect l="l" t="t" r="r" b="b"/>
              <a:pathLst>
                <a:path w="8125" h="8500" extrusionOk="0">
                  <a:moveTo>
                    <a:pt x="1684" y="7853"/>
                  </a:moveTo>
                  <a:lnTo>
                    <a:pt x="1684" y="7853"/>
                  </a:lnTo>
                  <a:cubicBezTo>
                    <a:pt x="1684" y="7854"/>
                    <a:pt x="1684" y="7854"/>
                    <a:pt x="1684" y="7854"/>
                  </a:cubicBezTo>
                  <a:cubicBezTo>
                    <a:pt x="1684" y="7854"/>
                    <a:pt x="1684" y="7854"/>
                    <a:pt x="1684" y="7853"/>
                  </a:cubicBezTo>
                  <a:close/>
                  <a:moveTo>
                    <a:pt x="7281" y="1"/>
                  </a:moveTo>
                  <a:cubicBezTo>
                    <a:pt x="7279" y="1"/>
                    <a:pt x="7277" y="1"/>
                    <a:pt x="7275" y="2"/>
                  </a:cubicBezTo>
                  <a:cubicBezTo>
                    <a:pt x="7234" y="26"/>
                    <a:pt x="7347" y="248"/>
                    <a:pt x="7465" y="678"/>
                  </a:cubicBezTo>
                  <a:cubicBezTo>
                    <a:pt x="7581" y="1105"/>
                    <a:pt x="7685" y="1751"/>
                    <a:pt x="7662" y="2568"/>
                  </a:cubicBezTo>
                  <a:cubicBezTo>
                    <a:pt x="7650" y="2974"/>
                    <a:pt x="7609" y="3424"/>
                    <a:pt x="7515" y="3898"/>
                  </a:cubicBezTo>
                  <a:cubicBezTo>
                    <a:pt x="7418" y="4368"/>
                    <a:pt x="7280" y="4875"/>
                    <a:pt x="7030" y="5335"/>
                  </a:cubicBezTo>
                  <a:cubicBezTo>
                    <a:pt x="6908" y="5557"/>
                    <a:pt x="6740" y="5773"/>
                    <a:pt x="6585" y="5837"/>
                  </a:cubicBezTo>
                  <a:cubicBezTo>
                    <a:pt x="6546" y="5853"/>
                    <a:pt x="6512" y="5861"/>
                    <a:pt x="6479" y="5861"/>
                  </a:cubicBezTo>
                  <a:cubicBezTo>
                    <a:pt x="6449" y="5861"/>
                    <a:pt x="6418" y="5855"/>
                    <a:pt x="6383" y="5841"/>
                  </a:cubicBezTo>
                  <a:cubicBezTo>
                    <a:pt x="6310" y="5812"/>
                    <a:pt x="6222" y="5745"/>
                    <a:pt x="6140" y="5654"/>
                  </a:cubicBezTo>
                  <a:cubicBezTo>
                    <a:pt x="5811" y="5266"/>
                    <a:pt x="5615" y="4630"/>
                    <a:pt x="5592" y="4020"/>
                  </a:cubicBezTo>
                  <a:cubicBezTo>
                    <a:pt x="5586" y="3828"/>
                    <a:pt x="5427" y="3673"/>
                    <a:pt x="5233" y="3673"/>
                  </a:cubicBezTo>
                  <a:cubicBezTo>
                    <a:pt x="5233" y="3673"/>
                    <a:pt x="5232" y="3673"/>
                    <a:pt x="5231" y="3673"/>
                  </a:cubicBezTo>
                  <a:cubicBezTo>
                    <a:pt x="5031" y="3673"/>
                    <a:pt x="4871" y="3836"/>
                    <a:pt x="4871" y="4035"/>
                  </a:cubicBezTo>
                  <a:cubicBezTo>
                    <a:pt x="4871" y="4040"/>
                    <a:pt x="4871" y="4045"/>
                    <a:pt x="4871" y="4050"/>
                  </a:cubicBezTo>
                  <a:lnTo>
                    <a:pt x="4871" y="4050"/>
                  </a:lnTo>
                  <a:lnTo>
                    <a:pt x="4869" y="4050"/>
                  </a:lnTo>
                  <a:cubicBezTo>
                    <a:pt x="4869" y="4062"/>
                    <a:pt x="4870" y="4074"/>
                    <a:pt x="4871" y="4086"/>
                  </a:cubicBezTo>
                  <a:lnTo>
                    <a:pt x="4871" y="4086"/>
                  </a:lnTo>
                  <a:cubicBezTo>
                    <a:pt x="4872" y="4459"/>
                    <a:pt x="4889" y="4810"/>
                    <a:pt x="4885" y="5171"/>
                  </a:cubicBezTo>
                  <a:cubicBezTo>
                    <a:pt x="4882" y="5548"/>
                    <a:pt x="4864" y="5927"/>
                    <a:pt x="4804" y="6290"/>
                  </a:cubicBezTo>
                  <a:cubicBezTo>
                    <a:pt x="4744" y="6646"/>
                    <a:pt x="4637" y="7016"/>
                    <a:pt x="4450" y="7200"/>
                  </a:cubicBezTo>
                  <a:cubicBezTo>
                    <a:pt x="4425" y="7220"/>
                    <a:pt x="4403" y="7241"/>
                    <a:pt x="4382" y="7262"/>
                  </a:cubicBezTo>
                  <a:cubicBezTo>
                    <a:pt x="4359" y="7286"/>
                    <a:pt x="4330" y="7287"/>
                    <a:pt x="4306" y="7303"/>
                  </a:cubicBezTo>
                  <a:cubicBezTo>
                    <a:pt x="4264" y="7340"/>
                    <a:pt x="4195" y="7332"/>
                    <a:pt x="4138" y="7351"/>
                  </a:cubicBezTo>
                  <a:cubicBezTo>
                    <a:pt x="4129" y="7352"/>
                    <a:pt x="4120" y="7352"/>
                    <a:pt x="4111" y="7352"/>
                  </a:cubicBezTo>
                  <a:cubicBezTo>
                    <a:pt x="4009" y="7352"/>
                    <a:pt x="3932" y="7329"/>
                    <a:pt x="3846" y="7261"/>
                  </a:cubicBezTo>
                  <a:cubicBezTo>
                    <a:pt x="3734" y="7165"/>
                    <a:pt x="3634" y="6978"/>
                    <a:pt x="3560" y="6782"/>
                  </a:cubicBezTo>
                  <a:cubicBezTo>
                    <a:pt x="3482" y="6584"/>
                    <a:pt x="3434" y="6360"/>
                    <a:pt x="3394" y="6137"/>
                  </a:cubicBezTo>
                  <a:cubicBezTo>
                    <a:pt x="3322" y="5692"/>
                    <a:pt x="3295" y="5211"/>
                    <a:pt x="3326" y="4795"/>
                  </a:cubicBezTo>
                  <a:lnTo>
                    <a:pt x="3326" y="4795"/>
                  </a:lnTo>
                  <a:cubicBezTo>
                    <a:pt x="3326" y="4795"/>
                    <a:pt x="3326" y="4795"/>
                    <a:pt x="3326" y="4795"/>
                  </a:cubicBezTo>
                  <a:lnTo>
                    <a:pt x="3327" y="4786"/>
                  </a:lnTo>
                  <a:cubicBezTo>
                    <a:pt x="3342" y="4585"/>
                    <a:pt x="3195" y="4408"/>
                    <a:pt x="2994" y="4386"/>
                  </a:cubicBezTo>
                  <a:cubicBezTo>
                    <a:pt x="2980" y="4384"/>
                    <a:pt x="2965" y="4384"/>
                    <a:pt x="2951" y="4384"/>
                  </a:cubicBezTo>
                  <a:cubicBezTo>
                    <a:pt x="2763" y="4384"/>
                    <a:pt x="2601" y="4526"/>
                    <a:pt x="2581" y="4718"/>
                  </a:cubicBezTo>
                  <a:cubicBezTo>
                    <a:pt x="2581" y="4718"/>
                    <a:pt x="2581" y="4718"/>
                    <a:pt x="2581" y="4718"/>
                  </a:cubicBezTo>
                  <a:lnTo>
                    <a:pt x="2581" y="4718"/>
                  </a:lnTo>
                  <a:lnTo>
                    <a:pt x="2580" y="4718"/>
                  </a:lnTo>
                  <a:lnTo>
                    <a:pt x="2580" y="4718"/>
                  </a:lnTo>
                  <a:cubicBezTo>
                    <a:pt x="2579" y="4729"/>
                    <a:pt x="2578" y="4741"/>
                    <a:pt x="2577" y="4753"/>
                  </a:cubicBezTo>
                  <a:lnTo>
                    <a:pt x="2577" y="4753"/>
                  </a:lnTo>
                  <a:cubicBezTo>
                    <a:pt x="2492" y="5510"/>
                    <a:pt x="2346" y="6267"/>
                    <a:pt x="2139" y="6936"/>
                  </a:cubicBezTo>
                  <a:cubicBezTo>
                    <a:pt x="2032" y="7265"/>
                    <a:pt x="1891" y="7615"/>
                    <a:pt x="1735" y="7780"/>
                  </a:cubicBezTo>
                  <a:cubicBezTo>
                    <a:pt x="1712" y="7804"/>
                    <a:pt x="1687" y="7815"/>
                    <a:pt x="1681" y="7825"/>
                  </a:cubicBezTo>
                  <a:lnTo>
                    <a:pt x="1681" y="7825"/>
                  </a:lnTo>
                  <a:cubicBezTo>
                    <a:pt x="1678" y="7824"/>
                    <a:pt x="1674" y="7822"/>
                    <a:pt x="1668" y="7817"/>
                  </a:cubicBezTo>
                  <a:cubicBezTo>
                    <a:pt x="1611" y="7786"/>
                    <a:pt x="1512" y="7673"/>
                    <a:pt x="1436" y="7550"/>
                  </a:cubicBezTo>
                  <a:cubicBezTo>
                    <a:pt x="1280" y="7300"/>
                    <a:pt x="1155" y="6996"/>
                    <a:pt x="1051" y="6709"/>
                  </a:cubicBezTo>
                  <a:cubicBezTo>
                    <a:pt x="942" y="6422"/>
                    <a:pt x="865" y="6132"/>
                    <a:pt x="793" y="5849"/>
                  </a:cubicBezTo>
                  <a:cubicBezTo>
                    <a:pt x="659" y="5282"/>
                    <a:pt x="581" y="4740"/>
                    <a:pt x="527" y="4245"/>
                  </a:cubicBezTo>
                  <a:cubicBezTo>
                    <a:pt x="421" y="3253"/>
                    <a:pt x="394" y="2443"/>
                    <a:pt x="351" y="1888"/>
                  </a:cubicBezTo>
                  <a:cubicBezTo>
                    <a:pt x="311" y="1332"/>
                    <a:pt x="268" y="1028"/>
                    <a:pt x="222" y="1028"/>
                  </a:cubicBezTo>
                  <a:cubicBezTo>
                    <a:pt x="176" y="1028"/>
                    <a:pt x="131" y="1331"/>
                    <a:pt x="88" y="1888"/>
                  </a:cubicBezTo>
                  <a:cubicBezTo>
                    <a:pt x="49" y="2444"/>
                    <a:pt x="0" y="3257"/>
                    <a:pt x="42" y="4282"/>
                  </a:cubicBezTo>
                  <a:cubicBezTo>
                    <a:pt x="66" y="4795"/>
                    <a:pt x="114" y="5362"/>
                    <a:pt x="228" y="5971"/>
                  </a:cubicBezTo>
                  <a:cubicBezTo>
                    <a:pt x="290" y="6274"/>
                    <a:pt x="360" y="6590"/>
                    <a:pt x="466" y="6910"/>
                  </a:cubicBezTo>
                  <a:cubicBezTo>
                    <a:pt x="570" y="7230"/>
                    <a:pt x="683" y="7551"/>
                    <a:pt x="877" y="7888"/>
                  </a:cubicBezTo>
                  <a:cubicBezTo>
                    <a:pt x="979" y="8052"/>
                    <a:pt x="1087" y="8232"/>
                    <a:pt x="1325" y="8392"/>
                  </a:cubicBezTo>
                  <a:cubicBezTo>
                    <a:pt x="1411" y="8453"/>
                    <a:pt x="1551" y="8500"/>
                    <a:pt x="1692" y="8500"/>
                  </a:cubicBezTo>
                  <a:cubicBezTo>
                    <a:pt x="1734" y="8500"/>
                    <a:pt x="1775" y="8496"/>
                    <a:pt x="1815" y="8487"/>
                  </a:cubicBezTo>
                  <a:cubicBezTo>
                    <a:pt x="2006" y="8453"/>
                    <a:pt x="2116" y="8353"/>
                    <a:pt x="2217" y="8266"/>
                  </a:cubicBezTo>
                  <a:cubicBezTo>
                    <a:pt x="2398" y="8085"/>
                    <a:pt x="2497" y="7900"/>
                    <a:pt x="2587" y="7717"/>
                  </a:cubicBezTo>
                  <a:cubicBezTo>
                    <a:pt x="2675" y="7533"/>
                    <a:pt x="2748" y="7347"/>
                    <a:pt x="2813" y="7160"/>
                  </a:cubicBezTo>
                  <a:cubicBezTo>
                    <a:pt x="2824" y="7125"/>
                    <a:pt x="2836" y="7090"/>
                    <a:pt x="2847" y="7056"/>
                  </a:cubicBezTo>
                  <a:lnTo>
                    <a:pt x="2847" y="7056"/>
                  </a:lnTo>
                  <a:cubicBezTo>
                    <a:pt x="2950" y="7318"/>
                    <a:pt x="3074" y="7595"/>
                    <a:pt x="3340" y="7836"/>
                  </a:cubicBezTo>
                  <a:cubicBezTo>
                    <a:pt x="3542" y="8017"/>
                    <a:pt x="3832" y="8119"/>
                    <a:pt x="4105" y="8119"/>
                  </a:cubicBezTo>
                  <a:cubicBezTo>
                    <a:pt x="4143" y="8119"/>
                    <a:pt x="4180" y="8117"/>
                    <a:pt x="4216" y="8113"/>
                  </a:cubicBezTo>
                  <a:cubicBezTo>
                    <a:pt x="4504" y="8081"/>
                    <a:pt x="4804" y="7943"/>
                    <a:pt x="4998" y="7730"/>
                  </a:cubicBezTo>
                  <a:cubicBezTo>
                    <a:pt x="5098" y="7629"/>
                    <a:pt x="5169" y="7515"/>
                    <a:pt x="5237" y="7404"/>
                  </a:cubicBezTo>
                  <a:cubicBezTo>
                    <a:pt x="5288" y="7293"/>
                    <a:pt x="5357" y="7179"/>
                    <a:pt x="5387" y="7068"/>
                  </a:cubicBezTo>
                  <a:cubicBezTo>
                    <a:pt x="5466" y="6844"/>
                    <a:pt x="5514" y="6624"/>
                    <a:pt x="5547" y="6410"/>
                  </a:cubicBezTo>
                  <a:cubicBezTo>
                    <a:pt x="5565" y="6289"/>
                    <a:pt x="5579" y="6169"/>
                    <a:pt x="5590" y="6051"/>
                  </a:cubicBezTo>
                  <a:lnTo>
                    <a:pt x="5590" y="6051"/>
                  </a:lnTo>
                  <a:cubicBezTo>
                    <a:pt x="5607" y="6070"/>
                    <a:pt x="5624" y="6089"/>
                    <a:pt x="5642" y="6108"/>
                  </a:cubicBezTo>
                  <a:cubicBezTo>
                    <a:pt x="5775" y="6248"/>
                    <a:pt x="5941" y="6383"/>
                    <a:pt x="6162" y="6460"/>
                  </a:cubicBezTo>
                  <a:cubicBezTo>
                    <a:pt x="6252" y="6495"/>
                    <a:pt x="6352" y="6511"/>
                    <a:pt x="6453" y="6511"/>
                  </a:cubicBezTo>
                  <a:cubicBezTo>
                    <a:pt x="6596" y="6511"/>
                    <a:pt x="6739" y="6478"/>
                    <a:pt x="6855" y="6418"/>
                  </a:cubicBezTo>
                  <a:cubicBezTo>
                    <a:pt x="7253" y="6207"/>
                    <a:pt x="7418" y="5893"/>
                    <a:pt x="7568" y="5618"/>
                  </a:cubicBezTo>
                  <a:cubicBezTo>
                    <a:pt x="7843" y="5054"/>
                    <a:pt x="7961" y="4497"/>
                    <a:pt x="8039" y="3984"/>
                  </a:cubicBezTo>
                  <a:cubicBezTo>
                    <a:pt x="8110" y="3470"/>
                    <a:pt x="8124" y="2993"/>
                    <a:pt x="8103" y="2562"/>
                  </a:cubicBezTo>
                  <a:cubicBezTo>
                    <a:pt x="8063" y="1698"/>
                    <a:pt x="7881" y="1025"/>
                    <a:pt x="7685" y="596"/>
                  </a:cubicBezTo>
                  <a:cubicBezTo>
                    <a:pt x="7500" y="188"/>
                    <a:pt x="7322" y="1"/>
                    <a:pt x="7281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622;p34">
              <a:extLst>
                <a:ext uri="{FF2B5EF4-FFF2-40B4-BE49-F238E27FC236}">
                  <a16:creationId xmlns:a16="http://schemas.microsoft.com/office/drawing/2014/main" id="{9A823398-B5A4-4D4E-AA23-32C1A22EA608}"/>
                </a:ext>
              </a:extLst>
            </p:cNvPr>
            <p:cNvSpPr/>
            <p:nvPr/>
          </p:nvSpPr>
          <p:spPr>
            <a:xfrm rot="-538728">
              <a:off x="5936642" y="1595268"/>
              <a:ext cx="139718" cy="225787"/>
            </a:xfrm>
            <a:custGeom>
              <a:avLst/>
              <a:gdLst/>
              <a:ahLst/>
              <a:cxnLst/>
              <a:rect l="l" t="t" r="r" b="b"/>
              <a:pathLst>
                <a:path w="7712" h="12461" extrusionOk="0">
                  <a:moveTo>
                    <a:pt x="2218" y="1"/>
                  </a:moveTo>
                  <a:cubicBezTo>
                    <a:pt x="2170" y="1"/>
                    <a:pt x="1936" y="220"/>
                    <a:pt x="1643" y="693"/>
                  </a:cubicBezTo>
                  <a:cubicBezTo>
                    <a:pt x="1338" y="1191"/>
                    <a:pt x="970" y="1965"/>
                    <a:pt x="661" y="2983"/>
                  </a:cubicBezTo>
                  <a:cubicBezTo>
                    <a:pt x="353" y="4002"/>
                    <a:pt x="77" y="5262"/>
                    <a:pt x="23" y="6723"/>
                  </a:cubicBezTo>
                  <a:cubicBezTo>
                    <a:pt x="0" y="7451"/>
                    <a:pt x="32" y="8233"/>
                    <a:pt x="217" y="9045"/>
                  </a:cubicBezTo>
                  <a:cubicBezTo>
                    <a:pt x="310" y="9451"/>
                    <a:pt x="440" y="9863"/>
                    <a:pt x="652" y="10262"/>
                  </a:cubicBezTo>
                  <a:cubicBezTo>
                    <a:pt x="861" y="10660"/>
                    <a:pt x="1151" y="11047"/>
                    <a:pt x="1548" y="11344"/>
                  </a:cubicBezTo>
                  <a:cubicBezTo>
                    <a:pt x="1612" y="11392"/>
                    <a:pt x="1690" y="11417"/>
                    <a:pt x="1768" y="11417"/>
                  </a:cubicBezTo>
                  <a:cubicBezTo>
                    <a:pt x="1849" y="11417"/>
                    <a:pt x="1929" y="11391"/>
                    <a:pt x="1996" y="11338"/>
                  </a:cubicBezTo>
                  <a:cubicBezTo>
                    <a:pt x="2282" y="11107"/>
                    <a:pt x="2516" y="10842"/>
                    <a:pt x="2717" y="10554"/>
                  </a:cubicBezTo>
                  <a:lnTo>
                    <a:pt x="2717" y="10554"/>
                  </a:lnTo>
                  <a:cubicBezTo>
                    <a:pt x="2718" y="10568"/>
                    <a:pt x="2719" y="10582"/>
                    <a:pt x="2720" y="10597"/>
                  </a:cubicBezTo>
                  <a:cubicBezTo>
                    <a:pt x="2750" y="10945"/>
                    <a:pt x="2803" y="11303"/>
                    <a:pt x="2973" y="11664"/>
                  </a:cubicBezTo>
                  <a:cubicBezTo>
                    <a:pt x="3019" y="11753"/>
                    <a:pt x="3058" y="11842"/>
                    <a:pt x="3130" y="11927"/>
                  </a:cubicBezTo>
                  <a:cubicBezTo>
                    <a:pt x="3196" y="12011"/>
                    <a:pt x="3260" y="12095"/>
                    <a:pt x="3354" y="12161"/>
                  </a:cubicBezTo>
                  <a:cubicBezTo>
                    <a:pt x="3441" y="12234"/>
                    <a:pt x="3532" y="12297"/>
                    <a:pt x="3621" y="12336"/>
                  </a:cubicBezTo>
                  <a:cubicBezTo>
                    <a:pt x="3713" y="12381"/>
                    <a:pt x="3814" y="12421"/>
                    <a:pt x="3933" y="12443"/>
                  </a:cubicBezTo>
                  <a:cubicBezTo>
                    <a:pt x="3989" y="12455"/>
                    <a:pt x="4050" y="12461"/>
                    <a:pt x="4112" y="12461"/>
                  </a:cubicBezTo>
                  <a:cubicBezTo>
                    <a:pt x="4179" y="12461"/>
                    <a:pt x="4248" y="12454"/>
                    <a:pt x="4316" y="12440"/>
                  </a:cubicBezTo>
                  <a:cubicBezTo>
                    <a:pt x="4448" y="12405"/>
                    <a:pt x="4574" y="12345"/>
                    <a:pt x="4665" y="12266"/>
                  </a:cubicBezTo>
                  <a:cubicBezTo>
                    <a:pt x="4855" y="12110"/>
                    <a:pt x="4957" y="11932"/>
                    <a:pt x="5034" y="11768"/>
                  </a:cubicBezTo>
                  <a:cubicBezTo>
                    <a:pt x="5182" y="11436"/>
                    <a:pt x="5247" y="11121"/>
                    <a:pt x="5296" y="10816"/>
                  </a:cubicBezTo>
                  <a:cubicBezTo>
                    <a:pt x="5298" y="10800"/>
                    <a:pt x="5301" y="10784"/>
                    <a:pt x="5303" y="10767"/>
                  </a:cubicBezTo>
                  <a:lnTo>
                    <a:pt x="5303" y="10767"/>
                  </a:lnTo>
                  <a:cubicBezTo>
                    <a:pt x="5330" y="10826"/>
                    <a:pt x="5358" y="10885"/>
                    <a:pt x="5388" y="10944"/>
                  </a:cubicBezTo>
                  <a:cubicBezTo>
                    <a:pt x="5460" y="11085"/>
                    <a:pt x="5540" y="11225"/>
                    <a:pt x="5646" y="11359"/>
                  </a:cubicBezTo>
                  <a:cubicBezTo>
                    <a:pt x="5752" y="11492"/>
                    <a:pt x="5877" y="11632"/>
                    <a:pt x="6086" y="11720"/>
                  </a:cubicBezTo>
                  <a:cubicBezTo>
                    <a:pt x="6168" y="11757"/>
                    <a:pt x="6261" y="11773"/>
                    <a:pt x="6353" y="11773"/>
                  </a:cubicBezTo>
                  <a:cubicBezTo>
                    <a:pt x="6494" y="11773"/>
                    <a:pt x="6632" y="11735"/>
                    <a:pt x="6730" y="11674"/>
                  </a:cubicBezTo>
                  <a:cubicBezTo>
                    <a:pt x="6898" y="11577"/>
                    <a:pt x="7009" y="11458"/>
                    <a:pt x="7106" y="11343"/>
                  </a:cubicBezTo>
                  <a:cubicBezTo>
                    <a:pt x="7198" y="11226"/>
                    <a:pt x="7273" y="11109"/>
                    <a:pt x="7344" y="10991"/>
                  </a:cubicBezTo>
                  <a:cubicBezTo>
                    <a:pt x="7408" y="10861"/>
                    <a:pt x="7477" y="10732"/>
                    <a:pt x="7513" y="10603"/>
                  </a:cubicBezTo>
                  <a:cubicBezTo>
                    <a:pt x="7604" y="10347"/>
                    <a:pt x="7637" y="10098"/>
                    <a:pt x="7667" y="9862"/>
                  </a:cubicBezTo>
                  <a:cubicBezTo>
                    <a:pt x="7712" y="9390"/>
                    <a:pt x="7694" y="8964"/>
                    <a:pt x="7662" y="8583"/>
                  </a:cubicBezTo>
                  <a:cubicBezTo>
                    <a:pt x="7591" y="7821"/>
                    <a:pt x="7460" y="7237"/>
                    <a:pt x="7352" y="6845"/>
                  </a:cubicBezTo>
                  <a:cubicBezTo>
                    <a:pt x="7246" y="6461"/>
                    <a:pt x="7157" y="6260"/>
                    <a:pt x="7121" y="6260"/>
                  </a:cubicBezTo>
                  <a:cubicBezTo>
                    <a:pt x="7121" y="6260"/>
                    <a:pt x="7120" y="6260"/>
                    <a:pt x="7119" y="6261"/>
                  </a:cubicBezTo>
                  <a:cubicBezTo>
                    <a:pt x="7082" y="6271"/>
                    <a:pt x="7103" y="6488"/>
                    <a:pt x="7143" y="6886"/>
                  </a:cubicBezTo>
                  <a:cubicBezTo>
                    <a:pt x="7182" y="7283"/>
                    <a:pt x="7248" y="7868"/>
                    <a:pt x="7259" y="8603"/>
                  </a:cubicBezTo>
                  <a:cubicBezTo>
                    <a:pt x="7262" y="8970"/>
                    <a:pt x="7250" y="9376"/>
                    <a:pt x="7184" y="9800"/>
                  </a:cubicBezTo>
                  <a:cubicBezTo>
                    <a:pt x="7145" y="10008"/>
                    <a:pt x="7103" y="10226"/>
                    <a:pt x="7020" y="10425"/>
                  </a:cubicBezTo>
                  <a:cubicBezTo>
                    <a:pt x="6984" y="10529"/>
                    <a:pt x="6928" y="10614"/>
                    <a:pt x="6880" y="10710"/>
                  </a:cubicBezTo>
                  <a:cubicBezTo>
                    <a:pt x="6814" y="10805"/>
                    <a:pt x="6747" y="10901"/>
                    <a:pt x="6675" y="10982"/>
                  </a:cubicBezTo>
                  <a:cubicBezTo>
                    <a:pt x="6604" y="11064"/>
                    <a:pt x="6522" y="11132"/>
                    <a:pt x="6456" y="11167"/>
                  </a:cubicBezTo>
                  <a:cubicBezTo>
                    <a:pt x="6419" y="11183"/>
                    <a:pt x="6395" y="11190"/>
                    <a:pt x="6375" y="11190"/>
                  </a:cubicBezTo>
                  <a:cubicBezTo>
                    <a:pt x="6356" y="11190"/>
                    <a:pt x="6340" y="11184"/>
                    <a:pt x="6317" y="11176"/>
                  </a:cubicBezTo>
                  <a:cubicBezTo>
                    <a:pt x="6211" y="11130"/>
                    <a:pt x="6052" y="10907"/>
                    <a:pt x="5947" y="10670"/>
                  </a:cubicBezTo>
                  <a:cubicBezTo>
                    <a:pt x="5721" y="10184"/>
                    <a:pt x="5576" y="9604"/>
                    <a:pt x="5423" y="8986"/>
                  </a:cubicBezTo>
                  <a:cubicBezTo>
                    <a:pt x="5389" y="8848"/>
                    <a:pt x="5271" y="8742"/>
                    <a:pt x="5123" y="8731"/>
                  </a:cubicBezTo>
                  <a:cubicBezTo>
                    <a:pt x="5113" y="8730"/>
                    <a:pt x="5103" y="8730"/>
                    <a:pt x="5094" y="8730"/>
                  </a:cubicBezTo>
                  <a:cubicBezTo>
                    <a:pt x="4921" y="8730"/>
                    <a:pt x="4773" y="8863"/>
                    <a:pt x="4758" y="9039"/>
                  </a:cubicBezTo>
                  <a:lnTo>
                    <a:pt x="4758" y="9045"/>
                  </a:lnTo>
                  <a:cubicBezTo>
                    <a:pt x="4713" y="9607"/>
                    <a:pt x="4688" y="10152"/>
                    <a:pt x="4591" y="10700"/>
                  </a:cubicBezTo>
                  <a:cubicBezTo>
                    <a:pt x="4543" y="10970"/>
                    <a:pt x="4476" y="11241"/>
                    <a:pt x="4373" y="11459"/>
                  </a:cubicBezTo>
                  <a:cubicBezTo>
                    <a:pt x="4325" y="11567"/>
                    <a:pt x="4259" y="11654"/>
                    <a:pt x="4211" y="11689"/>
                  </a:cubicBezTo>
                  <a:cubicBezTo>
                    <a:pt x="4176" y="11711"/>
                    <a:pt x="4160" y="11721"/>
                    <a:pt x="4131" y="11721"/>
                  </a:cubicBezTo>
                  <a:cubicBezTo>
                    <a:pt x="4117" y="11721"/>
                    <a:pt x="4099" y="11719"/>
                    <a:pt x="4076" y="11715"/>
                  </a:cubicBezTo>
                  <a:cubicBezTo>
                    <a:pt x="4015" y="11701"/>
                    <a:pt x="3881" y="11643"/>
                    <a:pt x="3830" y="11583"/>
                  </a:cubicBezTo>
                  <a:cubicBezTo>
                    <a:pt x="3791" y="11562"/>
                    <a:pt x="3763" y="11519"/>
                    <a:pt x="3732" y="11478"/>
                  </a:cubicBezTo>
                  <a:cubicBezTo>
                    <a:pt x="3698" y="11445"/>
                    <a:pt x="3675" y="11386"/>
                    <a:pt x="3649" y="11337"/>
                  </a:cubicBezTo>
                  <a:cubicBezTo>
                    <a:pt x="3549" y="11121"/>
                    <a:pt x="3499" y="10836"/>
                    <a:pt x="3477" y="10542"/>
                  </a:cubicBezTo>
                  <a:cubicBezTo>
                    <a:pt x="3440" y="9944"/>
                    <a:pt x="3506" y="9304"/>
                    <a:pt x="3580" y="8640"/>
                  </a:cubicBezTo>
                  <a:cubicBezTo>
                    <a:pt x="3601" y="8423"/>
                    <a:pt x="3627" y="8224"/>
                    <a:pt x="3632" y="7970"/>
                  </a:cubicBezTo>
                  <a:lnTo>
                    <a:pt x="3632" y="7970"/>
                  </a:lnTo>
                  <a:lnTo>
                    <a:pt x="3632" y="7970"/>
                  </a:lnTo>
                  <a:lnTo>
                    <a:pt x="3632" y="7970"/>
                  </a:lnTo>
                  <a:cubicBezTo>
                    <a:pt x="3632" y="7969"/>
                    <a:pt x="3632" y="7967"/>
                    <a:pt x="3632" y="7966"/>
                  </a:cubicBezTo>
                  <a:lnTo>
                    <a:pt x="3632" y="7965"/>
                  </a:lnTo>
                  <a:cubicBezTo>
                    <a:pt x="3634" y="7753"/>
                    <a:pt x="3465" y="7581"/>
                    <a:pt x="3253" y="7578"/>
                  </a:cubicBezTo>
                  <a:cubicBezTo>
                    <a:pt x="3252" y="7578"/>
                    <a:pt x="3251" y="7578"/>
                    <a:pt x="3250" y="7578"/>
                  </a:cubicBezTo>
                  <a:cubicBezTo>
                    <a:pt x="3039" y="7578"/>
                    <a:pt x="2868" y="7746"/>
                    <a:pt x="2866" y="7956"/>
                  </a:cubicBezTo>
                  <a:lnTo>
                    <a:pt x="2866" y="7971"/>
                  </a:lnTo>
                  <a:cubicBezTo>
                    <a:pt x="2866" y="8040"/>
                    <a:pt x="2861" y="8119"/>
                    <a:pt x="2854" y="8202"/>
                  </a:cubicBezTo>
                  <a:lnTo>
                    <a:pt x="2854" y="8202"/>
                  </a:lnTo>
                  <a:cubicBezTo>
                    <a:pt x="2809" y="8643"/>
                    <a:pt x="2648" y="9108"/>
                    <a:pt x="2447" y="9520"/>
                  </a:cubicBezTo>
                  <a:cubicBezTo>
                    <a:pt x="2260" y="9905"/>
                    <a:pt x="2025" y="10270"/>
                    <a:pt x="1757" y="10551"/>
                  </a:cubicBezTo>
                  <a:lnTo>
                    <a:pt x="1757" y="10551"/>
                  </a:lnTo>
                  <a:cubicBezTo>
                    <a:pt x="1314" y="10118"/>
                    <a:pt x="1047" y="9497"/>
                    <a:pt x="895" y="8881"/>
                  </a:cubicBezTo>
                  <a:cubicBezTo>
                    <a:pt x="715" y="8159"/>
                    <a:pt x="660" y="7425"/>
                    <a:pt x="662" y="6733"/>
                  </a:cubicBezTo>
                  <a:cubicBezTo>
                    <a:pt x="667" y="5344"/>
                    <a:pt x="880" y="4110"/>
                    <a:pt x="1115" y="3107"/>
                  </a:cubicBezTo>
                  <a:cubicBezTo>
                    <a:pt x="1353" y="2102"/>
                    <a:pt x="1642" y="1328"/>
                    <a:pt x="1867" y="811"/>
                  </a:cubicBezTo>
                  <a:cubicBezTo>
                    <a:pt x="2095" y="294"/>
                    <a:pt x="2264" y="34"/>
                    <a:pt x="2225" y="3"/>
                  </a:cubicBezTo>
                  <a:cubicBezTo>
                    <a:pt x="2223" y="1"/>
                    <a:pt x="2221" y="1"/>
                    <a:pt x="2218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623;p34">
              <a:extLst>
                <a:ext uri="{FF2B5EF4-FFF2-40B4-BE49-F238E27FC236}">
                  <a16:creationId xmlns:a16="http://schemas.microsoft.com/office/drawing/2014/main" id="{C621BCA5-2251-4EB8-A7F2-6987E1641E18}"/>
                </a:ext>
              </a:extLst>
            </p:cNvPr>
            <p:cNvSpPr/>
            <p:nvPr/>
          </p:nvSpPr>
          <p:spPr>
            <a:xfrm rot="-538728">
              <a:off x="6116828" y="1420062"/>
              <a:ext cx="33734" cy="29046"/>
            </a:xfrm>
            <a:custGeom>
              <a:avLst/>
              <a:gdLst/>
              <a:ahLst/>
              <a:cxnLst/>
              <a:rect l="l" t="t" r="r" b="b"/>
              <a:pathLst>
                <a:path w="1862" h="1603" extrusionOk="0">
                  <a:moveTo>
                    <a:pt x="265" y="1"/>
                  </a:moveTo>
                  <a:cubicBezTo>
                    <a:pt x="213" y="1"/>
                    <a:pt x="170" y="15"/>
                    <a:pt x="141" y="47"/>
                  </a:cubicBezTo>
                  <a:cubicBezTo>
                    <a:pt x="1" y="197"/>
                    <a:pt x="192" y="664"/>
                    <a:pt x="654" y="1124"/>
                  </a:cubicBezTo>
                  <a:cubicBezTo>
                    <a:pt x="890" y="1351"/>
                    <a:pt x="1161" y="1513"/>
                    <a:pt x="1388" y="1573"/>
                  </a:cubicBezTo>
                  <a:cubicBezTo>
                    <a:pt x="1463" y="1593"/>
                    <a:pt x="1531" y="1602"/>
                    <a:pt x="1590" y="1602"/>
                  </a:cubicBezTo>
                  <a:cubicBezTo>
                    <a:pt x="1709" y="1602"/>
                    <a:pt x="1791" y="1565"/>
                    <a:pt x="1819" y="1502"/>
                  </a:cubicBezTo>
                  <a:cubicBezTo>
                    <a:pt x="1861" y="1403"/>
                    <a:pt x="1793" y="1271"/>
                    <a:pt x="1678" y="1115"/>
                  </a:cubicBezTo>
                  <a:cubicBezTo>
                    <a:pt x="1560" y="960"/>
                    <a:pt x="1394" y="773"/>
                    <a:pt x="1185" y="571"/>
                  </a:cubicBezTo>
                  <a:cubicBezTo>
                    <a:pt x="854" y="242"/>
                    <a:pt x="478" y="1"/>
                    <a:pt x="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624;p34">
              <a:extLst>
                <a:ext uri="{FF2B5EF4-FFF2-40B4-BE49-F238E27FC236}">
                  <a16:creationId xmlns:a16="http://schemas.microsoft.com/office/drawing/2014/main" id="{11865C98-E6BA-41E6-91C1-690B3CF89811}"/>
                </a:ext>
              </a:extLst>
            </p:cNvPr>
            <p:cNvSpPr/>
            <p:nvPr/>
          </p:nvSpPr>
          <p:spPr>
            <a:xfrm rot="-538728">
              <a:off x="6068085" y="1367860"/>
              <a:ext cx="23045" cy="27197"/>
            </a:xfrm>
            <a:custGeom>
              <a:avLst/>
              <a:gdLst/>
              <a:ahLst/>
              <a:cxnLst/>
              <a:rect l="l" t="t" r="r" b="b"/>
              <a:pathLst>
                <a:path w="1272" h="1501" extrusionOk="0">
                  <a:moveTo>
                    <a:pt x="200" y="0"/>
                  </a:moveTo>
                  <a:cubicBezTo>
                    <a:pt x="101" y="0"/>
                    <a:pt x="0" y="135"/>
                    <a:pt x="4" y="342"/>
                  </a:cubicBezTo>
                  <a:cubicBezTo>
                    <a:pt x="5" y="550"/>
                    <a:pt x="99" y="798"/>
                    <a:pt x="252" y="1005"/>
                  </a:cubicBezTo>
                  <a:cubicBezTo>
                    <a:pt x="490" y="1329"/>
                    <a:pt x="776" y="1501"/>
                    <a:pt x="967" y="1501"/>
                  </a:cubicBezTo>
                  <a:cubicBezTo>
                    <a:pt x="1023" y="1501"/>
                    <a:pt x="1071" y="1486"/>
                    <a:pt x="1107" y="1457"/>
                  </a:cubicBezTo>
                  <a:cubicBezTo>
                    <a:pt x="1271" y="1320"/>
                    <a:pt x="1134" y="912"/>
                    <a:pt x="875" y="555"/>
                  </a:cubicBezTo>
                  <a:cubicBezTo>
                    <a:pt x="744" y="377"/>
                    <a:pt x="621" y="244"/>
                    <a:pt x="514" y="156"/>
                  </a:cubicBezTo>
                  <a:cubicBezTo>
                    <a:pt x="409" y="74"/>
                    <a:pt x="318" y="11"/>
                    <a:pt x="212" y="1"/>
                  </a:cubicBezTo>
                  <a:cubicBezTo>
                    <a:pt x="208" y="0"/>
                    <a:pt x="204" y="0"/>
                    <a:pt x="20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625;p34">
              <a:extLst>
                <a:ext uri="{FF2B5EF4-FFF2-40B4-BE49-F238E27FC236}">
                  <a16:creationId xmlns:a16="http://schemas.microsoft.com/office/drawing/2014/main" id="{3394D46E-5918-496E-B8B1-66B5F3990191}"/>
                </a:ext>
              </a:extLst>
            </p:cNvPr>
            <p:cNvSpPr/>
            <p:nvPr/>
          </p:nvSpPr>
          <p:spPr>
            <a:xfrm rot="-538728">
              <a:off x="6326347" y="1400136"/>
              <a:ext cx="46035" cy="27487"/>
            </a:xfrm>
            <a:custGeom>
              <a:avLst/>
              <a:gdLst/>
              <a:ahLst/>
              <a:cxnLst/>
              <a:rect l="l" t="t" r="r" b="b"/>
              <a:pathLst>
                <a:path w="2541" h="1517" extrusionOk="0">
                  <a:moveTo>
                    <a:pt x="2264" y="1"/>
                  </a:moveTo>
                  <a:cubicBezTo>
                    <a:pt x="2022" y="1"/>
                    <a:pt x="1569" y="208"/>
                    <a:pt x="1098" y="490"/>
                  </a:cubicBezTo>
                  <a:cubicBezTo>
                    <a:pt x="491" y="855"/>
                    <a:pt x="1" y="1196"/>
                    <a:pt x="67" y="1400"/>
                  </a:cubicBezTo>
                  <a:cubicBezTo>
                    <a:pt x="90" y="1475"/>
                    <a:pt x="201" y="1516"/>
                    <a:pt x="367" y="1516"/>
                  </a:cubicBezTo>
                  <a:cubicBezTo>
                    <a:pt x="640" y="1516"/>
                    <a:pt x="1063" y="1404"/>
                    <a:pt x="1488" y="1149"/>
                  </a:cubicBezTo>
                  <a:cubicBezTo>
                    <a:pt x="2163" y="744"/>
                    <a:pt x="2540" y="223"/>
                    <a:pt x="2417" y="58"/>
                  </a:cubicBezTo>
                  <a:cubicBezTo>
                    <a:pt x="2388" y="19"/>
                    <a:pt x="2335" y="1"/>
                    <a:pt x="2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626;p34">
              <a:extLst>
                <a:ext uri="{FF2B5EF4-FFF2-40B4-BE49-F238E27FC236}">
                  <a16:creationId xmlns:a16="http://schemas.microsoft.com/office/drawing/2014/main" id="{8D2C9206-FB04-4AC6-A66A-194DF5609270}"/>
                </a:ext>
              </a:extLst>
            </p:cNvPr>
            <p:cNvSpPr/>
            <p:nvPr/>
          </p:nvSpPr>
          <p:spPr>
            <a:xfrm rot="-538728">
              <a:off x="6379524" y="1345980"/>
              <a:ext cx="27719" cy="24371"/>
            </a:xfrm>
            <a:custGeom>
              <a:avLst/>
              <a:gdLst/>
              <a:ahLst/>
              <a:cxnLst/>
              <a:rect l="l" t="t" r="r" b="b"/>
              <a:pathLst>
                <a:path w="1530" h="1345" extrusionOk="0">
                  <a:moveTo>
                    <a:pt x="1221" y="1"/>
                  </a:moveTo>
                  <a:cubicBezTo>
                    <a:pt x="1030" y="1"/>
                    <a:pt x="747" y="150"/>
                    <a:pt x="495" y="402"/>
                  </a:cubicBezTo>
                  <a:cubicBezTo>
                    <a:pt x="156" y="741"/>
                    <a:pt x="1" y="1138"/>
                    <a:pt x="151" y="1287"/>
                  </a:cubicBezTo>
                  <a:cubicBezTo>
                    <a:pt x="189" y="1326"/>
                    <a:pt x="245" y="1344"/>
                    <a:pt x="311" y="1344"/>
                  </a:cubicBezTo>
                  <a:cubicBezTo>
                    <a:pt x="501" y="1344"/>
                    <a:pt x="784" y="1194"/>
                    <a:pt x="1037" y="943"/>
                  </a:cubicBezTo>
                  <a:cubicBezTo>
                    <a:pt x="1375" y="604"/>
                    <a:pt x="1530" y="206"/>
                    <a:pt x="1381" y="58"/>
                  </a:cubicBezTo>
                  <a:cubicBezTo>
                    <a:pt x="1342" y="19"/>
                    <a:pt x="1287" y="1"/>
                    <a:pt x="1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627;p34">
              <a:extLst>
                <a:ext uri="{FF2B5EF4-FFF2-40B4-BE49-F238E27FC236}">
                  <a16:creationId xmlns:a16="http://schemas.microsoft.com/office/drawing/2014/main" id="{FFD95ACE-2AC8-40A1-93A9-1465DBA86670}"/>
                </a:ext>
              </a:extLst>
            </p:cNvPr>
            <p:cNvSpPr/>
            <p:nvPr/>
          </p:nvSpPr>
          <p:spPr>
            <a:xfrm rot="-538728">
              <a:off x="6026179" y="1626511"/>
              <a:ext cx="22320" cy="32959"/>
            </a:xfrm>
            <a:custGeom>
              <a:avLst/>
              <a:gdLst/>
              <a:ahLst/>
              <a:cxnLst/>
              <a:rect l="l" t="t" r="r" b="b"/>
              <a:pathLst>
                <a:path w="1232" h="1819" extrusionOk="0">
                  <a:moveTo>
                    <a:pt x="951" y="0"/>
                  </a:moveTo>
                  <a:cubicBezTo>
                    <a:pt x="751" y="0"/>
                    <a:pt x="418" y="244"/>
                    <a:pt x="185" y="700"/>
                  </a:cubicBezTo>
                  <a:cubicBezTo>
                    <a:pt x="49" y="973"/>
                    <a:pt x="0" y="1270"/>
                    <a:pt x="35" y="1483"/>
                  </a:cubicBezTo>
                  <a:cubicBezTo>
                    <a:pt x="67" y="1699"/>
                    <a:pt x="169" y="1819"/>
                    <a:pt x="273" y="1819"/>
                  </a:cubicBezTo>
                  <a:cubicBezTo>
                    <a:pt x="381" y="1819"/>
                    <a:pt x="475" y="1716"/>
                    <a:pt x="568" y="1579"/>
                  </a:cubicBezTo>
                  <a:cubicBezTo>
                    <a:pt x="662" y="1437"/>
                    <a:pt x="764" y="1256"/>
                    <a:pt x="870" y="1040"/>
                  </a:cubicBezTo>
                  <a:cubicBezTo>
                    <a:pt x="1090" y="608"/>
                    <a:pt x="1232" y="156"/>
                    <a:pt x="1055" y="30"/>
                  </a:cubicBezTo>
                  <a:cubicBezTo>
                    <a:pt x="1027" y="10"/>
                    <a:pt x="992" y="0"/>
                    <a:pt x="951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628;p34">
              <a:extLst>
                <a:ext uri="{FF2B5EF4-FFF2-40B4-BE49-F238E27FC236}">
                  <a16:creationId xmlns:a16="http://schemas.microsoft.com/office/drawing/2014/main" id="{8B4EFB27-1683-40A7-AD4E-7E05032B2791}"/>
                </a:ext>
              </a:extLst>
            </p:cNvPr>
            <p:cNvSpPr/>
            <p:nvPr/>
          </p:nvSpPr>
          <p:spPr>
            <a:xfrm rot="-538728">
              <a:off x="5986986" y="1616020"/>
              <a:ext cx="23643" cy="39537"/>
            </a:xfrm>
            <a:custGeom>
              <a:avLst/>
              <a:gdLst/>
              <a:ahLst/>
              <a:cxnLst/>
              <a:rect l="l" t="t" r="r" b="b"/>
              <a:pathLst>
                <a:path w="1305" h="2182" extrusionOk="0">
                  <a:moveTo>
                    <a:pt x="1122" y="0"/>
                  </a:moveTo>
                  <a:cubicBezTo>
                    <a:pt x="1035" y="0"/>
                    <a:pt x="914" y="49"/>
                    <a:pt x="783" y="153"/>
                  </a:cubicBezTo>
                  <a:cubicBezTo>
                    <a:pt x="582" y="310"/>
                    <a:pt x="385" y="595"/>
                    <a:pt x="252" y="913"/>
                  </a:cubicBezTo>
                  <a:cubicBezTo>
                    <a:pt x="117" y="1232"/>
                    <a:pt x="53" y="1517"/>
                    <a:pt x="26" y="1735"/>
                  </a:cubicBezTo>
                  <a:cubicBezTo>
                    <a:pt x="1" y="1953"/>
                    <a:pt x="18" y="2112"/>
                    <a:pt x="111" y="2165"/>
                  </a:cubicBezTo>
                  <a:cubicBezTo>
                    <a:pt x="130" y="2176"/>
                    <a:pt x="152" y="2182"/>
                    <a:pt x="176" y="2182"/>
                  </a:cubicBezTo>
                  <a:cubicBezTo>
                    <a:pt x="267" y="2182"/>
                    <a:pt x="389" y="2106"/>
                    <a:pt x="518" y="1964"/>
                  </a:cubicBezTo>
                  <a:cubicBezTo>
                    <a:pt x="676" y="1787"/>
                    <a:pt x="832" y="1509"/>
                    <a:pt x="956" y="1213"/>
                  </a:cubicBezTo>
                  <a:cubicBezTo>
                    <a:pt x="1080" y="917"/>
                    <a:pt x="1166" y="664"/>
                    <a:pt x="1223" y="467"/>
                  </a:cubicBezTo>
                  <a:cubicBezTo>
                    <a:pt x="1277" y="271"/>
                    <a:pt x="1304" y="118"/>
                    <a:pt x="1230" y="40"/>
                  </a:cubicBezTo>
                  <a:cubicBezTo>
                    <a:pt x="1206" y="14"/>
                    <a:pt x="1169" y="0"/>
                    <a:pt x="1122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629;p34">
              <a:extLst>
                <a:ext uri="{FF2B5EF4-FFF2-40B4-BE49-F238E27FC236}">
                  <a16:creationId xmlns:a16="http://schemas.microsoft.com/office/drawing/2014/main" id="{98BAC67A-2DC0-4492-A6DC-3503035B4BEA}"/>
                </a:ext>
              </a:extLst>
            </p:cNvPr>
            <p:cNvSpPr/>
            <p:nvPr/>
          </p:nvSpPr>
          <p:spPr>
            <a:xfrm rot="-538728">
              <a:off x="6044684" y="1552798"/>
              <a:ext cx="26614" cy="25603"/>
            </a:xfrm>
            <a:custGeom>
              <a:avLst/>
              <a:gdLst/>
              <a:ahLst/>
              <a:cxnLst/>
              <a:rect l="l" t="t" r="r" b="b"/>
              <a:pathLst>
                <a:path w="1469" h="1413" extrusionOk="0">
                  <a:moveTo>
                    <a:pt x="1218" y="1"/>
                  </a:moveTo>
                  <a:cubicBezTo>
                    <a:pt x="1159" y="1"/>
                    <a:pt x="1092" y="13"/>
                    <a:pt x="1019" y="35"/>
                  </a:cubicBezTo>
                  <a:cubicBezTo>
                    <a:pt x="852" y="87"/>
                    <a:pt x="643" y="191"/>
                    <a:pt x="436" y="379"/>
                  </a:cubicBezTo>
                  <a:cubicBezTo>
                    <a:pt x="228" y="564"/>
                    <a:pt x="76" y="813"/>
                    <a:pt x="40" y="1024"/>
                  </a:cubicBezTo>
                  <a:cubicBezTo>
                    <a:pt x="0" y="1236"/>
                    <a:pt x="67" y="1378"/>
                    <a:pt x="165" y="1405"/>
                  </a:cubicBezTo>
                  <a:cubicBezTo>
                    <a:pt x="184" y="1410"/>
                    <a:pt x="202" y="1413"/>
                    <a:pt x="222" y="1413"/>
                  </a:cubicBezTo>
                  <a:cubicBezTo>
                    <a:pt x="310" y="1413"/>
                    <a:pt x="407" y="1358"/>
                    <a:pt x="508" y="1294"/>
                  </a:cubicBezTo>
                  <a:cubicBezTo>
                    <a:pt x="634" y="1212"/>
                    <a:pt x="780" y="1102"/>
                    <a:pt x="952" y="947"/>
                  </a:cubicBezTo>
                  <a:cubicBezTo>
                    <a:pt x="1122" y="791"/>
                    <a:pt x="1280" y="614"/>
                    <a:pt x="1367" y="449"/>
                  </a:cubicBezTo>
                  <a:cubicBezTo>
                    <a:pt x="1455" y="285"/>
                    <a:pt x="1469" y="138"/>
                    <a:pt x="1396" y="63"/>
                  </a:cubicBezTo>
                  <a:cubicBezTo>
                    <a:pt x="1354" y="20"/>
                    <a:pt x="1293" y="1"/>
                    <a:pt x="1218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630;p34">
              <a:extLst>
                <a:ext uri="{FF2B5EF4-FFF2-40B4-BE49-F238E27FC236}">
                  <a16:creationId xmlns:a16="http://schemas.microsoft.com/office/drawing/2014/main" id="{4E99D122-7C5C-4085-B227-8C2AFE79E4CF}"/>
                </a:ext>
              </a:extLst>
            </p:cNvPr>
            <p:cNvSpPr/>
            <p:nvPr/>
          </p:nvSpPr>
          <p:spPr>
            <a:xfrm rot="-538728">
              <a:off x="6017850" y="1538573"/>
              <a:ext cx="27955" cy="26110"/>
            </a:xfrm>
            <a:custGeom>
              <a:avLst/>
              <a:gdLst/>
              <a:ahLst/>
              <a:cxnLst/>
              <a:rect l="l" t="t" r="r" b="b"/>
              <a:pathLst>
                <a:path w="1543" h="1441" extrusionOk="0">
                  <a:moveTo>
                    <a:pt x="1240" y="0"/>
                  </a:moveTo>
                  <a:cubicBezTo>
                    <a:pt x="1043" y="0"/>
                    <a:pt x="740" y="166"/>
                    <a:pt x="479" y="453"/>
                  </a:cubicBezTo>
                  <a:cubicBezTo>
                    <a:pt x="129" y="834"/>
                    <a:pt x="1" y="1268"/>
                    <a:pt x="165" y="1400"/>
                  </a:cubicBezTo>
                  <a:cubicBezTo>
                    <a:pt x="200" y="1428"/>
                    <a:pt x="245" y="1441"/>
                    <a:pt x="297" y="1441"/>
                  </a:cubicBezTo>
                  <a:cubicBezTo>
                    <a:pt x="490" y="1441"/>
                    <a:pt x="784" y="1255"/>
                    <a:pt x="1045" y="970"/>
                  </a:cubicBezTo>
                  <a:cubicBezTo>
                    <a:pt x="1373" y="607"/>
                    <a:pt x="1542" y="212"/>
                    <a:pt x="1397" y="58"/>
                  </a:cubicBezTo>
                  <a:cubicBezTo>
                    <a:pt x="1361" y="19"/>
                    <a:pt x="1307" y="0"/>
                    <a:pt x="1240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631;p34">
              <a:extLst>
                <a:ext uri="{FF2B5EF4-FFF2-40B4-BE49-F238E27FC236}">
                  <a16:creationId xmlns:a16="http://schemas.microsoft.com/office/drawing/2014/main" id="{939C45B6-4CB1-42B6-BAD0-DE8BB4668C6C}"/>
                </a:ext>
              </a:extLst>
            </p:cNvPr>
            <p:cNvSpPr/>
            <p:nvPr/>
          </p:nvSpPr>
          <p:spPr>
            <a:xfrm rot="-538728">
              <a:off x="6011254" y="1594268"/>
              <a:ext cx="20798" cy="24751"/>
            </a:xfrm>
            <a:custGeom>
              <a:avLst/>
              <a:gdLst/>
              <a:ahLst/>
              <a:cxnLst/>
              <a:rect l="l" t="t" r="r" b="b"/>
              <a:pathLst>
                <a:path w="1148" h="1366" extrusionOk="0">
                  <a:moveTo>
                    <a:pt x="875" y="1"/>
                  </a:moveTo>
                  <a:cubicBezTo>
                    <a:pt x="839" y="1"/>
                    <a:pt x="800" y="5"/>
                    <a:pt x="758" y="15"/>
                  </a:cubicBezTo>
                  <a:cubicBezTo>
                    <a:pt x="572" y="57"/>
                    <a:pt x="351" y="232"/>
                    <a:pt x="232" y="464"/>
                  </a:cubicBezTo>
                  <a:cubicBezTo>
                    <a:pt x="1" y="935"/>
                    <a:pt x="130" y="1313"/>
                    <a:pt x="325" y="1360"/>
                  </a:cubicBezTo>
                  <a:cubicBezTo>
                    <a:pt x="341" y="1364"/>
                    <a:pt x="357" y="1366"/>
                    <a:pt x="373" y="1366"/>
                  </a:cubicBezTo>
                  <a:cubicBezTo>
                    <a:pt x="570" y="1366"/>
                    <a:pt x="775" y="1083"/>
                    <a:pt x="911" y="822"/>
                  </a:cubicBezTo>
                  <a:cubicBezTo>
                    <a:pt x="986" y="680"/>
                    <a:pt x="1030" y="570"/>
                    <a:pt x="1072" y="456"/>
                  </a:cubicBezTo>
                  <a:cubicBezTo>
                    <a:pt x="1109" y="346"/>
                    <a:pt x="1148" y="229"/>
                    <a:pt x="1109" y="129"/>
                  </a:cubicBezTo>
                  <a:cubicBezTo>
                    <a:pt x="1081" y="54"/>
                    <a:pt x="998" y="1"/>
                    <a:pt x="875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632;p34">
              <a:extLst>
                <a:ext uri="{FF2B5EF4-FFF2-40B4-BE49-F238E27FC236}">
                  <a16:creationId xmlns:a16="http://schemas.microsoft.com/office/drawing/2014/main" id="{07A4232E-E3BD-40B8-8231-9E264D9D4DB0}"/>
                </a:ext>
              </a:extLst>
            </p:cNvPr>
            <p:cNvSpPr/>
            <p:nvPr/>
          </p:nvSpPr>
          <p:spPr>
            <a:xfrm rot="-538728">
              <a:off x="6526106" y="1541777"/>
              <a:ext cx="23009" cy="45027"/>
            </a:xfrm>
            <a:custGeom>
              <a:avLst/>
              <a:gdLst/>
              <a:ahLst/>
              <a:cxnLst/>
              <a:rect l="l" t="t" r="r" b="b"/>
              <a:pathLst>
                <a:path w="1270" h="2485" extrusionOk="0">
                  <a:moveTo>
                    <a:pt x="238" y="1"/>
                  </a:moveTo>
                  <a:cubicBezTo>
                    <a:pt x="224" y="1"/>
                    <a:pt x="211" y="3"/>
                    <a:pt x="198" y="8"/>
                  </a:cubicBezTo>
                  <a:cubicBezTo>
                    <a:pt x="4" y="77"/>
                    <a:pt x="0" y="668"/>
                    <a:pt x="222" y="1380"/>
                  </a:cubicBezTo>
                  <a:cubicBezTo>
                    <a:pt x="337" y="1733"/>
                    <a:pt x="503" y="2044"/>
                    <a:pt x="673" y="2241"/>
                  </a:cubicBezTo>
                  <a:cubicBezTo>
                    <a:pt x="807" y="2400"/>
                    <a:pt x="939" y="2484"/>
                    <a:pt x="1032" y="2484"/>
                  </a:cubicBezTo>
                  <a:cubicBezTo>
                    <a:pt x="1055" y="2484"/>
                    <a:pt x="1075" y="2479"/>
                    <a:pt x="1093" y="2468"/>
                  </a:cubicBezTo>
                  <a:cubicBezTo>
                    <a:pt x="1269" y="2353"/>
                    <a:pt x="1155" y="1812"/>
                    <a:pt x="950" y="1143"/>
                  </a:cubicBezTo>
                  <a:cubicBezTo>
                    <a:pt x="754" y="512"/>
                    <a:pt x="443" y="1"/>
                    <a:pt x="238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633;p34">
              <a:extLst>
                <a:ext uri="{FF2B5EF4-FFF2-40B4-BE49-F238E27FC236}">
                  <a16:creationId xmlns:a16="http://schemas.microsoft.com/office/drawing/2014/main" id="{670EE899-89C5-4604-B6CC-827CD8A67E4D}"/>
                </a:ext>
              </a:extLst>
            </p:cNvPr>
            <p:cNvSpPr/>
            <p:nvPr/>
          </p:nvSpPr>
          <p:spPr>
            <a:xfrm rot="-538728">
              <a:off x="6552134" y="1535343"/>
              <a:ext cx="21197" cy="41059"/>
            </a:xfrm>
            <a:custGeom>
              <a:avLst/>
              <a:gdLst/>
              <a:ahLst/>
              <a:cxnLst/>
              <a:rect l="l" t="t" r="r" b="b"/>
              <a:pathLst>
                <a:path w="1170" h="2266" extrusionOk="0">
                  <a:moveTo>
                    <a:pt x="251" y="1"/>
                  </a:moveTo>
                  <a:cubicBezTo>
                    <a:pt x="216" y="1"/>
                    <a:pt x="185" y="10"/>
                    <a:pt x="162" y="29"/>
                  </a:cubicBezTo>
                  <a:cubicBezTo>
                    <a:pt x="0" y="173"/>
                    <a:pt x="178" y="638"/>
                    <a:pt x="332" y="1193"/>
                  </a:cubicBezTo>
                  <a:cubicBezTo>
                    <a:pt x="497" y="1746"/>
                    <a:pt x="618" y="2245"/>
                    <a:pt x="833" y="2266"/>
                  </a:cubicBezTo>
                  <a:cubicBezTo>
                    <a:pt x="835" y="2266"/>
                    <a:pt x="838" y="2266"/>
                    <a:pt x="840" y="2266"/>
                  </a:cubicBezTo>
                  <a:cubicBezTo>
                    <a:pt x="942" y="2266"/>
                    <a:pt x="1045" y="2135"/>
                    <a:pt x="1105" y="1904"/>
                  </a:cubicBezTo>
                  <a:cubicBezTo>
                    <a:pt x="1165" y="1671"/>
                    <a:pt x="1170" y="1332"/>
                    <a:pt x="1067" y="979"/>
                  </a:cubicBezTo>
                  <a:cubicBezTo>
                    <a:pt x="965" y="625"/>
                    <a:pt x="774" y="338"/>
                    <a:pt x="592" y="174"/>
                  </a:cubicBezTo>
                  <a:cubicBezTo>
                    <a:pt x="461" y="58"/>
                    <a:pt x="340" y="1"/>
                    <a:pt x="251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634;p34">
              <a:extLst>
                <a:ext uri="{FF2B5EF4-FFF2-40B4-BE49-F238E27FC236}">
                  <a16:creationId xmlns:a16="http://schemas.microsoft.com/office/drawing/2014/main" id="{C8220D6D-1CD6-42DB-BE94-21ECB926B4E2}"/>
                </a:ext>
              </a:extLst>
            </p:cNvPr>
            <p:cNvSpPr/>
            <p:nvPr/>
          </p:nvSpPr>
          <p:spPr>
            <a:xfrm rot="-538728">
              <a:off x="6580074" y="1516263"/>
              <a:ext cx="22556" cy="39211"/>
            </a:xfrm>
            <a:custGeom>
              <a:avLst/>
              <a:gdLst/>
              <a:ahLst/>
              <a:cxnLst/>
              <a:rect l="l" t="t" r="r" b="b"/>
              <a:pathLst>
                <a:path w="1245" h="2164" extrusionOk="0">
                  <a:moveTo>
                    <a:pt x="253" y="0"/>
                  </a:moveTo>
                  <a:cubicBezTo>
                    <a:pt x="207" y="0"/>
                    <a:pt x="170" y="13"/>
                    <a:pt x="144" y="39"/>
                  </a:cubicBezTo>
                  <a:cubicBezTo>
                    <a:pt x="0" y="197"/>
                    <a:pt x="201" y="629"/>
                    <a:pt x="385" y="1156"/>
                  </a:cubicBezTo>
                  <a:cubicBezTo>
                    <a:pt x="586" y="1679"/>
                    <a:pt x="715" y="2140"/>
                    <a:pt x="927" y="2164"/>
                  </a:cubicBezTo>
                  <a:cubicBezTo>
                    <a:pt x="930" y="2164"/>
                    <a:pt x="934" y="2164"/>
                    <a:pt x="937" y="2164"/>
                  </a:cubicBezTo>
                  <a:cubicBezTo>
                    <a:pt x="1036" y="2164"/>
                    <a:pt x="1141" y="2032"/>
                    <a:pt x="1192" y="1803"/>
                  </a:cubicBezTo>
                  <a:cubicBezTo>
                    <a:pt x="1245" y="1567"/>
                    <a:pt x="1229" y="1231"/>
                    <a:pt x="1105" y="892"/>
                  </a:cubicBezTo>
                  <a:cubicBezTo>
                    <a:pt x="979" y="555"/>
                    <a:pt x="773" y="286"/>
                    <a:pt x="580" y="141"/>
                  </a:cubicBezTo>
                  <a:cubicBezTo>
                    <a:pt x="454" y="46"/>
                    <a:pt x="338" y="0"/>
                    <a:pt x="253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635;p34">
              <a:extLst>
                <a:ext uri="{FF2B5EF4-FFF2-40B4-BE49-F238E27FC236}">
                  <a16:creationId xmlns:a16="http://schemas.microsoft.com/office/drawing/2014/main" id="{21B25030-2746-4001-8B19-8AA605BA7309}"/>
                </a:ext>
              </a:extLst>
            </p:cNvPr>
            <p:cNvSpPr/>
            <p:nvPr/>
          </p:nvSpPr>
          <p:spPr>
            <a:xfrm rot="-538728">
              <a:off x="6489195" y="1553703"/>
              <a:ext cx="34495" cy="38105"/>
            </a:xfrm>
            <a:custGeom>
              <a:avLst/>
              <a:gdLst/>
              <a:ahLst/>
              <a:cxnLst/>
              <a:rect l="l" t="t" r="r" b="b"/>
              <a:pathLst>
                <a:path w="1904" h="2103" extrusionOk="0">
                  <a:moveTo>
                    <a:pt x="212" y="1"/>
                  </a:moveTo>
                  <a:cubicBezTo>
                    <a:pt x="131" y="1"/>
                    <a:pt x="73" y="26"/>
                    <a:pt x="50" y="70"/>
                  </a:cubicBezTo>
                  <a:cubicBezTo>
                    <a:pt x="0" y="167"/>
                    <a:pt x="73" y="310"/>
                    <a:pt x="188" y="501"/>
                  </a:cubicBezTo>
                  <a:cubicBezTo>
                    <a:pt x="306" y="692"/>
                    <a:pt x="477" y="942"/>
                    <a:pt x="687" y="1218"/>
                  </a:cubicBezTo>
                  <a:cubicBezTo>
                    <a:pt x="1058" y="1710"/>
                    <a:pt x="1448" y="2103"/>
                    <a:pt x="1658" y="2103"/>
                  </a:cubicBezTo>
                  <a:cubicBezTo>
                    <a:pt x="1684" y="2103"/>
                    <a:pt x="1707" y="2097"/>
                    <a:pt x="1728" y="2084"/>
                  </a:cubicBezTo>
                  <a:cubicBezTo>
                    <a:pt x="1904" y="1977"/>
                    <a:pt x="1760" y="1371"/>
                    <a:pt x="1298" y="754"/>
                  </a:cubicBezTo>
                  <a:cubicBezTo>
                    <a:pt x="1064" y="448"/>
                    <a:pt x="789" y="209"/>
                    <a:pt x="540" y="91"/>
                  </a:cubicBezTo>
                  <a:cubicBezTo>
                    <a:pt x="413" y="29"/>
                    <a:pt x="299" y="1"/>
                    <a:pt x="212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636;p34">
              <a:extLst>
                <a:ext uri="{FF2B5EF4-FFF2-40B4-BE49-F238E27FC236}">
                  <a16:creationId xmlns:a16="http://schemas.microsoft.com/office/drawing/2014/main" id="{EEA25671-0C7E-47B3-B5F3-928A452F032F}"/>
                </a:ext>
              </a:extLst>
            </p:cNvPr>
            <p:cNvSpPr/>
            <p:nvPr/>
          </p:nvSpPr>
          <p:spPr>
            <a:xfrm rot="-538728">
              <a:off x="6479870" y="1498834"/>
              <a:ext cx="30418" cy="32216"/>
            </a:xfrm>
            <a:custGeom>
              <a:avLst/>
              <a:gdLst/>
              <a:ahLst/>
              <a:cxnLst/>
              <a:rect l="l" t="t" r="r" b="b"/>
              <a:pathLst>
                <a:path w="1679" h="1778" extrusionOk="0">
                  <a:moveTo>
                    <a:pt x="260" y="1"/>
                  </a:moveTo>
                  <a:cubicBezTo>
                    <a:pt x="226" y="1"/>
                    <a:pt x="196" y="9"/>
                    <a:pt x="171" y="26"/>
                  </a:cubicBezTo>
                  <a:cubicBezTo>
                    <a:pt x="0" y="141"/>
                    <a:pt x="123" y="660"/>
                    <a:pt x="527" y="1171"/>
                  </a:cubicBezTo>
                  <a:cubicBezTo>
                    <a:pt x="729" y="1423"/>
                    <a:pt x="970" y="1619"/>
                    <a:pt x="1186" y="1712"/>
                  </a:cubicBezTo>
                  <a:cubicBezTo>
                    <a:pt x="1287" y="1757"/>
                    <a:pt x="1378" y="1778"/>
                    <a:pt x="1452" y="1778"/>
                  </a:cubicBezTo>
                  <a:cubicBezTo>
                    <a:pt x="1536" y="1778"/>
                    <a:pt x="1598" y="1751"/>
                    <a:pt x="1626" y="1703"/>
                  </a:cubicBezTo>
                  <a:cubicBezTo>
                    <a:pt x="1679" y="1611"/>
                    <a:pt x="1631" y="1474"/>
                    <a:pt x="1541" y="1303"/>
                  </a:cubicBezTo>
                  <a:cubicBezTo>
                    <a:pt x="1450" y="1133"/>
                    <a:pt x="1307" y="919"/>
                    <a:pt x="1124" y="691"/>
                  </a:cubicBezTo>
                  <a:cubicBezTo>
                    <a:pt x="812" y="299"/>
                    <a:pt x="465" y="1"/>
                    <a:pt x="260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637;p34">
              <a:extLst>
                <a:ext uri="{FF2B5EF4-FFF2-40B4-BE49-F238E27FC236}">
                  <a16:creationId xmlns:a16="http://schemas.microsoft.com/office/drawing/2014/main" id="{DF85E3AB-EEB7-4B89-9650-1B1A1CCCC96B}"/>
                </a:ext>
              </a:extLst>
            </p:cNvPr>
            <p:cNvSpPr/>
            <p:nvPr/>
          </p:nvSpPr>
          <p:spPr>
            <a:xfrm rot="-538728">
              <a:off x="6515466" y="1479468"/>
              <a:ext cx="28824" cy="35206"/>
            </a:xfrm>
            <a:custGeom>
              <a:avLst/>
              <a:gdLst/>
              <a:ahLst/>
              <a:cxnLst/>
              <a:rect l="l" t="t" r="r" b="b"/>
              <a:pathLst>
                <a:path w="1591" h="1943" extrusionOk="0">
                  <a:moveTo>
                    <a:pt x="206" y="1"/>
                  </a:moveTo>
                  <a:cubicBezTo>
                    <a:pt x="204" y="1"/>
                    <a:pt x="203" y="1"/>
                    <a:pt x="201" y="1"/>
                  </a:cubicBezTo>
                  <a:cubicBezTo>
                    <a:pt x="98" y="1"/>
                    <a:pt x="0" y="159"/>
                    <a:pt x="18" y="418"/>
                  </a:cubicBezTo>
                  <a:cubicBezTo>
                    <a:pt x="29" y="675"/>
                    <a:pt x="159" y="988"/>
                    <a:pt x="365" y="1265"/>
                  </a:cubicBezTo>
                  <a:cubicBezTo>
                    <a:pt x="705" y="1707"/>
                    <a:pt x="1096" y="1942"/>
                    <a:pt x="1311" y="1942"/>
                  </a:cubicBezTo>
                  <a:cubicBezTo>
                    <a:pt x="1362" y="1942"/>
                    <a:pt x="1403" y="1929"/>
                    <a:pt x="1432" y="1902"/>
                  </a:cubicBezTo>
                  <a:cubicBezTo>
                    <a:pt x="1590" y="1752"/>
                    <a:pt x="1333" y="1271"/>
                    <a:pt x="979" y="807"/>
                  </a:cubicBezTo>
                  <a:cubicBezTo>
                    <a:pt x="805" y="573"/>
                    <a:pt x="648" y="380"/>
                    <a:pt x="528" y="240"/>
                  </a:cubicBezTo>
                  <a:cubicBezTo>
                    <a:pt x="408" y="104"/>
                    <a:pt x="313" y="1"/>
                    <a:pt x="206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638;p34">
              <a:extLst>
                <a:ext uri="{FF2B5EF4-FFF2-40B4-BE49-F238E27FC236}">
                  <a16:creationId xmlns:a16="http://schemas.microsoft.com/office/drawing/2014/main" id="{16324077-7DD7-4747-82F8-C6BE71F08010}"/>
                </a:ext>
              </a:extLst>
            </p:cNvPr>
            <p:cNvSpPr/>
            <p:nvPr/>
          </p:nvSpPr>
          <p:spPr>
            <a:xfrm rot="-538728">
              <a:off x="6538268" y="1444851"/>
              <a:ext cx="29821" cy="37036"/>
            </a:xfrm>
            <a:custGeom>
              <a:avLst/>
              <a:gdLst/>
              <a:ahLst/>
              <a:cxnLst/>
              <a:rect l="l" t="t" r="r" b="b"/>
              <a:pathLst>
                <a:path w="1646" h="2044" extrusionOk="0">
                  <a:moveTo>
                    <a:pt x="181" y="1"/>
                  </a:moveTo>
                  <a:cubicBezTo>
                    <a:pt x="161" y="1"/>
                    <a:pt x="141" y="4"/>
                    <a:pt x="123" y="9"/>
                  </a:cubicBezTo>
                  <a:cubicBezTo>
                    <a:pt x="20" y="42"/>
                    <a:pt x="0" y="237"/>
                    <a:pt x="66" y="462"/>
                  </a:cubicBezTo>
                  <a:cubicBezTo>
                    <a:pt x="129" y="693"/>
                    <a:pt x="267" y="971"/>
                    <a:pt x="459" y="1248"/>
                  </a:cubicBezTo>
                  <a:cubicBezTo>
                    <a:pt x="797" y="1727"/>
                    <a:pt x="1175" y="2044"/>
                    <a:pt x="1384" y="2044"/>
                  </a:cubicBezTo>
                  <a:cubicBezTo>
                    <a:pt x="1415" y="2044"/>
                    <a:pt x="1443" y="2036"/>
                    <a:pt x="1465" y="2022"/>
                  </a:cubicBezTo>
                  <a:cubicBezTo>
                    <a:pt x="1646" y="1906"/>
                    <a:pt x="1470" y="1352"/>
                    <a:pt x="1087" y="810"/>
                  </a:cubicBezTo>
                  <a:cubicBezTo>
                    <a:pt x="897" y="538"/>
                    <a:pt x="695" y="316"/>
                    <a:pt x="524" y="175"/>
                  </a:cubicBezTo>
                  <a:cubicBezTo>
                    <a:pt x="382" y="58"/>
                    <a:pt x="271" y="1"/>
                    <a:pt x="181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639;p34">
              <a:extLst>
                <a:ext uri="{FF2B5EF4-FFF2-40B4-BE49-F238E27FC236}">
                  <a16:creationId xmlns:a16="http://schemas.microsoft.com/office/drawing/2014/main" id="{739F56DB-D063-4F06-90E5-0FAC63628D8B}"/>
                </a:ext>
              </a:extLst>
            </p:cNvPr>
            <p:cNvSpPr/>
            <p:nvPr/>
          </p:nvSpPr>
          <p:spPr>
            <a:xfrm rot="-538728">
              <a:off x="6217279" y="1112949"/>
              <a:ext cx="37466" cy="24425"/>
            </a:xfrm>
            <a:custGeom>
              <a:avLst/>
              <a:gdLst/>
              <a:ahLst/>
              <a:cxnLst/>
              <a:rect l="l" t="t" r="r" b="b"/>
              <a:pathLst>
                <a:path w="2068" h="1348" extrusionOk="0">
                  <a:moveTo>
                    <a:pt x="1870" y="0"/>
                  </a:moveTo>
                  <a:cubicBezTo>
                    <a:pt x="1785" y="0"/>
                    <a:pt x="1679" y="43"/>
                    <a:pt x="1555" y="96"/>
                  </a:cubicBezTo>
                  <a:cubicBezTo>
                    <a:pt x="1389" y="173"/>
                    <a:pt x="1173" y="274"/>
                    <a:pt x="911" y="409"/>
                  </a:cubicBezTo>
                  <a:cubicBezTo>
                    <a:pt x="651" y="542"/>
                    <a:pt x="401" y="694"/>
                    <a:pt x="236" y="850"/>
                  </a:cubicBezTo>
                  <a:cubicBezTo>
                    <a:pt x="71" y="1006"/>
                    <a:pt x="0" y="1160"/>
                    <a:pt x="55" y="1249"/>
                  </a:cubicBezTo>
                  <a:cubicBezTo>
                    <a:pt x="97" y="1319"/>
                    <a:pt x="193" y="1348"/>
                    <a:pt x="329" y="1348"/>
                  </a:cubicBezTo>
                  <a:cubicBezTo>
                    <a:pt x="372" y="1348"/>
                    <a:pt x="420" y="1345"/>
                    <a:pt x="471" y="1339"/>
                  </a:cubicBezTo>
                  <a:cubicBezTo>
                    <a:pt x="680" y="1316"/>
                    <a:pt x="962" y="1244"/>
                    <a:pt x="1266" y="1089"/>
                  </a:cubicBezTo>
                  <a:cubicBezTo>
                    <a:pt x="1569" y="934"/>
                    <a:pt x="1828" y="701"/>
                    <a:pt x="1946" y="473"/>
                  </a:cubicBezTo>
                  <a:cubicBezTo>
                    <a:pt x="2067" y="246"/>
                    <a:pt x="2047" y="67"/>
                    <a:pt x="1957" y="20"/>
                  </a:cubicBezTo>
                  <a:cubicBezTo>
                    <a:pt x="1931" y="6"/>
                    <a:pt x="1902" y="0"/>
                    <a:pt x="1870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640;p34">
              <a:extLst>
                <a:ext uri="{FF2B5EF4-FFF2-40B4-BE49-F238E27FC236}">
                  <a16:creationId xmlns:a16="http://schemas.microsoft.com/office/drawing/2014/main" id="{4135B1CD-1D3D-474F-9826-C04018EADD0A}"/>
                </a:ext>
              </a:extLst>
            </p:cNvPr>
            <p:cNvSpPr/>
            <p:nvPr/>
          </p:nvSpPr>
          <p:spPr>
            <a:xfrm rot="-538728">
              <a:off x="6192793" y="1102179"/>
              <a:ext cx="18769" cy="28665"/>
            </a:xfrm>
            <a:custGeom>
              <a:avLst/>
              <a:gdLst/>
              <a:ahLst/>
              <a:cxnLst/>
              <a:rect l="l" t="t" r="r" b="b"/>
              <a:pathLst>
                <a:path w="1036" h="1582" extrusionOk="0">
                  <a:moveTo>
                    <a:pt x="817" y="1"/>
                  </a:moveTo>
                  <a:cubicBezTo>
                    <a:pt x="725" y="1"/>
                    <a:pt x="631" y="55"/>
                    <a:pt x="532" y="140"/>
                  </a:cubicBezTo>
                  <a:cubicBezTo>
                    <a:pt x="418" y="239"/>
                    <a:pt x="293" y="390"/>
                    <a:pt x="181" y="602"/>
                  </a:cubicBezTo>
                  <a:cubicBezTo>
                    <a:pt x="71" y="810"/>
                    <a:pt x="1" y="1058"/>
                    <a:pt x="29" y="1277"/>
                  </a:cubicBezTo>
                  <a:cubicBezTo>
                    <a:pt x="41" y="1385"/>
                    <a:pt x="86" y="1481"/>
                    <a:pt x="139" y="1532"/>
                  </a:cubicBezTo>
                  <a:cubicBezTo>
                    <a:pt x="180" y="1567"/>
                    <a:pt x="217" y="1581"/>
                    <a:pt x="252" y="1581"/>
                  </a:cubicBezTo>
                  <a:cubicBezTo>
                    <a:pt x="270" y="1581"/>
                    <a:pt x="287" y="1578"/>
                    <a:pt x="303" y="1572"/>
                  </a:cubicBezTo>
                  <a:cubicBezTo>
                    <a:pt x="400" y="1522"/>
                    <a:pt x="470" y="1455"/>
                    <a:pt x="559" y="1379"/>
                  </a:cubicBezTo>
                  <a:cubicBezTo>
                    <a:pt x="646" y="1296"/>
                    <a:pt x="754" y="1156"/>
                    <a:pt x="861" y="953"/>
                  </a:cubicBezTo>
                  <a:cubicBezTo>
                    <a:pt x="966" y="752"/>
                    <a:pt x="1036" y="525"/>
                    <a:pt x="1035" y="342"/>
                  </a:cubicBezTo>
                  <a:cubicBezTo>
                    <a:pt x="1035" y="155"/>
                    <a:pt x="964" y="27"/>
                    <a:pt x="863" y="5"/>
                  </a:cubicBezTo>
                  <a:cubicBezTo>
                    <a:pt x="847" y="2"/>
                    <a:pt x="832" y="1"/>
                    <a:pt x="817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641;p34">
              <a:extLst>
                <a:ext uri="{FF2B5EF4-FFF2-40B4-BE49-F238E27FC236}">
                  <a16:creationId xmlns:a16="http://schemas.microsoft.com/office/drawing/2014/main" id="{C00F5C99-0EC0-4B30-8F0B-FE45632C9BEA}"/>
                </a:ext>
              </a:extLst>
            </p:cNvPr>
            <p:cNvSpPr/>
            <p:nvPr/>
          </p:nvSpPr>
          <p:spPr>
            <a:xfrm rot="-538728">
              <a:off x="6138957" y="1111077"/>
              <a:ext cx="30582" cy="23447"/>
            </a:xfrm>
            <a:custGeom>
              <a:avLst/>
              <a:gdLst/>
              <a:ahLst/>
              <a:cxnLst/>
              <a:rect l="l" t="t" r="r" b="b"/>
              <a:pathLst>
                <a:path w="1688" h="1294" extrusionOk="0">
                  <a:moveTo>
                    <a:pt x="302" y="1"/>
                  </a:moveTo>
                  <a:cubicBezTo>
                    <a:pt x="247" y="1"/>
                    <a:pt x="200" y="14"/>
                    <a:pt x="163" y="44"/>
                  </a:cubicBezTo>
                  <a:cubicBezTo>
                    <a:pt x="0" y="172"/>
                    <a:pt x="142" y="635"/>
                    <a:pt x="586" y="990"/>
                  </a:cubicBezTo>
                  <a:cubicBezTo>
                    <a:pt x="805" y="1165"/>
                    <a:pt x="1051" y="1267"/>
                    <a:pt x="1246" y="1289"/>
                  </a:cubicBezTo>
                  <a:cubicBezTo>
                    <a:pt x="1276" y="1292"/>
                    <a:pt x="1306" y="1294"/>
                    <a:pt x="1333" y="1294"/>
                  </a:cubicBezTo>
                  <a:cubicBezTo>
                    <a:pt x="1481" y="1294"/>
                    <a:pt x="1584" y="1244"/>
                    <a:pt x="1617" y="1163"/>
                  </a:cubicBezTo>
                  <a:cubicBezTo>
                    <a:pt x="1687" y="961"/>
                    <a:pt x="1416" y="677"/>
                    <a:pt x="1062" y="389"/>
                  </a:cubicBezTo>
                  <a:cubicBezTo>
                    <a:pt x="783" y="168"/>
                    <a:pt x="494" y="1"/>
                    <a:pt x="302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642;p34">
              <a:extLst>
                <a:ext uri="{FF2B5EF4-FFF2-40B4-BE49-F238E27FC236}">
                  <a16:creationId xmlns:a16="http://schemas.microsoft.com/office/drawing/2014/main" id="{F85F0754-6BA6-41A8-8DF5-08C80660D469}"/>
                </a:ext>
              </a:extLst>
            </p:cNvPr>
            <p:cNvSpPr/>
            <p:nvPr/>
          </p:nvSpPr>
          <p:spPr>
            <a:xfrm rot="-538728">
              <a:off x="6156445" y="1069269"/>
              <a:ext cx="14729" cy="27125"/>
            </a:xfrm>
            <a:custGeom>
              <a:avLst/>
              <a:gdLst/>
              <a:ahLst/>
              <a:cxnLst/>
              <a:rect l="l" t="t" r="r" b="b"/>
              <a:pathLst>
                <a:path w="813" h="1497" extrusionOk="0">
                  <a:moveTo>
                    <a:pt x="351" y="1"/>
                  </a:moveTo>
                  <a:cubicBezTo>
                    <a:pt x="339" y="1"/>
                    <a:pt x="327" y="2"/>
                    <a:pt x="315" y="4"/>
                  </a:cubicBezTo>
                  <a:cubicBezTo>
                    <a:pt x="211" y="26"/>
                    <a:pt x="133" y="121"/>
                    <a:pt x="81" y="258"/>
                  </a:cubicBezTo>
                  <a:cubicBezTo>
                    <a:pt x="30" y="395"/>
                    <a:pt x="1" y="577"/>
                    <a:pt x="30" y="804"/>
                  </a:cubicBezTo>
                  <a:cubicBezTo>
                    <a:pt x="58" y="1028"/>
                    <a:pt x="157" y="1253"/>
                    <a:pt x="294" y="1379"/>
                  </a:cubicBezTo>
                  <a:cubicBezTo>
                    <a:pt x="378" y="1460"/>
                    <a:pt x="466" y="1497"/>
                    <a:pt x="539" y="1497"/>
                  </a:cubicBezTo>
                  <a:cubicBezTo>
                    <a:pt x="583" y="1497"/>
                    <a:pt x="621" y="1484"/>
                    <a:pt x="651" y="1460"/>
                  </a:cubicBezTo>
                  <a:cubicBezTo>
                    <a:pt x="735" y="1393"/>
                    <a:pt x="765" y="1279"/>
                    <a:pt x="787" y="1157"/>
                  </a:cubicBezTo>
                  <a:cubicBezTo>
                    <a:pt x="807" y="1036"/>
                    <a:pt x="813" y="891"/>
                    <a:pt x="788" y="701"/>
                  </a:cubicBezTo>
                  <a:cubicBezTo>
                    <a:pt x="763" y="514"/>
                    <a:pt x="705" y="321"/>
                    <a:pt x="617" y="188"/>
                  </a:cubicBezTo>
                  <a:cubicBezTo>
                    <a:pt x="539" y="68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643;p34">
              <a:extLst>
                <a:ext uri="{FF2B5EF4-FFF2-40B4-BE49-F238E27FC236}">
                  <a16:creationId xmlns:a16="http://schemas.microsoft.com/office/drawing/2014/main" id="{8C449F9B-3935-4871-83E0-CCD57C0AEA09}"/>
                </a:ext>
              </a:extLst>
            </p:cNvPr>
            <p:cNvSpPr/>
            <p:nvPr/>
          </p:nvSpPr>
          <p:spPr>
            <a:xfrm rot="-538728">
              <a:off x="6229914" y="1073271"/>
              <a:ext cx="21451" cy="26980"/>
            </a:xfrm>
            <a:custGeom>
              <a:avLst/>
              <a:gdLst/>
              <a:ahLst/>
              <a:cxnLst/>
              <a:rect l="l" t="t" r="r" b="b"/>
              <a:pathLst>
                <a:path w="1184" h="1489" extrusionOk="0">
                  <a:moveTo>
                    <a:pt x="958" y="0"/>
                  </a:moveTo>
                  <a:cubicBezTo>
                    <a:pt x="878" y="0"/>
                    <a:pt x="787" y="39"/>
                    <a:pt x="693" y="101"/>
                  </a:cubicBezTo>
                  <a:cubicBezTo>
                    <a:pt x="560" y="188"/>
                    <a:pt x="414" y="326"/>
                    <a:pt x="276" y="521"/>
                  </a:cubicBezTo>
                  <a:cubicBezTo>
                    <a:pt x="137" y="716"/>
                    <a:pt x="42" y="937"/>
                    <a:pt x="23" y="1119"/>
                  </a:cubicBezTo>
                  <a:cubicBezTo>
                    <a:pt x="1" y="1301"/>
                    <a:pt x="53" y="1433"/>
                    <a:pt x="149" y="1473"/>
                  </a:cubicBezTo>
                  <a:cubicBezTo>
                    <a:pt x="174" y="1483"/>
                    <a:pt x="200" y="1488"/>
                    <a:pt x="228" y="1488"/>
                  </a:cubicBezTo>
                  <a:cubicBezTo>
                    <a:pt x="309" y="1488"/>
                    <a:pt x="401" y="1446"/>
                    <a:pt x="497" y="1380"/>
                  </a:cubicBezTo>
                  <a:cubicBezTo>
                    <a:pt x="626" y="1290"/>
                    <a:pt x="767" y="1152"/>
                    <a:pt x="901" y="961"/>
                  </a:cubicBezTo>
                  <a:cubicBezTo>
                    <a:pt x="1036" y="772"/>
                    <a:pt x="1133" y="557"/>
                    <a:pt x="1157" y="378"/>
                  </a:cubicBezTo>
                  <a:cubicBezTo>
                    <a:pt x="1183" y="198"/>
                    <a:pt x="1139" y="63"/>
                    <a:pt x="1044" y="18"/>
                  </a:cubicBezTo>
                  <a:cubicBezTo>
                    <a:pt x="1017" y="6"/>
                    <a:pt x="988" y="0"/>
                    <a:pt x="958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644;p34">
              <a:extLst>
                <a:ext uri="{FF2B5EF4-FFF2-40B4-BE49-F238E27FC236}">
                  <a16:creationId xmlns:a16="http://schemas.microsoft.com/office/drawing/2014/main" id="{DBEF844F-25A1-4F84-B855-D37C9E0C111E}"/>
                </a:ext>
              </a:extLst>
            </p:cNvPr>
            <p:cNvSpPr/>
            <p:nvPr/>
          </p:nvSpPr>
          <p:spPr>
            <a:xfrm rot="-538728">
              <a:off x="6276939" y="1074858"/>
              <a:ext cx="32900" cy="23737"/>
            </a:xfrm>
            <a:custGeom>
              <a:avLst/>
              <a:gdLst/>
              <a:ahLst/>
              <a:cxnLst/>
              <a:rect l="l" t="t" r="r" b="b"/>
              <a:pathLst>
                <a:path w="1816" h="1310" extrusionOk="0">
                  <a:moveTo>
                    <a:pt x="1603" y="0"/>
                  </a:moveTo>
                  <a:cubicBezTo>
                    <a:pt x="1405" y="0"/>
                    <a:pt x="1097" y="185"/>
                    <a:pt x="761" y="402"/>
                  </a:cubicBezTo>
                  <a:cubicBezTo>
                    <a:pt x="349" y="681"/>
                    <a:pt x="0" y="946"/>
                    <a:pt x="50" y="1154"/>
                  </a:cubicBezTo>
                  <a:cubicBezTo>
                    <a:pt x="76" y="1248"/>
                    <a:pt x="200" y="1309"/>
                    <a:pt x="388" y="1309"/>
                  </a:cubicBezTo>
                  <a:cubicBezTo>
                    <a:pt x="403" y="1309"/>
                    <a:pt x="418" y="1309"/>
                    <a:pt x="433" y="1308"/>
                  </a:cubicBezTo>
                  <a:cubicBezTo>
                    <a:pt x="646" y="1300"/>
                    <a:pt x="924" y="1214"/>
                    <a:pt x="1185" y="1040"/>
                  </a:cubicBezTo>
                  <a:cubicBezTo>
                    <a:pt x="1448" y="867"/>
                    <a:pt x="1635" y="642"/>
                    <a:pt x="1724" y="449"/>
                  </a:cubicBezTo>
                  <a:cubicBezTo>
                    <a:pt x="1815" y="257"/>
                    <a:pt x="1810" y="101"/>
                    <a:pt x="1728" y="36"/>
                  </a:cubicBezTo>
                  <a:cubicBezTo>
                    <a:pt x="1694" y="11"/>
                    <a:pt x="1652" y="0"/>
                    <a:pt x="1603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645;p34">
              <a:extLst>
                <a:ext uri="{FF2B5EF4-FFF2-40B4-BE49-F238E27FC236}">
                  <a16:creationId xmlns:a16="http://schemas.microsoft.com/office/drawing/2014/main" id="{6E2A2F35-C139-4CB9-8F7C-136A6DB89C07}"/>
                </a:ext>
              </a:extLst>
            </p:cNvPr>
            <p:cNvSpPr/>
            <p:nvPr/>
          </p:nvSpPr>
          <p:spPr>
            <a:xfrm rot="-538728">
              <a:off x="6193864" y="1060329"/>
              <a:ext cx="16595" cy="21145"/>
            </a:xfrm>
            <a:custGeom>
              <a:avLst/>
              <a:gdLst/>
              <a:ahLst/>
              <a:cxnLst/>
              <a:rect l="l" t="t" r="r" b="b"/>
              <a:pathLst>
                <a:path w="916" h="1167" extrusionOk="0">
                  <a:moveTo>
                    <a:pt x="601" y="1"/>
                  </a:moveTo>
                  <a:cubicBezTo>
                    <a:pt x="430" y="1"/>
                    <a:pt x="213" y="150"/>
                    <a:pt x="92" y="424"/>
                  </a:cubicBezTo>
                  <a:cubicBezTo>
                    <a:pt x="15" y="602"/>
                    <a:pt x="0" y="796"/>
                    <a:pt x="48" y="942"/>
                  </a:cubicBezTo>
                  <a:cubicBezTo>
                    <a:pt x="91" y="1087"/>
                    <a:pt x="188" y="1167"/>
                    <a:pt x="289" y="1167"/>
                  </a:cubicBezTo>
                  <a:cubicBezTo>
                    <a:pt x="292" y="1167"/>
                    <a:pt x="295" y="1166"/>
                    <a:pt x="299" y="1166"/>
                  </a:cubicBezTo>
                  <a:cubicBezTo>
                    <a:pt x="508" y="1139"/>
                    <a:pt x="677" y="988"/>
                    <a:pt x="795" y="730"/>
                  </a:cubicBezTo>
                  <a:cubicBezTo>
                    <a:pt x="906" y="471"/>
                    <a:pt x="915" y="177"/>
                    <a:pt x="745" y="47"/>
                  </a:cubicBezTo>
                  <a:cubicBezTo>
                    <a:pt x="705" y="16"/>
                    <a:pt x="655" y="1"/>
                    <a:pt x="601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646;p34">
              <a:extLst>
                <a:ext uri="{FF2B5EF4-FFF2-40B4-BE49-F238E27FC236}">
                  <a16:creationId xmlns:a16="http://schemas.microsoft.com/office/drawing/2014/main" id="{A8758516-FA8D-4613-A79F-724647E590B1}"/>
                </a:ext>
              </a:extLst>
            </p:cNvPr>
            <p:cNvSpPr/>
            <p:nvPr/>
          </p:nvSpPr>
          <p:spPr>
            <a:xfrm rot="-538728">
              <a:off x="6098304" y="1104636"/>
              <a:ext cx="28715" cy="19478"/>
            </a:xfrm>
            <a:custGeom>
              <a:avLst/>
              <a:gdLst/>
              <a:ahLst/>
              <a:cxnLst/>
              <a:rect l="l" t="t" r="r" b="b"/>
              <a:pathLst>
                <a:path w="1585" h="1075" extrusionOk="0">
                  <a:moveTo>
                    <a:pt x="295" y="0"/>
                  </a:moveTo>
                  <a:cubicBezTo>
                    <a:pt x="199" y="0"/>
                    <a:pt x="120" y="23"/>
                    <a:pt x="70" y="80"/>
                  </a:cubicBezTo>
                  <a:cubicBezTo>
                    <a:pt x="1" y="158"/>
                    <a:pt x="13" y="299"/>
                    <a:pt x="114" y="455"/>
                  </a:cubicBezTo>
                  <a:cubicBezTo>
                    <a:pt x="212" y="609"/>
                    <a:pt x="393" y="766"/>
                    <a:pt x="604" y="880"/>
                  </a:cubicBezTo>
                  <a:cubicBezTo>
                    <a:pt x="853" y="1008"/>
                    <a:pt x="1082" y="1074"/>
                    <a:pt x="1255" y="1074"/>
                  </a:cubicBezTo>
                  <a:cubicBezTo>
                    <a:pt x="1376" y="1074"/>
                    <a:pt x="1469" y="1042"/>
                    <a:pt x="1524" y="975"/>
                  </a:cubicBezTo>
                  <a:cubicBezTo>
                    <a:pt x="1585" y="890"/>
                    <a:pt x="1560" y="752"/>
                    <a:pt x="1456" y="607"/>
                  </a:cubicBezTo>
                  <a:cubicBezTo>
                    <a:pt x="1353" y="462"/>
                    <a:pt x="1172" y="317"/>
                    <a:pt x="969" y="206"/>
                  </a:cubicBezTo>
                  <a:cubicBezTo>
                    <a:pt x="764" y="96"/>
                    <a:pt x="578" y="35"/>
                    <a:pt x="424" y="11"/>
                  </a:cubicBezTo>
                  <a:cubicBezTo>
                    <a:pt x="379" y="4"/>
                    <a:pt x="335" y="0"/>
                    <a:pt x="295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647;p34">
              <a:extLst>
                <a:ext uri="{FF2B5EF4-FFF2-40B4-BE49-F238E27FC236}">
                  <a16:creationId xmlns:a16="http://schemas.microsoft.com/office/drawing/2014/main" id="{40BD764D-CD15-47A6-8251-E4E91D61CBD1}"/>
                </a:ext>
              </a:extLst>
            </p:cNvPr>
            <p:cNvSpPr/>
            <p:nvPr/>
          </p:nvSpPr>
          <p:spPr>
            <a:xfrm rot="-538728">
              <a:off x="6289173" y="1184802"/>
              <a:ext cx="69732" cy="87227"/>
            </a:xfrm>
            <a:custGeom>
              <a:avLst/>
              <a:gdLst/>
              <a:ahLst/>
              <a:cxnLst/>
              <a:rect l="l" t="t" r="r" b="b"/>
              <a:pathLst>
                <a:path w="3849" h="4814" extrusionOk="0">
                  <a:moveTo>
                    <a:pt x="3279" y="1"/>
                  </a:moveTo>
                  <a:cubicBezTo>
                    <a:pt x="3273" y="1"/>
                    <a:pt x="3267" y="2"/>
                    <a:pt x="3263" y="5"/>
                  </a:cubicBezTo>
                  <a:cubicBezTo>
                    <a:pt x="3216" y="35"/>
                    <a:pt x="3252" y="175"/>
                    <a:pt x="3274" y="425"/>
                  </a:cubicBezTo>
                  <a:cubicBezTo>
                    <a:pt x="3299" y="673"/>
                    <a:pt x="3317" y="1035"/>
                    <a:pt x="3279" y="1480"/>
                  </a:cubicBezTo>
                  <a:cubicBezTo>
                    <a:pt x="3241" y="1923"/>
                    <a:pt x="3156" y="2456"/>
                    <a:pt x="2959" y="2989"/>
                  </a:cubicBezTo>
                  <a:cubicBezTo>
                    <a:pt x="2860" y="3253"/>
                    <a:pt x="2729" y="3517"/>
                    <a:pt x="2557" y="3724"/>
                  </a:cubicBezTo>
                  <a:cubicBezTo>
                    <a:pt x="2379" y="3928"/>
                    <a:pt x="2181" y="4049"/>
                    <a:pt x="1954" y="4049"/>
                  </a:cubicBezTo>
                  <a:cubicBezTo>
                    <a:pt x="1896" y="4046"/>
                    <a:pt x="1837" y="4042"/>
                    <a:pt x="1768" y="4021"/>
                  </a:cubicBezTo>
                  <a:cubicBezTo>
                    <a:pt x="1705" y="4003"/>
                    <a:pt x="1631" y="4003"/>
                    <a:pt x="1576" y="3972"/>
                  </a:cubicBezTo>
                  <a:lnTo>
                    <a:pt x="1405" y="3895"/>
                  </a:lnTo>
                  <a:cubicBezTo>
                    <a:pt x="1358" y="3855"/>
                    <a:pt x="1309" y="3819"/>
                    <a:pt x="1258" y="3786"/>
                  </a:cubicBezTo>
                  <a:cubicBezTo>
                    <a:pt x="1076" y="3620"/>
                    <a:pt x="947" y="3379"/>
                    <a:pt x="853" y="3125"/>
                  </a:cubicBezTo>
                  <a:cubicBezTo>
                    <a:pt x="675" y="2605"/>
                    <a:pt x="623" y="2058"/>
                    <a:pt x="586" y="1602"/>
                  </a:cubicBezTo>
                  <a:cubicBezTo>
                    <a:pt x="550" y="1145"/>
                    <a:pt x="528" y="762"/>
                    <a:pt x="487" y="498"/>
                  </a:cubicBezTo>
                  <a:cubicBezTo>
                    <a:pt x="450" y="233"/>
                    <a:pt x="398" y="87"/>
                    <a:pt x="346" y="87"/>
                  </a:cubicBezTo>
                  <a:cubicBezTo>
                    <a:pt x="294" y="87"/>
                    <a:pt x="244" y="231"/>
                    <a:pt x="190" y="490"/>
                  </a:cubicBezTo>
                  <a:cubicBezTo>
                    <a:pt x="138" y="749"/>
                    <a:pt x="77" y="1127"/>
                    <a:pt x="45" y="1606"/>
                  </a:cubicBezTo>
                  <a:cubicBezTo>
                    <a:pt x="16" y="2086"/>
                    <a:pt x="0" y="2669"/>
                    <a:pt x="181" y="3340"/>
                  </a:cubicBezTo>
                  <a:cubicBezTo>
                    <a:pt x="280" y="3671"/>
                    <a:pt x="439" y="4035"/>
                    <a:pt x="749" y="4337"/>
                  </a:cubicBezTo>
                  <a:cubicBezTo>
                    <a:pt x="832" y="4404"/>
                    <a:pt x="918" y="4472"/>
                    <a:pt x="1006" y="4538"/>
                  </a:cubicBezTo>
                  <a:cubicBezTo>
                    <a:pt x="1102" y="4591"/>
                    <a:pt x="1202" y="4636"/>
                    <a:pt x="1304" y="4683"/>
                  </a:cubicBezTo>
                  <a:cubicBezTo>
                    <a:pt x="1403" y="4733"/>
                    <a:pt x="1511" y="4743"/>
                    <a:pt x="1617" y="4771"/>
                  </a:cubicBezTo>
                  <a:cubicBezTo>
                    <a:pt x="1719" y="4800"/>
                    <a:pt x="1835" y="4811"/>
                    <a:pt x="1958" y="4814"/>
                  </a:cubicBezTo>
                  <a:cubicBezTo>
                    <a:pt x="2200" y="4814"/>
                    <a:pt x="2449" y="4744"/>
                    <a:pt x="2649" y="4626"/>
                  </a:cubicBezTo>
                  <a:cubicBezTo>
                    <a:pt x="2853" y="4510"/>
                    <a:pt x="3010" y="4355"/>
                    <a:pt x="3139" y="4196"/>
                  </a:cubicBezTo>
                  <a:cubicBezTo>
                    <a:pt x="3389" y="3874"/>
                    <a:pt x="3527" y="3534"/>
                    <a:pt x="3628" y="3213"/>
                  </a:cubicBezTo>
                  <a:cubicBezTo>
                    <a:pt x="3822" y="2567"/>
                    <a:pt x="3848" y="1974"/>
                    <a:pt x="3819" y="1481"/>
                  </a:cubicBezTo>
                  <a:cubicBezTo>
                    <a:pt x="3790" y="988"/>
                    <a:pt x="3683" y="595"/>
                    <a:pt x="3560" y="340"/>
                  </a:cubicBezTo>
                  <a:cubicBezTo>
                    <a:pt x="3451" y="108"/>
                    <a:pt x="3332" y="1"/>
                    <a:pt x="327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648;p34">
              <a:extLst>
                <a:ext uri="{FF2B5EF4-FFF2-40B4-BE49-F238E27FC236}">
                  <a16:creationId xmlns:a16="http://schemas.microsoft.com/office/drawing/2014/main" id="{6469D88F-4D19-44B5-9E6C-1E78DEA2ABC3}"/>
                </a:ext>
              </a:extLst>
            </p:cNvPr>
            <p:cNvSpPr/>
            <p:nvPr/>
          </p:nvSpPr>
          <p:spPr>
            <a:xfrm rot="-538728">
              <a:off x="6085989" y="1216906"/>
              <a:ext cx="69750" cy="87227"/>
            </a:xfrm>
            <a:custGeom>
              <a:avLst/>
              <a:gdLst/>
              <a:ahLst/>
              <a:cxnLst/>
              <a:rect l="l" t="t" r="r" b="b"/>
              <a:pathLst>
                <a:path w="3850" h="4814" extrusionOk="0">
                  <a:moveTo>
                    <a:pt x="3278" y="1"/>
                  </a:moveTo>
                  <a:cubicBezTo>
                    <a:pt x="3272" y="1"/>
                    <a:pt x="3267" y="2"/>
                    <a:pt x="3263" y="5"/>
                  </a:cubicBezTo>
                  <a:cubicBezTo>
                    <a:pt x="3216" y="35"/>
                    <a:pt x="3251" y="175"/>
                    <a:pt x="3275" y="425"/>
                  </a:cubicBezTo>
                  <a:cubicBezTo>
                    <a:pt x="3299" y="673"/>
                    <a:pt x="3317" y="1035"/>
                    <a:pt x="3278" y="1480"/>
                  </a:cubicBezTo>
                  <a:cubicBezTo>
                    <a:pt x="3241" y="1923"/>
                    <a:pt x="3157" y="2456"/>
                    <a:pt x="2960" y="2989"/>
                  </a:cubicBezTo>
                  <a:cubicBezTo>
                    <a:pt x="2861" y="3253"/>
                    <a:pt x="2731" y="3517"/>
                    <a:pt x="2557" y="3724"/>
                  </a:cubicBezTo>
                  <a:cubicBezTo>
                    <a:pt x="2381" y="3928"/>
                    <a:pt x="2183" y="4049"/>
                    <a:pt x="1956" y="4049"/>
                  </a:cubicBezTo>
                  <a:cubicBezTo>
                    <a:pt x="1898" y="4046"/>
                    <a:pt x="1838" y="4042"/>
                    <a:pt x="1770" y="4021"/>
                  </a:cubicBezTo>
                  <a:cubicBezTo>
                    <a:pt x="1706" y="4003"/>
                    <a:pt x="1633" y="4003"/>
                    <a:pt x="1578" y="3972"/>
                  </a:cubicBezTo>
                  <a:lnTo>
                    <a:pt x="1407" y="3895"/>
                  </a:lnTo>
                  <a:cubicBezTo>
                    <a:pt x="1359" y="3855"/>
                    <a:pt x="1309" y="3819"/>
                    <a:pt x="1260" y="3786"/>
                  </a:cubicBezTo>
                  <a:cubicBezTo>
                    <a:pt x="1076" y="3620"/>
                    <a:pt x="947" y="3379"/>
                    <a:pt x="854" y="3125"/>
                  </a:cubicBezTo>
                  <a:cubicBezTo>
                    <a:pt x="675" y="2605"/>
                    <a:pt x="624" y="2058"/>
                    <a:pt x="586" y="1602"/>
                  </a:cubicBezTo>
                  <a:cubicBezTo>
                    <a:pt x="550" y="1145"/>
                    <a:pt x="526" y="762"/>
                    <a:pt x="488" y="498"/>
                  </a:cubicBezTo>
                  <a:cubicBezTo>
                    <a:pt x="450" y="233"/>
                    <a:pt x="398" y="87"/>
                    <a:pt x="346" y="87"/>
                  </a:cubicBezTo>
                  <a:cubicBezTo>
                    <a:pt x="293" y="87"/>
                    <a:pt x="244" y="231"/>
                    <a:pt x="189" y="490"/>
                  </a:cubicBezTo>
                  <a:cubicBezTo>
                    <a:pt x="138" y="749"/>
                    <a:pt x="77" y="1127"/>
                    <a:pt x="44" y="1606"/>
                  </a:cubicBezTo>
                  <a:cubicBezTo>
                    <a:pt x="16" y="2086"/>
                    <a:pt x="1" y="2669"/>
                    <a:pt x="180" y="3340"/>
                  </a:cubicBezTo>
                  <a:cubicBezTo>
                    <a:pt x="281" y="3671"/>
                    <a:pt x="438" y="4035"/>
                    <a:pt x="749" y="4337"/>
                  </a:cubicBezTo>
                  <a:cubicBezTo>
                    <a:pt x="832" y="4404"/>
                    <a:pt x="919" y="4472"/>
                    <a:pt x="1007" y="4538"/>
                  </a:cubicBezTo>
                  <a:cubicBezTo>
                    <a:pt x="1101" y="4591"/>
                    <a:pt x="1203" y="4636"/>
                    <a:pt x="1303" y="4683"/>
                  </a:cubicBezTo>
                  <a:cubicBezTo>
                    <a:pt x="1403" y="4733"/>
                    <a:pt x="1510" y="4743"/>
                    <a:pt x="1617" y="4771"/>
                  </a:cubicBezTo>
                  <a:cubicBezTo>
                    <a:pt x="1719" y="4800"/>
                    <a:pt x="1836" y="4811"/>
                    <a:pt x="1957" y="4814"/>
                  </a:cubicBezTo>
                  <a:cubicBezTo>
                    <a:pt x="2201" y="4814"/>
                    <a:pt x="2448" y="4744"/>
                    <a:pt x="2649" y="4626"/>
                  </a:cubicBezTo>
                  <a:cubicBezTo>
                    <a:pt x="2852" y="4510"/>
                    <a:pt x="3011" y="4355"/>
                    <a:pt x="3138" y="4196"/>
                  </a:cubicBezTo>
                  <a:cubicBezTo>
                    <a:pt x="3390" y="3874"/>
                    <a:pt x="3527" y="3534"/>
                    <a:pt x="3628" y="3213"/>
                  </a:cubicBezTo>
                  <a:cubicBezTo>
                    <a:pt x="3821" y="2567"/>
                    <a:pt x="3850" y="1974"/>
                    <a:pt x="3820" y="1481"/>
                  </a:cubicBezTo>
                  <a:cubicBezTo>
                    <a:pt x="3790" y="988"/>
                    <a:pt x="3682" y="595"/>
                    <a:pt x="3561" y="340"/>
                  </a:cubicBezTo>
                  <a:cubicBezTo>
                    <a:pt x="3450" y="108"/>
                    <a:pt x="3331" y="1"/>
                    <a:pt x="327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649;p34">
              <a:extLst>
                <a:ext uri="{FF2B5EF4-FFF2-40B4-BE49-F238E27FC236}">
                  <a16:creationId xmlns:a16="http://schemas.microsoft.com/office/drawing/2014/main" id="{27645B9A-3985-449E-9072-7CC8EB3E534C}"/>
                </a:ext>
              </a:extLst>
            </p:cNvPr>
            <p:cNvSpPr/>
            <p:nvPr/>
          </p:nvSpPr>
          <p:spPr>
            <a:xfrm rot="-538728">
              <a:off x="6188492" y="1270665"/>
              <a:ext cx="102868" cy="114316"/>
            </a:xfrm>
            <a:custGeom>
              <a:avLst/>
              <a:gdLst/>
              <a:ahLst/>
              <a:cxnLst/>
              <a:rect l="l" t="t" r="r" b="b"/>
              <a:pathLst>
                <a:path w="5678" h="6309" extrusionOk="0">
                  <a:moveTo>
                    <a:pt x="1" y="0"/>
                  </a:moveTo>
                  <a:lnTo>
                    <a:pt x="2760" y="6308"/>
                  </a:lnTo>
                  <a:lnTo>
                    <a:pt x="5678" y="23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BC0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650;p34">
              <a:extLst>
                <a:ext uri="{FF2B5EF4-FFF2-40B4-BE49-F238E27FC236}">
                  <a16:creationId xmlns:a16="http://schemas.microsoft.com/office/drawing/2014/main" id="{90ED45AE-0066-43E1-B9A0-2D056064D0C7}"/>
                </a:ext>
              </a:extLst>
            </p:cNvPr>
            <p:cNvSpPr/>
            <p:nvPr/>
          </p:nvSpPr>
          <p:spPr>
            <a:xfrm rot="-538728">
              <a:off x="6174125" y="910687"/>
              <a:ext cx="118250" cy="101614"/>
            </a:xfrm>
            <a:custGeom>
              <a:avLst/>
              <a:gdLst/>
              <a:ahLst/>
              <a:cxnLst/>
              <a:rect l="l" t="t" r="r" b="b"/>
              <a:pathLst>
                <a:path w="6527" h="5608" extrusionOk="0">
                  <a:moveTo>
                    <a:pt x="4805" y="0"/>
                  </a:moveTo>
                  <a:cubicBezTo>
                    <a:pt x="4756" y="0"/>
                    <a:pt x="4704" y="2"/>
                    <a:pt x="4649" y="6"/>
                  </a:cubicBezTo>
                  <a:cubicBezTo>
                    <a:pt x="2524" y="148"/>
                    <a:pt x="1155" y="2139"/>
                    <a:pt x="0" y="3623"/>
                  </a:cubicBezTo>
                  <a:lnTo>
                    <a:pt x="3108" y="5607"/>
                  </a:lnTo>
                  <a:cubicBezTo>
                    <a:pt x="4037" y="5098"/>
                    <a:pt x="5788" y="4742"/>
                    <a:pt x="6113" y="3543"/>
                  </a:cubicBezTo>
                  <a:cubicBezTo>
                    <a:pt x="6339" y="2708"/>
                    <a:pt x="5955" y="2417"/>
                    <a:pt x="5377" y="2417"/>
                  </a:cubicBezTo>
                  <a:cubicBezTo>
                    <a:pt x="4704" y="2417"/>
                    <a:pt x="3767" y="2811"/>
                    <a:pt x="3219" y="3203"/>
                  </a:cubicBezTo>
                  <a:lnTo>
                    <a:pt x="3219" y="3203"/>
                  </a:lnTo>
                  <a:cubicBezTo>
                    <a:pt x="4231" y="2276"/>
                    <a:pt x="6526" y="0"/>
                    <a:pt x="480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1" name="Minus Sign 110">
            <a:extLst>
              <a:ext uri="{FF2B5EF4-FFF2-40B4-BE49-F238E27FC236}">
                <a16:creationId xmlns:a16="http://schemas.microsoft.com/office/drawing/2014/main" id="{56BF0044-7682-4850-8BDA-23B649B6E276}"/>
              </a:ext>
            </a:extLst>
          </p:cNvPr>
          <p:cNvSpPr/>
          <p:nvPr/>
        </p:nvSpPr>
        <p:spPr>
          <a:xfrm>
            <a:off x="3010595" y="3127474"/>
            <a:ext cx="793626" cy="67412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Equals 125">
            <a:extLst>
              <a:ext uri="{FF2B5EF4-FFF2-40B4-BE49-F238E27FC236}">
                <a16:creationId xmlns:a16="http://schemas.microsoft.com/office/drawing/2014/main" id="{C2AF4D8E-8D6B-4984-A2AB-D3EA4BC3B8E1}"/>
              </a:ext>
            </a:extLst>
          </p:cNvPr>
          <p:cNvSpPr/>
          <p:nvPr/>
        </p:nvSpPr>
        <p:spPr>
          <a:xfrm>
            <a:off x="5331260" y="3524362"/>
            <a:ext cx="910397" cy="616659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2BB30304-FC1F-4527-8B5E-C4C3B86177F3}"/>
              </a:ext>
            </a:extLst>
          </p:cNvPr>
          <p:cNvSpPr txBox="1"/>
          <p:nvPr/>
        </p:nvSpPr>
        <p:spPr>
          <a:xfrm>
            <a:off x="6336494" y="2571750"/>
            <a:ext cx="950690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sz="11500" b="1" dirty="0">
                <a:solidFill>
                  <a:schemeClr val="accent1"/>
                </a:solidFill>
                <a:latin typeface=".VnVogue" panose="020B7200000000000000" pitchFamily="34" charset="0"/>
              </a:rPr>
              <a:t>?</a:t>
            </a:r>
            <a:endParaRPr lang="en-US" sz="11500" dirty="0">
              <a:latin typeface=".VnVogue" panose="020B7200000000000000" pitchFamily="34" charset="0"/>
            </a:endParaRPr>
          </a:p>
        </p:txBody>
      </p:sp>
      <p:pic>
        <p:nvPicPr>
          <p:cNvPr id="136" name="ĐỒNG HỒ ĐẾM NGƯỢC THỜI GIAN GIÂY 9,8,7,6,5,4,3,2,1">
            <a:hlinkClick r:id="" action="ppaction://media"/>
            <a:extLst>
              <a:ext uri="{FF2B5EF4-FFF2-40B4-BE49-F238E27FC236}">
                <a16:creationId xmlns:a16="http://schemas.microsoft.com/office/drawing/2014/main" id="{B853D12C-4C0F-4DF5-B5E6-FE6F9F799F8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8096172" y="4530489"/>
            <a:ext cx="1047828" cy="589403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3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72" name="Google Shape;920;p39">
            <a:extLst>
              <a:ext uri="{FF2B5EF4-FFF2-40B4-BE49-F238E27FC236}">
                <a16:creationId xmlns:a16="http://schemas.microsoft.com/office/drawing/2014/main" id="{7C97F0B8-5182-4C72-B2DC-596601D01AE3}"/>
              </a:ext>
            </a:extLst>
          </p:cNvPr>
          <p:cNvGrpSpPr/>
          <p:nvPr/>
        </p:nvGrpSpPr>
        <p:grpSpPr>
          <a:xfrm>
            <a:off x="4021924" y="2775775"/>
            <a:ext cx="928833" cy="1344130"/>
            <a:chOff x="4931200" y="1588913"/>
            <a:chExt cx="584300" cy="701975"/>
          </a:xfrm>
        </p:grpSpPr>
        <p:sp>
          <p:nvSpPr>
            <p:cNvPr id="73" name="Google Shape;921;p39">
              <a:extLst>
                <a:ext uri="{FF2B5EF4-FFF2-40B4-BE49-F238E27FC236}">
                  <a16:creationId xmlns:a16="http://schemas.microsoft.com/office/drawing/2014/main" id="{DE753E94-F960-4303-8F47-F604657949F5}"/>
                </a:ext>
              </a:extLst>
            </p:cNvPr>
            <p:cNvSpPr/>
            <p:nvPr/>
          </p:nvSpPr>
          <p:spPr>
            <a:xfrm>
              <a:off x="5386375" y="1668238"/>
              <a:ext cx="129125" cy="81875"/>
            </a:xfrm>
            <a:custGeom>
              <a:avLst/>
              <a:gdLst/>
              <a:ahLst/>
              <a:cxnLst/>
              <a:rect l="l" t="t" r="r" b="b"/>
              <a:pathLst>
                <a:path w="5165" h="3275" extrusionOk="0">
                  <a:moveTo>
                    <a:pt x="1" y="0"/>
                  </a:moveTo>
                  <a:lnTo>
                    <a:pt x="1" y="3275"/>
                  </a:lnTo>
                  <a:lnTo>
                    <a:pt x="3527" y="3275"/>
                  </a:lnTo>
                  <a:cubicBezTo>
                    <a:pt x="4432" y="3275"/>
                    <a:pt x="5164" y="2542"/>
                    <a:pt x="5164" y="1637"/>
                  </a:cubicBezTo>
                  <a:cubicBezTo>
                    <a:pt x="5164" y="734"/>
                    <a:pt x="4432" y="0"/>
                    <a:pt x="35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922;p39">
              <a:extLst>
                <a:ext uri="{FF2B5EF4-FFF2-40B4-BE49-F238E27FC236}">
                  <a16:creationId xmlns:a16="http://schemas.microsoft.com/office/drawing/2014/main" id="{350E1B5B-EE05-4D22-887B-851869A5EE33}"/>
                </a:ext>
              </a:extLst>
            </p:cNvPr>
            <p:cNvSpPr/>
            <p:nvPr/>
          </p:nvSpPr>
          <p:spPr>
            <a:xfrm>
              <a:off x="4931200" y="1626438"/>
              <a:ext cx="584300" cy="576725"/>
            </a:xfrm>
            <a:custGeom>
              <a:avLst/>
              <a:gdLst/>
              <a:ahLst/>
              <a:cxnLst/>
              <a:rect l="l" t="t" r="r" b="b"/>
              <a:pathLst>
                <a:path w="23372" h="23069" extrusionOk="0">
                  <a:moveTo>
                    <a:pt x="13082" y="0"/>
                  </a:moveTo>
                  <a:lnTo>
                    <a:pt x="9632" y="4944"/>
                  </a:lnTo>
                  <a:lnTo>
                    <a:pt x="837" y="17550"/>
                  </a:lnTo>
                  <a:cubicBezTo>
                    <a:pt x="89" y="18622"/>
                    <a:pt x="0" y="20022"/>
                    <a:pt x="605" y="21181"/>
                  </a:cubicBezTo>
                  <a:cubicBezTo>
                    <a:pt x="1209" y="22342"/>
                    <a:pt x="2409" y="23068"/>
                    <a:pt x="3716" y="23068"/>
                  </a:cubicBezTo>
                  <a:lnTo>
                    <a:pt x="19861" y="23068"/>
                  </a:lnTo>
                  <a:cubicBezTo>
                    <a:pt x="21800" y="23068"/>
                    <a:pt x="23371" y="21497"/>
                    <a:pt x="23371" y="19558"/>
                  </a:cubicBezTo>
                  <a:cubicBezTo>
                    <a:pt x="23371" y="17618"/>
                    <a:pt x="21800" y="16046"/>
                    <a:pt x="19861" y="16046"/>
                  </a:cubicBezTo>
                  <a:lnTo>
                    <a:pt x="10445" y="16046"/>
                  </a:lnTo>
                  <a:cubicBezTo>
                    <a:pt x="12835" y="12621"/>
                    <a:pt x="11486" y="14716"/>
                    <a:pt x="17734" y="4770"/>
                  </a:cubicBezTo>
                  <a:lnTo>
                    <a:pt x="17734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923;p39">
              <a:extLst>
                <a:ext uri="{FF2B5EF4-FFF2-40B4-BE49-F238E27FC236}">
                  <a16:creationId xmlns:a16="http://schemas.microsoft.com/office/drawing/2014/main" id="{AC74469D-0378-4FC1-A758-4A7921604CB2}"/>
                </a:ext>
              </a:extLst>
            </p:cNvPr>
            <p:cNvSpPr/>
            <p:nvPr/>
          </p:nvSpPr>
          <p:spPr>
            <a:xfrm>
              <a:off x="5242425" y="1682013"/>
              <a:ext cx="175550" cy="608875"/>
            </a:xfrm>
            <a:custGeom>
              <a:avLst/>
              <a:gdLst/>
              <a:ahLst/>
              <a:cxnLst/>
              <a:rect l="l" t="t" r="r" b="b"/>
              <a:pathLst>
                <a:path w="7022" h="24355" extrusionOk="0">
                  <a:moveTo>
                    <a:pt x="5285" y="1"/>
                  </a:moveTo>
                  <a:cubicBezTo>
                    <a:pt x="2247" y="773"/>
                    <a:pt x="1" y="3528"/>
                    <a:pt x="1" y="6804"/>
                  </a:cubicBezTo>
                  <a:lnTo>
                    <a:pt x="1" y="20844"/>
                  </a:lnTo>
                  <a:cubicBezTo>
                    <a:pt x="1" y="22783"/>
                    <a:pt x="1572" y="24354"/>
                    <a:pt x="3511" y="24354"/>
                  </a:cubicBezTo>
                  <a:cubicBezTo>
                    <a:pt x="5450" y="24354"/>
                    <a:pt x="7022" y="22783"/>
                    <a:pt x="7022" y="20844"/>
                  </a:cubicBezTo>
                  <a:lnTo>
                    <a:pt x="7022" y="2722"/>
                  </a:lnTo>
                  <a:lnTo>
                    <a:pt x="5285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924;p39">
              <a:extLst>
                <a:ext uri="{FF2B5EF4-FFF2-40B4-BE49-F238E27FC236}">
                  <a16:creationId xmlns:a16="http://schemas.microsoft.com/office/drawing/2014/main" id="{6D3AE215-0B73-4C38-8A5A-0EE5C9C80230}"/>
                </a:ext>
              </a:extLst>
            </p:cNvPr>
            <p:cNvSpPr/>
            <p:nvPr/>
          </p:nvSpPr>
          <p:spPr>
            <a:xfrm>
              <a:off x="5092525" y="1870813"/>
              <a:ext cx="82975" cy="66100"/>
            </a:xfrm>
            <a:custGeom>
              <a:avLst/>
              <a:gdLst/>
              <a:ahLst/>
              <a:cxnLst/>
              <a:rect l="l" t="t" r="r" b="b"/>
              <a:pathLst>
                <a:path w="3319" h="2644" extrusionOk="0">
                  <a:moveTo>
                    <a:pt x="1659" y="1"/>
                  </a:moveTo>
                  <a:cubicBezTo>
                    <a:pt x="743" y="1"/>
                    <a:pt x="0" y="592"/>
                    <a:pt x="0" y="1322"/>
                  </a:cubicBezTo>
                  <a:cubicBezTo>
                    <a:pt x="0" y="2052"/>
                    <a:pt x="743" y="2643"/>
                    <a:pt x="1659" y="2643"/>
                  </a:cubicBezTo>
                  <a:cubicBezTo>
                    <a:pt x="2576" y="2643"/>
                    <a:pt x="3318" y="2052"/>
                    <a:pt x="3318" y="1322"/>
                  </a:cubicBezTo>
                  <a:cubicBezTo>
                    <a:pt x="3318" y="592"/>
                    <a:pt x="2576" y="1"/>
                    <a:pt x="16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925;p39">
              <a:extLst>
                <a:ext uri="{FF2B5EF4-FFF2-40B4-BE49-F238E27FC236}">
                  <a16:creationId xmlns:a16="http://schemas.microsoft.com/office/drawing/2014/main" id="{F0E89B2D-F286-4CAE-B581-1049090B108C}"/>
                </a:ext>
              </a:extLst>
            </p:cNvPr>
            <p:cNvSpPr/>
            <p:nvPr/>
          </p:nvSpPr>
          <p:spPr>
            <a:xfrm>
              <a:off x="5317300" y="1870813"/>
              <a:ext cx="82975" cy="66100"/>
            </a:xfrm>
            <a:custGeom>
              <a:avLst/>
              <a:gdLst/>
              <a:ahLst/>
              <a:cxnLst/>
              <a:rect l="l" t="t" r="r" b="b"/>
              <a:pathLst>
                <a:path w="3319" h="2644" extrusionOk="0">
                  <a:moveTo>
                    <a:pt x="1659" y="1"/>
                  </a:moveTo>
                  <a:cubicBezTo>
                    <a:pt x="743" y="1"/>
                    <a:pt x="1" y="592"/>
                    <a:pt x="1" y="1322"/>
                  </a:cubicBezTo>
                  <a:cubicBezTo>
                    <a:pt x="1" y="2052"/>
                    <a:pt x="743" y="2643"/>
                    <a:pt x="1659" y="2643"/>
                  </a:cubicBezTo>
                  <a:cubicBezTo>
                    <a:pt x="2576" y="2643"/>
                    <a:pt x="3318" y="2052"/>
                    <a:pt x="3318" y="1322"/>
                  </a:cubicBezTo>
                  <a:cubicBezTo>
                    <a:pt x="3318" y="592"/>
                    <a:pt x="2576" y="1"/>
                    <a:pt x="16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926;p39">
              <a:extLst>
                <a:ext uri="{FF2B5EF4-FFF2-40B4-BE49-F238E27FC236}">
                  <a16:creationId xmlns:a16="http://schemas.microsoft.com/office/drawing/2014/main" id="{91633CAD-F61C-43B7-97AE-49333A15D4C4}"/>
                </a:ext>
              </a:extLst>
            </p:cNvPr>
            <p:cNvSpPr/>
            <p:nvPr/>
          </p:nvSpPr>
          <p:spPr>
            <a:xfrm>
              <a:off x="5147600" y="1844538"/>
              <a:ext cx="21225" cy="38150"/>
            </a:xfrm>
            <a:custGeom>
              <a:avLst/>
              <a:gdLst/>
              <a:ahLst/>
              <a:cxnLst/>
              <a:rect l="l" t="t" r="r" b="b"/>
              <a:pathLst>
                <a:path w="849" h="1526" extrusionOk="0">
                  <a:moveTo>
                    <a:pt x="424" y="0"/>
                  </a:moveTo>
                  <a:cubicBezTo>
                    <a:pt x="192" y="0"/>
                    <a:pt x="1" y="190"/>
                    <a:pt x="1" y="424"/>
                  </a:cubicBezTo>
                  <a:lnTo>
                    <a:pt x="1" y="1102"/>
                  </a:lnTo>
                  <a:cubicBezTo>
                    <a:pt x="1" y="1336"/>
                    <a:pt x="192" y="1526"/>
                    <a:pt x="424" y="1526"/>
                  </a:cubicBezTo>
                  <a:cubicBezTo>
                    <a:pt x="658" y="1526"/>
                    <a:pt x="848" y="1336"/>
                    <a:pt x="848" y="1102"/>
                  </a:cubicBezTo>
                  <a:lnTo>
                    <a:pt x="848" y="424"/>
                  </a:lnTo>
                  <a:cubicBezTo>
                    <a:pt x="848" y="190"/>
                    <a:pt x="658" y="0"/>
                    <a:pt x="424" y="0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927;p39">
              <a:extLst>
                <a:ext uri="{FF2B5EF4-FFF2-40B4-BE49-F238E27FC236}">
                  <a16:creationId xmlns:a16="http://schemas.microsoft.com/office/drawing/2014/main" id="{CD9E8F77-5006-489B-9C5F-7107B38F8C9A}"/>
                </a:ext>
              </a:extLst>
            </p:cNvPr>
            <p:cNvSpPr/>
            <p:nvPr/>
          </p:nvSpPr>
          <p:spPr>
            <a:xfrm>
              <a:off x="5323975" y="1844538"/>
              <a:ext cx="21250" cy="38150"/>
            </a:xfrm>
            <a:custGeom>
              <a:avLst/>
              <a:gdLst/>
              <a:ahLst/>
              <a:cxnLst/>
              <a:rect l="l" t="t" r="r" b="b"/>
              <a:pathLst>
                <a:path w="850" h="1526" extrusionOk="0">
                  <a:moveTo>
                    <a:pt x="426" y="0"/>
                  </a:moveTo>
                  <a:cubicBezTo>
                    <a:pt x="192" y="0"/>
                    <a:pt x="1" y="190"/>
                    <a:pt x="1" y="424"/>
                  </a:cubicBezTo>
                  <a:lnTo>
                    <a:pt x="1" y="1102"/>
                  </a:lnTo>
                  <a:cubicBezTo>
                    <a:pt x="1" y="1336"/>
                    <a:pt x="192" y="1526"/>
                    <a:pt x="426" y="1526"/>
                  </a:cubicBezTo>
                  <a:cubicBezTo>
                    <a:pt x="659" y="1526"/>
                    <a:pt x="850" y="1336"/>
                    <a:pt x="850" y="1102"/>
                  </a:cubicBezTo>
                  <a:lnTo>
                    <a:pt x="850" y="424"/>
                  </a:lnTo>
                  <a:cubicBezTo>
                    <a:pt x="850" y="190"/>
                    <a:pt x="660" y="0"/>
                    <a:pt x="426" y="0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928;p39">
              <a:extLst>
                <a:ext uri="{FF2B5EF4-FFF2-40B4-BE49-F238E27FC236}">
                  <a16:creationId xmlns:a16="http://schemas.microsoft.com/office/drawing/2014/main" id="{6A1BDD1F-A355-4A52-A8D7-0EF546411919}"/>
                </a:ext>
              </a:extLst>
            </p:cNvPr>
            <p:cNvSpPr/>
            <p:nvPr/>
          </p:nvSpPr>
          <p:spPr>
            <a:xfrm>
              <a:off x="5211300" y="1860938"/>
              <a:ext cx="70225" cy="31800"/>
            </a:xfrm>
            <a:custGeom>
              <a:avLst/>
              <a:gdLst/>
              <a:ahLst/>
              <a:cxnLst/>
              <a:rect l="l" t="t" r="r" b="b"/>
              <a:pathLst>
                <a:path w="2809" h="1272" extrusionOk="0">
                  <a:moveTo>
                    <a:pt x="474" y="1"/>
                  </a:moveTo>
                  <a:cubicBezTo>
                    <a:pt x="375" y="1"/>
                    <a:pt x="276" y="35"/>
                    <a:pt x="196" y="105"/>
                  </a:cubicBezTo>
                  <a:cubicBezTo>
                    <a:pt x="19" y="259"/>
                    <a:pt x="1" y="526"/>
                    <a:pt x="154" y="703"/>
                  </a:cubicBezTo>
                  <a:cubicBezTo>
                    <a:pt x="470" y="1064"/>
                    <a:pt x="924" y="1272"/>
                    <a:pt x="1404" y="1272"/>
                  </a:cubicBezTo>
                  <a:cubicBezTo>
                    <a:pt x="1884" y="1272"/>
                    <a:pt x="2337" y="1064"/>
                    <a:pt x="2653" y="703"/>
                  </a:cubicBezTo>
                  <a:cubicBezTo>
                    <a:pt x="2809" y="526"/>
                    <a:pt x="2788" y="259"/>
                    <a:pt x="2613" y="105"/>
                  </a:cubicBezTo>
                  <a:cubicBezTo>
                    <a:pt x="2533" y="35"/>
                    <a:pt x="2434" y="1"/>
                    <a:pt x="2335" y="1"/>
                  </a:cubicBezTo>
                  <a:cubicBezTo>
                    <a:pt x="2217" y="1"/>
                    <a:pt x="2099" y="50"/>
                    <a:pt x="2014" y="146"/>
                  </a:cubicBezTo>
                  <a:cubicBezTo>
                    <a:pt x="1861" y="324"/>
                    <a:pt x="1638" y="424"/>
                    <a:pt x="1404" y="424"/>
                  </a:cubicBezTo>
                  <a:cubicBezTo>
                    <a:pt x="1171" y="424"/>
                    <a:pt x="949" y="322"/>
                    <a:pt x="793" y="146"/>
                  </a:cubicBezTo>
                  <a:cubicBezTo>
                    <a:pt x="710" y="50"/>
                    <a:pt x="592" y="1"/>
                    <a:pt x="474" y="1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929;p39">
              <a:extLst>
                <a:ext uri="{FF2B5EF4-FFF2-40B4-BE49-F238E27FC236}">
                  <a16:creationId xmlns:a16="http://schemas.microsoft.com/office/drawing/2014/main" id="{7B31E7B3-6968-4A65-85BF-D641A0D419F2}"/>
                </a:ext>
              </a:extLst>
            </p:cNvPr>
            <p:cNvSpPr/>
            <p:nvPr/>
          </p:nvSpPr>
          <p:spPr>
            <a:xfrm>
              <a:off x="5265100" y="1599513"/>
              <a:ext cx="152875" cy="150600"/>
            </a:xfrm>
            <a:custGeom>
              <a:avLst/>
              <a:gdLst/>
              <a:ahLst/>
              <a:cxnLst/>
              <a:rect l="l" t="t" r="r" b="b"/>
              <a:pathLst>
                <a:path w="6115" h="6024" extrusionOk="0">
                  <a:moveTo>
                    <a:pt x="833" y="0"/>
                  </a:moveTo>
                  <a:lnTo>
                    <a:pt x="833" y="1244"/>
                  </a:lnTo>
                  <a:cubicBezTo>
                    <a:pt x="955" y="1229"/>
                    <a:pt x="1079" y="1224"/>
                    <a:pt x="1199" y="1224"/>
                  </a:cubicBezTo>
                  <a:cubicBezTo>
                    <a:pt x="1204" y="1224"/>
                    <a:pt x="1209" y="1224"/>
                    <a:pt x="1213" y="1224"/>
                  </a:cubicBezTo>
                  <a:cubicBezTo>
                    <a:pt x="1523" y="1224"/>
                    <a:pt x="1832" y="1271"/>
                    <a:pt x="2126" y="1360"/>
                  </a:cubicBezTo>
                  <a:cubicBezTo>
                    <a:pt x="2518" y="1481"/>
                    <a:pt x="2805" y="1781"/>
                    <a:pt x="2884" y="2143"/>
                  </a:cubicBezTo>
                  <a:cubicBezTo>
                    <a:pt x="2927" y="2344"/>
                    <a:pt x="2970" y="2548"/>
                    <a:pt x="3014" y="2749"/>
                  </a:cubicBezTo>
                  <a:cubicBezTo>
                    <a:pt x="2471" y="2651"/>
                    <a:pt x="1898" y="2599"/>
                    <a:pt x="1295" y="2599"/>
                  </a:cubicBezTo>
                  <a:cubicBezTo>
                    <a:pt x="1263" y="2599"/>
                    <a:pt x="1231" y="2599"/>
                    <a:pt x="1199" y="2600"/>
                  </a:cubicBezTo>
                  <a:cubicBezTo>
                    <a:pt x="1178" y="2600"/>
                    <a:pt x="1156" y="2600"/>
                    <a:pt x="1134" y="2600"/>
                  </a:cubicBezTo>
                  <a:cubicBezTo>
                    <a:pt x="891" y="2600"/>
                    <a:pt x="654" y="2607"/>
                    <a:pt x="422" y="2623"/>
                  </a:cubicBezTo>
                  <a:lnTo>
                    <a:pt x="0" y="3190"/>
                  </a:lnTo>
                  <a:lnTo>
                    <a:pt x="270" y="4463"/>
                  </a:lnTo>
                  <a:cubicBezTo>
                    <a:pt x="537" y="4437"/>
                    <a:pt x="808" y="4423"/>
                    <a:pt x="1087" y="4423"/>
                  </a:cubicBezTo>
                  <a:cubicBezTo>
                    <a:pt x="1124" y="4423"/>
                    <a:pt x="1161" y="4423"/>
                    <a:pt x="1198" y="4424"/>
                  </a:cubicBezTo>
                  <a:cubicBezTo>
                    <a:pt x="1227" y="4424"/>
                    <a:pt x="1257" y="4423"/>
                    <a:pt x="1286" y="4423"/>
                  </a:cubicBezTo>
                  <a:cubicBezTo>
                    <a:pt x="3205" y="4423"/>
                    <a:pt x="4821" y="5028"/>
                    <a:pt x="6115" y="6024"/>
                  </a:cubicBezTo>
                  <a:cubicBezTo>
                    <a:pt x="6099" y="5659"/>
                    <a:pt x="5823" y="2554"/>
                    <a:pt x="5764" y="2233"/>
                  </a:cubicBezTo>
                  <a:cubicBezTo>
                    <a:pt x="5641" y="1267"/>
                    <a:pt x="4924" y="616"/>
                    <a:pt x="3867" y="250"/>
                  </a:cubicBezTo>
                  <a:cubicBezTo>
                    <a:pt x="3618" y="164"/>
                    <a:pt x="3371" y="80"/>
                    <a:pt x="31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930;p39">
              <a:extLst>
                <a:ext uri="{FF2B5EF4-FFF2-40B4-BE49-F238E27FC236}">
                  <a16:creationId xmlns:a16="http://schemas.microsoft.com/office/drawing/2014/main" id="{34EBA269-CBA4-4EF1-821D-6608BD2A7DE0}"/>
                </a:ext>
              </a:extLst>
            </p:cNvPr>
            <p:cNvSpPr/>
            <p:nvPr/>
          </p:nvSpPr>
          <p:spPr>
            <a:xfrm>
              <a:off x="5171875" y="1588913"/>
              <a:ext cx="171225" cy="161200"/>
            </a:xfrm>
            <a:custGeom>
              <a:avLst/>
              <a:gdLst/>
              <a:ahLst/>
              <a:cxnLst/>
              <a:rect l="l" t="t" r="r" b="b"/>
              <a:pathLst>
                <a:path w="6849" h="6448" extrusionOk="0">
                  <a:moveTo>
                    <a:pt x="4912" y="0"/>
                  </a:moveTo>
                  <a:cubicBezTo>
                    <a:pt x="4587" y="0"/>
                    <a:pt x="4262" y="46"/>
                    <a:pt x="3950" y="137"/>
                  </a:cubicBezTo>
                  <a:cubicBezTo>
                    <a:pt x="3380" y="303"/>
                    <a:pt x="2816" y="483"/>
                    <a:pt x="2260" y="675"/>
                  </a:cubicBezTo>
                  <a:cubicBezTo>
                    <a:pt x="1201" y="1040"/>
                    <a:pt x="486" y="1694"/>
                    <a:pt x="360" y="2657"/>
                  </a:cubicBezTo>
                  <a:cubicBezTo>
                    <a:pt x="301" y="2981"/>
                    <a:pt x="16" y="6083"/>
                    <a:pt x="1" y="6448"/>
                  </a:cubicBezTo>
                  <a:cubicBezTo>
                    <a:pt x="1099" y="5600"/>
                    <a:pt x="2435" y="5037"/>
                    <a:pt x="3995" y="4889"/>
                  </a:cubicBezTo>
                  <a:cubicBezTo>
                    <a:pt x="4049" y="4431"/>
                    <a:pt x="4105" y="3368"/>
                    <a:pt x="4149" y="3048"/>
                  </a:cubicBezTo>
                  <a:lnTo>
                    <a:pt x="4149" y="3048"/>
                  </a:lnTo>
                  <a:cubicBezTo>
                    <a:pt x="3795" y="3070"/>
                    <a:pt x="3448" y="3113"/>
                    <a:pt x="3114" y="3173"/>
                  </a:cubicBezTo>
                  <a:cubicBezTo>
                    <a:pt x="3156" y="2972"/>
                    <a:pt x="3198" y="2768"/>
                    <a:pt x="3244" y="2567"/>
                  </a:cubicBezTo>
                  <a:cubicBezTo>
                    <a:pt x="3323" y="2205"/>
                    <a:pt x="3610" y="1905"/>
                    <a:pt x="4001" y="1787"/>
                  </a:cubicBezTo>
                  <a:cubicBezTo>
                    <a:pt x="4184" y="1731"/>
                    <a:pt x="4373" y="1691"/>
                    <a:pt x="4562" y="1672"/>
                  </a:cubicBezTo>
                  <a:cubicBezTo>
                    <a:pt x="4895" y="1138"/>
                    <a:pt x="5430" y="907"/>
                    <a:pt x="6105" y="675"/>
                  </a:cubicBezTo>
                  <a:cubicBezTo>
                    <a:pt x="6350" y="591"/>
                    <a:pt x="6599" y="509"/>
                    <a:pt x="6849" y="427"/>
                  </a:cubicBezTo>
                  <a:cubicBezTo>
                    <a:pt x="6536" y="326"/>
                    <a:pt x="6221" y="230"/>
                    <a:pt x="5904" y="137"/>
                  </a:cubicBezTo>
                  <a:cubicBezTo>
                    <a:pt x="5593" y="46"/>
                    <a:pt x="5267" y="0"/>
                    <a:pt x="4942" y="0"/>
                  </a:cubicBezTo>
                  <a:cubicBezTo>
                    <a:pt x="4937" y="0"/>
                    <a:pt x="4932" y="0"/>
                    <a:pt x="4927" y="0"/>
                  </a:cubicBezTo>
                  <a:cubicBezTo>
                    <a:pt x="4922" y="0"/>
                    <a:pt x="4917" y="0"/>
                    <a:pt x="49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4" name="Google Shape;920;p39">
            <a:extLst>
              <a:ext uri="{FF2B5EF4-FFF2-40B4-BE49-F238E27FC236}">
                <a16:creationId xmlns:a16="http://schemas.microsoft.com/office/drawing/2014/main" id="{390BA187-C4BF-4D57-BFD9-C03D084AE834}"/>
              </a:ext>
            </a:extLst>
          </p:cNvPr>
          <p:cNvGrpSpPr/>
          <p:nvPr/>
        </p:nvGrpSpPr>
        <p:grpSpPr>
          <a:xfrm>
            <a:off x="6326045" y="2752294"/>
            <a:ext cx="928833" cy="1344130"/>
            <a:chOff x="4931200" y="1588913"/>
            <a:chExt cx="584300" cy="701975"/>
          </a:xfrm>
        </p:grpSpPr>
        <p:sp>
          <p:nvSpPr>
            <p:cNvPr id="135" name="Google Shape;921;p39">
              <a:extLst>
                <a:ext uri="{FF2B5EF4-FFF2-40B4-BE49-F238E27FC236}">
                  <a16:creationId xmlns:a16="http://schemas.microsoft.com/office/drawing/2014/main" id="{67DA8F10-6F90-4139-8792-ED232EA2B5C4}"/>
                </a:ext>
              </a:extLst>
            </p:cNvPr>
            <p:cNvSpPr/>
            <p:nvPr/>
          </p:nvSpPr>
          <p:spPr>
            <a:xfrm>
              <a:off x="5386375" y="1668238"/>
              <a:ext cx="129125" cy="81875"/>
            </a:xfrm>
            <a:custGeom>
              <a:avLst/>
              <a:gdLst/>
              <a:ahLst/>
              <a:cxnLst/>
              <a:rect l="l" t="t" r="r" b="b"/>
              <a:pathLst>
                <a:path w="5165" h="3275" extrusionOk="0">
                  <a:moveTo>
                    <a:pt x="1" y="0"/>
                  </a:moveTo>
                  <a:lnTo>
                    <a:pt x="1" y="3275"/>
                  </a:lnTo>
                  <a:lnTo>
                    <a:pt x="3527" y="3275"/>
                  </a:lnTo>
                  <a:cubicBezTo>
                    <a:pt x="4432" y="3275"/>
                    <a:pt x="5164" y="2542"/>
                    <a:pt x="5164" y="1637"/>
                  </a:cubicBezTo>
                  <a:cubicBezTo>
                    <a:pt x="5164" y="734"/>
                    <a:pt x="4432" y="0"/>
                    <a:pt x="35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922;p39">
              <a:extLst>
                <a:ext uri="{FF2B5EF4-FFF2-40B4-BE49-F238E27FC236}">
                  <a16:creationId xmlns:a16="http://schemas.microsoft.com/office/drawing/2014/main" id="{787C5232-4FB2-4E4C-A71A-356F79F60C5B}"/>
                </a:ext>
              </a:extLst>
            </p:cNvPr>
            <p:cNvSpPr/>
            <p:nvPr/>
          </p:nvSpPr>
          <p:spPr>
            <a:xfrm>
              <a:off x="4931200" y="1626438"/>
              <a:ext cx="584300" cy="576725"/>
            </a:xfrm>
            <a:custGeom>
              <a:avLst/>
              <a:gdLst/>
              <a:ahLst/>
              <a:cxnLst/>
              <a:rect l="l" t="t" r="r" b="b"/>
              <a:pathLst>
                <a:path w="23372" h="23069" extrusionOk="0">
                  <a:moveTo>
                    <a:pt x="13082" y="0"/>
                  </a:moveTo>
                  <a:lnTo>
                    <a:pt x="9632" y="4944"/>
                  </a:lnTo>
                  <a:lnTo>
                    <a:pt x="837" y="17550"/>
                  </a:lnTo>
                  <a:cubicBezTo>
                    <a:pt x="89" y="18622"/>
                    <a:pt x="0" y="20022"/>
                    <a:pt x="605" y="21181"/>
                  </a:cubicBezTo>
                  <a:cubicBezTo>
                    <a:pt x="1209" y="22342"/>
                    <a:pt x="2409" y="23068"/>
                    <a:pt x="3716" y="23068"/>
                  </a:cubicBezTo>
                  <a:lnTo>
                    <a:pt x="19861" y="23068"/>
                  </a:lnTo>
                  <a:cubicBezTo>
                    <a:pt x="21800" y="23068"/>
                    <a:pt x="23371" y="21497"/>
                    <a:pt x="23371" y="19558"/>
                  </a:cubicBezTo>
                  <a:cubicBezTo>
                    <a:pt x="23371" y="17618"/>
                    <a:pt x="21800" y="16046"/>
                    <a:pt x="19861" y="16046"/>
                  </a:cubicBezTo>
                  <a:lnTo>
                    <a:pt x="10445" y="16046"/>
                  </a:lnTo>
                  <a:cubicBezTo>
                    <a:pt x="12835" y="12621"/>
                    <a:pt x="11486" y="14716"/>
                    <a:pt x="17734" y="4770"/>
                  </a:cubicBezTo>
                  <a:lnTo>
                    <a:pt x="17734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923;p39">
              <a:extLst>
                <a:ext uri="{FF2B5EF4-FFF2-40B4-BE49-F238E27FC236}">
                  <a16:creationId xmlns:a16="http://schemas.microsoft.com/office/drawing/2014/main" id="{CA7A578E-C1EA-4F69-90AD-E7416D72657B}"/>
                </a:ext>
              </a:extLst>
            </p:cNvPr>
            <p:cNvSpPr/>
            <p:nvPr/>
          </p:nvSpPr>
          <p:spPr>
            <a:xfrm>
              <a:off x="5242425" y="1682013"/>
              <a:ext cx="175550" cy="608875"/>
            </a:xfrm>
            <a:custGeom>
              <a:avLst/>
              <a:gdLst/>
              <a:ahLst/>
              <a:cxnLst/>
              <a:rect l="l" t="t" r="r" b="b"/>
              <a:pathLst>
                <a:path w="7022" h="24355" extrusionOk="0">
                  <a:moveTo>
                    <a:pt x="5285" y="1"/>
                  </a:moveTo>
                  <a:cubicBezTo>
                    <a:pt x="2247" y="773"/>
                    <a:pt x="1" y="3528"/>
                    <a:pt x="1" y="6804"/>
                  </a:cubicBezTo>
                  <a:lnTo>
                    <a:pt x="1" y="20844"/>
                  </a:lnTo>
                  <a:cubicBezTo>
                    <a:pt x="1" y="22783"/>
                    <a:pt x="1572" y="24354"/>
                    <a:pt x="3511" y="24354"/>
                  </a:cubicBezTo>
                  <a:cubicBezTo>
                    <a:pt x="5450" y="24354"/>
                    <a:pt x="7022" y="22783"/>
                    <a:pt x="7022" y="20844"/>
                  </a:cubicBezTo>
                  <a:lnTo>
                    <a:pt x="7022" y="2722"/>
                  </a:lnTo>
                  <a:lnTo>
                    <a:pt x="5285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924;p39">
              <a:extLst>
                <a:ext uri="{FF2B5EF4-FFF2-40B4-BE49-F238E27FC236}">
                  <a16:creationId xmlns:a16="http://schemas.microsoft.com/office/drawing/2014/main" id="{97FCD8D1-1AF4-49EA-A970-3C7221526AA3}"/>
                </a:ext>
              </a:extLst>
            </p:cNvPr>
            <p:cNvSpPr/>
            <p:nvPr/>
          </p:nvSpPr>
          <p:spPr>
            <a:xfrm>
              <a:off x="5092525" y="1870813"/>
              <a:ext cx="82975" cy="66100"/>
            </a:xfrm>
            <a:custGeom>
              <a:avLst/>
              <a:gdLst/>
              <a:ahLst/>
              <a:cxnLst/>
              <a:rect l="l" t="t" r="r" b="b"/>
              <a:pathLst>
                <a:path w="3319" h="2644" extrusionOk="0">
                  <a:moveTo>
                    <a:pt x="1659" y="1"/>
                  </a:moveTo>
                  <a:cubicBezTo>
                    <a:pt x="743" y="1"/>
                    <a:pt x="0" y="592"/>
                    <a:pt x="0" y="1322"/>
                  </a:cubicBezTo>
                  <a:cubicBezTo>
                    <a:pt x="0" y="2052"/>
                    <a:pt x="743" y="2643"/>
                    <a:pt x="1659" y="2643"/>
                  </a:cubicBezTo>
                  <a:cubicBezTo>
                    <a:pt x="2576" y="2643"/>
                    <a:pt x="3318" y="2052"/>
                    <a:pt x="3318" y="1322"/>
                  </a:cubicBezTo>
                  <a:cubicBezTo>
                    <a:pt x="3318" y="592"/>
                    <a:pt x="2576" y="1"/>
                    <a:pt x="16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925;p39">
              <a:extLst>
                <a:ext uri="{FF2B5EF4-FFF2-40B4-BE49-F238E27FC236}">
                  <a16:creationId xmlns:a16="http://schemas.microsoft.com/office/drawing/2014/main" id="{4076F45E-B0E1-4E81-97C5-C5DA76735F6E}"/>
                </a:ext>
              </a:extLst>
            </p:cNvPr>
            <p:cNvSpPr/>
            <p:nvPr/>
          </p:nvSpPr>
          <p:spPr>
            <a:xfrm>
              <a:off x="5317300" y="1870813"/>
              <a:ext cx="82975" cy="66100"/>
            </a:xfrm>
            <a:custGeom>
              <a:avLst/>
              <a:gdLst/>
              <a:ahLst/>
              <a:cxnLst/>
              <a:rect l="l" t="t" r="r" b="b"/>
              <a:pathLst>
                <a:path w="3319" h="2644" extrusionOk="0">
                  <a:moveTo>
                    <a:pt x="1659" y="1"/>
                  </a:moveTo>
                  <a:cubicBezTo>
                    <a:pt x="743" y="1"/>
                    <a:pt x="1" y="592"/>
                    <a:pt x="1" y="1322"/>
                  </a:cubicBezTo>
                  <a:cubicBezTo>
                    <a:pt x="1" y="2052"/>
                    <a:pt x="743" y="2643"/>
                    <a:pt x="1659" y="2643"/>
                  </a:cubicBezTo>
                  <a:cubicBezTo>
                    <a:pt x="2576" y="2643"/>
                    <a:pt x="3318" y="2052"/>
                    <a:pt x="3318" y="1322"/>
                  </a:cubicBezTo>
                  <a:cubicBezTo>
                    <a:pt x="3318" y="592"/>
                    <a:pt x="2576" y="1"/>
                    <a:pt x="165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926;p39">
              <a:extLst>
                <a:ext uri="{FF2B5EF4-FFF2-40B4-BE49-F238E27FC236}">
                  <a16:creationId xmlns:a16="http://schemas.microsoft.com/office/drawing/2014/main" id="{BD8DEC98-7480-4F29-BB8A-5E880ADE82FF}"/>
                </a:ext>
              </a:extLst>
            </p:cNvPr>
            <p:cNvSpPr/>
            <p:nvPr/>
          </p:nvSpPr>
          <p:spPr>
            <a:xfrm>
              <a:off x="5147600" y="1844538"/>
              <a:ext cx="21225" cy="38150"/>
            </a:xfrm>
            <a:custGeom>
              <a:avLst/>
              <a:gdLst/>
              <a:ahLst/>
              <a:cxnLst/>
              <a:rect l="l" t="t" r="r" b="b"/>
              <a:pathLst>
                <a:path w="849" h="1526" extrusionOk="0">
                  <a:moveTo>
                    <a:pt x="424" y="0"/>
                  </a:moveTo>
                  <a:cubicBezTo>
                    <a:pt x="192" y="0"/>
                    <a:pt x="1" y="190"/>
                    <a:pt x="1" y="424"/>
                  </a:cubicBezTo>
                  <a:lnTo>
                    <a:pt x="1" y="1102"/>
                  </a:lnTo>
                  <a:cubicBezTo>
                    <a:pt x="1" y="1336"/>
                    <a:pt x="192" y="1526"/>
                    <a:pt x="424" y="1526"/>
                  </a:cubicBezTo>
                  <a:cubicBezTo>
                    <a:pt x="658" y="1526"/>
                    <a:pt x="848" y="1336"/>
                    <a:pt x="848" y="1102"/>
                  </a:cubicBezTo>
                  <a:lnTo>
                    <a:pt x="848" y="424"/>
                  </a:lnTo>
                  <a:cubicBezTo>
                    <a:pt x="848" y="190"/>
                    <a:pt x="658" y="0"/>
                    <a:pt x="424" y="0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927;p39">
              <a:extLst>
                <a:ext uri="{FF2B5EF4-FFF2-40B4-BE49-F238E27FC236}">
                  <a16:creationId xmlns:a16="http://schemas.microsoft.com/office/drawing/2014/main" id="{1497D2D4-3B41-4E3A-9EFF-C6F60178F17C}"/>
                </a:ext>
              </a:extLst>
            </p:cNvPr>
            <p:cNvSpPr/>
            <p:nvPr/>
          </p:nvSpPr>
          <p:spPr>
            <a:xfrm>
              <a:off x="5323975" y="1844538"/>
              <a:ext cx="21250" cy="38150"/>
            </a:xfrm>
            <a:custGeom>
              <a:avLst/>
              <a:gdLst/>
              <a:ahLst/>
              <a:cxnLst/>
              <a:rect l="l" t="t" r="r" b="b"/>
              <a:pathLst>
                <a:path w="850" h="1526" extrusionOk="0">
                  <a:moveTo>
                    <a:pt x="426" y="0"/>
                  </a:moveTo>
                  <a:cubicBezTo>
                    <a:pt x="192" y="0"/>
                    <a:pt x="1" y="190"/>
                    <a:pt x="1" y="424"/>
                  </a:cubicBezTo>
                  <a:lnTo>
                    <a:pt x="1" y="1102"/>
                  </a:lnTo>
                  <a:cubicBezTo>
                    <a:pt x="1" y="1336"/>
                    <a:pt x="192" y="1526"/>
                    <a:pt x="426" y="1526"/>
                  </a:cubicBezTo>
                  <a:cubicBezTo>
                    <a:pt x="659" y="1526"/>
                    <a:pt x="850" y="1336"/>
                    <a:pt x="850" y="1102"/>
                  </a:cubicBezTo>
                  <a:lnTo>
                    <a:pt x="850" y="424"/>
                  </a:lnTo>
                  <a:cubicBezTo>
                    <a:pt x="850" y="190"/>
                    <a:pt x="660" y="0"/>
                    <a:pt x="426" y="0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928;p39">
              <a:extLst>
                <a:ext uri="{FF2B5EF4-FFF2-40B4-BE49-F238E27FC236}">
                  <a16:creationId xmlns:a16="http://schemas.microsoft.com/office/drawing/2014/main" id="{538FEC00-E02D-4AE7-A359-28EFF79F1417}"/>
                </a:ext>
              </a:extLst>
            </p:cNvPr>
            <p:cNvSpPr/>
            <p:nvPr/>
          </p:nvSpPr>
          <p:spPr>
            <a:xfrm>
              <a:off x="5211300" y="1860938"/>
              <a:ext cx="70225" cy="31800"/>
            </a:xfrm>
            <a:custGeom>
              <a:avLst/>
              <a:gdLst/>
              <a:ahLst/>
              <a:cxnLst/>
              <a:rect l="l" t="t" r="r" b="b"/>
              <a:pathLst>
                <a:path w="2809" h="1272" extrusionOk="0">
                  <a:moveTo>
                    <a:pt x="474" y="1"/>
                  </a:moveTo>
                  <a:cubicBezTo>
                    <a:pt x="375" y="1"/>
                    <a:pt x="276" y="35"/>
                    <a:pt x="196" y="105"/>
                  </a:cubicBezTo>
                  <a:cubicBezTo>
                    <a:pt x="19" y="259"/>
                    <a:pt x="1" y="526"/>
                    <a:pt x="154" y="703"/>
                  </a:cubicBezTo>
                  <a:cubicBezTo>
                    <a:pt x="470" y="1064"/>
                    <a:pt x="924" y="1272"/>
                    <a:pt x="1404" y="1272"/>
                  </a:cubicBezTo>
                  <a:cubicBezTo>
                    <a:pt x="1884" y="1272"/>
                    <a:pt x="2337" y="1064"/>
                    <a:pt x="2653" y="703"/>
                  </a:cubicBezTo>
                  <a:cubicBezTo>
                    <a:pt x="2809" y="526"/>
                    <a:pt x="2788" y="259"/>
                    <a:pt x="2613" y="105"/>
                  </a:cubicBezTo>
                  <a:cubicBezTo>
                    <a:pt x="2533" y="35"/>
                    <a:pt x="2434" y="1"/>
                    <a:pt x="2335" y="1"/>
                  </a:cubicBezTo>
                  <a:cubicBezTo>
                    <a:pt x="2217" y="1"/>
                    <a:pt x="2099" y="50"/>
                    <a:pt x="2014" y="146"/>
                  </a:cubicBezTo>
                  <a:cubicBezTo>
                    <a:pt x="1861" y="324"/>
                    <a:pt x="1638" y="424"/>
                    <a:pt x="1404" y="424"/>
                  </a:cubicBezTo>
                  <a:cubicBezTo>
                    <a:pt x="1171" y="424"/>
                    <a:pt x="949" y="322"/>
                    <a:pt x="793" y="146"/>
                  </a:cubicBezTo>
                  <a:cubicBezTo>
                    <a:pt x="710" y="50"/>
                    <a:pt x="592" y="1"/>
                    <a:pt x="474" y="1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929;p39">
              <a:extLst>
                <a:ext uri="{FF2B5EF4-FFF2-40B4-BE49-F238E27FC236}">
                  <a16:creationId xmlns:a16="http://schemas.microsoft.com/office/drawing/2014/main" id="{B7D3E489-FF85-4BA1-BF82-925EEA2CF002}"/>
                </a:ext>
              </a:extLst>
            </p:cNvPr>
            <p:cNvSpPr/>
            <p:nvPr/>
          </p:nvSpPr>
          <p:spPr>
            <a:xfrm>
              <a:off x="5265100" y="1599513"/>
              <a:ext cx="152875" cy="150600"/>
            </a:xfrm>
            <a:custGeom>
              <a:avLst/>
              <a:gdLst/>
              <a:ahLst/>
              <a:cxnLst/>
              <a:rect l="l" t="t" r="r" b="b"/>
              <a:pathLst>
                <a:path w="6115" h="6024" extrusionOk="0">
                  <a:moveTo>
                    <a:pt x="833" y="0"/>
                  </a:moveTo>
                  <a:lnTo>
                    <a:pt x="833" y="1244"/>
                  </a:lnTo>
                  <a:cubicBezTo>
                    <a:pt x="955" y="1229"/>
                    <a:pt x="1079" y="1224"/>
                    <a:pt x="1199" y="1224"/>
                  </a:cubicBezTo>
                  <a:cubicBezTo>
                    <a:pt x="1204" y="1224"/>
                    <a:pt x="1209" y="1224"/>
                    <a:pt x="1213" y="1224"/>
                  </a:cubicBezTo>
                  <a:cubicBezTo>
                    <a:pt x="1523" y="1224"/>
                    <a:pt x="1832" y="1271"/>
                    <a:pt x="2126" y="1360"/>
                  </a:cubicBezTo>
                  <a:cubicBezTo>
                    <a:pt x="2518" y="1481"/>
                    <a:pt x="2805" y="1781"/>
                    <a:pt x="2884" y="2143"/>
                  </a:cubicBezTo>
                  <a:cubicBezTo>
                    <a:pt x="2927" y="2344"/>
                    <a:pt x="2970" y="2548"/>
                    <a:pt x="3014" y="2749"/>
                  </a:cubicBezTo>
                  <a:cubicBezTo>
                    <a:pt x="2471" y="2651"/>
                    <a:pt x="1898" y="2599"/>
                    <a:pt x="1295" y="2599"/>
                  </a:cubicBezTo>
                  <a:cubicBezTo>
                    <a:pt x="1263" y="2599"/>
                    <a:pt x="1231" y="2599"/>
                    <a:pt x="1199" y="2600"/>
                  </a:cubicBezTo>
                  <a:cubicBezTo>
                    <a:pt x="1178" y="2600"/>
                    <a:pt x="1156" y="2600"/>
                    <a:pt x="1134" y="2600"/>
                  </a:cubicBezTo>
                  <a:cubicBezTo>
                    <a:pt x="891" y="2600"/>
                    <a:pt x="654" y="2607"/>
                    <a:pt x="422" y="2623"/>
                  </a:cubicBezTo>
                  <a:lnTo>
                    <a:pt x="0" y="3190"/>
                  </a:lnTo>
                  <a:lnTo>
                    <a:pt x="270" y="4463"/>
                  </a:lnTo>
                  <a:cubicBezTo>
                    <a:pt x="537" y="4437"/>
                    <a:pt x="808" y="4423"/>
                    <a:pt x="1087" y="4423"/>
                  </a:cubicBezTo>
                  <a:cubicBezTo>
                    <a:pt x="1124" y="4423"/>
                    <a:pt x="1161" y="4423"/>
                    <a:pt x="1198" y="4424"/>
                  </a:cubicBezTo>
                  <a:cubicBezTo>
                    <a:pt x="1227" y="4424"/>
                    <a:pt x="1257" y="4423"/>
                    <a:pt x="1286" y="4423"/>
                  </a:cubicBezTo>
                  <a:cubicBezTo>
                    <a:pt x="3205" y="4423"/>
                    <a:pt x="4821" y="5028"/>
                    <a:pt x="6115" y="6024"/>
                  </a:cubicBezTo>
                  <a:cubicBezTo>
                    <a:pt x="6099" y="5659"/>
                    <a:pt x="5823" y="2554"/>
                    <a:pt x="5764" y="2233"/>
                  </a:cubicBezTo>
                  <a:cubicBezTo>
                    <a:pt x="5641" y="1267"/>
                    <a:pt x="4924" y="616"/>
                    <a:pt x="3867" y="250"/>
                  </a:cubicBezTo>
                  <a:cubicBezTo>
                    <a:pt x="3618" y="164"/>
                    <a:pt x="3371" y="80"/>
                    <a:pt x="31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930;p39">
              <a:extLst>
                <a:ext uri="{FF2B5EF4-FFF2-40B4-BE49-F238E27FC236}">
                  <a16:creationId xmlns:a16="http://schemas.microsoft.com/office/drawing/2014/main" id="{E1D99EA4-21C8-4A7B-A108-123E85A7207F}"/>
                </a:ext>
              </a:extLst>
            </p:cNvPr>
            <p:cNvSpPr/>
            <p:nvPr/>
          </p:nvSpPr>
          <p:spPr>
            <a:xfrm>
              <a:off x="5171875" y="1588913"/>
              <a:ext cx="171225" cy="161200"/>
            </a:xfrm>
            <a:custGeom>
              <a:avLst/>
              <a:gdLst/>
              <a:ahLst/>
              <a:cxnLst/>
              <a:rect l="l" t="t" r="r" b="b"/>
              <a:pathLst>
                <a:path w="6849" h="6448" extrusionOk="0">
                  <a:moveTo>
                    <a:pt x="4912" y="0"/>
                  </a:moveTo>
                  <a:cubicBezTo>
                    <a:pt x="4587" y="0"/>
                    <a:pt x="4262" y="46"/>
                    <a:pt x="3950" y="137"/>
                  </a:cubicBezTo>
                  <a:cubicBezTo>
                    <a:pt x="3380" y="303"/>
                    <a:pt x="2816" y="483"/>
                    <a:pt x="2260" y="675"/>
                  </a:cubicBezTo>
                  <a:cubicBezTo>
                    <a:pt x="1201" y="1040"/>
                    <a:pt x="486" y="1694"/>
                    <a:pt x="360" y="2657"/>
                  </a:cubicBezTo>
                  <a:cubicBezTo>
                    <a:pt x="301" y="2981"/>
                    <a:pt x="16" y="6083"/>
                    <a:pt x="1" y="6448"/>
                  </a:cubicBezTo>
                  <a:cubicBezTo>
                    <a:pt x="1099" y="5600"/>
                    <a:pt x="2435" y="5037"/>
                    <a:pt x="3995" y="4889"/>
                  </a:cubicBezTo>
                  <a:cubicBezTo>
                    <a:pt x="4049" y="4431"/>
                    <a:pt x="4105" y="3368"/>
                    <a:pt x="4149" y="3048"/>
                  </a:cubicBezTo>
                  <a:lnTo>
                    <a:pt x="4149" y="3048"/>
                  </a:lnTo>
                  <a:cubicBezTo>
                    <a:pt x="3795" y="3070"/>
                    <a:pt x="3448" y="3113"/>
                    <a:pt x="3114" y="3173"/>
                  </a:cubicBezTo>
                  <a:cubicBezTo>
                    <a:pt x="3156" y="2972"/>
                    <a:pt x="3198" y="2768"/>
                    <a:pt x="3244" y="2567"/>
                  </a:cubicBezTo>
                  <a:cubicBezTo>
                    <a:pt x="3323" y="2205"/>
                    <a:pt x="3610" y="1905"/>
                    <a:pt x="4001" y="1787"/>
                  </a:cubicBezTo>
                  <a:cubicBezTo>
                    <a:pt x="4184" y="1731"/>
                    <a:pt x="4373" y="1691"/>
                    <a:pt x="4562" y="1672"/>
                  </a:cubicBezTo>
                  <a:cubicBezTo>
                    <a:pt x="4895" y="1138"/>
                    <a:pt x="5430" y="907"/>
                    <a:pt x="6105" y="675"/>
                  </a:cubicBezTo>
                  <a:cubicBezTo>
                    <a:pt x="6350" y="591"/>
                    <a:pt x="6599" y="509"/>
                    <a:pt x="6849" y="427"/>
                  </a:cubicBezTo>
                  <a:cubicBezTo>
                    <a:pt x="6536" y="326"/>
                    <a:pt x="6221" y="230"/>
                    <a:pt x="5904" y="137"/>
                  </a:cubicBezTo>
                  <a:cubicBezTo>
                    <a:pt x="5593" y="46"/>
                    <a:pt x="5267" y="0"/>
                    <a:pt x="4942" y="0"/>
                  </a:cubicBezTo>
                  <a:cubicBezTo>
                    <a:pt x="4937" y="0"/>
                    <a:pt x="4932" y="0"/>
                    <a:pt x="4927" y="0"/>
                  </a:cubicBezTo>
                  <a:cubicBezTo>
                    <a:pt x="4922" y="0"/>
                    <a:pt x="4917" y="0"/>
                    <a:pt x="49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054" name="Picture 6" descr="CARROTS animated gifs">
            <a:extLst>
              <a:ext uri="{FF2B5EF4-FFF2-40B4-BE49-F238E27FC236}">
                <a16:creationId xmlns:a16="http://schemas.microsoft.com/office/drawing/2014/main" id="{42F990C4-B2D9-4C43-BAAC-E5C47504E3F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992014" y="881049"/>
            <a:ext cx="942658" cy="942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9" name="Picture 6" descr="CARROTS animated gifs">
            <a:extLst>
              <a:ext uri="{FF2B5EF4-FFF2-40B4-BE49-F238E27FC236}">
                <a16:creationId xmlns:a16="http://schemas.microsoft.com/office/drawing/2014/main" id="{10B1B18D-5670-497C-AA68-5AC4824D2CF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787732" y="877764"/>
            <a:ext cx="942658" cy="942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0" name="Picture 6" descr="CARROTS animated gifs">
            <a:extLst>
              <a:ext uri="{FF2B5EF4-FFF2-40B4-BE49-F238E27FC236}">
                <a16:creationId xmlns:a16="http://schemas.microsoft.com/office/drawing/2014/main" id="{AE1B262B-CE0B-4AB8-9EDB-C54E412BFBC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24811" y="881049"/>
            <a:ext cx="942658" cy="942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1" name="Picture 6" descr="CARROTS animated gifs">
            <a:extLst>
              <a:ext uri="{FF2B5EF4-FFF2-40B4-BE49-F238E27FC236}">
                <a16:creationId xmlns:a16="http://schemas.microsoft.com/office/drawing/2014/main" id="{5DDE38DA-1DBE-4A7A-BE80-1D37ED786D7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290537" y="872567"/>
            <a:ext cx="942658" cy="942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2" name="Picture 6" descr="CARROTS animated gifs">
            <a:extLst>
              <a:ext uri="{FF2B5EF4-FFF2-40B4-BE49-F238E27FC236}">
                <a16:creationId xmlns:a16="http://schemas.microsoft.com/office/drawing/2014/main" id="{6345F931-E7C0-4394-9D8E-C103638F648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553187" y="873445"/>
            <a:ext cx="942658" cy="942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3" name="Picture 6" descr="CARROTS animated gifs">
            <a:extLst>
              <a:ext uri="{FF2B5EF4-FFF2-40B4-BE49-F238E27FC236}">
                <a16:creationId xmlns:a16="http://schemas.microsoft.com/office/drawing/2014/main" id="{49DDE9B5-2580-4A65-BF89-6C3F6AD1469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99532" y="872567"/>
            <a:ext cx="942658" cy="942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" name="Picture 6" descr="CARROTS animated gifs">
            <a:extLst>
              <a:ext uri="{FF2B5EF4-FFF2-40B4-BE49-F238E27FC236}">
                <a16:creationId xmlns:a16="http://schemas.microsoft.com/office/drawing/2014/main" id="{391FDFCF-AF2B-4D04-9941-B92468D05AB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461283" y="872567"/>
            <a:ext cx="942658" cy="942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5" name="Picture 6" descr="CARROTS animated gifs">
            <a:extLst>
              <a:ext uri="{FF2B5EF4-FFF2-40B4-BE49-F238E27FC236}">
                <a16:creationId xmlns:a16="http://schemas.microsoft.com/office/drawing/2014/main" id="{D8372428-889D-473E-8338-032F741B421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065987" y="885462"/>
            <a:ext cx="942658" cy="942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10">
            <a:hlinkClick r:id="" action="ppaction://media"/>
            <a:extLst>
              <a:ext uri="{FF2B5EF4-FFF2-40B4-BE49-F238E27FC236}">
                <a16:creationId xmlns:a16="http://schemas.microsoft.com/office/drawing/2014/main" id="{04793D97-2569-4CF8-9F79-02EB5EAFAFB2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219882" y="537323"/>
            <a:ext cx="335244" cy="335244"/>
          </a:xfrm>
          <a:prstGeom prst="rect">
            <a:avLst/>
          </a:prstGeom>
        </p:spPr>
      </p:pic>
      <p:pic>
        <p:nvPicPr>
          <p:cNvPr id="3" name="10.1">
            <a:hlinkClick r:id="" action="ppaction://media"/>
            <a:extLst>
              <a:ext uri="{FF2B5EF4-FFF2-40B4-BE49-F238E27FC236}">
                <a16:creationId xmlns:a16="http://schemas.microsoft.com/office/drawing/2014/main" id="{A2896B0C-3D73-412B-A423-15C80472B4B3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145973" y="1162050"/>
            <a:ext cx="609600" cy="609600"/>
          </a:xfrm>
          <a:prstGeom prst="rect">
            <a:avLst/>
          </a:prstGeom>
        </p:spPr>
      </p:pic>
      <p:pic>
        <p:nvPicPr>
          <p:cNvPr id="4" name="10.3">
            <a:hlinkClick r:id="" action="ppaction://media"/>
            <a:extLst>
              <a:ext uri="{FF2B5EF4-FFF2-40B4-BE49-F238E27FC236}">
                <a16:creationId xmlns:a16="http://schemas.microsoft.com/office/drawing/2014/main" id="{AA3C63E0-F51F-4702-94F6-E8E056018F22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303066" y="1829466"/>
            <a:ext cx="609600" cy="609600"/>
          </a:xfrm>
          <a:prstGeom prst="rect">
            <a:avLst/>
          </a:prstGeom>
        </p:spPr>
      </p:pic>
      <p:pic>
        <p:nvPicPr>
          <p:cNvPr id="5" name="10.2">
            <a:hlinkClick r:id="" action="ppaction://media"/>
            <a:extLst>
              <a:ext uri="{FF2B5EF4-FFF2-40B4-BE49-F238E27FC236}">
                <a16:creationId xmlns:a16="http://schemas.microsoft.com/office/drawing/2014/main" id="{4851DA3B-898A-4F09-A568-C5C3F906101A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145973" y="-64086"/>
            <a:ext cx="609600" cy="609600"/>
          </a:xfrm>
          <a:prstGeom prst="rect">
            <a:avLst/>
          </a:prstGeom>
        </p:spPr>
      </p:pic>
      <p:pic>
        <p:nvPicPr>
          <p:cNvPr id="6" name="10.4">
            <a:hlinkClick r:id="" action="ppaction://media"/>
            <a:extLst>
              <a:ext uri="{FF2B5EF4-FFF2-40B4-BE49-F238E27FC236}">
                <a16:creationId xmlns:a16="http://schemas.microsoft.com/office/drawing/2014/main" id="{68319194-7C9A-41B9-80C3-77345948952D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150022" y="239512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661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2000"/>
    </mc:Choice>
    <mc:Fallback xmlns="">
      <p:transition spd="slow" advClick="0" advTm="4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622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122"/>
                            </p:stCondLst>
                            <p:childTnLst>
                              <p:par>
                                <p:cTn id="5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377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892"/>
                            </p:stCondLst>
                            <p:childTnLst>
                              <p:par>
                                <p:cTn id="64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9892"/>
                            </p:stCondLst>
                            <p:childTnLst>
                              <p:par>
                                <p:cTn id="70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892"/>
                            </p:stCondLst>
                            <p:childTnLst>
                              <p:par>
                                <p:cTn id="76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1892"/>
                            </p:stCondLst>
                            <p:childTnLst>
                              <p:par>
                                <p:cTn id="82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2892"/>
                            </p:stCondLst>
                            <p:childTnLst>
                              <p:par>
                                <p:cTn id="8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9" dur="369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6591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7591"/>
                            </p:stCondLst>
                            <p:childTnLst>
                              <p:par>
                                <p:cTn id="9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8591"/>
                            </p:stCondLst>
                            <p:childTnLst>
                              <p:par>
                                <p:cTn id="10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4" dur="10194" fill="hold"/>
                                        <p:tgtEl>
                                          <p:spTgt spid="1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8785"/>
                            </p:stCondLst>
                            <p:childTnLst>
                              <p:par>
                                <p:cTn id="10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8785"/>
                            </p:stCondLst>
                            <p:childTnLst>
                              <p:par>
                                <p:cTn id="10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0" dur="48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3617"/>
                            </p:stCondLst>
                            <p:childTnLst>
                              <p:par>
                                <p:cTn id="1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34617"/>
                            </p:stCondLst>
                            <p:childTnLst>
                              <p:par>
                                <p:cTn id="11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9" dur="2000" fill="hold"/>
                                        <p:tgtEl>
                                          <p:spTgt spid="1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6617"/>
                            </p:stCondLst>
                            <p:childTnLst>
                              <p:par>
                                <p:cTn id="1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2" dur="444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3" fill="hold" display="0">
                  <p:stCondLst>
                    <p:cond delay="indefinite"/>
                  </p:stCondLst>
                </p:cTn>
                <p:tgtEl>
                  <p:spTgt spid="136"/>
                </p:tgtEl>
              </p:cMediaNode>
            </p:video>
            <p:audio>
              <p:cMediaNode vol="80000" showWhenStopped="0">
                <p:cTn id="1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1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1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1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showWhenStopped="0">
                <p:cTn id="1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11" grpId="0" animBg="1"/>
      <p:bldP spid="1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9" name="Google Shape;569;p33"/>
          <p:cNvGrpSpPr/>
          <p:nvPr/>
        </p:nvGrpSpPr>
        <p:grpSpPr>
          <a:xfrm rot="566050">
            <a:off x="7187631" y="415861"/>
            <a:ext cx="1082678" cy="372366"/>
            <a:chOff x="5919077" y="1112303"/>
            <a:chExt cx="1218879" cy="496090"/>
          </a:xfrm>
        </p:grpSpPr>
        <p:sp>
          <p:nvSpPr>
            <p:cNvPr id="570" name="Google Shape;570;p33"/>
            <p:cNvSpPr/>
            <p:nvPr/>
          </p:nvSpPr>
          <p:spPr>
            <a:xfrm rot="-5053807">
              <a:off x="6884278" y="1350991"/>
              <a:ext cx="208637" cy="279159"/>
            </a:xfrm>
            <a:custGeom>
              <a:avLst/>
              <a:gdLst/>
              <a:ahLst/>
              <a:cxnLst/>
              <a:rect l="l" t="t" r="r" b="b"/>
              <a:pathLst>
                <a:path w="20665" h="27650" extrusionOk="0">
                  <a:moveTo>
                    <a:pt x="10346" y="0"/>
                  </a:moveTo>
                  <a:cubicBezTo>
                    <a:pt x="2041" y="0"/>
                    <a:pt x="241" y="4735"/>
                    <a:pt x="0" y="6362"/>
                  </a:cubicBezTo>
                  <a:cubicBezTo>
                    <a:pt x="0" y="6362"/>
                    <a:pt x="4041" y="27182"/>
                    <a:pt x="6768" y="27641"/>
                  </a:cubicBezTo>
                  <a:cubicBezTo>
                    <a:pt x="6802" y="27647"/>
                    <a:pt x="6837" y="27650"/>
                    <a:pt x="6873" y="27650"/>
                  </a:cubicBezTo>
                  <a:cubicBezTo>
                    <a:pt x="9756" y="27650"/>
                    <a:pt x="20146" y="9764"/>
                    <a:pt x="20146" y="9764"/>
                  </a:cubicBezTo>
                  <a:cubicBezTo>
                    <a:pt x="20146" y="9764"/>
                    <a:pt x="20664" y="458"/>
                    <a:pt x="11428" y="26"/>
                  </a:cubicBezTo>
                  <a:cubicBezTo>
                    <a:pt x="11056" y="8"/>
                    <a:pt x="10695" y="0"/>
                    <a:pt x="1034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571;p33"/>
            <p:cNvSpPr/>
            <p:nvPr/>
          </p:nvSpPr>
          <p:spPr>
            <a:xfrm rot="-5053807">
              <a:off x="6311037" y="897438"/>
              <a:ext cx="355768" cy="936842"/>
            </a:xfrm>
            <a:custGeom>
              <a:avLst/>
              <a:gdLst/>
              <a:ahLst/>
              <a:cxnLst/>
              <a:rect l="l" t="t" r="r" b="b"/>
              <a:pathLst>
                <a:path w="35238" h="92792" extrusionOk="0">
                  <a:moveTo>
                    <a:pt x="15092" y="0"/>
                  </a:moveTo>
                  <a:lnTo>
                    <a:pt x="0" y="89392"/>
                  </a:lnTo>
                  <a:cubicBezTo>
                    <a:pt x="628" y="88266"/>
                    <a:pt x="1826" y="87538"/>
                    <a:pt x="3144" y="87538"/>
                  </a:cubicBezTo>
                  <a:cubicBezTo>
                    <a:pt x="3344" y="87538"/>
                    <a:pt x="3547" y="87555"/>
                    <a:pt x="3751" y="87589"/>
                  </a:cubicBezTo>
                  <a:cubicBezTo>
                    <a:pt x="5308" y="87851"/>
                    <a:pt x="6457" y="89075"/>
                    <a:pt x="6709" y="90545"/>
                  </a:cubicBezTo>
                  <a:cubicBezTo>
                    <a:pt x="7335" y="89408"/>
                    <a:pt x="8542" y="88671"/>
                    <a:pt x="9869" y="88671"/>
                  </a:cubicBezTo>
                  <a:cubicBezTo>
                    <a:pt x="10068" y="88671"/>
                    <a:pt x="10269" y="88688"/>
                    <a:pt x="10472" y="88722"/>
                  </a:cubicBezTo>
                  <a:cubicBezTo>
                    <a:pt x="12029" y="88986"/>
                    <a:pt x="13178" y="90208"/>
                    <a:pt x="13430" y="91679"/>
                  </a:cubicBezTo>
                  <a:cubicBezTo>
                    <a:pt x="14056" y="90542"/>
                    <a:pt x="15261" y="89805"/>
                    <a:pt x="16588" y="89805"/>
                  </a:cubicBezTo>
                  <a:cubicBezTo>
                    <a:pt x="16788" y="89805"/>
                    <a:pt x="16990" y="89822"/>
                    <a:pt x="17193" y="89857"/>
                  </a:cubicBezTo>
                  <a:cubicBezTo>
                    <a:pt x="18741" y="90118"/>
                    <a:pt x="19888" y="91330"/>
                    <a:pt x="20146" y="92792"/>
                  </a:cubicBezTo>
                  <a:lnTo>
                    <a:pt x="35238" y="3401"/>
                  </a:lnTo>
                  <a:lnTo>
                    <a:pt x="1509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72" name="Google Shape;572;p33"/>
            <p:cNvSpPr/>
            <p:nvPr/>
          </p:nvSpPr>
          <p:spPr>
            <a:xfrm rot="-5053807">
              <a:off x="7028857" y="1476506"/>
              <a:ext cx="99366" cy="93723"/>
            </a:xfrm>
            <a:custGeom>
              <a:avLst/>
              <a:gdLst/>
              <a:ahLst/>
              <a:cxnLst/>
              <a:rect l="l" t="t" r="r" b="b"/>
              <a:pathLst>
                <a:path w="9842" h="9283" extrusionOk="0">
                  <a:moveTo>
                    <a:pt x="3978" y="1"/>
                  </a:moveTo>
                  <a:cubicBezTo>
                    <a:pt x="2541" y="1"/>
                    <a:pt x="1172" y="414"/>
                    <a:pt x="0" y="1138"/>
                  </a:cubicBezTo>
                  <a:cubicBezTo>
                    <a:pt x="1201" y="5393"/>
                    <a:pt x="2557" y="9084"/>
                    <a:pt x="3688" y="9274"/>
                  </a:cubicBezTo>
                  <a:cubicBezTo>
                    <a:pt x="3722" y="9280"/>
                    <a:pt x="3757" y="9283"/>
                    <a:pt x="3793" y="9283"/>
                  </a:cubicBezTo>
                  <a:cubicBezTo>
                    <a:pt x="4968" y="9283"/>
                    <a:pt x="7386" y="6316"/>
                    <a:pt x="9841" y="2800"/>
                  </a:cubicBezTo>
                  <a:cubicBezTo>
                    <a:pt x="8722" y="1423"/>
                    <a:pt x="7122" y="427"/>
                    <a:pt x="5235" y="106"/>
                  </a:cubicBezTo>
                  <a:cubicBezTo>
                    <a:pt x="4813" y="35"/>
                    <a:pt x="4393" y="1"/>
                    <a:pt x="397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573;p33"/>
            <p:cNvSpPr/>
            <p:nvPr/>
          </p:nvSpPr>
          <p:spPr>
            <a:xfrm rot="-5053807">
              <a:off x="5874153" y="1172687"/>
              <a:ext cx="217532" cy="106353"/>
            </a:xfrm>
            <a:custGeom>
              <a:avLst/>
              <a:gdLst/>
              <a:ahLst/>
              <a:cxnLst/>
              <a:rect l="l" t="t" r="r" b="b"/>
              <a:pathLst>
                <a:path w="21546" h="10534" extrusionOk="0">
                  <a:moveTo>
                    <a:pt x="6066" y="0"/>
                  </a:moveTo>
                  <a:cubicBezTo>
                    <a:pt x="4512" y="0"/>
                    <a:pt x="3016" y="226"/>
                    <a:pt x="2196" y="946"/>
                  </a:cubicBezTo>
                  <a:cubicBezTo>
                    <a:pt x="0" y="2878"/>
                    <a:pt x="138" y="7179"/>
                    <a:pt x="138" y="7179"/>
                  </a:cubicBezTo>
                  <a:lnTo>
                    <a:pt x="9829" y="10293"/>
                  </a:lnTo>
                  <a:lnTo>
                    <a:pt x="20004" y="10533"/>
                  </a:lnTo>
                  <a:cubicBezTo>
                    <a:pt x="20003" y="10533"/>
                    <a:pt x="21545" y="6515"/>
                    <a:pt x="20104" y="3969"/>
                  </a:cubicBezTo>
                  <a:cubicBezTo>
                    <a:pt x="18664" y="1423"/>
                    <a:pt x="11458" y="639"/>
                    <a:pt x="11458" y="639"/>
                  </a:cubicBezTo>
                  <a:cubicBezTo>
                    <a:pt x="11458" y="639"/>
                    <a:pt x="8680" y="0"/>
                    <a:pt x="606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574;p33"/>
            <p:cNvSpPr/>
            <p:nvPr/>
          </p:nvSpPr>
          <p:spPr>
            <a:xfrm rot="-5053807">
              <a:off x="5929236" y="1190596"/>
              <a:ext cx="246487" cy="110775"/>
            </a:xfrm>
            <a:custGeom>
              <a:avLst/>
              <a:gdLst/>
              <a:ahLst/>
              <a:cxnLst/>
              <a:rect l="l" t="t" r="r" b="b"/>
              <a:pathLst>
                <a:path w="24414" h="10972" extrusionOk="0">
                  <a:moveTo>
                    <a:pt x="4507" y="1"/>
                  </a:moveTo>
                  <a:cubicBezTo>
                    <a:pt x="2501" y="1"/>
                    <a:pt x="730" y="1447"/>
                    <a:pt x="385" y="3490"/>
                  </a:cubicBezTo>
                  <a:cubicBezTo>
                    <a:pt x="1" y="5770"/>
                    <a:pt x="1536" y="7929"/>
                    <a:pt x="3815" y="8314"/>
                  </a:cubicBezTo>
                  <a:lnTo>
                    <a:pt x="19204" y="10913"/>
                  </a:lnTo>
                  <a:cubicBezTo>
                    <a:pt x="19440" y="10952"/>
                    <a:pt x="19675" y="10972"/>
                    <a:pt x="19906" y="10972"/>
                  </a:cubicBezTo>
                  <a:cubicBezTo>
                    <a:pt x="21912" y="10972"/>
                    <a:pt x="23685" y="9526"/>
                    <a:pt x="24029" y="7481"/>
                  </a:cubicBezTo>
                  <a:cubicBezTo>
                    <a:pt x="24413" y="5203"/>
                    <a:pt x="22877" y="3043"/>
                    <a:pt x="20599" y="2657"/>
                  </a:cubicBezTo>
                  <a:lnTo>
                    <a:pt x="5209" y="60"/>
                  </a:lnTo>
                  <a:cubicBezTo>
                    <a:pt x="4973" y="20"/>
                    <a:pt x="4738" y="1"/>
                    <a:pt x="450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33"/>
            <p:cNvSpPr/>
            <p:nvPr/>
          </p:nvSpPr>
          <p:spPr>
            <a:xfrm rot="-5053807">
              <a:off x="5940279" y="1231350"/>
              <a:ext cx="177894" cy="41768"/>
            </a:xfrm>
            <a:custGeom>
              <a:avLst/>
              <a:gdLst/>
              <a:ahLst/>
              <a:cxnLst/>
              <a:rect l="l" t="t" r="r" b="b"/>
              <a:pathLst>
                <a:path w="17620" h="4137" extrusionOk="0">
                  <a:moveTo>
                    <a:pt x="763" y="0"/>
                  </a:moveTo>
                  <a:cubicBezTo>
                    <a:pt x="424" y="0"/>
                    <a:pt x="124" y="245"/>
                    <a:pt x="66" y="592"/>
                  </a:cubicBezTo>
                  <a:cubicBezTo>
                    <a:pt x="0" y="979"/>
                    <a:pt x="260" y="1344"/>
                    <a:pt x="646" y="1410"/>
                  </a:cubicBezTo>
                  <a:lnTo>
                    <a:pt x="16737" y="4126"/>
                  </a:lnTo>
                  <a:cubicBezTo>
                    <a:pt x="16777" y="4133"/>
                    <a:pt x="16817" y="4136"/>
                    <a:pt x="16856" y="4136"/>
                  </a:cubicBezTo>
                  <a:cubicBezTo>
                    <a:pt x="17196" y="4136"/>
                    <a:pt x="17496" y="3891"/>
                    <a:pt x="17555" y="3546"/>
                  </a:cubicBezTo>
                  <a:cubicBezTo>
                    <a:pt x="17619" y="3160"/>
                    <a:pt x="17361" y="2794"/>
                    <a:pt x="16972" y="2726"/>
                  </a:cubicBezTo>
                  <a:lnTo>
                    <a:pt x="883" y="11"/>
                  </a:lnTo>
                  <a:cubicBezTo>
                    <a:pt x="842" y="4"/>
                    <a:pt x="802" y="0"/>
                    <a:pt x="7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33"/>
            <p:cNvSpPr/>
            <p:nvPr/>
          </p:nvSpPr>
          <p:spPr>
            <a:xfrm rot="-5053807">
              <a:off x="5981675" y="1215979"/>
              <a:ext cx="177874" cy="41758"/>
            </a:xfrm>
            <a:custGeom>
              <a:avLst/>
              <a:gdLst/>
              <a:ahLst/>
              <a:cxnLst/>
              <a:rect l="l" t="t" r="r" b="b"/>
              <a:pathLst>
                <a:path w="17618" h="4136" extrusionOk="0">
                  <a:moveTo>
                    <a:pt x="765" y="1"/>
                  </a:moveTo>
                  <a:cubicBezTo>
                    <a:pt x="425" y="1"/>
                    <a:pt x="124" y="245"/>
                    <a:pt x="65" y="592"/>
                  </a:cubicBezTo>
                  <a:cubicBezTo>
                    <a:pt x="1" y="978"/>
                    <a:pt x="259" y="1344"/>
                    <a:pt x="647" y="1410"/>
                  </a:cubicBezTo>
                  <a:lnTo>
                    <a:pt x="16735" y="4125"/>
                  </a:lnTo>
                  <a:cubicBezTo>
                    <a:pt x="16776" y="4132"/>
                    <a:pt x="16816" y="4135"/>
                    <a:pt x="16855" y="4135"/>
                  </a:cubicBezTo>
                  <a:cubicBezTo>
                    <a:pt x="17195" y="4135"/>
                    <a:pt x="17494" y="3891"/>
                    <a:pt x="17553" y="3545"/>
                  </a:cubicBezTo>
                  <a:cubicBezTo>
                    <a:pt x="17618" y="3159"/>
                    <a:pt x="17359" y="2792"/>
                    <a:pt x="16972" y="2728"/>
                  </a:cubicBezTo>
                  <a:lnTo>
                    <a:pt x="883" y="10"/>
                  </a:lnTo>
                  <a:cubicBezTo>
                    <a:pt x="844" y="4"/>
                    <a:pt x="804" y="1"/>
                    <a:pt x="7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33"/>
            <p:cNvSpPr/>
            <p:nvPr/>
          </p:nvSpPr>
          <p:spPr>
            <a:xfrm rot="-5053807">
              <a:off x="6420406" y="990467"/>
              <a:ext cx="150120" cy="829096"/>
            </a:xfrm>
            <a:custGeom>
              <a:avLst/>
              <a:gdLst/>
              <a:ahLst/>
              <a:cxnLst/>
              <a:rect l="l" t="t" r="r" b="b"/>
              <a:pathLst>
                <a:path w="14869" h="82120" extrusionOk="0">
                  <a:moveTo>
                    <a:pt x="14263" y="1"/>
                  </a:moveTo>
                  <a:cubicBezTo>
                    <a:pt x="14031" y="1"/>
                    <a:pt x="13804" y="133"/>
                    <a:pt x="13754" y="429"/>
                  </a:cubicBezTo>
                  <a:cubicBezTo>
                    <a:pt x="10236" y="21264"/>
                    <a:pt x="6719" y="42098"/>
                    <a:pt x="3201" y="62932"/>
                  </a:cubicBezTo>
                  <a:cubicBezTo>
                    <a:pt x="2155" y="69126"/>
                    <a:pt x="1110" y="75320"/>
                    <a:pt x="64" y="81514"/>
                  </a:cubicBezTo>
                  <a:cubicBezTo>
                    <a:pt x="0" y="81896"/>
                    <a:pt x="307" y="82119"/>
                    <a:pt x="607" y="82119"/>
                  </a:cubicBezTo>
                  <a:cubicBezTo>
                    <a:pt x="838" y="82119"/>
                    <a:pt x="1066" y="81986"/>
                    <a:pt x="1116" y="81691"/>
                  </a:cubicBezTo>
                  <a:cubicBezTo>
                    <a:pt x="4632" y="60856"/>
                    <a:pt x="8150" y="40021"/>
                    <a:pt x="11666" y="19188"/>
                  </a:cubicBezTo>
                  <a:cubicBezTo>
                    <a:pt x="12712" y="12993"/>
                    <a:pt x="13757" y="6800"/>
                    <a:pt x="14803" y="606"/>
                  </a:cubicBezTo>
                  <a:cubicBezTo>
                    <a:pt x="14868" y="223"/>
                    <a:pt x="14562" y="1"/>
                    <a:pt x="142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33"/>
            <p:cNvSpPr/>
            <p:nvPr/>
          </p:nvSpPr>
          <p:spPr>
            <a:xfrm rot="-5053807">
              <a:off x="6439781" y="920001"/>
              <a:ext cx="150120" cy="829076"/>
            </a:xfrm>
            <a:custGeom>
              <a:avLst/>
              <a:gdLst/>
              <a:ahLst/>
              <a:cxnLst/>
              <a:rect l="l" t="t" r="r" b="b"/>
              <a:pathLst>
                <a:path w="14869" h="82118" extrusionOk="0">
                  <a:moveTo>
                    <a:pt x="14262" y="0"/>
                  </a:moveTo>
                  <a:cubicBezTo>
                    <a:pt x="14031" y="0"/>
                    <a:pt x="13803" y="133"/>
                    <a:pt x="13753" y="428"/>
                  </a:cubicBezTo>
                  <a:cubicBezTo>
                    <a:pt x="10236" y="21263"/>
                    <a:pt x="6719" y="42096"/>
                    <a:pt x="3202" y="62931"/>
                  </a:cubicBezTo>
                  <a:cubicBezTo>
                    <a:pt x="2156" y="69125"/>
                    <a:pt x="1109" y="75318"/>
                    <a:pt x="64" y="81511"/>
                  </a:cubicBezTo>
                  <a:cubicBezTo>
                    <a:pt x="0" y="81894"/>
                    <a:pt x="306" y="82118"/>
                    <a:pt x="606" y="82118"/>
                  </a:cubicBezTo>
                  <a:cubicBezTo>
                    <a:pt x="837" y="82118"/>
                    <a:pt x="1064" y="81985"/>
                    <a:pt x="1114" y="81690"/>
                  </a:cubicBezTo>
                  <a:cubicBezTo>
                    <a:pt x="4631" y="60855"/>
                    <a:pt x="8148" y="40022"/>
                    <a:pt x="11666" y="19186"/>
                  </a:cubicBezTo>
                  <a:cubicBezTo>
                    <a:pt x="12711" y="12992"/>
                    <a:pt x="13758" y="6799"/>
                    <a:pt x="14804" y="605"/>
                  </a:cubicBezTo>
                  <a:cubicBezTo>
                    <a:pt x="14868" y="223"/>
                    <a:pt x="14562" y="0"/>
                    <a:pt x="1426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33"/>
            <p:cNvSpPr/>
            <p:nvPr/>
          </p:nvSpPr>
          <p:spPr>
            <a:xfrm rot="-5053807">
              <a:off x="6740997" y="1279958"/>
              <a:ext cx="54287" cy="184447"/>
            </a:xfrm>
            <a:custGeom>
              <a:avLst/>
              <a:gdLst/>
              <a:ahLst/>
              <a:cxnLst/>
              <a:rect l="l" t="t" r="r" b="b"/>
              <a:pathLst>
                <a:path w="5377" h="18269" extrusionOk="0">
                  <a:moveTo>
                    <a:pt x="4239" y="1"/>
                  </a:moveTo>
                  <a:cubicBezTo>
                    <a:pt x="3747" y="1"/>
                    <a:pt x="3238" y="288"/>
                    <a:pt x="3123" y="905"/>
                  </a:cubicBezTo>
                  <a:cubicBezTo>
                    <a:pt x="2120" y="6315"/>
                    <a:pt x="1108" y="11725"/>
                    <a:pt x="132" y="17140"/>
                  </a:cubicBezTo>
                  <a:cubicBezTo>
                    <a:pt x="0" y="17870"/>
                    <a:pt x="560" y="18269"/>
                    <a:pt x="1140" y="18269"/>
                  </a:cubicBezTo>
                  <a:cubicBezTo>
                    <a:pt x="1632" y="18269"/>
                    <a:pt x="2138" y="17981"/>
                    <a:pt x="2250" y="17365"/>
                  </a:cubicBezTo>
                  <a:cubicBezTo>
                    <a:pt x="3227" y="11950"/>
                    <a:pt x="4236" y="6539"/>
                    <a:pt x="5242" y="1129"/>
                  </a:cubicBezTo>
                  <a:cubicBezTo>
                    <a:pt x="5377" y="400"/>
                    <a:pt x="4819" y="1"/>
                    <a:pt x="42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33"/>
            <p:cNvSpPr/>
            <p:nvPr/>
          </p:nvSpPr>
          <p:spPr>
            <a:xfrm rot="-5053807">
              <a:off x="6641429" y="1328923"/>
              <a:ext cx="26068" cy="23019"/>
            </a:xfrm>
            <a:custGeom>
              <a:avLst/>
              <a:gdLst/>
              <a:ahLst/>
              <a:cxnLst/>
              <a:rect l="l" t="t" r="r" b="b"/>
              <a:pathLst>
                <a:path w="2582" h="2280" extrusionOk="0">
                  <a:moveTo>
                    <a:pt x="1292" y="0"/>
                  </a:moveTo>
                  <a:cubicBezTo>
                    <a:pt x="837" y="0"/>
                    <a:pt x="407" y="274"/>
                    <a:pt x="231" y="722"/>
                  </a:cubicBezTo>
                  <a:cubicBezTo>
                    <a:pt x="0" y="1309"/>
                    <a:pt x="288" y="1970"/>
                    <a:pt x="872" y="2200"/>
                  </a:cubicBezTo>
                  <a:cubicBezTo>
                    <a:pt x="1010" y="2254"/>
                    <a:pt x="1151" y="2280"/>
                    <a:pt x="1290" y="2280"/>
                  </a:cubicBezTo>
                  <a:cubicBezTo>
                    <a:pt x="1745" y="2280"/>
                    <a:pt x="2174" y="2006"/>
                    <a:pt x="2351" y="1558"/>
                  </a:cubicBezTo>
                  <a:cubicBezTo>
                    <a:pt x="2581" y="972"/>
                    <a:pt x="2294" y="312"/>
                    <a:pt x="1708" y="79"/>
                  </a:cubicBezTo>
                  <a:cubicBezTo>
                    <a:pt x="1571" y="26"/>
                    <a:pt x="1430" y="0"/>
                    <a:pt x="12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81" name="Google Shape;581;p33"/>
          <p:cNvGrpSpPr/>
          <p:nvPr/>
        </p:nvGrpSpPr>
        <p:grpSpPr>
          <a:xfrm>
            <a:off x="1477445" y="649589"/>
            <a:ext cx="6955891" cy="3877731"/>
            <a:chOff x="1540797" y="789840"/>
            <a:chExt cx="6883279" cy="3813652"/>
          </a:xfrm>
        </p:grpSpPr>
        <p:sp>
          <p:nvSpPr>
            <p:cNvPr id="582" name="Google Shape;582;p33"/>
            <p:cNvSpPr/>
            <p:nvPr/>
          </p:nvSpPr>
          <p:spPr>
            <a:xfrm rot="5400000">
              <a:off x="8021892" y="4304558"/>
              <a:ext cx="56604" cy="541265"/>
            </a:xfrm>
            <a:custGeom>
              <a:avLst/>
              <a:gdLst/>
              <a:ahLst/>
              <a:cxnLst/>
              <a:rect l="l" t="t" r="r" b="b"/>
              <a:pathLst>
                <a:path w="2582" h="21396" extrusionOk="0">
                  <a:moveTo>
                    <a:pt x="1340" y="0"/>
                  </a:moveTo>
                  <a:cubicBezTo>
                    <a:pt x="691" y="0"/>
                    <a:pt x="1" y="451"/>
                    <a:pt x="5" y="1289"/>
                  </a:cubicBezTo>
                  <a:cubicBezTo>
                    <a:pt x="38" y="7629"/>
                    <a:pt x="65" y="13969"/>
                    <a:pt x="129" y="20309"/>
                  </a:cubicBezTo>
                  <a:cubicBezTo>
                    <a:pt x="136" y="21048"/>
                    <a:pt x="674" y="21396"/>
                    <a:pt x="1244" y="21396"/>
                  </a:cubicBezTo>
                  <a:cubicBezTo>
                    <a:pt x="1892" y="21396"/>
                    <a:pt x="2582" y="20944"/>
                    <a:pt x="2574" y="20107"/>
                  </a:cubicBezTo>
                  <a:cubicBezTo>
                    <a:pt x="2509" y="13769"/>
                    <a:pt x="2483" y="7428"/>
                    <a:pt x="2452" y="1088"/>
                  </a:cubicBezTo>
                  <a:cubicBezTo>
                    <a:pt x="2447" y="348"/>
                    <a:pt x="1909" y="0"/>
                    <a:pt x="13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583;p33"/>
            <p:cNvSpPr/>
            <p:nvPr/>
          </p:nvSpPr>
          <p:spPr>
            <a:xfrm rot="5400000">
              <a:off x="8359621" y="4536889"/>
              <a:ext cx="62479" cy="66431"/>
            </a:xfrm>
            <a:custGeom>
              <a:avLst/>
              <a:gdLst/>
              <a:ahLst/>
              <a:cxnLst/>
              <a:rect l="l" t="t" r="r" b="b"/>
              <a:pathLst>
                <a:path w="2850" h="2626" extrusionOk="0">
                  <a:moveTo>
                    <a:pt x="1421" y="1"/>
                  </a:moveTo>
                  <a:cubicBezTo>
                    <a:pt x="803" y="1"/>
                    <a:pt x="253" y="440"/>
                    <a:pt x="135" y="1070"/>
                  </a:cubicBezTo>
                  <a:cubicBezTo>
                    <a:pt x="0" y="1783"/>
                    <a:pt x="469" y="2468"/>
                    <a:pt x="1182" y="2603"/>
                  </a:cubicBezTo>
                  <a:cubicBezTo>
                    <a:pt x="1264" y="2618"/>
                    <a:pt x="1346" y="2626"/>
                    <a:pt x="1427" y="2626"/>
                  </a:cubicBezTo>
                  <a:cubicBezTo>
                    <a:pt x="2045" y="2626"/>
                    <a:pt x="2596" y="2186"/>
                    <a:pt x="2714" y="1556"/>
                  </a:cubicBezTo>
                  <a:cubicBezTo>
                    <a:pt x="2850" y="843"/>
                    <a:pt x="2381" y="158"/>
                    <a:pt x="1667" y="24"/>
                  </a:cubicBezTo>
                  <a:cubicBezTo>
                    <a:pt x="1585" y="8"/>
                    <a:pt x="1502" y="1"/>
                    <a:pt x="1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584;p33"/>
            <p:cNvSpPr/>
            <p:nvPr/>
          </p:nvSpPr>
          <p:spPr>
            <a:xfrm rot="10800000">
              <a:off x="1540797" y="3958953"/>
              <a:ext cx="56604" cy="541265"/>
            </a:xfrm>
            <a:custGeom>
              <a:avLst/>
              <a:gdLst/>
              <a:ahLst/>
              <a:cxnLst/>
              <a:rect l="l" t="t" r="r" b="b"/>
              <a:pathLst>
                <a:path w="2582" h="21396" extrusionOk="0">
                  <a:moveTo>
                    <a:pt x="1340" y="0"/>
                  </a:moveTo>
                  <a:cubicBezTo>
                    <a:pt x="691" y="0"/>
                    <a:pt x="1" y="451"/>
                    <a:pt x="5" y="1289"/>
                  </a:cubicBezTo>
                  <a:cubicBezTo>
                    <a:pt x="38" y="7629"/>
                    <a:pt x="65" y="13969"/>
                    <a:pt x="129" y="20309"/>
                  </a:cubicBezTo>
                  <a:cubicBezTo>
                    <a:pt x="136" y="21048"/>
                    <a:pt x="674" y="21396"/>
                    <a:pt x="1244" y="21396"/>
                  </a:cubicBezTo>
                  <a:cubicBezTo>
                    <a:pt x="1892" y="21396"/>
                    <a:pt x="2582" y="20944"/>
                    <a:pt x="2574" y="20107"/>
                  </a:cubicBezTo>
                  <a:cubicBezTo>
                    <a:pt x="2509" y="13769"/>
                    <a:pt x="2483" y="7428"/>
                    <a:pt x="2452" y="1088"/>
                  </a:cubicBezTo>
                  <a:cubicBezTo>
                    <a:pt x="2447" y="348"/>
                    <a:pt x="1909" y="0"/>
                    <a:pt x="13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585;p33"/>
            <p:cNvSpPr/>
            <p:nvPr/>
          </p:nvSpPr>
          <p:spPr>
            <a:xfrm rot="10800000">
              <a:off x="1542945" y="4537036"/>
              <a:ext cx="62479" cy="66431"/>
            </a:xfrm>
            <a:custGeom>
              <a:avLst/>
              <a:gdLst/>
              <a:ahLst/>
              <a:cxnLst/>
              <a:rect l="l" t="t" r="r" b="b"/>
              <a:pathLst>
                <a:path w="2850" h="2626" extrusionOk="0">
                  <a:moveTo>
                    <a:pt x="1421" y="1"/>
                  </a:moveTo>
                  <a:cubicBezTo>
                    <a:pt x="803" y="1"/>
                    <a:pt x="253" y="440"/>
                    <a:pt x="135" y="1070"/>
                  </a:cubicBezTo>
                  <a:cubicBezTo>
                    <a:pt x="0" y="1783"/>
                    <a:pt x="469" y="2468"/>
                    <a:pt x="1182" y="2603"/>
                  </a:cubicBezTo>
                  <a:cubicBezTo>
                    <a:pt x="1264" y="2618"/>
                    <a:pt x="1346" y="2626"/>
                    <a:pt x="1427" y="2626"/>
                  </a:cubicBezTo>
                  <a:cubicBezTo>
                    <a:pt x="2045" y="2626"/>
                    <a:pt x="2596" y="2186"/>
                    <a:pt x="2714" y="1556"/>
                  </a:cubicBezTo>
                  <a:cubicBezTo>
                    <a:pt x="2850" y="843"/>
                    <a:pt x="2381" y="158"/>
                    <a:pt x="1667" y="24"/>
                  </a:cubicBezTo>
                  <a:cubicBezTo>
                    <a:pt x="1585" y="8"/>
                    <a:pt x="1502" y="1"/>
                    <a:pt x="1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586;p33"/>
            <p:cNvSpPr/>
            <p:nvPr/>
          </p:nvSpPr>
          <p:spPr>
            <a:xfrm rot="5400000">
              <a:off x="1783142" y="555533"/>
              <a:ext cx="56604" cy="541265"/>
            </a:xfrm>
            <a:custGeom>
              <a:avLst/>
              <a:gdLst/>
              <a:ahLst/>
              <a:cxnLst/>
              <a:rect l="l" t="t" r="r" b="b"/>
              <a:pathLst>
                <a:path w="2582" h="21396" extrusionOk="0">
                  <a:moveTo>
                    <a:pt x="1340" y="0"/>
                  </a:moveTo>
                  <a:cubicBezTo>
                    <a:pt x="691" y="0"/>
                    <a:pt x="1" y="451"/>
                    <a:pt x="5" y="1289"/>
                  </a:cubicBezTo>
                  <a:cubicBezTo>
                    <a:pt x="38" y="7629"/>
                    <a:pt x="65" y="13969"/>
                    <a:pt x="129" y="20309"/>
                  </a:cubicBezTo>
                  <a:cubicBezTo>
                    <a:pt x="136" y="21048"/>
                    <a:pt x="674" y="21396"/>
                    <a:pt x="1244" y="21396"/>
                  </a:cubicBezTo>
                  <a:cubicBezTo>
                    <a:pt x="1892" y="21396"/>
                    <a:pt x="2582" y="20944"/>
                    <a:pt x="2574" y="20107"/>
                  </a:cubicBezTo>
                  <a:cubicBezTo>
                    <a:pt x="2509" y="13769"/>
                    <a:pt x="2483" y="7428"/>
                    <a:pt x="2452" y="1088"/>
                  </a:cubicBezTo>
                  <a:cubicBezTo>
                    <a:pt x="2447" y="348"/>
                    <a:pt x="1909" y="0"/>
                    <a:pt x="13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587;p33"/>
            <p:cNvSpPr/>
            <p:nvPr/>
          </p:nvSpPr>
          <p:spPr>
            <a:xfrm rot="5400000">
              <a:off x="2120871" y="787864"/>
              <a:ext cx="62479" cy="66431"/>
            </a:xfrm>
            <a:custGeom>
              <a:avLst/>
              <a:gdLst/>
              <a:ahLst/>
              <a:cxnLst/>
              <a:rect l="l" t="t" r="r" b="b"/>
              <a:pathLst>
                <a:path w="2850" h="2626" extrusionOk="0">
                  <a:moveTo>
                    <a:pt x="1421" y="1"/>
                  </a:moveTo>
                  <a:cubicBezTo>
                    <a:pt x="803" y="1"/>
                    <a:pt x="253" y="440"/>
                    <a:pt x="135" y="1070"/>
                  </a:cubicBezTo>
                  <a:cubicBezTo>
                    <a:pt x="0" y="1783"/>
                    <a:pt x="469" y="2468"/>
                    <a:pt x="1182" y="2603"/>
                  </a:cubicBezTo>
                  <a:cubicBezTo>
                    <a:pt x="1264" y="2618"/>
                    <a:pt x="1346" y="2626"/>
                    <a:pt x="1427" y="2626"/>
                  </a:cubicBezTo>
                  <a:cubicBezTo>
                    <a:pt x="2045" y="2626"/>
                    <a:pt x="2596" y="2186"/>
                    <a:pt x="2714" y="1556"/>
                  </a:cubicBezTo>
                  <a:cubicBezTo>
                    <a:pt x="2850" y="843"/>
                    <a:pt x="2381" y="158"/>
                    <a:pt x="1667" y="24"/>
                  </a:cubicBezTo>
                  <a:cubicBezTo>
                    <a:pt x="1585" y="8"/>
                    <a:pt x="1502" y="1"/>
                    <a:pt x="1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588;p33"/>
            <p:cNvSpPr/>
            <p:nvPr/>
          </p:nvSpPr>
          <p:spPr>
            <a:xfrm rot="10800000">
              <a:off x="8359372" y="789853"/>
              <a:ext cx="56604" cy="541265"/>
            </a:xfrm>
            <a:custGeom>
              <a:avLst/>
              <a:gdLst/>
              <a:ahLst/>
              <a:cxnLst/>
              <a:rect l="l" t="t" r="r" b="b"/>
              <a:pathLst>
                <a:path w="2582" h="21396" extrusionOk="0">
                  <a:moveTo>
                    <a:pt x="1340" y="0"/>
                  </a:moveTo>
                  <a:cubicBezTo>
                    <a:pt x="691" y="0"/>
                    <a:pt x="1" y="451"/>
                    <a:pt x="5" y="1289"/>
                  </a:cubicBezTo>
                  <a:cubicBezTo>
                    <a:pt x="38" y="7629"/>
                    <a:pt x="65" y="13969"/>
                    <a:pt x="129" y="20309"/>
                  </a:cubicBezTo>
                  <a:cubicBezTo>
                    <a:pt x="136" y="21048"/>
                    <a:pt x="674" y="21396"/>
                    <a:pt x="1244" y="21396"/>
                  </a:cubicBezTo>
                  <a:cubicBezTo>
                    <a:pt x="1892" y="21396"/>
                    <a:pt x="2582" y="20944"/>
                    <a:pt x="2574" y="20107"/>
                  </a:cubicBezTo>
                  <a:cubicBezTo>
                    <a:pt x="2509" y="13769"/>
                    <a:pt x="2483" y="7428"/>
                    <a:pt x="2452" y="1088"/>
                  </a:cubicBezTo>
                  <a:cubicBezTo>
                    <a:pt x="2447" y="348"/>
                    <a:pt x="1909" y="0"/>
                    <a:pt x="13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589;p33"/>
            <p:cNvSpPr/>
            <p:nvPr/>
          </p:nvSpPr>
          <p:spPr>
            <a:xfrm rot="10800000">
              <a:off x="8361520" y="1367936"/>
              <a:ext cx="62479" cy="66431"/>
            </a:xfrm>
            <a:custGeom>
              <a:avLst/>
              <a:gdLst/>
              <a:ahLst/>
              <a:cxnLst/>
              <a:rect l="l" t="t" r="r" b="b"/>
              <a:pathLst>
                <a:path w="2850" h="2626" extrusionOk="0">
                  <a:moveTo>
                    <a:pt x="1421" y="1"/>
                  </a:moveTo>
                  <a:cubicBezTo>
                    <a:pt x="803" y="1"/>
                    <a:pt x="253" y="440"/>
                    <a:pt x="135" y="1070"/>
                  </a:cubicBezTo>
                  <a:cubicBezTo>
                    <a:pt x="0" y="1783"/>
                    <a:pt x="469" y="2468"/>
                    <a:pt x="1182" y="2603"/>
                  </a:cubicBezTo>
                  <a:cubicBezTo>
                    <a:pt x="1264" y="2618"/>
                    <a:pt x="1346" y="2626"/>
                    <a:pt x="1427" y="2626"/>
                  </a:cubicBezTo>
                  <a:cubicBezTo>
                    <a:pt x="2045" y="2626"/>
                    <a:pt x="2596" y="2186"/>
                    <a:pt x="2714" y="1556"/>
                  </a:cubicBezTo>
                  <a:cubicBezTo>
                    <a:pt x="2850" y="843"/>
                    <a:pt x="2381" y="158"/>
                    <a:pt x="1667" y="24"/>
                  </a:cubicBezTo>
                  <a:cubicBezTo>
                    <a:pt x="1585" y="8"/>
                    <a:pt x="1502" y="1"/>
                    <a:pt x="1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590" name="Google Shape;590;p33"/>
          <p:cNvGrpSpPr/>
          <p:nvPr/>
        </p:nvGrpSpPr>
        <p:grpSpPr>
          <a:xfrm>
            <a:off x="994762" y="4384214"/>
            <a:ext cx="459325" cy="459303"/>
            <a:chOff x="1946450" y="2805750"/>
            <a:chExt cx="702000" cy="702025"/>
          </a:xfrm>
        </p:grpSpPr>
        <p:sp>
          <p:nvSpPr>
            <p:cNvPr id="591" name="Google Shape;591;p33"/>
            <p:cNvSpPr/>
            <p:nvPr/>
          </p:nvSpPr>
          <p:spPr>
            <a:xfrm>
              <a:off x="2176900" y="2883525"/>
              <a:ext cx="471550" cy="546425"/>
            </a:xfrm>
            <a:custGeom>
              <a:avLst/>
              <a:gdLst/>
              <a:ahLst/>
              <a:cxnLst/>
              <a:rect l="l" t="t" r="r" b="b"/>
              <a:pathLst>
                <a:path w="18862" h="21857" extrusionOk="0">
                  <a:moveTo>
                    <a:pt x="12340" y="1"/>
                  </a:moveTo>
                  <a:cubicBezTo>
                    <a:pt x="11467" y="1"/>
                    <a:pt x="10594" y="334"/>
                    <a:pt x="9928" y="1001"/>
                  </a:cubicBezTo>
                  <a:lnTo>
                    <a:pt x="8232" y="2697"/>
                  </a:lnTo>
                  <a:lnTo>
                    <a:pt x="0" y="10928"/>
                  </a:lnTo>
                  <a:lnTo>
                    <a:pt x="8232" y="19161"/>
                  </a:lnTo>
                  <a:lnTo>
                    <a:pt x="9928" y="20857"/>
                  </a:lnTo>
                  <a:cubicBezTo>
                    <a:pt x="10594" y="21524"/>
                    <a:pt x="11467" y="21857"/>
                    <a:pt x="12340" y="21857"/>
                  </a:cubicBezTo>
                  <a:cubicBezTo>
                    <a:pt x="13212" y="21857"/>
                    <a:pt x="14085" y="21524"/>
                    <a:pt x="14751" y="20857"/>
                  </a:cubicBezTo>
                  <a:cubicBezTo>
                    <a:pt x="16083" y="19524"/>
                    <a:pt x="16083" y="17367"/>
                    <a:pt x="14751" y="16036"/>
                  </a:cubicBezTo>
                  <a:lnTo>
                    <a:pt x="13055" y="14338"/>
                  </a:lnTo>
                  <a:lnTo>
                    <a:pt x="15453" y="14338"/>
                  </a:lnTo>
                  <a:cubicBezTo>
                    <a:pt x="17336" y="14338"/>
                    <a:pt x="18862" y="12811"/>
                    <a:pt x="18862" y="10930"/>
                  </a:cubicBezTo>
                  <a:cubicBezTo>
                    <a:pt x="18862" y="9045"/>
                    <a:pt x="17336" y="7520"/>
                    <a:pt x="15453" y="7520"/>
                  </a:cubicBezTo>
                  <a:lnTo>
                    <a:pt x="13055" y="7520"/>
                  </a:lnTo>
                  <a:lnTo>
                    <a:pt x="14751" y="5824"/>
                  </a:lnTo>
                  <a:cubicBezTo>
                    <a:pt x="16083" y="4491"/>
                    <a:pt x="16083" y="2333"/>
                    <a:pt x="14751" y="1001"/>
                  </a:cubicBezTo>
                  <a:cubicBezTo>
                    <a:pt x="14085" y="334"/>
                    <a:pt x="13212" y="1"/>
                    <a:pt x="1234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592;p33"/>
            <p:cNvSpPr/>
            <p:nvPr/>
          </p:nvSpPr>
          <p:spPr>
            <a:xfrm>
              <a:off x="1946450" y="2805750"/>
              <a:ext cx="436250" cy="702025"/>
            </a:xfrm>
            <a:custGeom>
              <a:avLst/>
              <a:gdLst/>
              <a:ahLst/>
              <a:cxnLst/>
              <a:rect l="l" t="t" r="r" b="b"/>
              <a:pathLst>
                <a:path w="17450" h="28081" extrusionOk="0">
                  <a:moveTo>
                    <a:pt x="14040" y="1"/>
                  </a:moveTo>
                  <a:cubicBezTo>
                    <a:pt x="12157" y="1"/>
                    <a:pt x="10632" y="1526"/>
                    <a:pt x="10632" y="3409"/>
                  </a:cubicBezTo>
                  <a:lnTo>
                    <a:pt x="10632" y="5808"/>
                  </a:lnTo>
                  <a:lnTo>
                    <a:pt x="8934" y="4112"/>
                  </a:lnTo>
                  <a:cubicBezTo>
                    <a:pt x="8268" y="3446"/>
                    <a:pt x="7396" y="3113"/>
                    <a:pt x="6523" y="3113"/>
                  </a:cubicBezTo>
                  <a:cubicBezTo>
                    <a:pt x="5651" y="3113"/>
                    <a:pt x="4778" y="3446"/>
                    <a:pt x="4112" y="4112"/>
                  </a:cubicBezTo>
                  <a:cubicBezTo>
                    <a:pt x="2779" y="5444"/>
                    <a:pt x="2779" y="7602"/>
                    <a:pt x="4112" y="8935"/>
                  </a:cubicBezTo>
                  <a:lnTo>
                    <a:pt x="5809" y="10631"/>
                  </a:lnTo>
                  <a:lnTo>
                    <a:pt x="3410" y="10631"/>
                  </a:lnTo>
                  <a:cubicBezTo>
                    <a:pt x="1527" y="10631"/>
                    <a:pt x="0" y="12156"/>
                    <a:pt x="0" y="14041"/>
                  </a:cubicBezTo>
                  <a:cubicBezTo>
                    <a:pt x="0" y="15924"/>
                    <a:pt x="1527" y="17449"/>
                    <a:pt x="3410" y="17449"/>
                  </a:cubicBezTo>
                  <a:lnTo>
                    <a:pt x="5809" y="17449"/>
                  </a:lnTo>
                  <a:lnTo>
                    <a:pt x="4112" y="19147"/>
                  </a:lnTo>
                  <a:cubicBezTo>
                    <a:pt x="2779" y="20478"/>
                    <a:pt x="2779" y="22637"/>
                    <a:pt x="4112" y="23968"/>
                  </a:cubicBezTo>
                  <a:cubicBezTo>
                    <a:pt x="4778" y="24635"/>
                    <a:pt x="5651" y="24968"/>
                    <a:pt x="6523" y="24968"/>
                  </a:cubicBezTo>
                  <a:cubicBezTo>
                    <a:pt x="7396" y="24968"/>
                    <a:pt x="8268" y="24635"/>
                    <a:pt x="8934" y="23968"/>
                  </a:cubicBezTo>
                  <a:lnTo>
                    <a:pt x="10632" y="22272"/>
                  </a:lnTo>
                  <a:lnTo>
                    <a:pt x="10632" y="24671"/>
                  </a:lnTo>
                  <a:cubicBezTo>
                    <a:pt x="10632" y="26554"/>
                    <a:pt x="12157" y="28080"/>
                    <a:pt x="14040" y="28080"/>
                  </a:cubicBezTo>
                  <a:cubicBezTo>
                    <a:pt x="15923" y="28080"/>
                    <a:pt x="17450" y="26554"/>
                    <a:pt x="17450" y="24671"/>
                  </a:cubicBezTo>
                  <a:lnTo>
                    <a:pt x="17450" y="22272"/>
                  </a:lnTo>
                  <a:cubicBezTo>
                    <a:pt x="12904" y="17725"/>
                    <a:pt x="12904" y="10354"/>
                    <a:pt x="17450" y="5806"/>
                  </a:cubicBezTo>
                  <a:lnTo>
                    <a:pt x="17450" y="3409"/>
                  </a:lnTo>
                  <a:cubicBezTo>
                    <a:pt x="17450" y="1526"/>
                    <a:pt x="15923" y="1"/>
                    <a:pt x="1404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593;p33"/>
            <p:cNvSpPr/>
            <p:nvPr/>
          </p:nvSpPr>
          <p:spPr>
            <a:xfrm>
              <a:off x="2141200" y="3139375"/>
              <a:ext cx="84225" cy="67075"/>
            </a:xfrm>
            <a:custGeom>
              <a:avLst/>
              <a:gdLst/>
              <a:ahLst/>
              <a:cxnLst/>
              <a:rect l="l" t="t" r="r" b="b"/>
              <a:pathLst>
                <a:path w="3369" h="2683" extrusionOk="0">
                  <a:moveTo>
                    <a:pt x="1685" y="0"/>
                  </a:moveTo>
                  <a:cubicBezTo>
                    <a:pt x="755" y="0"/>
                    <a:pt x="1" y="601"/>
                    <a:pt x="1" y="1341"/>
                  </a:cubicBezTo>
                  <a:cubicBezTo>
                    <a:pt x="1" y="2082"/>
                    <a:pt x="755" y="2682"/>
                    <a:pt x="1685" y="2682"/>
                  </a:cubicBezTo>
                  <a:cubicBezTo>
                    <a:pt x="2615" y="2682"/>
                    <a:pt x="3369" y="2082"/>
                    <a:pt x="3369" y="1341"/>
                  </a:cubicBezTo>
                  <a:cubicBezTo>
                    <a:pt x="3369" y="601"/>
                    <a:pt x="2615" y="0"/>
                    <a:pt x="16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594;p33"/>
            <p:cNvSpPr/>
            <p:nvPr/>
          </p:nvSpPr>
          <p:spPr>
            <a:xfrm>
              <a:off x="2369475" y="3139375"/>
              <a:ext cx="84225" cy="67075"/>
            </a:xfrm>
            <a:custGeom>
              <a:avLst/>
              <a:gdLst/>
              <a:ahLst/>
              <a:cxnLst/>
              <a:rect l="l" t="t" r="r" b="b"/>
              <a:pathLst>
                <a:path w="3369" h="2683" extrusionOk="0">
                  <a:moveTo>
                    <a:pt x="1685" y="0"/>
                  </a:moveTo>
                  <a:cubicBezTo>
                    <a:pt x="754" y="0"/>
                    <a:pt x="0" y="601"/>
                    <a:pt x="0" y="1341"/>
                  </a:cubicBezTo>
                  <a:cubicBezTo>
                    <a:pt x="0" y="2082"/>
                    <a:pt x="754" y="2682"/>
                    <a:pt x="1685" y="2682"/>
                  </a:cubicBezTo>
                  <a:cubicBezTo>
                    <a:pt x="2616" y="2682"/>
                    <a:pt x="3368" y="2082"/>
                    <a:pt x="3368" y="1341"/>
                  </a:cubicBezTo>
                  <a:cubicBezTo>
                    <a:pt x="3368" y="601"/>
                    <a:pt x="2616" y="0"/>
                    <a:pt x="16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595;p33"/>
            <p:cNvSpPr/>
            <p:nvPr/>
          </p:nvSpPr>
          <p:spPr>
            <a:xfrm>
              <a:off x="2245950" y="3132550"/>
              <a:ext cx="102925" cy="41600"/>
            </a:xfrm>
            <a:custGeom>
              <a:avLst/>
              <a:gdLst/>
              <a:ahLst/>
              <a:cxnLst/>
              <a:rect l="l" t="t" r="r" b="b"/>
              <a:pathLst>
                <a:path w="4117" h="1664" extrusionOk="0">
                  <a:moveTo>
                    <a:pt x="424" y="1"/>
                  </a:moveTo>
                  <a:cubicBezTo>
                    <a:pt x="191" y="1"/>
                    <a:pt x="0" y="190"/>
                    <a:pt x="0" y="424"/>
                  </a:cubicBezTo>
                  <a:cubicBezTo>
                    <a:pt x="0" y="1108"/>
                    <a:pt x="558" y="1664"/>
                    <a:pt x="1241" y="1664"/>
                  </a:cubicBezTo>
                  <a:cubicBezTo>
                    <a:pt x="1554" y="1664"/>
                    <a:pt x="1840" y="1547"/>
                    <a:pt x="2059" y="1355"/>
                  </a:cubicBezTo>
                  <a:cubicBezTo>
                    <a:pt x="2277" y="1547"/>
                    <a:pt x="2563" y="1664"/>
                    <a:pt x="2876" y="1664"/>
                  </a:cubicBezTo>
                  <a:cubicBezTo>
                    <a:pt x="3559" y="1664"/>
                    <a:pt x="4117" y="1108"/>
                    <a:pt x="4117" y="424"/>
                  </a:cubicBezTo>
                  <a:cubicBezTo>
                    <a:pt x="4117" y="189"/>
                    <a:pt x="3927" y="1"/>
                    <a:pt x="3692" y="1"/>
                  </a:cubicBezTo>
                  <a:cubicBezTo>
                    <a:pt x="3459" y="1"/>
                    <a:pt x="3268" y="190"/>
                    <a:pt x="3268" y="424"/>
                  </a:cubicBezTo>
                  <a:cubicBezTo>
                    <a:pt x="3268" y="641"/>
                    <a:pt x="3093" y="818"/>
                    <a:pt x="2876" y="818"/>
                  </a:cubicBezTo>
                  <a:cubicBezTo>
                    <a:pt x="2657" y="818"/>
                    <a:pt x="2482" y="641"/>
                    <a:pt x="2482" y="424"/>
                  </a:cubicBezTo>
                  <a:cubicBezTo>
                    <a:pt x="2482" y="190"/>
                    <a:pt x="2291" y="1"/>
                    <a:pt x="2059" y="1"/>
                  </a:cubicBezTo>
                  <a:cubicBezTo>
                    <a:pt x="1824" y="1"/>
                    <a:pt x="1635" y="190"/>
                    <a:pt x="1635" y="424"/>
                  </a:cubicBezTo>
                  <a:cubicBezTo>
                    <a:pt x="1635" y="641"/>
                    <a:pt x="1458" y="818"/>
                    <a:pt x="1241" y="818"/>
                  </a:cubicBezTo>
                  <a:cubicBezTo>
                    <a:pt x="1024" y="818"/>
                    <a:pt x="849" y="641"/>
                    <a:pt x="849" y="424"/>
                  </a:cubicBezTo>
                  <a:cubicBezTo>
                    <a:pt x="849" y="190"/>
                    <a:pt x="658" y="1"/>
                    <a:pt x="424" y="1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596;p33"/>
            <p:cNvSpPr/>
            <p:nvPr/>
          </p:nvSpPr>
          <p:spPr>
            <a:xfrm>
              <a:off x="2180525" y="3096425"/>
              <a:ext cx="60100" cy="40650"/>
            </a:xfrm>
            <a:custGeom>
              <a:avLst/>
              <a:gdLst/>
              <a:ahLst/>
              <a:cxnLst/>
              <a:rect l="l" t="t" r="r" b="b"/>
              <a:pathLst>
                <a:path w="2404" h="1626" extrusionOk="0">
                  <a:moveTo>
                    <a:pt x="1201" y="1"/>
                  </a:moveTo>
                  <a:cubicBezTo>
                    <a:pt x="539" y="1"/>
                    <a:pt x="0" y="539"/>
                    <a:pt x="0" y="1201"/>
                  </a:cubicBezTo>
                  <a:cubicBezTo>
                    <a:pt x="0" y="1434"/>
                    <a:pt x="191" y="1625"/>
                    <a:pt x="424" y="1625"/>
                  </a:cubicBezTo>
                  <a:cubicBezTo>
                    <a:pt x="658" y="1625"/>
                    <a:pt x="848" y="1434"/>
                    <a:pt x="848" y="1201"/>
                  </a:cubicBezTo>
                  <a:cubicBezTo>
                    <a:pt x="848" y="1006"/>
                    <a:pt x="1006" y="848"/>
                    <a:pt x="1201" y="848"/>
                  </a:cubicBezTo>
                  <a:cubicBezTo>
                    <a:pt x="1398" y="848"/>
                    <a:pt x="1556" y="1006"/>
                    <a:pt x="1556" y="1201"/>
                  </a:cubicBezTo>
                  <a:cubicBezTo>
                    <a:pt x="1556" y="1434"/>
                    <a:pt x="1745" y="1625"/>
                    <a:pt x="1980" y="1625"/>
                  </a:cubicBezTo>
                  <a:cubicBezTo>
                    <a:pt x="2212" y="1625"/>
                    <a:pt x="2403" y="1434"/>
                    <a:pt x="2403" y="1201"/>
                  </a:cubicBezTo>
                  <a:cubicBezTo>
                    <a:pt x="2403" y="539"/>
                    <a:pt x="1865" y="1"/>
                    <a:pt x="1201" y="1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597;p33"/>
            <p:cNvSpPr/>
            <p:nvPr/>
          </p:nvSpPr>
          <p:spPr>
            <a:xfrm>
              <a:off x="2354325" y="3096425"/>
              <a:ext cx="60075" cy="40650"/>
            </a:xfrm>
            <a:custGeom>
              <a:avLst/>
              <a:gdLst/>
              <a:ahLst/>
              <a:cxnLst/>
              <a:rect l="l" t="t" r="r" b="b"/>
              <a:pathLst>
                <a:path w="2403" h="1626" extrusionOk="0">
                  <a:moveTo>
                    <a:pt x="1201" y="1"/>
                  </a:moveTo>
                  <a:cubicBezTo>
                    <a:pt x="539" y="1"/>
                    <a:pt x="0" y="539"/>
                    <a:pt x="0" y="1201"/>
                  </a:cubicBezTo>
                  <a:cubicBezTo>
                    <a:pt x="0" y="1434"/>
                    <a:pt x="191" y="1625"/>
                    <a:pt x="424" y="1625"/>
                  </a:cubicBezTo>
                  <a:cubicBezTo>
                    <a:pt x="658" y="1625"/>
                    <a:pt x="847" y="1434"/>
                    <a:pt x="847" y="1201"/>
                  </a:cubicBezTo>
                  <a:cubicBezTo>
                    <a:pt x="847" y="1006"/>
                    <a:pt x="1005" y="848"/>
                    <a:pt x="1201" y="848"/>
                  </a:cubicBezTo>
                  <a:cubicBezTo>
                    <a:pt x="1398" y="848"/>
                    <a:pt x="1556" y="1006"/>
                    <a:pt x="1556" y="1201"/>
                  </a:cubicBezTo>
                  <a:cubicBezTo>
                    <a:pt x="1556" y="1434"/>
                    <a:pt x="1745" y="1625"/>
                    <a:pt x="1979" y="1625"/>
                  </a:cubicBezTo>
                  <a:cubicBezTo>
                    <a:pt x="2212" y="1625"/>
                    <a:pt x="2403" y="1434"/>
                    <a:pt x="2403" y="1201"/>
                  </a:cubicBezTo>
                  <a:cubicBezTo>
                    <a:pt x="2403" y="539"/>
                    <a:pt x="1864" y="1"/>
                    <a:pt x="1201" y="1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BA9412D-C71C-49CE-B66F-0EFAFDED2FD3}"/>
              </a:ext>
            </a:extLst>
          </p:cNvPr>
          <p:cNvSpPr txBox="1"/>
          <p:nvPr/>
        </p:nvSpPr>
        <p:spPr>
          <a:xfrm>
            <a:off x="1572598" y="1603445"/>
            <a:ext cx="62691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1" dirty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TRÒ CHƠI </a:t>
            </a:r>
          </a:p>
          <a:p>
            <a:pPr algn="ctr"/>
            <a:r>
              <a:rPr lang="en-US" sz="4000" b="1" i="1" dirty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“ BÉ THÔNG THÁI”</a:t>
            </a:r>
            <a:endParaRPr lang="en-US" sz="4000" b="1" i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3" name="11">
            <a:hlinkClick r:id="" action="ppaction://media"/>
            <a:extLst>
              <a:ext uri="{FF2B5EF4-FFF2-40B4-BE49-F238E27FC236}">
                <a16:creationId xmlns:a16="http://schemas.microsoft.com/office/drawing/2014/main" id="{A0C56002-1CEE-4203-9929-CB93986B3C5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206346" y="89516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0"/>
    </mc:Choice>
    <mc:Fallback>
      <p:transition spd="slow" advClick="0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3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AB1A289-E670-422D-9E56-8C067C4BA613}"/>
              </a:ext>
            </a:extLst>
          </p:cNvPr>
          <p:cNvSpPr/>
          <p:nvPr/>
        </p:nvSpPr>
        <p:spPr>
          <a:xfrm>
            <a:off x="789710" y="678873"/>
            <a:ext cx="7786254" cy="1302328"/>
          </a:xfrm>
          <a:prstGeom prst="rect">
            <a:avLst/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 descr="Cute Animated Honey Bee Gifs at Best Animations | Animated bee, Motion  design animation, Animated clipart">
            <a:extLst>
              <a:ext uri="{FF2B5EF4-FFF2-40B4-BE49-F238E27FC236}">
                <a16:creationId xmlns:a16="http://schemas.microsoft.com/office/drawing/2014/main" id="{12BBE464-3817-4E0B-AA9B-D89CB4B3990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166" y="981075"/>
            <a:ext cx="655179" cy="658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Cute Animated Honey Bee Gifs at Best Animations | Animated bee, Motion  design animation, Animated clipart">
            <a:extLst>
              <a:ext uri="{FF2B5EF4-FFF2-40B4-BE49-F238E27FC236}">
                <a16:creationId xmlns:a16="http://schemas.microsoft.com/office/drawing/2014/main" id="{1BDD742A-2C2C-49CA-8AEC-C79458AB672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98" y="978478"/>
            <a:ext cx="655179" cy="658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Cute Animated Honey Bee Gifs at Best Animations | Animated bee, Motion  design animation, Animated clipart">
            <a:extLst>
              <a:ext uri="{FF2B5EF4-FFF2-40B4-BE49-F238E27FC236}">
                <a16:creationId xmlns:a16="http://schemas.microsoft.com/office/drawing/2014/main" id="{D3216A54-4E81-44F4-B71D-70A2C14AAD9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8230" y="1000991"/>
            <a:ext cx="655179" cy="658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Cute Animated Honey Bee Gifs at Best Animations | Animated bee, Motion  design animation, Animated clipart">
            <a:extLst>
              <a:ext uri="{FF2B5EF4-FFF2-40B4-BE49-F238E27FC236}">
                <a16:creationId xmlns:a16="http://schemas.microsoft.com/office/drawing/2014/main" id="{A1F0620D-184A-49D4-932D-907E1957A9B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6750" y="1000991"/>
            <a:ext cx="655179" cy="658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Plus Sign 8">
            <a:extLst>
              <a:ext uri="{FF2B5EF4-FFF2-40B4-BE49-F238E27FC236}">
                <a16:creationId xmlns:a16="http://schemas.microsoft.com/office/drawing/2014/main" id="{D2CC5415-4E6D-4EE7-81EA-6183B4496BD3}"/>
              </a:ext>
            </a:extLst>
          </p:cNvPr>
          <p:cNvSpPr/>
          <p:nvPr/>
        </p:nvSpPr>
        <p:spPr>
          <a:xfrm>
            <a:off x="3671455" y="1193223"/>
            <a:ext cx="498763" cy="54725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9" name="Picture 2" descr="Cute Animated Honey Bee Gifs at Best Animations | Animated bee, Motion  design animation, Animated clipart">
            <a:extLst>
              <a:ext uri="{FF2B5EF4-FFF2-40B4-BE49-F238E27FC236}">
                <a16:creationId xmlns:a16="http://schemas.microsoft.com/office/drawing/2014/main" id="{11F6439B-4869-47F6-A5FA-C1FB280F99F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876" y="1000990"/>
            <a:ext cx="655179" cy="658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Cute Animated Honey Bee Gifs at Best Animations | Animated bee, Motion  design animation, Animated clipart">
            <a:extLst>
              <a:ext uri="{FF2B5EF4-FFF2-40B4-BE49-F238E27FC236}">
                <a16:creationId xmlns:a16="http://schemas.microsoft.com/office/drawing/2014/main" id="{31AA530E-B7B5-47C0-93D9-4A6A2F5C23C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9310" y="1000990"/>
            <a:ext cx="655179" cy="658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Cute Animated Honey Bee Gifs at Best Animations | Animated bee, Motion  design animation, Animated clipart">
            <a:extLst>
              <a:ext uri="{FF2B5EF4-FFF2-40B4-BE49-F238E27FC236}">
                <a16:creationId xmlns:a16="http://schemas.microsoft.com/office/drawing/2014/main" id="{873F32BA-1B7B-44F6-A10D-D001448C6FD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6889" y="1000991"/>
            <a:ext cx="655179" cy="658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 descr="Cute Animated Honey Bee Gifs at Best Animations | Animated bee, Motion  design animation, Animated clipart">
            <a:extLst>
              <a:ext uri="{FF2B5EF4-FFF2-40B4-BE49-F238E27FC236}">
                <a16:creationId xmlns:a16="http://schemas.microsoft.com/office/drawing/2014/main" id="{7B444D48-1144-4B01-B88C-2C09FEAB2DA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5866" y="1000990"/>
            <a:ext cx="655179" cy="658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392E43F-3411-4B0C-8F90-EC7BD644EE4E}"/>
              </a:ext>
            </a:extLst>
          </p:cNvPr>
          <p:cNvSpPr txBox="1"/>
          <p:nvPr/>
        </p:nvSpPr>
        <p:spPr>
          <a:xfrm>
            <a:off x="1204755" y="2894967"/>
            <a:ext cx="101890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9600" b="1" dirty="0">
                <a:solidFill>
                  <a:schemeClr val="tx2">
                    <a:lumMod val="50000"/>
                  </a:schemeClr>
                </a:solidFill>
              </a:rPr>
              <a:t>6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C8D9EC2-6538-42F1-B882-1BFDB2A4EBFD}"/>
              </a:ext>
            </a:extLst>
          </p:cNvPr>
          <p:cNvSpPr txBox="1"/>
          <p:nvPr/>
        </p:nvSpPr>
        <p:spPr>
          <a:xfrm>
            <a:off x="4062550" y="2971167"/>
            <a:ext cx="101890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9600" b="1" dirty="0">
                <a:solidFill>
                  <a:schemeClr val="accent4">
                    <a:lumMod val="50000"/>
                  </a:schemeClr>
                </a:solidFill>
              </a:rPr>
              <a:t>7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E2BD667-FFFA-4BD7-B137-8D06448EC345}"/>
              </a:ext>
            </a:extLst>
          </p:cNvPr>
          <p:cNvSpPr txBox="1"/>
          <p:nvPr/>
        </p:nvSpPr>
        <p:spPr>
          <a:xfrm>
            <a:off x="6864489" y="2894967"/>
            <a:ext cx="101890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9600" b="1" dirty="0">
                <a:solidFill>
                  <a:srgbClr val="C00000"/>
                </a:solidFill>
              </a:rPr>
              <a:t>8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1C8520B-028C-47AA-89AA-36C6812CAE2F}"/>
              </a:ext>
            </a:extLst>
          </p:cNvPr>
          <p:cNvCxnSpPr>
            <a:stCxn id="8" idx="2"/>
          </p:cNvCxnSpPr>
          <p:nvPr/>
        </p:nvCxnSpPr>
        <p:spPr>
          <a:xfrm>
            <a:off x="4682837" y="1981201"/>
            <a:ext cx="2181652" cy="913766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Đồng hồ đếm ngược 15 giây có âm thanh sinh động">
            <a:hlinkClick r:id="" action="ppaction://media"/>
            <a:extLst>
              <a:ext uri="{FF2B5EF4-FFF2-40B4-BE49-F238E27FC236}">
                <a16:creationId xmlns:a16="http://schemas.microsoft.com/office/drawing/2014/main" id="{05B9A580-8431-40BD-A1D5-6A9734507A6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8186915" y="4602161"/>
            <a:ext cx="962381" cy="541339"/>
          </a:xfrm>
          <a:prstGeom prst="rect">
            <a:avLst/>
          </a:prstGeom>
        </p:spPr>
      </p:pic>
      <p:pic>
        <p:nvPicPr>
          <p:cNvPr id="2" name="3">
            <a:hlinkClick r:id="" action="ppaction://media"/>
            <a:extLst>
              <a:ext uri="{FF2B5EF4-FFF2-40B4-BE49-F238E27FC236}">
                <a16:creationId xmlns:a16="http://schemas.microsoft.com/office/drawing/2014/main" id="{85DA3BE3-CB26-46BB-A916-22B31AEF5B3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8947196" y="3146397"/>
            <a:ext cx="609600" cy="609600"/>
          </a:xfrm>
          <a:prstGeom prst="rect">
            <a:avLst/>
          </a:prstGeom>
        </p:spPr>
      </p:pic>
      <p:pic>
        <p:nvPicPr>
          <p:cNvPr id="3" name="Thêm">
            <a:hlinkClick r:id="" action="ppaction://media"/>
            <a:extLst>
              <a:ext uri="{FF2B5EF4-FFF2-40B4-BE49-F238E27FC236}">
                <a16:creationId xmlns:a16="http://schemas.microsoft.com/office/drawing/2014/main" id="{D27C6FAF-AF53-4E53-8E24-F6D0A7EE771C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8839200" y="69273"/>
            <a:ext cx="609600" cy="609600"/>
          </a:xfrm>
          <a:prstGeom prst="rect">
            <a:avLst/>
          </a:prstGeom>
        </p:spPr>
      </p:pic>
      <p:pic>
        <p:nvPicPr>
          <p:cNvPr id="4" name="5">
            <a:hlinkClick r:id="" action="ppaction://media"/>
            <a:extLst>
              <a:ext uri="{FF2B5EF4-FFF2-40B4-BE49-F238E27FC236}">
                <a16:creationId xmlns:a16="http://schemas.microsoft.com/office/drawing/2014/main" id="{60839CAB-F2D7-4321-B0C7-07ED0A752887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9065236" y="2490007"/>
            <a:ext cx="609600" cy="609600"/>
          </a:xfrm>
          <a:prstGeom prst="rect">
            <a:avLst/>
          </a:prstGeom>
        </p:spPr>
      </p:pic>
      <p:pic>
        <p:nvPicPr>
          <p:cNvPr id="5" name="=m4a">
            <a:hlinkClick r:id="" action="ppaction://media"/>
            <a:extLst>
              <a:ext uri="{FF2B5EF4-FFF2-40B4-BE49-F238E27FC236}">
                <a16:creationId xmlns:a16="http://schemas.microsoft.com/office/drawing/2014/main" id="{628B45B5-6E17-4270-B393-653D1A1E7667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9149705" y="883575"/>
            <a:ext cx="609600" cy="609600"/>
          </a:xfrm>
          <a:prstGeom prst="rect">
            <a:avLst/>
          </a:prstGeom>
        </p:spPr>
      </p:pic>
      <p:pic>
        <p:nvPicPr>
          <p:cNvPr id="6" name="6">
            <a:hlinkClick r:id="" action="ppaction://media"/>
            <a:extLst>
              <a:ext uri="{FF2B5EF4-FFF2-40B4-BE49-F238E27FC236}">
                <a16:creationId xmlns:a16="http://schemas.microsoft.com/office/drawing/2014/main" id="{66EE3614-1F0B-42AB-9836-597C09C872A5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8655408" y="1906732"/>
            <a:ext cx="609600" cy="609600"/>
          </a:xfrm>
          <a:prstGeom prst="rect">
            <a:avLst/>
          </a:prstGeom>
        </p:spPr>
      </p:pic>
      <p:pic>
        <p:nvPicPr>
          <p:cNvPr id="7" name="7">
            <a:hlinkClick r:id="" action="ppaction://media"/>
            <a:extLst>
              <a:ext uri="{FF2B5EF4-FFF2-40B4-BE49-F238E27FC236}">
                <a16:creationId xmlns:a16="http://schemas.microsoft.com/office/drawing/2014/main" id="{39AC39E1-E613-4E28-9A46-12A5C6862D4B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9038141" y="3775047"/>
            <a:ext cx="609600" cy="609600"/>
          </a:xfrm>
          <a:prstGeom prst="rect">
            <a:avLst/>
          </a:prstGeom>
        </p:spPr>
      </p:pic>
      <p:pic>
        <p:nvPicPr>
          <p:cNvPr id="10" name="8">
            <a:hlinkClick r:id="" action="ppaction://media"/>
            <a:extLst>
              <a:ext uri="{FF2B5EF4-FFF2-40B4-BE49-F238E27FC236}">
                <a16:creationId xmlns:a16="http://schemas.microsoft.com/office/drawing/2014/main" id="{3A9D4A0A-E6AE-4A93-8949-620F8135D541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9132563" y="1466850"/>
            <a:ext cx="609600" cy="609600"/>
          </a:xfrm>
          <a:prstGeom prst="rect">
            <a:avLst/>
          </a:prstGeom>
        </p:spPr>
      </p:pic>
      <p:pic>
        <p:nvPicPr>
          <p:cNvPr id="12" name="Đan">
            <a:hlinkClick r:id="" action="ppaction://media"/>
            <a:extLst>
              <a:ext uri="{FF2B5EF4-FFF2-40B4-BE49-F238E27FC236}">
                <a16:creationId xmlns:a16="http://schemas.microsoft.com/office/drawing/2014/main" id="{B1863F65-9094-4E31-ABA5-85A2D7289848}"/>
              </a:ext>
            </a:extLst>
          </p:cNvPr>
          <p:cNvPicPr>
            <a:picLocks noChangeAspect="1"/>
          </p:cNvPicPr>
          <p:nvPr>
            <a:audioFile r:link="rId17"/>
            <p:extLst>
              <p:ext uri="{DAA4B4D4-6D71-4841-9C94-3DE7FCFB9230}">
                <p14:media xmlns:p14="http://schemas.microsoft.com/office/powerpoint/2010/main" r:embed="rId18">
                  <p14:trim st="363"/>
                </p14:media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14" name="3">
            <a:hlinkClick r:id="" action="ppaction://media"/>
            <a:extLst>
              <a:ext uri="{FF2B5EF4-FFF2-40B4-BE49-F238E27FC236}">
                <a16:creationId xmlns:a16="http://schemas.microsoft.com/office/drawing/2014/main" id="{ED0B41D3-F1B7-414D-B4D9-0F5B2B5E1CF8}"/>
              </a:ext>
            </a:extLst>
          </p:cNvPr>
          <p:cNvPicPr>
            <a:picLocks noChangeAspect="1"/>
          </p:cNvPicPr>
          <p:nvPr>
            <a:audioFile r:link="rId17"/>
            <p:extLst>
              <p:ext uri="{DAA4B4D4-6D71-4841-9C94-3DE7FCFB9230}">
                <p14:media xmlns:p14="http://schemas.microsoft.com/office/powerpoint/2010/main" r:embed="rId3">
                  <p14:trim st="429" end="545.1458"/>
                </p14:media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8140424" y="2438084"/>
            <a:ext cx="609600" cy="609600"/>
          </a:xfrm>
          <a:prstGeom prst="rect">
            <a:avLst/>
          </a:prstGeom>
        </p:spPr>
      </p:pic>
      <p:pic>
        <p:nvPicPr>
          <p:cNvPr id="15" name="Thêm">
            <a:hlinkClick r:id="" action="ppaction://media"/>
            <a:extLst>
              <a:ext uri="{FF2B5EF4-FFF2-40B4-BE49-F238E27FC236}">
                <a16:creationId xmlns:a16="http://schemas.microsoft.com/office/drawing/2014/main" id="{9A98D204-CB29-473C-A68B-6049B365F938}"/>
              </a:ext>
            </a:extLst>
          </p:cNvPr>
          <p:cNvPicPr>
            <a:picLocks noChangeAspect="1"/>
          </p:cNvPicPr>
          <p:nvPr>
            <a:audioFile r:link="rId17"/>
            <p:extLst>
              <p:ext uri="{DAA4B4D4-6D71-4841-9C94-3DE7FCFB9230}">
                <p14:media xmlns:p14="http://schemas.microsoft.com/office/powerpoint/2010/main" r:embed="rId5">
                  <p14:trim st="476" end="397.8541"/>
                </p14:media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6052585" y="2216215"/>
            <a:ext cx="609600" cy="609600"/>
          </a:xfrm>
          <a:prstGeom prst="rect">
            <a:avLst/>
          </a:prstGeom>
        </p:spPr>
      </p:pic>
      <p:pic>
        <p:nvPicPr>
          <p:cNvPr id="16" name="5">
            <a:hlinkClick r:id="" action="ppaction://media"/>
            <a:extLst>
              <a:ext uri="{FF2B5EF4-FFF2-40B4-BE49-F238E27FC236}">
                <a16:creationId xmlns:a16="http://schemas.microsoft.com/office/drawing/2014/main" id="{6A701707-D825-4280-90F8-AAA133195484}"/>
              </a:ext>
            </a:extLst>
          </p:cNvPr>
          <p:cNvPicPr>
            <a:picLocks noChangeAspect="1"/>
          </p:cNvPicPr>
          <p:nvPr>
            <a:audioFile r:link="rId17"/>
            <p:extLst>
              <p:ext uri="{DAA4B4D4-6D71-4841-9C94-3DE7FCFB9230}">
                <p14:media xmlns:p14="http://schemas.microsoft.com/office/powerpoint/2010/main" r:embed="rId7">
                  <p14:trim st="436" end="400.3125"/>
                </p14:media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7202862" y="2244894"/>
            <a:ext cx="609600" cy="609600"/>
          </a:xfrm>
          <a:prstGeom prst="rect">
            <a:avLst/>
          </a:prstGeom>
        </p:spPr>
      </p:pic>
      <p:pic>
        <p:nvPicPr>
          <p:cNvPr id="17" name="Bằng">
            <a:hlinkClick r:id="" action="ppaction://media"/>
            <a:extLst>
              <a:ext uri="{FF2B5EF4-FFF2-40B4-BE49-F238E27FC236}">
                <a16:creationId xmlns:a16="http://schemas.microsoft.com/office/drawing/2014/main" id="{6301F80A-33E0-44AA-BBF1-BA62E27BCB67}"/>
              </a:ext>
            </a:extLst>
          </p:cNvPr>
          <p:cNvPicPr>
            <a:picLocks noChangeAspect="1"/>
          </p:cNvPicPr>
          <p:nvPr>
            <a:audioFile r:link="rId17"/>
            <p:extLst>
              <p:ext uri="{DAA4B4D4-6D71-4841-9C94-3DE7FCFB9230}">
                <p14:media xmlns:p14="http://schemas.microsoft.com/office/powerpoint/2010/main" r:embed="rId19">
                  <p14:trim st="440" end="422.8125"/>
                </p14:media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7660062" y="2133284"/>
            <a:ext cx="609600" cy="609600"/>
          </a:xfrm>
          <a:prstGeom prst="rect">
            <a:avLst/>
          </a:prstGeom>
        </p:spPr>
      </p:pic>
      <p:pic>
        <p:nvPicPr>
          <p:cNvPr id="18" name="8">
            <a:hlinkClick r:id="" action="ppaction://media"/>
            <a:extLst>
              <a:ext uri="{FF2B5EF4-FFF2-40B4-BE49-F238E27FC236}">
                <a16:creationId xmlns:a16="http://schemas.microsoft.com/office/drawing/2014/main" id="{FEE5523F-2F14-4934-B790-639DCD1D4DF2}"/>
              </a:ext>
            </a:extLst>
          </p:cNvPr>
          <p:cNvPicPr>
            <a:picLocks noChangeAspect="1"/>
          </p:cNvPicPr>
          <p:nvPr>
            <a:audioFile r:link="rId17"/>
            <p:extLst>
              <p:ext uri="{DAA4B4D4-6D71-4841-9C94-3DE7FCFB9230}">
                <p14:media xmlns:p14="http://schemas.microsoft.com/office/powerpoint/2010/main" r:embed="rId15">
                  <p14:trim st="166" end="279.2291"/>
                </p14:media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5773663" y="3470247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2000"/>
    </mc:Choice>
    <mc:Fallback xmlns="">
      <p:transition spd="slow" advClick="0" advTm="4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67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68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848"/>
                            </p:stCondLst>
                            <p:childTnLst>
                              <p:par>
                                <p:cTn id="3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6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20"/>
                            </p:stCondLst>
                            <p:childTnLst>
                              <p:par>
                                <p:cTn id="5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172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241"/>
                            </p:stCondLst>
                            <p:childTnLst>
                              <p:par>
                                <p:cTn id="5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741"/>
                            </p:stCondLst>
                            <p:childTnLst>
                              <p:par>
                                <p:cTn id="6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159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331"/>
                            </p:stCondLst>
                            <p:childTnLst>
                              <p:par>
                                <p:cTn id="6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1331"/>
                            </p:stCondLst>
                            <p:childTnLst>
                              <p:par>
                                <p:cTn id="6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15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2831"/>
                            </p:stCondLst>
                            <p:childTnLst>
                              <p:par>
                                <p:cTn id="7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3831"/>
                            </p:stCondLst>
                            <p:childTnLst>
                              <p:par>
                                <p:cTn id="7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9" dur="112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4953"/>
                            </p:stCondLst>
                            <p:childTnLst>
                              <p:par>
                                <p:cTn id="8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2" dur="18066" fill="hold"/>
                                        <p:tgtEl>
                                          <p:spTgt spid="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3019"/>
                            </p:stCondLst>
                            <p:childTnLst>
                              <p:par>
                                <p:cTn id="8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3519"/>
                            </p:stCondLst>
                            <p:childTnLst>
                              <p:par>
                                <p:cTn id="8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9" dur="126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4782"/>
                            </p:stCondLst>
                            <p:childTnLst>
                              <p:par>
                                <p:cTn id="9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2" dur="1193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5975"/>
                            </p:stCondLst>
                            <p:childTnLst>
                              <p:par>
                                <p:cTn id="9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5" dur="808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6783"/>
                            </p:stCondLst>
                            <p:childTnLst>
                              <p:par>
                                <p:cTn id="9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8" dur="83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7619"/>
                            </p:stCondLst>
                            <p:childTnLst>
                              <p:par>
                                <p:cTn id="10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1" dur="102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8642"/>
                            </p:stCondLst>
                            <p:childTnLst>
                              <p:par>
                                <p:cTn id="10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4" dur="677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39319"/>
                            </p:stCondLst>
                            <p:childTnLst>
                              <p:par>
                                <p:cTn id="106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2" fill="hold" display="0">
                  <p:stCondLst>
                    <p:cond delay="indefinite"/>
                  </p:stCondLst>
                </p:cTn>
                <p:tgtEl>
                  <p:spTgt spid="60"/>
                </p:tgtEl>
              </p:cMediaNode>
            </p:video>
            <p:audio>
              <p:cMediaNode vol="80000" showWhenStopped="0">
                <p:cTn id="1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1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1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1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showWhenStopped="0">
                <p:cTn id="1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1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 showWhenStopped="0">
                <p:cTn id="1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1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 showWhenStopped="0">
                <p:cTn id="1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1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 showWhenStopped="0">
                <p:cTn id="1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 showWhenStopped="0">
                <p:cTn id="1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 showWhenStopped="0">
                <p:cTn id="1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9" grpId="0" animBg="1"/>
      <p:bldP spid="11" grpId="0" animBg="1"/>
      <p:bldP spid="56" grpId="0" animBg="1"/>
      <p:bldP spid="57" grpId="0" animBg="1"/>
      <p:bldP spid="57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AB1A289-E670-422D-9E56-8C067C4BA613}"/>
              </a:ext>
            </a:extLst>
          </p:cNvPr>
          <p:cNvSpPr/>
          <p:nvPr/>
        </p:nvSpPr>
        <p:spPr>
          <a:xfrm>
            <a:off x="789710" y="678873"/>
            <a:ext cx="7786254" cy="13023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392E43F-3411-4B0C-8F90-EC7BD644EE4E}"/>
              </a:ext>
            </a:extLst>
          </p:cNvPr>
          <p:cNvSpPr txBox="1"/>
          <p:nvPr/>
        </p:nvSpPr>
        <p:spPr>
          <a:xfrm>
            <a:off x="1204755" y="2894967"/>
            <a:ext cx="101890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9600" b="1" dirty="0">
                <a:solidFill>
                  <a:schemeClr val="tx2">
                    <a:lumMod val="50000"/>
                  </a:schemeClr>
                </a:solidFill>
              </a:rPr>
              <a:t>4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C8D9EC2-6538-42F1-B882-1BFDB2A4EBFD}"/>
              </a:ext>
            </a:extLst>
          </p:cNvPr>
          <p:cNvSpPr txBox="1"/>
          <p:nvPr/>
        </p:nvSpPr>
        <p:spPr>
          <a:xfrm>
            <a:off x="4062550" y="2971167"/>
            <a:ext cx="101890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9600" b="1" dirty="0">
                <a:solidFill>
                  <a:schemeClr val="accent4">
                    <a:lumMod val="50000"/>
                  </a:schemeClr>
                </a:solidFill>
              </a:rPr>
              <a:t>8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E2BD667-FFFA-4BD7-B137-8D06448EC345}"/>
              </a:ext>
            </a:extLst>
          </p:cNvPr>
          <p:cNvSpPr txBox="1"/>
          <p:nvPr/>
        </p:nvSpPr>
        <p:spPr>
          <a:xfrm>
            <a:off x="6864489" y="2894967"/>
            <a:ext cx="101890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9600" b="1" dirty="0">
                <a:solidFill>
                  <a:srgbClr val="C00000"/>
                </a:solidFill>
              </a:rPr>
              <a:t>5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1C8520B-028C-47AA-89AA-36C6812CAE2F}"/>
              </a:ext>
            </a:extLst>
          </p:cNvPr>
          <p:cNvCxnSpPr>
            <a:cxnSpLocks/>
            <a:stCxn id="8" idx="2"/>
          </p:cNvCxnSpPr>
          <p:nvPr/>
        </p:nvCxnSpPr>
        <p:spPr>
          <a:xfrm flipH="1">
            <a:off x="2223655" y="1981201"/>
            <a:ext cx="2459182" cy="913766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Đồng hồ đếm ngược 15 giây có âm thanh sinh động">
            <a:hlinkClick r:id="" action="ppaction://media"/>
            <a:extLst>
              <a:ext uri="{FF2B5EF4-FFF2-40B4-BE49-F238E27FC236}">
                <a16:creationId xmlns:a16="http://schemas.microsoft.com/office/drawing/2014/main" id="{05B9A580-8431-40BD-A1D5-6A9734507A6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8186915" y="4602161"/>
            <a:ext cx="962381" cy="541339"/>
          </a:xfrm>
          <a:prstGeom prst="rect">
            <a:avLst/>
          </a:prstGeom>
        </p:spPr>
      </p:pic>
      <p:pic>
        <p:nvPicPr>
          <p:cNvPr id="5122" name="Picture 2" descr="Butterfly GIF - Butterfly - Discover &amp;amp; Share GIFs | Butterfly gif, Fly gif,  Bird gif">
            <a:extLst>
              <a:ext uri="{FF2B5EF4-FFF2-40B4-BE49-F238E27FC236}">
                <a16:creationId xmlns:a16="http://schemas.microsoft.com/office/drawing/2014/main" id="{56A1E687-128F-4DF9-AFF9-5D27475B9CB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1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86834" y="792290"/>
            <a:ext cx="1227371" cy="1075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Butterfly GIF - Butterfly - Discover &amp;amp; Share GIFs | Butterfly gif, Fly gif,  Bird gif">
            <a:extLst>
              <a:ext uri="{FF2B5EF4-FFF2-40B4-BE49-F238E27FC236}">
                <a16:creationId xmlns:a16="http://schemas.microsoft.com/office/drawing/2014/main" id="{B9C5F05F-95D5-4788-8F8A-CF3D80B772C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1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03395" y="784571"/>
            <a:ext cx="1227371" cy="1075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Butterfly GIF - Butterfly - Discover &amp;amp; Share GIFs | Butterfly gif, Fly gif,  Bird gif">
            <a:extLst>
              <a:ext uri="{FF2B5EF4-FFF2-40B4-BE49-F238E27FC236}">
                <a16:creationId xmlns:a16="http://schemas.microsoft.com/office/drawing/2014/main" id="{A2892C32-F0A4-433D-B635-2D34351F725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1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319956" y="784571"/>
            <a:ext cx="1227371" cy="1075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Butterfly GIF - Butterfly - Discover &amp;amp; Share GIFs | Butterfly gif, Fly gif,  Bird gif">
            <a:extLst>
              <a:ext uri="{FF2B5EF4-FFF2-40B4-BE49-F238E27FC236}">
                <a16:creationId xmlns:a16="http://schemas.microsoft.com/office/drawing/2014/main" id="{83E37113-DE0D-43C0-88C1-83318AE720F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1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236517" y="784571"/>
            <a:ext cx="1227371" cy="1075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Butterfly GIF - Butterfly - Discover &amp;amp; Share GIFs | Butterfly gif, Fly gif,  Bird gif">
            <a:extLst>
              <a:ext uri="{FF2B5EF4-FFF2-40B4-BE49-F238E27FC236}">
                <a16:creationId xmlns:a16="http://schemas.microsoft.com/office/drawing/2014/main" id="{6AF3221F-C54D-4CD9-A1AF-FEA4C82BD54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1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288" y="660943"/>
            <a:ext cx="1227371" cy="1075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Butterfly GIF - Butterfly - Discover &amp;amp; Share GIFs | Butterfly gif, Fly gif,  Bird gif">
            <a:extLst>
              <a:ext uri="{FF2B5EF4-FFF2-40B4-BE49-F238E27FC236}">
                <a16:creationId xmlns:a16="http://schemas.microsoft.com/office/drawing/2014/main" id="{EF1DBB4E-0FFD-41DE-A1BD-F679D6820A6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1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204810" y="741807"/>
            <a:ext cx="1227371" cy="1075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Butterfly GIF - Butterfly - Discover &amp;amp; Share GIFs | Butterfly gif, Fly gif,  Bird gif">
            <a:extLst>
              <a:ext uri="{FF2B5EF4-FFF2-40B4-BE49-F238E27FC236}">
                <a16:creationId xmlns:a16="http://schemas.microsoft.com/office/drawing/2014/main" id="{101DC50E-26E7-4636-9E7A-7D705B4BECC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1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68968" y="741807"/>
            <a:ext cx="1227371" cy="1075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Butterfly GIF - Butterfly - Discover &amp;amp; Share GIFs | Butterfly gif, Fly gif,  Bird gif">
            <a:extLst>
              <a:ext uri="{FF2B5EF4-FFF2-40B4-BE49-F238E27FC236}">
                <a16:creationId xmlns:a16="http://schemas.microsoft.com/office/drawing/2014/main" id="{0172BC5A-2ECA-4CAA-B671-DC72A8CB61D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1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269638" y="741807"/>
            <a:ext cx="1227371" cy="1075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5E7A6DE-8FE6-4888-B78E-F2E23388E1E4}"/>
              </a:ext>
            </a:extLst>
          </p:cNvPr>
          <p:cNvCxnSpPr>
            <a:cxnSpLocks/>
          </p:cNvCxnSpPr>
          <p:nvPr/>
        </p:nvCxnSpPr>
        <p:spPr>
          <a:xfrm>
            <a:off x="7580630" y="741807"/>
            <a:ext cx="801050" cy="951866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C196494-C05B-42C7-A6C7-18CC8EFD923D}"/>
              </a:ext>
            </a:extLst>
          </p:cNvPr>
          <p:cNvCxnSpPr>
            <a:cxnSpLocks/>
          </p:cNvCxnSpPr>
          <p:nvPr/>
        </p:nvCxnSpPr>
        <p:spPr>
          <a:xfrm>
            <a:off x="6603440" y="788837"/>
            <a:ext cx="801050" cy="951866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97F202C4-C082-4EFC-A021-369F7E49C1F6}"/>
              </a:ext>
            </a:extLst>
          </p:cNvPr>
          <p:cNvCxnSpPr>
            <a:cxnSpLocks/>
          </p:cNvCxnSpPr>
          <p:nvPr/>
        </p:nvCxnSpPr>
        <p:spPr>
          <a:xfrm>
            <a:off x="5645496" y="788837"/>
            <a:ext cx="801050" cy="951866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5C446AB6-E6A6-4AFC-B475-2F8ED3D308E7}"/>
              </a:ext>
            </a:extLst>
          </p:cNvPr>
          <p:cNvCxnSpPr>
            <a:cxnSpLocks/>
          </p:cNvCxnSpPr>
          <p:nvPr/>
        </p:nvCxnSpPr>
        <p:spPr>
          <a:xfrm>
            <a:off x="4536576" y="784571"/>
            <a:ext cx="801050" cy="951866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2" name="8">
            <a:hlinkClick r:id="" action="ppaction://media"/>
            <a:extLst>
              <a:ext uri="{FF2B5EF4-FFF2-40B4-BE49-F238E27FC236}">
                <a16:creationId xmlns:a16="http://schemas.microsoft.com/office/drawing/2014/main" id="{A2CD389C-3E7C-4911-8C09-B07A2852AAE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8950037" y="0"/>
            <a:ext cx="609600" cy="609600"/>
          </a:xfrm>
          <a:prstGeom prst="rect">
            <a:avLst/>
          </a:prstGeom>
        </p:spPr>
      </p:pic>
      <p:pic>
        <p:nvPicPr>
          <p:cNvPr id="3" name="Bớt">
            <a:hlinkClick r:id="" action="ppaction://media"/>
            <a:extLst>
              <a:ext uri="{FF2B5EF4-FFF2-40B4-BE49-F238E27FC236}">
                <a16:creationId xmlns:a16="http://schemas.microsoft.com/office/drawing/2014/main" id="{DE057AAD-9023-4AB1-A2CB-668E640417D8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8905209" y="2702612"/>
            <a:ext cx="609600" cy="609600"/>
          </a:xfrm>
          <a:prstGeom prst="rect">
            <a:avLst/>
          </a:prstGeom>
        </p:spPr>
      </p:pic>
      <p:pic>
        <p:nvPicPr>
          <p:cNvPr id="4" name="4">
            <a:hlinkClick r:id="" action="ppaction://media"/>
            <a:extLst>
              <a:ext uri="{FF2B5EF4-FFF2-40B4-BE49-F238E27FC236}">
                <a16:creationId xmlns:a16="http://schemas.microsoft.com/office/drawing/2014/main" id="{30E6FC37-D900-40C9-902A-0AF71BA44642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8736709" y="2164865"/>
            <a:ext cx="609600" cy="609600"/>
          </a:xfrm>
          <a:prstGeom prst="rect">
            <a:avLst/>
          </a:prstGeom>
        </p:spPr>
      </p:pic>
      <p:pic>
        <p:nvPicPr>
          <p:cNvPr id="5" name="=m4a">
            <a:hlinkClick r:id="" action="ppaction://media"/>
            <a:extLst>
              <a:ext uri="{FF2B5EF4-FFF2-40B4-BE49-F238E27FC236}">
                <a16:creationId xmlns:a16="http://schemas.microsoft.com/office/drawing/2014/main" id="{2E3A5599-DCEA-4531-9C23-9D45F7D4AC8C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8905209" y="1555265"/>
            <a:ext cx="609600" cy="609600"/>
          </a:xfrm>
          <a:prstGeom prst="rect">
            <a:avLst/>
          </a:prstGeom>
        </p:spPr>
      </p:pic>
      <p:pic>
        <p:nvPicPr>
          <p:cNvPr id="7" name="4">
            <a:hlinkClick r:id="" action="ppaction://media"/>
            <a:extLst>
              <a:ext uri="{FF2B5EF4-FFF2-40B4-BE49-F238E27FC236}">
                <a16:creationId xmlns:a16="http://schemas.microsoft.com/office/drawing/2014/main" id="{48A016C6-37A9-4A6E-B404-4C3379DDF143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9041509" y="1017518"/>
            <a:ext cx="609600" cy="609600"/>
          </a:xfrm>
          <a:prstGeom prst="rect">
            <a:avLst/>
          </a:prstGeom>
        </p:spPr>
      </p:pic>
      <p:pic>
        <p:nvPicPr>
          <p:cNvPr id="9" name="5">
            <a:hlinkClick r:id="" action="ppaction://media"/>
            <a:extLst>
              <a:ext uri="{FF2B5EF4-FFF2-40B4-BE49-F238E27FC236}">
                <a16:creationId xmlns:a16="http://schemas.microsoft.com/office/drawing/2014/main" id="{D8A69B60-DFCB-49C0-B466-78645C35B180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9158899" y="1931366"/>
            <a:ext cx="609600" cy="609600"/>
          </a:xfrm>
          <a:prstGeom prst="rect">
            <a:avLst/>
          </a:prstGeom>
        </p:spPr>
      </p:pic>
      <p:pic>
        <p:nvPicPr>
          <p:cNvPr id="10" name="8">
            <a:hlinkClick r:id="" action="ppaction://media"/>
            <a:extLst>
              <a:ext uri="{FF2B5EF4-FFF2-40B4-BE49-F238E27FC236}">
                <a16:creationId xmlns:a16="http://schemas.microsoft.com/office/drawing/2014/main" id="{1138EA72-E1D1-4A55-B5F1-5A981A82FFB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9125777" y="2093012"/>
            <a:ext cx="609600" cy="609600"/>
          </a:xfrm>
          <a:prstGeom prst="rect">
            <a:avLst/>
          </a:prstGeom>
        </p:spPr>
      </p:pic>
      <p:pic>
        <p:nvPicPr>
          <p:cNvPr id="12" name="Đan">
            <a:hlinkClick r:id="" action="ppaction://media"/>
            <a:extLst>
              <a:ext uri="{FF2B5EF4-FFF2-40B4-BE49-F238E27FC236}">
                <a16:creationId xmlns:a16="http://schemas.microsoft.com/office/drawing/2014/main" id="{15B9FC93-CBAD-463D-A1AF-E3B05C4BCCC7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9020244" y="3311660"/>
            <a:ext cx="609600" cy="609600"/>
          </a:xfrm>
          <a:prstGeom prst="rect">
            <a:avLst/>
          </a:prstGeom>
        </p:spPr>
      </p:pic>
      <p:pic>
        <p:nvPicPr>
          <p:cNvPr id="14" name="Bằng">
            <a:hlinkClick r:id="" action="ppaction://media"/>
            <a:extLst>
              <a:ext uri="{FF2B5EF4-FFF2-40B4-BE49-F238E27FC236}">
                <a16:creationId xmlns:a16="http://schemas.microsoft.com/office/drawing/2014/main" id="{37E04ECC-85F4-41FF-B73D-77548151BCC5}"/>
              </a:ext>
            </a:extLst>
          </p:cNvPr>
          <p:cNvPicPr>
            <a:picLocks noChangeAspect="1"/>
          </p:cNvPicPr>
          <p:nvPr>
            <a:audioFile r:link="rId15"/>
            <p:extLst>
              <p:ext uri="{DAA4B4D4-6D71-4841-9C94-3DE7FCFB9230}">
                <p14:media xmlns:p14="http://schemas.microsoft.com/office/powerpoint/2010/main" r:embed="rId16">
                  <p14:trim st="590" end="420.8125"/>
                </p14:media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8363298" y="2164865"/>
            <a:ext cx="609600" cy="609600"/>
          </a:xfrm>
          <a:prstGeom prst="rect">
            <a:avLst/>
          </a:prstGeom>
        </p:spPr>
      </p:pic>
      <p:pic>
        <p:nvPicPr>
          <p:cNvPr id="15" name="4">
            <a:hlinkClick r:id="" action="ppaction://media"/>
            <a:extLst>
              <a:ext uri="{FF2B5EF4-FFF2-40B4-BE49-F238E27FC236}">
                <a16:creationId xmlns:a16="http://schemas.microsoft.com/office/drawing/2014/main" id="{67C3A121-1F66-475C-B415-C2F4D40E47D0}"/>
              </a:ext>
            </a:extLst>
          </p:cNvPr>
          <p:cNvPicPr>
            <a:picLocks noChangeAspect="1"/>
          </p:cNvPicPr>
          <p:nvPr>
            <a:audioFile r:link="rId15"/>
            <p:extLst>
              <p:ext uri="{DAA4B4D4-6D71-4841-9C94-3DE7FCFB9230}">
                <p14:media xmlns:p14="http://schemas.microsoft.com/office/powerpoint/2010/main" r:embed="rId7">
                  <p14:trim st="610" end="503.375"/>
                </p14:media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8271164" y="302638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398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000"/>
    </mc:Choice>
    <mc:Fallback xmlns="">
      <p:transition spd="slow" advClick="0" advTm="4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800" decel="100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172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729"/>
                            </p:stCondLst>
                            <p:childTnLst>
                              <p:par>
                                <p:cTn id="5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208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811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311"/>
                            </p:stCondLst>
                            <p:childTnLst>
                              <p:par>
                                <p:cTn id="6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811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311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811"/>
                            </p:stCondLst>
                            <p:childTnLst>
                              <p:par>
                                <p:cTn id="7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9" dur="172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32"/>
                            </p:stCondLst>
                            <p:childTnLst>
                              <p:par>
                                <p:cTn id="8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32"/>
                            </p:stCondLst>
                            <p:childTnLst>
                              <p:par>
                                <p:cTn id="8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6" dur="208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2114"/>
                            </p:stCondLst>
                            <p:childTnLst>
                              <p:par>
                                <p:cTn id="8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0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4114"/>
                            </p:stCondLst>
                            <p:childTnLst>
                              <p:par>
                                <p:cTn id="9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3" dur="112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236"/>
                            </p:stCondLst>
                            <p:childTnLst>
                              <p:par>
                                <p:cTn id="9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6236"/>
                            </p:stCondLst>
                            <p:childTnLst>
                              <p:par>
                                <p:cTn id="10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3" dur="167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7908"/>
                            </p:stCondLst>
                            <p:childTnLst>
                              <p:par>
                                <p:cTn id="10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6" dur="18066" fill="hold"/>
                                        <p:tgtEl>
                                          <p:spTgt spid="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5974"/>
                            </p:stCondLst>
                            <p:childTnLst>
                              <p:par>
                                <p:cTn id="10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6474"/>
                            </p:stCondLst>
                            <p:childTnLst>
                              <p:par>
                                <p:cTn id="1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3" dur="162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8100"/>
                            </p:stCondLst>
                            <p:childTnLst>
                              <p:par>
                                <p:cTn id="1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6" dur="87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38975"/>
                            </p:stCondLst>
                            <p:childTnLst>
                              <p:par>
                                <p:cTn id="1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9" dur="969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9944"/>
                            </p:stCondLst>
                            <p:childTnLst>
                              <p:par>
                                <p:cTn id="121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7" fill="hold" display="0">
                  <p:stCondLst>
                    <p:cond delay="indefinite"/>
                  </p:stCondLst>
                </p:cTn>
                <p:tgtEl>
                  <p:spTgt spid="60"/>
                </p:tgtEl>
              </p:cMediaNode>
            </p:video>
            <p:audio>
              <p:cMediaNode vol="80000" showWhenStopped="0">
                <p:cTn id="1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1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1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1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showWhenStopped="0">
                <p:cTn id="1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 showWhenStopped="0">
                <p:cTn id="1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 showWhenStopped="0">
                <p:cTn id="1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1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 showWhenStopped="0">
                <p:cTn id="1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1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1" grpId="0" animBg="1"/>
      <p:bldP spid="11" grpId="1" animBg="1"/>
      <p:bldP spid="56" grpId="0" animBg="1"/>
      <p:bldP spid="5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AB1A289-E670-422D-9E56-8C067C4BA613}"/>
              </a:ext>
            </a:extLst>
          </p:cNvPr>
          <p:cNvSpPr/>
          <p:nvPr/>
        </p:nvSpPr>
        <p:spPr>
          <a:xfrm>
            <a:off x="789710" y="678873"/>
            <a:ext cx="7786254" cy="1302328"/>
          </a:xfrm>
          <a:prstGeom prst="rect">
            <a:avLst/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lus Sign 8">
            <a:extLst>
              <a:ext uri="{FF2B5EF4-FFF2-40B4-BE49-F238E27FC236}">
                <a16:creationId xmlns:a16="http://schemas.microsoft.com/office/drawing/2014/main" id="{D2CC5415-4E6D-4EE7-81EA-6183B4496BD3}"/>
              </a:ext>
            </a:extLst>
          </p:cNvPr>
          <p:cNvSpPr/>
          <p:nvPr/>
        </p:nvSpPr>
        <p:spPr>
          <a:xfrm>
            <a:off x="2843510" y="1143000"/>
            <a:ext cx="498763" cy="54725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392E43F-3411-4B0C-8F90-EC7BD644EE4E}"/>
              </a:ext>
            </a:extLst>
          </p:cNvPr>
          <p:cNvSpPr txBox="1"/>
          <p:nvPr/>
        </p:nvSpPr>
        <p:spPr>
          <a:xfrm>
            <a:off x="1204755" y="2894967"/>
            <a:ext cx="101890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9600" b="1" dirty="0">
                <a:solidFill>
                  <a:schemeClr val="tx2">
                    <a:lumMod val="50000"/>
                  </a:schemeClr>
                </a:solidFill>
              </a:rPr>
              <a:t>6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C8D9EC2-6538-42F1-B882-1BFDB2A4EBFD}"/>
              </a:ext>
            </a:extLst>
          </p:cNvPr>
          <p:cNvSpPr txBox="1"/>
          <p:nvPr/>
        </p:nvSpPr>
        <p:spPr>
          <a:xfrm>
            <a:off x="7064667" y="2958413"/>
            <a:ext cx="101890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9600" b="1" dirty="0">
                <a:solidFill>
                  <a:schemeClr val="accent4">
                    <a:lumMod val="50000"/>
                  </a:schemeClr>
                </a:solidFill>
              </a:rPr>
              <a:t>7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E2BD667-FFFA-4BD7-B137-8D06448EC345}"/>
              </a:ext>
            </a:extLst>
          </p:cNvPr>
          <p:cNvSpPr txBox="1"/>
          <p:nvPr/>
        </p:nvSpPr>
        <p:spPr>
          <a:xfrm>
            <a:off x="4134711" y="3131595"/>
            <a:ext cx="101890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9600" b="1" dirty="0">
                <a:solidFill>
                  <a:srgbClr val="C00000"/>
                </a:solidFill>
              </a:rPr>
              <a:t>8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1C8520B-028C-47AA-89AA-36C6812CAE2F}"/>
              </a:ext>
            </a:extLst>
          </p:cNvPr>
          <p:cNvCxnSpPr>
            <a:cxnSpLocks/>
            <a:stCxn id="8" idx="2"/>
            <a:endCxn id="57" idx="0"/>
          </p:cNvCxnSpPr>
          <p:nvPr/>
        </p:nvCxnSpPr>
        <p:spPr>
          <a:xfrm flipH="1">
            <a:off x="4644161" y="1981201"/>
            <a:ext cx="38676" cy="1150394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Đồng hồ đếm ngược 15 giây có âm thanh sinh động">
            <a:hlinkClick r:id="" action="ppaction://media"/>
            <a:extLst>
              <a:ext uri="{FF2B5EF4-FFF2-40B4-BE49-F238E27FC236}">
                <a16:creationId xmlns:a16="http://schemas.microsoft.com/office/drawing/2014/main" id="{05B9A580-8431-40BD-A1D5-6A9734507A6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8186915" y="4602161"/>
            <a:ext cx="962381" cy="541339"/>
          </a:xfrm>
          <a:prstGeom prst="rect">
            <a:avLst/>
          </a:prstGeom>
        </p:spPr>
      </p:pic>
      <p:pic>
        <p:nvPicPr>
          <p:cNvPr id="6148" name="Picture 4" descr="Pin on Gif divertidos">
            <a:extLst>
              <a:ext uri="{FF2B5EF4-FFF2-40B4-BE49-F238E27FC236}">
                <a16:creationId xmlns:a16="http://schemas.microsoft.com/office/drawing/2014/main" id="{BA396BB5-1A03-4A1C-98CE-CBD2BC59F2B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039" y="981075"/>
            <a:ext cx="755821" cy="722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Pin on Gif divertidos">
            <a:extLst>
              <a:ext uri="{FF2B5EF4-FFF2-40B4-BE49-F238E27FC236}">
                <a16:creationId xmlns:a16="http://schemas.microsoft.com/office/drawing/2014/main" id="{95DD360D-D6A4-4DC4-A38D-7959B143CF1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6189" y="990646"/>
            <a:ext cx="755821" cy="722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Pin on Gif divertidos">
            <a:extLst>
              <a:ext uri="{FF2B5EF4-FFF2-40B4-BE49-F238E27FC236}">
                <a16:creationId xmlns:a16="http://schemas.microsoft.com/office/drawing/2014/main" id="{B7C9FF3F-9C4D-45EF-8935-C3F549CDAF1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3611" y="990646"/>
            <a:ext cx="755821" cy="722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Pin on Gif divertidos">
            <a:extLst>
              <a:ext uri="{FF2B5EF4-FFF2-40B4-BE49-F238E27FC236}">
                <a16:creationId xmlns:a16="http://schemas.microsoft.com/office/drawing/2014/main" id="{7B8E7D01-0F18-4CEC-9FFC-FF9BD42D430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6618" y="990646"/>
            <a:ext cx="755821" cy="722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Pin on Gif divertidos">
            <a:extLst>
              <a:ext uri="{FF2B5EF4-FFF2-40B4-BE49-F238E27FC236}">
                <a16:creationId xmlns:a16="http://schemas.microsoft.com/office/drawing/2014/main" id="{041DAF8C-3861-41A6-814B-16046EBEFD9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6849" y="990646"/>
            <a:ext cx="755821" cy="722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Pin on Gif divertidos">
            <a:extLst>
              <a:ext uri="{FF2B5EF4-FFF2-40B4-BE49-F238E27FC236}">
                <a16:creationId xmlns:a16="http://schemas.microsoft.com/office/drawing/2014/main" id="{1C1FEEDE-3E48-416A-B392-FA56E04B717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1897" y="994109"/>
            <a:ext cx="755821" cy="722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Pin on Gif divertidos">
            <a:extLst>
              <a:ext uri="{FF2B5EF4-FFF2-40B4-BE49-F238E27FC236}">
                <a16:creationId xmlns:a16="http://schemas.microsoft.com/office/drawing/2014/main" id="{653DE086-ABC6-4950-8363-9A41117517B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1666" y="995841"/>
            <a:ext cx="755821" cy="722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Pin on Gif divertidos">
            <a:extLst>
              <a:ext uri="{FF2B5EF4-FFF2-40B4-BE49-F238E27FC236}">
                <a16:creationId xmlns:a16="http://schemas.microsoft.com/office/drawing/2014/main" id="{48145EEB-E459-4606-9E8E-E2A90733D43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9952" y="981075"/>
            <a:ext cx="755821" cy="722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2">
            <a:hlinkClick r:id="" action="ppaction://media"/>
            <a:extLst>
              <a:ext uri="{FF2B5EF4-FFF2-40B4-BE49-F238E27FC236}">
                <a16:creationId xmlns:a16="http://schemas.microsoft.com/office/drawing/2014/main" id="{42F4BD6B-8907-43CC-A0E3-1A16BBF9988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9190431" y="2076450"/>
            <a:ext cx="609600" cy="609600"/>
          </a:xfrm>
          <a:prstGeom prst="rect">
            <a:avLst/>
          </a:prstGeom>
        </p:spPr>
      </p:pic>
      <p:pic>
        <p:nvPicPr>
          <p:cNvPr id="3" name="Thêm">
            <a:hlinkClick r:id="" action="ppaction://media"/>
            <a:extLst>
              <a:ext uri="{FF2B5EF4-FFF2-40B4-BE49-F238E27FC236}">
                <a16:creationId xmlns:a16="http://schemas.microsoft.com/office/drawing/2014/main" id="{F9ABAAAD-3BB3-4DA3-9CDA-1F8B0C58B72C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9259319" y="1466850"/>
            <a:ext cx="609600" cy="609600"/>
          </a:xfrm>
          <a:prstGeom prst="rect">
            <a:avLst/>
          </a:prstGeom>
        </p:spPr>
      </p:pic>
      <p:pic>
        <p:nvPicPr>
          <p:cNvPr id="4" name="6">
            <a:hlinkClick r:id="" action="ppaction://media"/>
            <a:extLst>
              <a:ext uri="{FF2B5EF4-FFF2-40B4-BE49-F238E27FC236}">
                <a16:creationId xmlns:a16="http://schemas.microsoft.com/office/drawing/2014/main" id="{05864CE3-4130-4399-877B-83E67B2EE83E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9190431" y="773284"/>
            <a:ext cx="609600" cy="609600"/>
          </a:xfrm>
          <a:prstGeom prst="rect">
            <a:avLst/>
          </a:prstGeom>
        </p:spPr>
      </p:pic>
      <p:pic>
        <p:nvPicPr>
          <p:cNvPr id="5" name="=m4a">
            <a:hlinkClick r:id="" action="ppaction://media"/>
            <a:extLst>
              <a:ext uri="{FF2B5EF4-FFF2-40B4-BE49-F238E27FC236}">
                <a16:creationId xmlns:a16="http://schemas.microsoft.com/office/drawing/2014/main" id="{FACB5DD4-7FB2-4D9B-8F63-9D3A6D8541C4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9121477" y="3151017"/>
            <a:ext cx="609600" cy="609600"/>
          </a:xfrm>
          <a:prstGeom prst="rect">
            <a:avLst/>
          </a:prstGeom>
        </p:spPr>
      </p:pic>
      <p:pic>
        <p:nvPicPr>
          <p:cNvPr id="6" name="6">
            <a:hlinkClick r:id="" action="ppaction://media"/>
            <a:extLst>
              <a:ext uri="{FF2B5EF4-FFF2-40B4-BE49-F238E27FC236}">
                <a16:creationId xmlns:a16="http://schemas.microsoft.com/office/drawing/2014/main" id="{966B11B5-2C6E-42C5-9AAD-FAE3A80B47D2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9259319" y="3379616"/>
            <a:ext cx="609600" cy="609600"/>
          </a:xfrm>
          <a:prstGeom prst="rect">
            <a:avLst/>
          </a:prstGeom>
        </p:spPr>
      </p:pic>
      <p:pic>
        <p:nvPicPr>
          <p:cNvPr id="7" name="8">
            <a:hlinkClick r:id="" action="ppaction://media"/>
            <a:extLst>
              <a:ext uri="{FF2B5EF4-FFF2-40B4-BE49-F238E27FC236}">
                <a16:creationId xmlns:a16="http://schemas.microsoft.com/office/drawing/2014/main" id="{45810B57-6F64-4EE8-BDBF-D76AAE6F1FA7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9426277" y="2686050"/>
            <a:ext cx="609600" cy="609600"/>
          </a:xfrm>
          <a:prstGeom prst="rect">
            <a:avLst/>
          </a:prstGeom>
        </p:spPr>
      </p:pic>
      <p:pic>
        <p:nvPicPr>
          <p:cNvPr id="10" name="7">
            <a:hlinkClick r:id="" action="ppaction://media"/>
            <a:extLst>
              <a:ext uri="{FF2B5EF4-FFF2-40B4-BE49-F238E27FC236}">
                <a16:creationId xmlns:a16="http://schemas.microsoft.com/office/drawing/2014/main" id="{48ECCC44-78EB-417D-9171-0C2AFBC69527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9138777" y="288106"/>
            <a:ext cx="609600" cy="609600"/>
          </a:xfrm>
          <a:prstGeom prst="rect">
            <a:avLst/>
          </a:prstGeom>
        </p:spPr>
      </p:pic>
      <p:pic>
        <p:nvPicPr>
          <p:cNvPr id="12" name="Đan">
            <a:hlinkClick r:id="" action="ppaction://media"/>
            <a:extLst>
              <a:ext uri="{FF2B5EF4-FFF2-40B4-BE49-F238E27FC236}">
                <a16:creationId xmlns:a16="http://schemas.microsoft.com/office/drawing/2014/main" id="{4B2DD827-D6B4-4F50-A2E0-D8775021AC83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9144000" y="-164869"/>
            <a:ext cx="609600" cy="609600"/>
          </a:xfrm>
          <a:prstGeom prst="rect">
            <a:avLst/>
          </a:prstGeom>
        </p:spPr>
      </p:pic>
      <p:pic>
        <p:nvPicPr>
          <p:cNvPr id="14" name="Bằng">
            <a:hlinkClick r:id="" action="ppaction://media"/>
            <a:extLst>
              <a:ext uri="{FF2B5EF4-FFF2-40B4-BE49-F238E27FC236}">
                <a16:creationId xmlns:a16="http://schemas.microsoft.com/office/drawing/2014/main" id="{07F15AAB-58ED-45D2-BC3E-67A51EA3AEFB}"/>
              </a:ext>
            </a:extLst>
          </p:cNvPr>
          <p:cNvPicPr>
            <a:picLocks noChangeAspect="1"/>
          </p:cNvPicPr>
          <p:nvPr>
            <a:audioFile r:link="rId17"/>
            <p:extLst>
              <p:ext uri="{DAA4B4D4-6D71-4841-9C94-3DE7FCFB9230}">
                <p14:media xmlns:p14="http://schemas.microsoft.com/office/powerpoint/2010/main" r:embed="rId18">
                  <p14:trim st="500" end="403.8125"/>
                </p14:media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6871666" y="2085575"/>
            <a:ext cx="609600" cy="609600"/>
          </a:xfrm>
          <a:prstGeom prst="rect">
            <a:avLst/>
          </a:prstGeom>
        </p:spPr>
      </p:pic>
      <p:pic>
        <p:nvPicPr>
          <p:cNvPr id="15" name="8">
            <a:hlinkClick r:id="" action="ppaction://media"/>
            <a:extLst>
              <a:ext uri="{FF2B5EF4-FFF2-40B4-BE49-F238E27FC236}">
                <a16:creationId xmlns:a16="http://schemas.microsoft.com/office/drawing/2014/main" id="{A64D2D8F-470A-4E1F-9D0E-6C91A7A662D6}"/>
              </a:ext>
            </a:extLst>
          </p:cNvPr>
          <p:cNvPicPr>
            <a:picLocks noChangeAspect="1"/>
          </p:cNvPicPr>
          <p:nvPr>
            <a:audioFile r:link="rId17"/>
            <p:extLst>
              <p:ext uri="{DAA4B4D4-6D71-4841-9C94-3DE7FCFB9230}">
                <p14:media xmlns:p14="http://schemas.microsoft.com/office/powerpoint/2010/main" r:embed="rId11">
                  <p14:trim st="214" end="311.2291"/>
                </p14:media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5446208" y="252199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802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0"/>
    </mc:Choice>
    <mc:Fallback xmlns="">
      <p:transition spd="slow" advClick="0" advTm="4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48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68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29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59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719"/>
                            </p:stCondLst>
                            <p:childTnLst>
                              <p:par>
                                <p:cTn id="5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172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440"/>
                            </p:stCondLst>
                            <p:childTnLst>
                              <p:par>
                                <p:cTn id="6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940"/>
                            </p:stCondLst>
                            <p:childTnLst>
                              <p:par>
                                <p:cTn id="6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7" dur="159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30"/>
                            </p:stCondLst>
                            <p:childTnLst>
                              <p:par>
                                <p:cTn id="6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530"/>
                            </p:stCondLst>
                            <p:childTnLst>
                              <p:par>
                                <p:cTn id="7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7" dur="112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652"/>
                            </p:stCondLst>
                            <p:childTnLst>
                              <p:par>
                                <p:cTn id="7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1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2652"/>
                            </p:stCondLst>
                            <p:childTnLst>
                              <p:par>
                                <p:cTn id="8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4" dur="15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4152"/>
                            </p:stCondLst>
                            <p:childTnLst>
                              <p:par>
                                <p:cTn id="8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7" dur="18066" fill="hold"/>
                                        <p:tgtEl>
                                          <p:spTgt spid="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2218"/>
                            </p:stCondLst>
                            <p:childTnLst>
                              <p:par>
                                <p:cTn id="8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162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3844"/>
                            </p:stCondLst>
                            <p:childTnLst>
                              <p:par>
                                <p:cTn id="9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4344"/>
                            </p:stCondLst>
                            <p:childTnLst>
                              <p:par>
                                <p:cTn id="9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7" dur="98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5326"/>
                            </p:stCondLst>
                            <p:childTnLst>
                              <p:par>
                                <p:cTn id="9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0" dur="59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5923"/>
                            </p:stCondLst>
                            <p:childTnLst>
                              <p:par>
                                <p:cTn id="102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8" fill="hold" display="0">
                  <p:stCondLst>
                    <p:cond delay="indefinite"/>
                  </p:stCondLst>
                </p:cTn>
                <p:tgtEl>
                  <p:spTgt spid="60"/>
                </p:tgtEl>
              </p:cMediaNode>
            </p:video>
            <p:audio>
              <p:cMediaNode vol="80000" showWhenStopped="0">
                <p:cTn id="10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1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1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1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showWhenStopped="0">
                <p:cTn id="1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1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 showWhenStopped="0">
                <p:cTn id="1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1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 showWhenStopped="0">
                <p:cTn id="1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1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9" grpId="0" animBg="1"/>
      <p:bldP spid="11" grpId="0" animBg="1"/>
      <p:bldP spid="56" grpId="0" animBg="1"/>
      <p:bldP spid="57" grpId="0" animBg="1"/>
      <p:bldP spid="57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AB1A289-E670-422D-9E56-8C067C4BA613}"/>
              </a:ext>
            </a:extLst>
          </p:cNvPr>
          <p:cNvSpPr/>
          <p:nvPr/>
        </p:nvSpPr>
        <p:spPr>
          <a:xfrm>
            <a:off x="949036" y="678873"/>
            <a:ext cx="7529946" cy="122612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392E43F-3411-4B0C-8F90-EC7BD644EE4E}"/>
              </a:ext>
            </a:extLst>
          </p:cNvPr>
          <p:cNvSpPr txBox="1"/>
          <p:nvPr/>
        </p:nvSpPr>
        <p:spPr>
          <a:xfrm>
            <a:off x="1204755" y="2894967"/>
            <a:ext cx="101890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9600" b="1" dirty="0">
                <a:solidFill>
                  <a:schemeClr val="tx2">
                    <a:lumMod val="50000"/>
                  </a:schemeClr>
                </a:solidFill>
              </a:rPr>
              <a:t>5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C8D9EC2-6538-42F1-B882-1BFDB2A4EBFD}"/>
              </a:ext>
            </a:extLst>
          </p:cNvPr>
          <p:cNvSpPr txBox="1"/>
          <p:nvPr/>
        </p:nvSpPr>
        <p:spPr>
          <a:xfrm>
            <a:off x="4062550" y="2971167"/>
            <a:ext cx="101890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9600" b="1" dirty="0">
                <a:solidFill>
                  <a:schemeClr val="accent4">
                    <a:lumMod val="50000"/>
                  </a:schemeClr>
                </a:solidFill>
              </a:rPr>
              <a:t>8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E2BD667-FFFA-4BD7-B137-8D06448EC345}"/>
              </a:ext>
            </a:extLst>
          </p:cNvPr>
          <p:cNvSpPr txBox="1"/>
          <p:nvPr/>
        </p:nvSpPr>
        <p:spPr>
          <a:xfrm>
            <a:off x="6864489" y="2894967"/>
            <a:ext cx="101890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9600" b="1" dirty="0">
                <a:solidFill>
                  <a:srgbClr val="C00000"/>
                </a:solidFill>
              </a:rPr>
              <a:t>4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1C8520B-028C-47AA-89AA-36C6812CAE2F}"/>
              </a:ext>
            </a:extLst>
          </p:cNvPr>
          <p:cNvCxnSpPr>
            <a:cxnSpLocks/>
            <a:stCxn id="8" idx="2"/>
          </p:cNvCxnSpPr>
          <p:nvPr/>
        </p:nvCxnSpPr>
        <p:spPr>
          <a:xfrm flipH="1">
            <a:off x="2223657" y="1905000"/>
            <a:ext cx="2490352" cy="989967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Đồng hồ đếm ngược 15 giây có âm thanh sinh động">
            <a:hlinkClick r:id="" action="ppaction://media"/>
            <a:extLst>
              <a:ext uri="{FF2B5EF4-FFF2-40B4-BE49-F238E27FC236}">
                <a16:creationId xmlns:a16="http://schemas.microsoft.com/office/drawing/2014/main" id="{05B9A580-8431-40BD-A1D5-6A9734507A6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8186915" y="4602161"/>
            <a:ext cx="962381" cy="541339"/>
          </a:xfrm>
          <a:prstGeom prst="rect">
            <a:avLst/>
          </a:prstGeom>
        </p:spPr>
      </p:pic>
      <p:pic>
        <p:nvPicPr>
          <p:cNvPr id="7170" name="Picture 2" descr="Pin on 卡通图片">
            <a:extLst>
              <a:ext uri="{FF2B5EF4-FFF2-40B4-BE49-F238E27FC236}">
                <a16:creationId xmlns:a16="http://schemas.microsoft.com/office/drawing/2014/main" id="{1BA153B9-F4B6-44CF-B77C-5FE0B64722D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170" y="865502"/>
            <a:ext cx="929069" cy="929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Pin on 卡通图片">
            <a:extLst>
              <a:ext uri="{FF2B5EF4-FFF2-40B4-BE49-F238E27FC236}">
                <a16:creationId xmlns:a16="http://schemas.microsoft.com/office/drawing/2014/main" id="{AE0AA475-8B3A-41FE-87F0-BFA6ACE212E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6229" y="857851"/>
            <a:ext cx="929069" cy="929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Pin on 卡通图片">
            <a:extLst>
              <a:ext uri="{FF2B5EF4-FFF2-40B4-BE49-F238E27FC236}">
                <a16:creationId xmlns:a16="http://schemas.microsoft.com/office/drawing/2014/main" id="{05B52D5D-1C54-45E8-A4D7-A4AC201AB9A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3375" y="857851"/>
            <a:ext cx="929069" cy="929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Pin on 卡通图片">
            <a:extLst>
              <a:ext uri="{FF2B5EF4-FFF2-40B4-BE49-F238E27FC236}">
                <a16:creationId xmlns:a16="http://schemas.microsoft.com/office/drawing/2014/main" id="{15ED0EBD-8545-4D2C-A55E-81FE23AA3F2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0838" y="870575"/>
            <a:ext cx="929069" cy="929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Pin on 卡通图片">
            <a:extLst>
              <a:ext uri="{FF2B5EF4-FFF2-40B4-BE49-F238E27FC236}">
                <a16:creationId xmlns:a16="http://schemas.microsoft.com/office/drawing/2014/main" id="{F426610D-0F37-4FA3-BCBD-7FA6D34CF8C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0378" y="901023"/>
            <a:ext cx="929069" cy="929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" descr="Pin on 卡通图片">
            <a:extLst>
              <a:ext uri="{FF2B5EF4-FFF2-40B4-BE49-F238E27FC236}">
                <a16:creationId xmlns:a16="http://schemas.microsoft.com/office/drawing/2014/main" id="{0ADAC392-226F-4BD8-8FBF-02430AFB151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6187" y="865502"/>
            <a:ext cx="929069" cy="929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Pin on 卡通图片">
            <a:extLst>
              <a:ext uri="{FF2B5EF4-FFF2-40B4-BE49-F238E27FC236}">
                <a16:creationId xmlns:a16="http://schemas.microsoft.com/office/drawing/2014/main" id="{4E031784-F22B-4470-8AAD-39761994D2D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9358" y="865502"/>
            <a:ext cx="929069" cy="929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" descr="Pin on 卡通图片">
            <a:extLst>
              <a:ext uri="{FF2B5EF4-FFF2-40B4-BE49-F238E27FC236}">
                <a16:creationId xmlns:a16="http://schemas.microsoft.com/office/drawing/2014/main" id="{BD4DEE62-54DB-4E45-8B10-DBA50CF26C5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2167" y="865502"/>
            <a:ext cx="929069" cy="929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5E7A6DE-8FE6-4888-B78E-F2E23388E1E4}"/>
              </a:ext>
            </a:extLst>
          </p:cNvPr>
          <p:cNvCxnSpPr>
            <a:cxnSpLocks/>
          </p:cNvCxnSpPr>
          <p:nvPr/>
        </p:nvCxnSpPr>
        <p:spPr>
          <a:xfrm>
            <a:off x="5327248" y="865502"/>
            <a:ext cx="801050" cy="951866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31906438-8D39-49C0-8F2C-F3DD25CD767C}"/>
              </a:ext>
            </a:extLst>
          </p:cNvPr>
          <p:cNvCxnSpPr>
            <a:cxnSpLocks/>
          </p:cNvCxnSpPr>
          <p:nvPr/>
        </p:nvCxnSpPr>
        <p:spPr>
          <a:xfrm>
            <a:off x="6162736" y="835054"/>
            <a:ext cx="801050" cy="951866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48E29E21-F293-410C-A4B4-E5639EA06DCD}"/>
              </a:ext>
            </a:extLst>
          </p:cNvPr>
          <p:cNvCxnSpPr>
            <a:cxnSpLocks/>
          </p:cNvCxnSpPr>
          <p:nvPr/>
        </p:nvCxnSpPr>
        <p:spPr>
          <a:xfrm>
            <a:off x="7072755" y="816003"/>
            <a:ext cx="801050" cy="951866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2" name="8">
            <a:hlinkClick r:id="" action="ppaction://media"/>
            <a:extLst>
              <a:ext uri="{FF2B5EF4-FFF2-40B4-BE49-F238E27FC236}">
                <a16:creationId xmlns:a16="http://schemas.microsoft.com/office/drawing/2014/main" id="{23BE9CE1-22B3-4889-90F8-D233A51A4498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3" name="Bớt">
            <a:hlinkClick r:id="" action="ppaction://media"/>
            <a:extLst>
              <a:ext uri="{FF2B5EF4-FFF2-40B4-BE49-F238E27FC236}">
                <a16:creationId xmlns:a16="http://schemas.microsoft.com/office/drawing/2014/main" id="{F2C65549-6AD7-4FA2-B0B9-BD7A86923139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5" name="=m4a">
            <a:hlinkClick r:id="" action="ppaction://media"/>
            <a:extLst>
              <a:ext uri="{FF2B5EF4-FFF2-40B4-BE49-F238E27FC236}">
                <a16:creationId xmlns:a16="http://schemas.microsoft.com/office/drawing/2014/main" id="{169EF2C6-1969-4DDB-BEDA-791E1483B1DB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7124993" y="2399983"/>
            <a:ext cx="609600" cy="609600"/>
          </a:xfrm>
          <a:prstGeom prst="rect">
            <a:avLst/>
          </a:prstGeom>
        </p:spPr>
      </p:pic>
      <p:pic>
        <p:nvPicPr>
          <p:cNvPr id="7" name="5">
            <a:hlinkClick r:id="" action="ppaction://media"/>
            <a:extLst>
              <a:ext uri="{FF2B5EF4-FFF2-40B4-BE49-F238E27FC236}">
                <a16:creationId xmlns:a16="http://schemas.microsoft.com/office/drawing/2014/main" id="{61DBC1AE-4513-45E6-90CE-6D8A29088941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9" name="8">
            <a:hlinkClick r:id="" action="ppaction://media"/>
            <a:extLst>
              <a:ext uri="{FF2B5EF4-FFF2-40B4-BE49-F238E27FC236}">
                <a16:creationId xmlns:a16="http://schemas.microsoft.com/office/drawing/2014/main" id="{5053323F-C4BE-4904-A1D9-16C7D657735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10" name="4">
            <a:hlinkClick r:id="" action="ppaction://media"/>
            <a:extLst>
              <a:ext uri="{FF2B5EF4-FFF2-40B4-BE49-F238E27FC236}">
                <a16:creationId xmlns:a16="http://schemas.microsoft.com/office/drawing/2014/main" id="{A9997F07-DF6C-46FD-85D0-6D5F53019702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12" name="Đan">
            <a:hlinkClick r:id="" action="ppaction://media"/>
            <a:extLst>
              <a:ext uri="{FF2B5EF4-FFF2-40B4-BE49-F238E27FC236}">
                <a16:creationId xmlns:a16="http://schemas.microsoft.com/office/drawing/2014/main" id="{189C6A19-DBEF-4985-BE09-7F0D4F2B1797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14" name="Bằng">
            <a:hlinkClick r:id="" action="ppaction://media"/>
            <a:extLst>
              <a:ext uri="{FF2B5EF4-FFF2-40B4-BE49-F238E27FC236}">
                <a16:creationId xmlns:a16="http://schemas.microsoft.com/office/drawing/2014/main" id="{E9C97DF1-EF2B-47BD-A608-CF0836B47C1A}"/>
              </a:ext>
            </a:extLst>
          </p:cNvPr>
          <p:cNvPicPr>
            <a:picLocks noChangeAspect="1"/>
          </p:cNvPicPr>
          <p:nvPr>
            <a:audioFile r:link="rId15"/>
            <p:extLst>
              <p:ext uri="{DAA4B4D4-6D71-4841-9C94-3DE7FCFB9230}">
                <p14:media xmlns:p14="http://schemas.microsoft.com/office/powerpoint/2010/main" r:embed="rId16">
                  <p14:trim st="607" end="529.8125"/>
                </p14:media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3471656" y="2279674"/>
            <a:ext cx="609600" cy="609600"/>
          </a:xfrm>
          <a:prstGeom prst="rect">
            <a:avLst/>
          </a:prstGeom>
        </p:spPr>
      </p:pic>
      <p:pic>
        <p:nvPicPr>
          <p:cNvPr id="15" name="5">
            <a:hlinkClick r:id="" action="ppaction://media"/>
            <a:extLst>
              <a:ext uri="{FF2B5EF4-FFF2-40B4-BE49-F238E27FC236}">
                <a16:creationId xmlns:a16="http://schemas.microsoft.com/office/drawing/2014/main" id="{21B69777-7DAC-43FB-A787-62780CC82F84}"/>
              </a:ext>
            </a:extLst>
          </p:cNvPr>
          <p:cNvPicPr>
            <a:picLocks noChangeAspect="1"/>
          </p:cNvPicPr>
          <p:nvPr>
            <a:audioFile r:link="rId15"/>
            <p:extLst>
              <p:ext uri="{DAA4B4D4-6D71-4841-9C94-3DE7FCFB9230}">
                <p14:media xmlns:p14="http://schemas.microsoft.com/office/powerpoint/2010/main" r:embed="rId9">
                  <p14:trim st="524" end="443.3125"/>
                </p14:media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16" name="3">
            <a:hlinkClick r:id="" action="ppaction://media"/>
            <a:extLst>
              <a:ext uri="{FF2B5EF4-FFF2-40B4-BE49-F238E27FC236}">
                <a16:creationId xmlns:a16="http://schemas.microsoft.com/office/drawing/2014/main" id="{0898C710-4CFC-4F14-84F0-D4EF3CB22BC9}"/>
              </a:ext>
            </a:extLst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385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4000"/>
    </mc:Choice>
    <mc:Fallback xmlns="">
      <p:transition spd="slow" advClick="0" advTm="4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22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622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122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622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122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622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122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622"/>
                            </p:stCondLst>
                            <p:childTnLst>
                              <p:par>
                                <p:cTn id="3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172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351"/>
                            </p:stCondLst>
                            <p:childTnLst>
                              <p:par>
                                <p:cTn id="4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2167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518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18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518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18"/>
                            </p:stCondLst>
                            <p:childTnLst>
                              <p:par>
                                <p:cTn id="5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172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739"/>
                            </p:stCondLst>
                            <p:childTnLst>
                              <p:par>
                                <p:cTn id="6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2239"/>
                            </p:stCondLst>
                            <p:childTnLst>
                              <p:par>
                                <p:cTn id="6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5" dur="167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3911"/>
                            </p:stCondLst>
                            <p:childTnLst>
                              <p:par>
                                <p:cTn id="6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911"/>
                            </p:stCondLst>
                            <p:childTnLst>
                              <p:par>
                                <p:cTn id="7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112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7033"/>
                            </p:stCondLst>
                            <p:childTnLst>
                              <p:par>
                                <p:cTn id="7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8033"/>
                            </p:stCondLst>
                            <p:childTnLst>
                              <p:par>
                                <p:cTn id="8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2" dur="208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115"/>
                            </p:stCondLst>
                            <p:childTnLst>
                              <p:par>
                                <p:cTn id="8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5" dur="18066" fill="hold"/>
                                        <p:tgtEl>
                                          <p:spTgt spid="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8181"/>
                            </p:stCondLst>
                            <p:childTnLst>
                              <p:par>
                                <p:cTn id="8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8" dur="162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9807"/>
                            </p:stCondLst>
                            <p:childTnLst>
                              <p:par>
                                <p:cTn id="9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0307"/>
                            </p:stCondLst>
                            <p:childTnLst>
                              <p:par>
                                <p:cTn id="9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5" dur="749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1056"/>
                            </p:stCondLst>
                            <p:childTnLst>
                              <p:par>
                                <p:cTn id="9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8" dur="70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1761"/>
                            </p:stCondLst>
                            <p:childTnLst>
                              <p:par>
                                <p:cTn id="100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6" fill="hold" display="0">
                  <p:stCondLst>
                    <p:cond delay="indefinite"/>
                  </p:stCondLst>
                </p:cTn>
                <p:tgtEl>
                  <p:spTgt spid="60"/>
                </p:tgtEl>
              </p:cMediaNode>
            </p:video>
            <p:audio>
              <p:cMediaNode vol="80000" showWhenStopped="0">
                <p:cTn id="10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10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10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showWhenStopped="0">
                <p:cTn id="1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 showWhenStopped="0">
                <p:cTn id="1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 showWhenStopped="0">
                <p:cTn id="1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1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 showWhenStopped="0">
                <p:cTn id="1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1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 showWhenStopped="0">
                <p:cTn id="1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11" grpId="0" animBg="1"/>
      <p:bldP spid="11" grpId="1" animBg="1"/>
      <p:bldP spid="56" grpId="0" animBg="1"/>
      <p:bldP spid="5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AB1A289-E670-422D-9E56-8C067C4BA613}"/>
              </a:ext>
            </a:extLst>
          </p:cNvPr>
          <p:cNvSpPr/>
          <p:nvPr/>
        </p:nvSpPr>
        <p:spPr>
          <a:xfrm>
            <a:off x="789710" y="678873"/>
            <a:ext cx="7786254" cy="1302328"/>
          </a:xfrm>
          <a:prstGeom prst="rect">
            <a:avLst/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lus Sign 8">
            <a:extLst>
              <a:ext uri="{FF2B5EF4-FFF2-40B4-BE49-F238E27FC236}">
                <a16:creationId xmlns:a16="http://schemas.microsoft.com/office/drawing/2014/main" id="{D2CC5415-4E6D-4EE7-81EA-6183B4496BD3}"/>
              </a:ext>
            </a:extLst>
          </p:cNvPr>
          <p:cNvSpPr/>
          <p:nvPr/>
        </p:nvSpPr>
        <p:spPr>
          <a:xfrm>
            <a:off x="4433455" y="1107456"/>
            <a:ext cx="498763" cy="54725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392E43F-3411-4B0C-8F90-EC7BD644EE4E}"/>
              </a:ext>
            </a:extLst>
          </p:cNvPr>
          <p:cNvSpPr txBox="1"/>
          <p:nvPr/>
        </p:nvSpPr>
        <p:spPr>
          <a:xfrm>
            <a:off x="4062550" y="3181437"/>
            <a:ext cx="101890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9600" b="1" dirty="0">
                <a:solidFill>
                  <a:schemeClr val="tx2">
                    <a:lumMod val="50000"/>
                  </a:schemeClr>
                </a:solidFill>
              </a:rPr>
              <a:t>6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C8D9EC2-6538-42F1-B882-1BFDB2A4EBFD}"/>
              </a:ext>
            </a:extLst>
          </p:cNvPr>
          <p:cNvSpPr txBox="1"/>
          <p:nvPr/>
        </p:nvSpPr>
        <p:spPr>
          <a:xfrm>
            <a:off x="7064667" y="2958413"/>
            <a:ext cx="101890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9600" b="1" dirty="0">
                <a:solidFill>
                  <a:schemeClr val="accent4">
                    <a:lumMod val="50000"/>
                  </a:schemeClr>
                </a:solidFill>
              </a:rPr>
              <a:t>7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E2BD667-FFFA-4BD7-B137-8D06448EC345}"/>
              </a:ext>
            </a:extLst>
          </p:cNvPr>
          <p:cNvSpPr txBox="1"/>
          <p:nvPr/>
        </p:nvSpPr>
        <p:spPr>
          <a:xfrm>
            <a:off x="906602" y="2812940"/>
            <a:ext cx="101890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9600" b="1" dirty="0">
                <a:solidFill>
                  <a:srgbClr val="C00000"/>
                </a:solidFill>
              </a:rPr>
              <a:t>8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1C8520B-028C-47AA-89AA-36C6812CAE2F}"/>
              </a:ext>
            </a:extLst>
          </p:cNvPr>
          <p:cNvCxnSpPr>
            <a:cxnSpLocks/>
            <a:stCxn id="8" idx="2"/>
            <a:endCxn id="57" idx="0"/>
          </p:cNvCxnSpPr>
          <p:nvPr/>
        </p:nvCxnSpPr>
        <p:spPr>
          <a:xfrm flipH="1">
            <a:off x="1416052" y="1981201"/>
            <a:ext cx="3266785" cy="831739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Đồng hồ đếm ngược 15 giây có âm thanh sinh động">
            <a:hlinkClick r:id="" action="ppaction://media"/>
            <a:extLst>
              <a:ext uri="{FF2B5EF4-FFF2-40B4-BE49-F238E27FC236}">
                <a16:creationId xmlns:a16="http://schemas.microsoft.com/office/drawing/2014/main" id="{05B9A580-8431-40BD-A1D5-6A9734507A6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8186915" y="4602161"/>
            <a:ext cx="962381" cy="541339"/>
          </a:xfrm>
          <a:prstGeom prst="rect">
            <a:avLst/>
          </a:prstGeom>
        </p:spPr>
      </p:pic>
      <p:pic>
        <p:nvPicPr>
          <p:cNvPr id="8194" name="Picture 2" descr="Elephant Love GIFs - Get the best GIF on GIPHY">
            <a:extLst>
              <a:ext uri="{FF2B5EF4-FFF2-40B4-BE49-F238E27FC236}">
                <a16:creationId xmlns:a16="http://schemas.microsoft.com/office/drawing/2014/main" id="{04ADEA3D-E68B-4054-84A7-9FBDC9FF375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924" y="888897"/>
            <a:ext cx="984372" cy="984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Elephant Love GIFs - Get the best GIF on GIPHY">
            <a:extLst>
              <a:ext uri="{FF2B5EF4-FFF2-40B4-BE49-F238E27FC236}">
                <a16:creationId xmlns:a16="http://schemas.microsoft.com/office/drawing/2014/main" id="{BC4DCACA-4EEB-4B6D-9219-7703D53B4E2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677" y="891802"/>
            <a:ext cx="984372" cy="984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Elephant Love GIFs - Get the best GIF on GIPHY">
            <a:extLst>
              <a:ext uri="{FF2B5EF4-FFF2-40B4-BE49-F238E27FC236}">
                <a16:creationId xmlns:a16="http://schemas.microsoft.com/office/drawing/2014/main" id="{0CA781BA-0259-4B1E-83B6-9E2505CA6D7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2490" y="888897"/>
            <a:ext cx="984372" cy="984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Elephant Love GIFs - Get the best GIF on GIPHY">
            <a:extLst>
              <a:ext uri="{FF2B5EF4-FFF2-40B4-BE49-F238E27FC236}">
                <a16:creationId xmlns:a16="http://schemas.microsoft.com/office/drawing/2014/main" id="{9AE356D7-3056-4A4A-B7A5-C3B1B5D3E97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8260" y="888897"/>
            <a:ext cx="984372" cy="984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Elephant Love GIFs - Get the best GIF on GIPHY">
            <a:extLst>
              <a:ext uri="{FF2B5EF4-FFF2-40B4-BE49-F238E27FC236}">
                <a16:creationId xmlns:a16="http://schemas.microsoft.com/office/drawing/2014/main" id="{ECC16AC0-99E5-45C3-B1E2-9D0E3C3EC70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5056" y="887096"/>
            <a:ext cx="984372" cy="984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Elephant Love GIFs - Get the best GIF on GIPHY">
            <a:extLst>
              <a:ext uri="{FF2B5EF4-FFF2-40B4-BE49-F238E27FC236}">
                <a16:creationId xmlns:a16="http://schemas.microsoft.com/office/drawing/2014/main" id="{7B2396CF-9BEE-4A24-94BC-E616B814BE8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4722" y="883401"/>
            <a:ext cx="984372" cy="984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Elephant Love GIFs - Get the best GIF on GIPHY">
            <a:extLst>
              <a:ext uri="{FF2B5EF4-FFF2-40B4-BE49-F238E27FC236}">
                <a16:creationId xmlns:a16="http://schemas.microsoft.com/office/drawing/2014/main" id="{36C78720-E8B7-426A-91F2-D282D3EBC6D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3680" y="891896"/>
            <a:ext cx="984372" cy="984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Elephant Love GIFs - Get the best GIF on GIPHY">
            <a:extLst>
              <a:ext uri="{FF2B5EF4-FFF2-40B4-BE49-F238E27FC236}">
                <a16:creationId xmlns:a16="http://schemas.microsoft.com/office/drawing/2014/main" id="{3BCF6120-043A-44A5-8275-025A2124822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3606" y="900391"/>
            <a:ext cx="984372" cy="984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4">
            <a:hlinkClick r:id="" action="ppaction://media"/>
            <a:extLst>
              <a:ext uri="{FF2B5EF4-FFF2-40B4-BE49-F238E27FC236}">
                <a16:creationId xmlns:a16="http://schemas.microsoft.com/office/drawing/2014/main" id="{9CB14CAF-B2D8-4A0D-9A75-8FA522A291F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9104903" y="2510439"/>
            <a:ext cx="609600" cy="609600"/>
          </a:xfrm>
          <a:prstGeom prst="rect">
            <a:avLst/>
          </a:prstGeom>
        </p:spPr>
      </p:pic>
      <p:pic>
        <p:nvPicPr>
          <p:cNvPr id="3" name="Thêm">
            <a:hlinkClick r:id="" action="ppaction://media"/>
            <a:extLst>
              <a:ext uri="{FF2B5EF4-FFF2-40B4-BE49-F238E27FC236}">
                <a16:creationId xmlns:a16="http://schemas.microsoft.com/office/drawing/2014/main" id="{9C39656D-3146-4DC9-A091-29BD4D357179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8873784" y="712644"/>
            <a:ext cx="609600" cy="609600"/>
          </a:xfrm>
          <a:prstGeom prst="rect">
            <a:avLst/>
          </a:prstGeom>
        </p:spPr>
      </p:pic>
      <p:pic>
        <p:nvPicPr>
          <p:cNvPr id="4" name="4">
            <a:hlinkClick r:id="" action="ppaction://media"/>
            <a:extLst>
              <a:ext uri="{FF2B5EF4-FFF2-40B4-BE49-F238E27FC236}">
                <a16:creationId xmlns:a16="http://schemas.microsoft.com/office/drawing/2014/main" id="{2A4C7AB1-D660-4081-AD70-2471B7AE348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8568984" y="2057005"/>
            <a:ext cx="609600" cy="609600"/>
          </a:xfrm>
          <a:prstGeom prst="rect">
            <a:avLst/>
          </a:prstGeom>
        </p:spPr>
      </p:pic>
      <p:pic>
        <p:nvPicPr>
          <p:cNvPr id="5" name="=m4a">
            <a:hlinkClick r:id="" action="ppaction://media"/>
            <a:extLst>
              <a:ext uri="{FF2B5EF4-FFF2-40B4-BE49-F238E27FC236}">
                <a16:creationId xmlns:a16="http://schemas.microsoft.com/office/drawing/2014/main" id="{AED639D9-8263-4954-8E26-6E68F666194B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8497978" y="1819276"/>
            <a:ext cx="609600" cy="609600"/>
          </a:xfrm>
          <a:prstGeom prst="rect">
            <a:avLst/>
          </a:prstGeom>
        </p:spPr>
      </p:pic>
      <p:pic>
        <p:nvPicPr>
          <p:cNvPr id="6" name="8">
            <a:hlinkClick r:id="" action="ppaction://media"/>
            <a:extLst>
              <a:ext uri="{FF2B5EF4-FFF2-40B4-BE49-F238E27FC236}">
                <a16:creationId xmlns:a16="http://schemas.microsoft.com/office/drawing/2014/main" id="{4E8A7AD6-DDC4-440F-A148-A2821166FC68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7" name="6">
            <a:hlinkClick r:id="" action="ppaction://media"/>
            <a:extLst>
              <a:ext uri="{FF2B5EF4-FFF2-40B4-BE49-F238E27FC236}">
                <a16:creationId xmlns:a16="http://schemas.microsoft.com/office/drawing/2014/main" id="{BCEBC9AA-6EA1-472F-ADAD-1E6F9225987A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10" name="7">
            <a:hlinkClick r:id="" action="ppaction://media"/>
            <a:extLst>
              <a:ext uri="{FF2B5EF4-FFF2-40B4-BE49-F238E27FC236}">
                <a16:creationId xmlns:a16="http://schemas.microsoft.com/office/drawing/2014/main" id="{96B07B63-BD70-4EDB-85A2-09B240D5ABB7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12" name="Đan">
            <a:hlinkClick r:id="" action="ppaction://media"/>
            <a:extLst>
              <a:ext uri="{FF2B5EF4-FFF2-40B4-BE49-F238E27FC236}">
                <a16:creationId xmlns:a16="http://schemas.microsoft.com/office/drawing/2014/main" id="{3550FAFE-078A-4DCC-A293-B34D3E139620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3142062" y="2189896"/>
            <a:ext cx="609600" cy="609600"/>
          </a:xfrm>
          <a:prstGeom prst="rect">
            <a:avLst/>
          </a:prstGeom>
        </p:spPr>
      </p:pic>
      <p:pic>
        <p:nvPicPr>
          <p:cNvPr id="25" name="Bằng">
            <a:hlinkClick r:id="" action="ppaction://media"/>
            <a:extLst>
              <a:ext uri="{FF2B5EF4-FFF2-40B4-BE49-F238E27FC236}">
                <a16:creationId xmlns:a16="http://schemas.microsoft.com/office/drawing/2014/main" id="{54C8F33E-55D5-4FE1-AF82-C3EF1086856F}"/>
              </a:ext>
            </a:extLst>
          </p:cNvPr>
          <p:cNvPicPr>
            <a:picLocks noChangeAspect="1"/>
          </p:cNvPicPr>
          <p:nvPr>
            <a:audioFile r:link="rId17"/>
            <p:extLst>
              <p:ext uri="{DAA4B4D4-6D71-4841-9C94-3DE7FCFB9230}">
                <p14:media xmlns:p14="http://schemas.microsoft.com/office/powerpoint/2010/main" r:embed="rId18">
                  <p14:trim st="500" end="403.8125"/>
                </p14:media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6871666" y="2085575"/>
            <a:ext cx="609600" cy="609600"/>
          </a:xfrm>
          <a:prstGeom prst="rect">
            <a:avLst/>
          </a:prstGeom>
        </p:spPr>
      </p:pic>
      <p:pic>
        <p:nvPicPr>
          <p:cNvPr id="33" name="8">
            <a:hlinkClick r:id="" action="ppaction://media"/>
            <a:extLst>
              <a:ext uri="{FF2B5EF4-FFF2-40B4-BE49-F238E27FC236}">
                <a16:creationId xmlns:a16="http://schemas.microsoft.com/office/drawing/2014/main" id="{511A485D-46CA-4742-82B5-F4BD52312AB5}"/>
              </a:ext>
            </a:extLst>
          </p:cNvPr>
          <p:cNvPicPr>
            <a:picLocks noChangeAspect="1"/>
          </p:cNvPicPr>
          <p:nvPr>
            <a:audioFile r:link="rId17"/>
            <p:extLst>
              <p:ext uri="{DAA4B4D4-6D71-4841-9C94-3DE7FCFB9230}">
                <p14:media xmlns:p14="http://schemas.microsoft.com/office/powerpoint/2010/main" r:embed="rId9">
                  <p14:trim st="214" end="311.2291"/>
                </p14:media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5446208" y="252199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105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4000"/>
    </mc:Choice>
    <mc:Fallback xmlns="">
      <p:transition spd="slow" advClick="0" advTm="4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82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82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82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82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68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263"/>
                            </p:stCondLst>
                            <p:childTnLst>
                              <p:par>
                                <p:cTn id="3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208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345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845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345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845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345"/>
                            </p:stCondLst>
                            <p:childTnLst>
                              <p:par>
                                <p:cTn id="5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172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66"/>
                            </p:stCondLst>
                            <p:childTnLst>
                              <p:par>
                                <p:cTn id="5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2066"/>
                            </p:stCondLst>
                            <p:childTnLst>
                              <p:par>
                                <p:cTn id="6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112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3188"/>
                            </p:stCondLst>
                            <p:childTnLst>
                              <p:par>
                                <p:cTn id="6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3688"/>
                            </p:stCondLst>
                            <p:childTnLst>
                              <p:par>
                                <p:cTn id="6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8" dur="159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278"/>
                            </p:stCondLst>
                            <p:childTnLst>
                              <p:par>
                                <p:cTn id="7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7278"/>
                            </p:stCondLst>
                            <p:childTnLst>
                              <p:par>
                                <p:cTn id="7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5" dur="15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778"/>
                            </p:stCondLst>
                            <p:childTnLst>
                              <p:par>
                                <p:cTn id="7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18066" fill="hold"/>
                                        <p:tgtEl>
                                          <p:spTgt spid="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6844"/>
                            </p:stCondLst>
                            <p:childTnLst>
                              <p:par>
                                <p:cTn id="8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162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8470"/>
                            </p:stCondLst>
                            <p:childTnLst>
                              <p:par>
                                <p:cTn id="8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9970"/>
                            </p:stCondLst>
                            <p:childTnLst>
                              <p:par>
                                <p:cTn id="8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8" dur="982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0952"/>
                            </p:stCondLst>
                            <p:childTnLst>
                              <p:par>
                                <p:cTn id="9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1" dur="597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1549"/>
                            </p:stCondLst>
                            <p:childTnLst>
                              <p:par>
                                <p:cTn id="9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9" fill="hold" display="0">
                  <p:stCondLst>
                    <p:cond delay="indefinite"/>
                  </p:stCondLst>
                </p:cTn>
                <p:tgtEl>
                  <p:spTgt spid="60"/>
                </p:tgtEl>
              </p:cMediaNode>
            </p:video>
            <p:audio>
              <p:cMediaNode vol="80000" showWhenStopped="0">
                <p:cTn id="1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10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10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10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showWhenStopped="0">
                <p:cTn id="10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10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 showWhenStopped="0">
                <p:cTn id="10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10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 showWhenStopped="0">
                <p:cTn id="10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 showWhenStopped="0">
                <p:cTn id="10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</p:childTnLst>
        </p:cTn>
      </p:par>
    </p:tnLst>
    <p:bldLst>
      <p:bldP spid="9" grpId="0" animBg="1"/>
      <p:bldP spid="11" grpId="0" animBg="1"/>
      <p:bldP spid="56" grpId="0" animBg="1"/>
      <p:bldP spid="57" grpId="0" animBg="1"/>
      <p:bldP spid="57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AB1A289-E670-422D-9E56-8C067C4BA613}"/>
              </a:ext>
            </a:extLst>
          </p:cNvPr>
          <p:cNvSpPr/>
          <p:nvPr/>
        </p:nvSpPr>
        <p:spPr>
          <a:xfrm>
            <a:off x="949036" y="678873"/>
            <a:ext cx="7315200" cy="122612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392E43F-3411-4B0C-8F90-EC7BD644EE4E}"/>
              </a:ext>
            </a:extLst>
          </p:cNvPr>
          <p:cNvSpPr txBox="1"/>
          <p:nvPr/>
        </p:nvSpPr>
        <p:spPr>
          <a:xfrm>
            <a:off x="3906391" y="2991358"/>
            <a:ext cx="101890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9600" b="1" dirty="0">
                <a:solidFill>
                  <a:schemeClr val="tx2">
                    <a:lumMod val="50000"/>
                  </a:schemeClr>
                </a:solidFill>
              </a:rPr>
              <a:t>6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C8D9EC2-6538-42F1-B882-1BFDB2A4EBFD}"/>
              </a:ext>
            </a:extLst>
          </p:cNvPr>
          <p:cNvSpPr txBox="1"/>
          <p:nvPr/>
        </p:nvSpPr>
        <p:spPr>
          <a:xfrm>
            <a:off x="949036" y="2810744"/>
            <a:ext cx="101890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9600" b="1" dirty="0">
                <a:solidFill>
                  <a:schemeClr val="accent4">
                    <a:lumMod val="50000"/>
                  </a:schemeClr>
                </a:solidFill>
              </a:rPr>
              <a:t>5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E2BD667-FFFA-4BD7-B137-8D06448EC345}"/>
              </a:ext>
            </a:extLst>
          </p:cNvPr>
          <p:cNvSpPr txBox="1"/>
          <p:nvPr/>
        </p:nvSpPr>
        <p:spPr>
          <a:xfrm>
            <a:off x="6864489" y="2894967"/>
            <a:ext cx="101890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9600" b="1" dirty="0">
                <a:solidFill>
                  <a:srgbClr val="C00000"/>
                </a:solidFill>
              </a:rPr>
              <a:t>4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1C8520B-028C-47AA-89AA-36C6812CAE2F}"/>
              </a:ext>
            </a:extLst>
          </p:cNvPr>
          <p:cNvCxnSpPr>
            <a:cxnSpLocks/>
            <a:stCxn id="8" idx="2"/>
            <a:endCxn id="11" idx="0"/>
          </p:cNvCxnSpPr>
          <p:nvPr/>
        </p:nvCxnSpPr>
        <p:spPr>
          <a:xfrm flipH="1">
            <a:off x="4415841" y="1905000"/>
            <a:ext cx="190795" cy="1086358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Đồng hồ đếm ngược 15 giây có âm thanh sinh động">
            <a:hlinkClick r:id="" action="ppaction://media"/>
            <a:extLst>
              <a:ext uri="{FF2B5EF4-FFF2-40B4-BE49-F238E27FC236}">
                <a16:creationId xmlns:a16="http://schemas.microsoft.com/office/drawing/2014/main" id="{05B9A580-8431-40BD-A1D5-6A9734507A6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8186915" y="4602161"/>
            <a:ext cx="962381" cy="541339"/>
          </a:xfrm>
          <a:prstGeom prst="rect">
            <a:avLst/>
          </a:prstGeom>
        </p:spPr>
      </p:pic>
      <p:pic>
        <p:nvPicPr>
          <p:cNvPr id="9218" name="Picture 2" descr="16 Lovely cartoon little lion emoji gifs chat expression image | Lion  emoji, Cartoon lion, Emoji">
            <a:extLst>
              <a:ext uri="{FF2B5EF4-FFF2-40B4-BE49-F238E27FC236}">
                <a16:creationId xmlns:a16="http://schemas.microsoft.com/office/drawing/2014/main" id="{ACC0E061-24C4-4D88-A8A1-D147DAE8A7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0754" y="1001266"/>
            <a:ext cx="806710" cy="806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16 Lovely cartoon little lion emoji gifs chat expression image | Lion  emoji, Cartoon lion, Emoji">
            <a:extLst>
              <a:ext uri="{FF2B5EF4-FFF2-40B4-BE49-F238E27FC236}">
                <a16:creationId xmlns:a16="http://schemas.microsoft.com/office/drawing/2014/main" id="{6E74FA86-E355-4BFE-8A3D-4BE55E6E47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514" y="989418"/>
            <a:ext cx="806710" cy="806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16 Lovely cartoon little lion emoji gifs chat expression image | Lion  emoji, Cartoon lion, Emoji">
            <a:extLst>
              <a:ext uri="{FF2B5EF4-FFF2-40B4-BE49-F238E27FC236}">
                <a16:creationId xmlns:a16="http://schemas.microsoft.com/office/drawing/2014/main" id="{9BFDD087-5F20-46A2-B22F-7E9157CD81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6351" y="981075"/>
            <a:ext cx="806710" cy="806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16 Lovely cartoon little lion emoji gifs chat expression image | Lion  emoji, Cartoon lion, Emoji">
            <a:extLst>
              <a:ext uri="{FF2B5EF4-FFF2-40B4-BE49-F238E27FC236}">
                <a16:creationId xmlns:a16="http://schemas.microsoft.com/office/drawing/2014/main" id="{4C8A0B0B-4231-47EA-A927-88402D0ECD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1161" y="961159"/>
            <a:ext cx="806710" cy="806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16 Lovely cartoon little lion emoji gifs chat expression image | Lion  emoji, Cartoon lion, Emoji">
            <a:extLst>
              <a:ext uri="{FF2B5EF4-FFF2-40B4-BE49-F238E27FC236}">
                <a16:creationId xmlns:a16="http://schemas.microsoft.com/office/drawing/2014/main" id="{31C72409-2E03-49A0-807B-6785EFE53F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2606" y="990440"/>
            <a:ext cx="806710" cy="806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16 Lovely cartoon little lion emoji gifs chat expression image | Lion  emoji, Cartoon lion, Emoji">
            <a:extLst>
              <a:ext uri="{FF2B5EF4-FFF2-40B4-BE49-F238E27FC236}">
                <a16:creationId xmlns:a16="http://schemas.microsoft.com/office/drawing/2014/main" id="{E82FDF31-13BB-4ACB-B0F0-CD9B553EC3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6870" y="994063"/>
            <a:ext cx="806710" cy="806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16 Lovely cartoon little lion emoji gifs chat expression image | Lion  emoji, Cartoon lion, Emoji">
            <a:extLst>
              <a:ext uri="{FF2B5EF4-FFF2-40B4-BE49-F238E27FC236}">
                <a16:creationId xmlns:a16="http://schemas.microsoft.com/office/drawing/2014/main" id="{07F6E4FA-4C9E-472E-833D-76CA7C9116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8060" y="989418"/>
            <a:ext cx="806710" cy="806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16 Lovely cartoon little lion emoji gifs chat expression image | Lion  emoji, Cartoon lion, Emoji">
            <a:extLst>
              <a:ext uri="{FF2B5EF4-FFF2-40B4-BE49-F238E27FC236}">
                <a16:creationId xmlns:a16="http://schemas.microsoft.com/office/drawing/2014/main" id="{53F46D45-E6D4-47C6-A07D-E87F988984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1583" y="981075"/>
            <a:ext cx="806710" cy="806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31906438-8D39-49C0-8F2C-F3DD25CD767C}"/>
              </a:ext>
            </a:extLst>
          </p:cNvPr>
          <p:cNvCxnSpPr>
            <a:cxnSpLocks/>
          </p:cNvCxnSpPr>
          <p:nvPr/>
        </p:nvCxnSpPr>
        <p:spPr>
          <a:xfrm>
            <a:off x="7161416" y="859457"/>
            <a:ext cx="801050" cy="951866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504C1FB-5E91-4FB7-971E-8A2A61960296}"/>
              </a:ext>
            </a:extLst>
          </p:cNvPr>
          <p:cNvCxnSpPr>
            <a:cxnSpLocks/>
          </p:cNvCxnSpPr>
          <p:nvPr/>
        </p:nvCxnSpPr>
        <p:spPr>
          <a:xfrm>
            <a:off x="6274828" y="916840"/>
            <a:ext cx="801050" cy="951866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2" name="8">
            <a:hlinkClick r:id="" action="ppaction://media"/>
            <a:extLst>
              <a:ext uri="{FF2B5EF4-FFF2-40B4-BE49-F238E27FC236}">
                <a16:creationId xmlns:a16="http://schemas.microsoft.com/office/drawing/2014/main" id="{CD58AB87-F66F-41AA-B227-123170E0C3C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9080204" y="2072669"/>
            <a:ext cx="609600" cy="609600"/>
          </a:xfrm>
          <a:prstGeom prst="rect">
            <a:avLst/>
          </a:prstGeom>
        </p:spPr>
      </p:pic>
      <p:pic>
        <p:nvPicPr>
          <p:cNvPr id="3" name="Bớt">
            <a:hlinkClick r:id="" action="ppaction://media"/>
            <a:extLst>
              <a:ext uri="{FF2B5EF4-FFF2-40B4-BE49-F238E27FC236}">
                <a16:creationId xmlns:a16="http://schemas.microsoft.com/office/drawing/2014/main" id="{283B1973-0ADC-4986-B86D-E48B0D962E04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9137895" y="1335390"/>
            <a:ext cx="609600" cy="609600"/>
          </a:xfrm>
          <a:prstGeom prst="rect">
            <a:avLst/>
          </a:prstGeom>
        </p:spPr>
      </p:pic>
      <p:pic>
        <p:nvPicPr>
          <p:cNvPr id="4" name="2">
            <a:hlinkClick r:id="" action="ppaction://media"/>
            <a:extLst>
              <a:ext uri="{FF2B5EF4-FFF2-40B4-BE49-F238E27FC236}">
                <a16:creationId xmlns:a16="http://schemas.microsoft.com/office/drawing/2014/main" id="{5CC8F3E7-5B11-45C7-869C-3F143E784585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9137895" y="186890"/>
            <a:ext cx="609600" cy="609600"/>
          </a:xfrm>
          <a:prstGeom prst="rect">
            <a:avLst/>
          </a:prstGeom>
        </p:spPr>
      </p:pic>
      <p:pic>
        <p:nvPicPr>
          <p:cNvPr id="5" name="=m4a">
            <a:hlinkClick r:id="" action="ppaction://media"/>
            <a:extLst>
              <a:ext uri="{FF2B5EF4-FFF2-40B4-BE49-F238E27FC236}">
                <a16:creationId xmlns:a16="http://schemas.microsoft.com/office/drawing/2014/main" id="{CF622B98-7144-479D-B5D0-28CA764D1E39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8929339" y="656359"/>
            <a:ext cx="609600" cy="609600"/>
          </a:xfrm>
          <a:prstGeom prst="rect">
            <a:avLst/>
          </a:prstGeom>
        </p:spPr>
      </p:pic>
      <p:pic>
        <p:nvPicPr>
          <p:cNvPr id="6" name="5">
            <a:hlinkClick r:id="" action="ppaction://media"/>
            <a:extLst>
              <a:ext uri="{FF2B5EF4-FFF2-40B4-BE49-F238E27FC236}">
                <a16:creationId xmlns:a16="http://schemas.microsoft.com/office/drawing/2014/main" id="{F3648E1D-A4C7-4576-A355-68E283C4F896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8491715" y="1167693"/>
            <a:ext cx="609600" cy="609600"/>
          </a:xfrm>
          <a:prstGeom prst="rect">
            <a:avLst/>
          </a:prstGeom>
        </p:spPr>
      </p:pic>
      <p:pic>
        <p:nvPicPr>
          <p:cNvPr id="7" name="6">
            <a:hlinkClick r:id="" action="ppaction://media"/>
            <a:extLst>
              <a:ext uri="{FF2B5EF4-FFF2-40B4-BE49-F238E27FC236}">
                <a16:creationId xmlns:a16="http://schemas.microsoft.com/office/drawing/2014/main" id="{01AFC7ED-9051-43A0-BB71-FAD500629664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9182096" y="3061001"/>
            <a:ext cx="609600" cy="609600"/>
          </a:xfrm>
          <a:prstGeom prst="rect">
            <a:avLst/>
          </a:prstGeom>
        </p:spPr>
      </p:pic>
      <p:pic>
        <p:nvPicPr>
          <p:cNvPr id="9" name="4">
            <a:hlinkClick r:id="" action="ppaction://media"/>
            <a:extLst>
              <a:ext uri="{FF2B5EF4-FFF2-40B4-BE49-F238E27FC236}">
                <a16:creationId xmlns:a16="http://schemas.microsoft.com/office/drawing/2014/main" id="{EFAA48EA-59E8-4CFC-9834-EC2982DA99C6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8663595" y="1770832"/>
            <a:ext cx="609600" cy="609600"/>
          </a:xfrm>
          <a:prstGeom prst="rect">
            <a:avLst/>
          </a:prstGeom>
        </p:spPr>
      </p:pic>
      <p:pic>
        <p:nvPicPr>
          <p:cNvPr id="10" name="Đan">
            <a:hlinkClick r:id="" action="ppaction://media"/>
            <a:extLst>
              <a:ext uri="{FF2B5EF4-FFF2-40B4-BE49-F238E27FC236}">
                <a16:creationId xmlns:a16="http://schemas.microsoft.com/office/drawing/2014/main" id="{63DDC6F9-DB54-4544-B287-B1F88F2AEA51}"/>
              </a:ext>
            </a:extLst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8674388" y="2571750"/>
            <a:ext cx="609600" cy="609600"/>
          </a:xfrm>
          <a:prstGeom prst="rect">
            <a:avLst/>
          </a:prstGeom>
        </p:spPr>
      </p:pic>
      <p:pic>
        <p:nvPicPr>
          <p:cNvPr id="12" name="Bằng">
            <a:hlinkClick r:id="" action="ppaction://media"/>
            <a:extLst>
              <a:ext uri="{FF2B5EF4-FFF2-40B4-BE49-F238E27FC236}">
                <a16:creationId xmlns:a16="http://schemas.microsoft.com/office/drawing/2014/main" id="{AC6F90F6-7BDC-43CF-9661-36EFD925707A}"/>
              </a:ext>
            </a:extLst>
          </p:cNvPr>
          <p:cNvPicPr>
            <a:picLocks noChangeAspect="1"/>
          </p:cNvPicPr>
          <p:nvPr>
            <a:audioFile r:link="rId19"/>
            <p:extLst>
              <p:ext uri="{DAA4B4D4-6D71-4841-9C94-3DE7FCFB9230}">
                <p14:media xmlns:p14="http://schemas.microsoft.com/office/powerpoint/2010/main" r:embed="rId20">
                  <p14:trim st="527" end="579.8125"/>
                </p14:media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7882115" y="2111534"/>
            <a:ext cx="609600" cy="609600"/>
          </a:xfrm>
          <a:prstGeom prst="rect">
            <a:avLst/>
          </a:prstGeom>
        </p:spPr>
      </p:pic>
      <p:pic>
        <p:nvPicPr>
          <p:cNvPr id="14" name="6">
            <a:hlinkClick r:id="" action="ppaction://media"/>
            <a:extLst>
              <a:ext uri="{FF2B5EF4-FFF2-40B4-BE49-F238E27FC236}">
                <a16:creationId xmlns:a16="http://schemas.microsoft.com/office/drawing/2014/main" id="{811A2C47-6F09-4E2B-9047-CCEA208F423C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260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2000"/>
    </mc:Choice>
    <mc:Fallback xmlns="">
      <p:transition spd="slow" advClick="0" advTm="4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122"/>
                            </p:stCondLst>
                            <p:childTnLst>
                              <p:par>
                                <p:cTn id="3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172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51"/>
                            </p:stCondLst>
                            <p:childTnLst>
                              <p:par>
                                <p:cTn id="3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4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299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799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299"/>
                            </p:stCondLst>
                            <p:childTnLst>
                              <p:par>
                                <p:cTn id="4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172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20"/>
                            </p:stCondLst>
                            <p:childTnLst>
                              <p:par>
                                <p:cTn id="4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20"/>
                            </p:stCondLst>
                            <p:childTnLst>
                              <p:par>
                                <p:cTn id="5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67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692"/>
                            </p:stCondLst>
                            <p:childTnLst>
                              <p:par>
                                <p:cTn id="5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192"/>
                            </p:stCondLst>
                            <p:childTnLst>
                              <p:par>
                                <p:cTn id="6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159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2782"/>
                            </p:stCondLst>
                            <p:childTnLst>
                              <p:par>
                                <p:cTn id="6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3782"/>
                            </p:stCondLst>
                            <p:childTnLst>
                              <p:par>
                                <p:cTn id="7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208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864"/>
                            </p:stCondLst>
                            <p:childTnLst>
                              <p:par>
                                <p:cTn id="7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4" dur="18066" fill="hold"/>
                                        <p:tgtEl>
                                          <p:spTgt spid="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3930"/>
                            </p:stCondLst>
                            <p:childTnLst>
                              <p:par>
                                <p:cTn id="7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7" dur="162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5556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6056"/>
                            </p:stCondLst>
                            <p:childTnLst>
                              <p:par>
                                <p:cTn id="8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4" dur="77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6835"/>
                            </p:stCondLst>
                            <p:childTnLst>
                              <p:par>
                                <p:cTn id="8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7" dur="159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8425"/>
                            </p:stCondLst>
                            <p:childTnLst>
                              <p:par>
                                <p:cTn id="89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5" fill="hold" display="0">
                  <p:stCondLst>
                    <p:cond delay="indefinite"/>
                  </p:stCondLst>
                </p:cTn>
                <p:tgtEl>
                  <p:spTgt spid="60"/>
                </p:tgtEl>
              </p:cMediaNode>
            </p:video>
            <p:audio>
              <p:cMediaNode vol="80000" showWhenStopped="0">
                <p:cTn id="9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9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9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9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showWhenStopped="0">
                <p:cTn id="1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10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 showWhenStopped="0">
                <p:cTn id="10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 showWhenStopped="0">
                <p:cTn id="10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10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 showWhenStopped="0">
                <p:cTn id="10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1" grpId="0" animBg="1"/>
      <p:bldP spid="11" grpId="1" animBg="1"/>
      <p:bldP spid="56" grpId="0" animBg="1"/>
      <p:bldP spid="5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AB1A289-E670-422D-9E56-8C067C4BA613}"/>
              </a:ext>
            </a:extLst>
          </p:cNvPr>
          <p:cNvSpPr/>
          <p:nvPr/>
        </p:nvSpPr>
        <p:spPr>
          <a:xfrm>
            <a:off x="949036" y="678873"/>
            <a:ext cx="7315200" cy="122612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392E43F-3411-4B0C-8F90-EC7BD644EE4E}"/>
              </a:ext>
            </a:extLst>
          </p:cNvPr>
          <p:cNvSpPr txBox="1"/>
          <p:nvPr/>
        </p:nvSpPr>
        <p:spPr>
          <a:xfrm>
            <a:off x="7020279" y="2755198"/>
            <a:ext cx="101890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9600" b="1" dirty="0">
                <a:solidFill>
                  <a:schemeClr val="tx2">
                    <a:lumMod val="50000"/>
                  </a:schemeClr>
                </a:solidFill>
              </a:rPr>
              <a:t>7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C8D9EC2-6538-42F1-B882-1BFDB2A4EBFD}"/>
              </a:ext>
            </a:extLst>
          </p:cNvPr>
          <p:cNvSpPr txBox="1"/>
          <p:nvPr/>
        </p:nvSpPr>
        <p:spPr>
          <a:xfrm>
            <a:off x="949036" y="2810744"/>
            <a:ext cx="101890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9600" b="1" dirty="0">
                <a:solidFill>
                  <a:schemeClr val="accent4">
                    <a:lumMod val="50000"/>
                  </a:schemeClr>
                </a:solidFill>
              </a:rPr>
              <a:t>5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E2BD667-FFFA-4BD7-B137-8D06448EC345}"/>
              </a:ext>
            </a:extLst>
          </p:cNvPr>
          <p:cNvSpPr txBox="1"/>
          <p:nvPr/>
        </p:nvSpPr>
        <p:spPr>
          <a:xfrm>
            <a:off x="4027914" y="3303170"/>
            <a:ext cx="101890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9600" b="1" dirty="0">
                <a:solidFill>
                  <a:srgbClr val="C00000"/>
                </a:solidFill>
              </a:rPr>
              <a:t>4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1C8520B-028C-47AA-89AA-36C6812CAE2F}"/>
              </a:ext>
            </a:extLst>
          </p:cNvPr>
          <p:cNvCxnSpPr>
            <a:cxnSpLocks/>
            <a:stCxn id="8" idx="2"/>
            <a:endCxn id="11" idx="0"/>
          </p:cNvCxnSpPr>
          <p:nvPr/>
        </p:nvCxnSpPr>
        <p:spPr>
          <a:xfrm>
            <a:off x="4606636" y="1905000"/>
            <a:ext cx="2923093" cy="850198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Đồng hồ đếm ngược 15 giây có âm thanh sinh động">
            <a:hlinkClick r:id="" action="ppaction://media"/>
            <a:extLst>
              <a:ext uri="{FF2B5EF4-FFF2-40B4-BE49-F238E27FC236}">
                <a16:creationId xmlns:a16="http://schemas.microsoft.com/office/drawing/2014/main" id="{05B9A580-8431-40BD-A1D5-6A9734507A6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8186915" y="4602161"/>
            <a:ext cx="962381" cy="541339"/>
          </a:xfrm>
          <a:prstGeom prst="rect">
            <a:avLst/>
          </a:prstGeom>
        </p:spPr>
      </p:pic>
      <p:pic>
        <p:nvPicPr>
          <p:cNvPr id="10242" name="Picture 2" descr="Walking dog by Alex Loudart on Dribbble">
            <a:extLst>
              <a:ext uri="{FF2B5EF4-FFF2-40B4-BE49-F238E27FC236}">
                <a16:creationId xmlns:a16="http://schemas.microsoft.com/office/drawing/2014/main" id="{2D0CEC5E-E0F9-4528-B507-F4174EAF8E4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clrChange>
              <a:clrFrom>
                <a:srgbClr val="F4DED3"/>
              </a:clrFrom>
              <a:clrTo>
                <a:srgbClr val="F4DED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247" y="770447"/>
            <a:ext cx="1448477" cy="1086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Walking dog by Alex Loudart on Dribbble">
            <a:extLst>
              <a:ext uri="{FF2B5EF4-FFF2-40B4-BE49-F238E27FC236}">
                <a16:creationId xmlns:a16="http://schemas.microsoft.com/office/drawing/2014/main" id="{4D2A8789-8E70-450D-B717-2777B60C064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clrChange>
              <a:clrFrom>
                <a:srgbClr val="F4DED3"/>
              </a:clrFrom>
              <a:clrTo>
                <a:srgbClr val="F4DED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0379" y="770447"/>
            <a:ext cx="1448477" cy="1086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Walking dog by Alex Loudart on Dribbble">
            <a:extLst>
              <a:ext uri="{FF2B5EF4-FFF2-40B4-BE49-F238E27FC236}">
                <a16:creationId xmlns:a16="http://schemas.microsoft.com/office/drawing/2014/main" id="{B2A5094E-7648-4336-A92F-250A0492332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clrChange>
              <a:clrFrom>
                <a:srgbClr val="F4DED3"/>
              </a:clrFrom>
              <a:clrTo>
                <a:srgbClr val="F4DED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0548" y="818642"/>
            <a:ext cx="1448477" cy="1086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Walking dog by Alex Loudart on Dribbble">
            <a:extLst>
              <a:ext uri="{FF2B5EF4-FFF2-40B4-BE49-F238E27FC236}">
                <a16:creationId xmlns:a16="http://schemas.microsoft.com/office/drawing/2014/main" id="{34F6F000-25CE-4C8E-880D-6A8AF429EE0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clrChange>
              <a:clrFrom>
                <a:srgbClr val="F4DED3"/>
              </a:clrFrom>
              <a:clrTo>
                <a:srgbClr val="F4DED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1252" y="766081"/>
            <a:ext cx="1448477" cy="1086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Walking dog by Alex Loudart on Dribbble">
            <a:extLst>
              <a:ext uri="{FF2B5EF4-FFF2-40B4-BE49-F238E27FC236}">
                <a16:creationId xmlns:a16="http://schemas.microsoft.com/office/drawing/2014/main" id="{E647C71A-AF08-4126-96BC-6ABEEFEBDB6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clrChange>
              <a:clrFrom>
                <a:srgbClr val="F4DED3"/>
              </a:clrFrom>
              <a:clrTo>
                <a:srgbClr val="F4DED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6747" y="766081"/>
            <a:ext cx="1448477" cy="1086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Walking dog by Alex Loudart on Dribbble">
            <a:extLst>
              <a:ext uri="{FF2B5EF4-FFF2-40B4-BE49-F238E27FC236}">
                <a16:creationId xmlns:a16="http://schemas.microsoft.com/office/drawing/2014/main" id="{F1A9947E-0C0A-4027-8A59-213A47C7015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clrChange>
              <a:clrFrom>
                <a:srgbClr val="F4DED3"/>
              </a:clrFrom>
              <a:clrTo>
                <a:srgbClr val="F4DED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5114" y="800155"/>
            <a:ext cx="1448477" cy="1086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Walking dog by Alex Loudart on Dribbble">
            <a:extLst>
              <a:ext uri="{FF2B5EF4-FFF2-40B4-BE49-F238E27FC236}">
                <a16:creationId xmlns:a16="http://schemas.microsoft.com/office/drawing/2014/main" id="{83277EB4-CF09-452D-91A4-E1892FB28E5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clrChange>
              <a:clrFrom>
                <a:srgbClr val="F4DED3"/>
              </a:clrFrom>
              <a:clrTo>
                <a:srgbClr val="F4DED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8446" y="781667"/>
            <a:ext cx="1448477" cy="1086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Walking dog by Alex Loudart on Dribbble">
            <a:extLst>
              <a:ext uri="{FF2B5EF4-FFF2-40B4-BE49-F238E27FC236}">
                <a16:creationId xmlns:a16="http://schemas.microsoft.com/office/drawing/2014/main" id="{D2AF6041-44E1-47B8-9B55-099737FA2E7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clrChange>
              <a:clrFrom>
                <a:srgbClr val="F4DED3"/>
              </a:clrFrom>
              <a:clrTo>
                <a:srgbClr val="F4DED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0745" y="781667"/>
            <a:ext cx="1448477" cy="1086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504C1FB-5E91-4FB7-971E-8A2A61960296}"/>
              </a:ext>
            </a:extLst>
          </p:cNvPr>
          <p:cNvCxnSpPr>
            <a:cxnSpLocks/>
          </p:cNvCxnSpPr>
          <p:nvPr/>
        </p:nvCxnSpPr>
        <p:spPr>
          <a:xfrm>
            <a:off x="7422731" y="999018"/>
            <a:ext cx="664109" cy="725605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2" name="8">
            <a:hlinkClick r:id="" action="ppaction://media"/>
            <a:extLst>
              <a:ext uri="{FF2B5EF4-FFF2-40B4-BE49-F238E27FC236}">
                <a16:creationId xmlns:a16="http://schemas.microsoft.com/office/drawing/2014/main" id="{9A0FBB0A-B40E-413F-B248-19CFEE90CA3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8534400" y="3422558"/>
            <a:ext cx="609600" cy="609600"/>
          </a:xfrm>
          <a:prstGeom prst="rect">
            <a:avLst/>
          </a:prstGeom>
        </p:spPr>
      </p:pic>
      <p:pic>
        <p:nvPicPr>
          <p:cNvPr id="3" name="Bớt">
            <a:hlinkClick r:id="" action="ppaction://media"/>
            <a:extLst>
              <a:ext uri="{FF2B5EF4-FFF2-40B4-BE49-F238E27FC236}">
                <a16:creationId xmlns:a16="http://schemas.microsoft.com/office/drawing/2014/main" id="{75C34045-80BB-474E-BD05-B7DD89D1944A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9019466" y="3141753"/>
            <a:ext cx="609600" cy="609600"/>
          </a:xfrm>
          <a:prstGeom prst="rect">
            <a:avLst/>
          </a:prstGeom>
        </p:spPr>
      </p:pic>
      <p:pic>
        <p:nvPicPr>
          <p:cNvPr id="4" name="1">
            <a:hlinkClick r:id="" action="ppaction://media"/>
            <a:extLst>
              <a:ext uri="{FF2B5EF4-FFF2-40B4-BE49-F238E27FC236}">
                <a16:creationId xmlns:a16="http://schemas.microsoft.com/office/drawing/2014/main" id="{4948D95B-BB68-4126-924F-7B05B666D10F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8534400" y="2938646"/>
            <a:ext cx="609600" cy="609600"/>
          </a:xfrm>
          <a:prstGeom prst="rect">
            <a:avLst/>
          </a:prstGeom>
        </p:spPr>
      </p:pic>
      <p:pic>
        <p:nvPicPr>
          <p:cNvPr id="5" name="=m4a">
            <a:hlinkClick r:id="" action="ppaction://media"/>
            <a:extLst>
              <a:ext uri="{FF2B5EF4-FFF2-40B4-BE49-F238E27FC236}">
                <a16:creationId xmlns:a16="http://schemas.microsoft.com/office/drawing/2014/main" id="{E400B189-E0AE-4CAF-9E14-70A8B7A65C8A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8720125" y="2450398"/>
            <a:ext cx="609600" cy="609600"/>
          </a:xfrm>
          <a:prstGeom prst="rect">
            <a:avLst/>
          </a:prstGeom>
        </p:spPr>
      </p:pic>
      <p:pic>
        <p:nvPicPr>
          <p:cNvPr id="6" name="5">
            <a:hlinkClick r:id="" action="ppaction://media"/>
            <a:extLst>
              <a:ext uri="{FF2B5EF4-FFF2-40B4-BE49-F238E27FC236}">
                <a16:creationId xmlns:a16="http://schemas.microsoft.com/office/drawing/2014/main" id="{FC983086-34E5-4BBF-88E4-D2FB3C74A098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8409866" y="1962150"/>
            <a:ext cx="609600" cy="609600"/>
          </a:xfrm>
          <a:prstGeom prst="rect">
            <a:avLst/>
          </a:prstGeom>
        </p:spPr>
      </p:pic>
      <p:pic>
        <p:nvPicPr>
          <p:cNvPr id="7" name="4">
            <a:hlinkClick r:id="" action="ppaction://media"/>
            <a:extLst>
              <a:ext uri="{FF2B5EF4-FFF2-40B4-BE49-F238E27FC236}">
                <a16:creationId xmlns:a16="http://schemas.microsoft.com/office/drawing/2014/main" id="{5E4F6742-8BF2-43D5-8B2D-854E74BBE399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8623500" y="1057020"/>
            <a:ext cx="609600" cy="609600"/>
          </a:xfrm>
          <a:prstGeom prst="rect">
            <a:avLst/>
          </a:prstGeom>
        </p:spPr>
      </p:pic>
      <p:pic>
        <p:nvPicPr>
          <p:cNvPr id="9" name="7">
            <a:hlinkClick r:id="" action="ppaction://media"/>
            <a:extLst>
              <a:ext uri="{FF2B5EF4-FFF2-40B4-BE49-F238E27FC236}">
                <a16:creationId xmlns:a16="http://schemas.microsoft.com/office/drawing/2014/main" id="{D7E2CA16-47DA-4B55-BF94-4F0B456B8B6E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8714666" y="231556"/>
            <a:ext cx="609600" cy="609600"/>
          </a:xfrm>
          <a:prstGeom prst="rect">
            <a:avLst/>
          </a:prstGeom>
        </p:spPr>
      </p:pic>
      <p:pic>
        <p:nvPicPr>
          <p:cNvPr id="10" name="Đan">
            <a:hlinkClick r:id="" action="ppaction://media"/>
            <a:extLst>
              <a:ext uri="{FF2B5EF4-FFF2-40B4-BE49-F238E27FC236}">
                <a16:creationId xmlns:a16="http://schemas.microsoft.com/office/drawing/2014/main" id="{7A99491E-4B1D-485E-9FFC-C9FA1321A6CB}"/>
              </a:ext>
            </a:extLst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12" name="Bằng">
            <a:hlinkClick r:id="" action="ppaction://media"/>
            <a:extLst>
              <a:ext uri="{FF2B5EF4-FFF2-40B4-BE49-F238E27FC236}">
                <a16:creationId xmlns:a16="http://schemas.microsoft.com/office/drawing/2014/main" id="{9697F2E4-34B1-49C8-8D54-EF7F71B04A52}"/>
              </a:ext>
            </a:extLst>
          </p:cNvPr>
          <p:cNvPicPr>
            <a:picLocks noChangeAspect="1"/>
          </p:cNvPicPr>
          <p:nvPr>
            <a:audioFile r:link="rId19"/>
            <p:extLst>
              <p:ext uri="{DAA4B4D4-6D71-4841-9C94-3DE7FCFB9230}">
                <p14:media xmlns:p14="http://schemas.microsoft.com/office/powerpoint/2010/main" r:embed="rId20">
                  <p14:trim st="561" end="533.8125"/>
                </p14:media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3402684" y="2386314"/>
            <a:ext cx="609600" cy="609600"/>
          </a:xfrm>
          <a:prstGeom prst="rect">
            <a:avLst/>
          </a:prstGeom>
        </p:spPr>
      </p:pic>
      <p:pic>
        <p:nvPicPr>
          <p:cNvPr id="14" name="7">
            <a:hlinkClick r:id="" action="ppaction://media"/>
            <a:extLst>
              <a:ext uri="{FF2B5EF4-FFF2-40B4-BE49-F238E27FC236}">
                <a16:creationId xmlns:a16="http://schemas.microsoft.com/office/drawing/2014/main" id="{1042E827-E186-4AB8-9A0B-9C11A4010592}"/>
              </a:ext>
            </a:extLst>
          </p:cNvPr>
          <p:cNvPicPr>
            <a:picLocks noChangeAspect="1"/>
          </p:cNvPicPr>
          <p:nvPr>
            <a:audioFile r:link="rId19"/>
            <p:extLst>
              <p:ext uri="{DAA4B4D4-6D71-4841-9C94-3DE7FCFB9230}">
                <p14:media xmlns:p14="http://schemas.microsoft.com/office/powerpoint/2010/main" r:embed="rId15">
                  <p14:trim st="404" end="402"/>
                </p14:media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5338939" y="251107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434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1000"/>
    </mc:Choice>
    <mc:Fallback xmlns="">
      <p:transition spd="slow" advClick="0" advTm="4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122"/>
                            </p:stCondLst>
                            <p:childTnLst>
                              <p:par>
                                <p:cTn id="3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172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51"/>
                            </p:stCondLst>
                            <p:childTnLst>
                              <p:par>
                                <p:cTn id="3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4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3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800"/>
                            </p:stCondLst>
                            <p:childTnLst>
                              <p:par>
                                <p:cTn id="4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172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21"/>
                            </p:stCondLst>
                            <p:childTnLst>
                              <p:par>
                                <p:cTn id="4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521"/>
                            </p:stCondLst>
                            <p:childTnLst>
                              <p:par>
                                <p:cTn id="4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167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193"/>
                            </p:stCondLst>
                            <p:childTnLst>
                              <p:par>
                                <p:cTn id="5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193"/>
                            </p:stCondLst>
                            <p:childTnLst>
                              <p:par>
                                <p:cTn id="5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208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3275"/>
                            </p:stCondLst>
                            <p:childTnLst>
                              <p:par>
                                <p:cTn id="6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3775"/>
                            </p:stCondLst>
                            <p:childTnLst>
                              <p:par>
                                <p:cTn id="6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7" dur="15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275"/>
                            </p:stCondLst>
                            <p:childTnLst>
                              <p:par>
                                <p:cTn id="6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0" dur="18066" fill="hold"/>
                                        <p:tgtEl>
                                          <p:spTgt spid="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3341"/>
                            </p:stCondLst>
                            <p:childTnLst>
                              <p:par>
                                <p:cTn id="7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3" dur="162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4967"/>
                            </p:stCondLst>
                            <p:childTnLst>
                              <p:par>
                                <p:cTn id="7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5467"/>
                            </p:stCondLst>
                            <p:childTnLst>
                              <p:par>
                                <p:cTn id="7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79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6258"/>
                            </p:stCondLst>
                            <p:childTnLst>
                              <p:par>
                                <p:cTn id="8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3" dur="69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6952"/>
                            </p:stCondLst>
                            <p:childTnLst>
                              <p:par>
                                <p:cTn id="85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1" fill="hold" display="0">
                  <p:stCondLst>
                    <p:cond delay="indefinite"/>
                  </p:stCondLst>
                </p:cTn>
                <p:tgtEl>
                  <p:spTgt spid="60"/>
                </p:tgtEl>
              </p:cMediaNode>
            </p:video>
            <p:audio>
              <p:cMediaNode vol="80000" showWhenStopped="0">
                <p:cTn id="9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9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9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9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showWhenStopped="0">
                <p:cTn id="9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9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 showWhenStopped="0">
                <p:cTn id="9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 showWhenStopped="0">
                <p:cTn id="9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1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 showWhenStopped="0">
                <p:cTn id="10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1" grpId="0" animBg="1"/>
      <p:bldP spid="11" grpId="1" animBg="1"/>
      <p:bldP spid="56" grpId="0" animBg="1"/>
      <p:bldP spid="5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AB1A289-E670-422D-9E56-8C067C4BA613}"/>
              </a:ext>
            </a:extLst>
          </p:cNvPr>
          <p:cNvSpPr/>
          <p:nvPr/>
        </p:nvSpPr>
        <p:spPr>
          <a:xfrm>
            <a:off x="789710" y="678873"/>
            <a:ext cx="7786254" cy="13023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392E43F-3411-4B0C-8F90-EC7BD644EE4E}"/>
              </a:ext>
            </a:extLst>
          </p:cNvPr>
          <p:cNvSpPr txBox="1"/>
          <p:nvPr/>
        </p:nvSpPr>
        <p:spPr>
          <a:xfrm>
            <a:off x="1204755" y="2894967"/>
            <a:ext cx="101890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9600" b="1" dirty="0">
                <a:solidFill>
                  <a:schemeClr val="tx2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C8D9EC2-6538-42F1-B882-1BFDB2A4EBFD}"/>
              </a:ext>
            </a:extLst>
          </p:cNvPr>
          <p:cNvSpPr txBox="1"/>
          <p:nvPr/>
        </p:nvSpPr>
        <p:spPr>
          <a:xfrm>
            <a:off x="4062550" y="2971167"/>
            <a:ext cx="101890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9600" b="1" dirty="0">
                <a:solidFill>
                  <a:schemeClr val="accent4">
                    <a:lumMod val="50000"/>
                  </a:schemeClr>
                </a:solidFill>
              </a:rPr>
              <a:t>8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E2BD667-FFFA-4BD7-B137-8D06448EC345}"/>
              </a:ext>
            </a:extLst>
          </p:cNvPr>
          <p:cNvSpPr txBox="1"/>
          <p:nvPr/>
        </p:nvSpPr>
        <p:spPr>
          <a:xfrm>
            <a:off x="6864489" y="2894967"/>
            <a:ext cx="101890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9600" b="1" dirty="0">
                <a:solidFill>
                  <a:srgbClr val="C00000"/>
                </a:solidFill>
              </a:rPr>
              <a:t>5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1C8520B-028C-47AA-89AA-36C6812CAE2F}"/>
              </a:ext>
            </a:extLst>
          </p:cNvPr>
          <p:cNvCxnSpPr>
            <a:cxnSpLocks/>
            <a:stCxn id="8" idx="2"/>
          </p:cNvCxnSpPr>
          <p:nvPr/>
        </p:nvCxnSpPr>
        <p:spPr>
          <a:xfrm flipH="1">
            <a:off x="2223655" y="1981201"/>
            <a:ext cx="2459182" cy="913766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Đồng hồ đếm ngược 15 giây có âm thanh sinh động">
            <a:hlinkClick r:id="" action="ppaction://media"/>
            <a:extLst>
              <a:ext uri="{FF2B5EF4-FFF2-40B4-BE49-F238E27FC236}">
                <a16:creationId xmlns:a16="http://schemas.microsoft.com/office/drawing/2014/main" id="{05B9A580-8431-40BD-A1D5-6A9734507A6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8186915" y="4602161"/>
            <a:ext cx="962381" cy="541339"/>
          </a:xfrm>
          <a:prstGeom prst="rect">
            <a:avLst/>
          </a:prstGeom>
        </p:spPr>
      </p:pic>
      <p:pic>
        <p:nvPicPr>
          <p:cNvPr id="5122" name="Picture 2" descr="Butterfly GIF - Butterfly - Discover &amp;amp; Share GIFs | Butterfly gif, Fly gif,  Bird gif">
            <a:extLst>
              <a:ext uri="{FF2B5EF4-FFF2-40B4-BE49-F238E27FC236}">
                <a16:creationId xmlns:a16="http://schemas.microsoft.com/office/drawing/2014/main" id="{56A1E687-128F-4DF9-AFF9-5D27475B9CB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1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86834" y="792290"/>
            <a:ext cx="1227371" cy="1075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Butterfly GIF - Butterfly - Discover &amp;amp; Share GIFs | Butterfly gif, Fly gif,  Bird gif">
            <a:extLst>
              <a:ext uri="{FF2B5EF4-FFF2-40B4-BE49-F238E27FC236}">
                <a16:creationId xmlns:a16="http://schemas.microsoft.com/office/drawing/2014/main" id="{B9C5F05F-95D5-4788-8F8A-CF3D80B772C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1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03395" y="784571"/>
            <a:ext cx="1227371" cy="1075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Butterfly GIF - Butterfly - Discover &amp;amp; Share GIFs | Butterfly gif, Fly gif,  Bird gif">
            <a:extLst>
              <a:ext uri="{FF2B5EF4-FFF2-40B4-BE49-F238E27FC236}">
                <a16:creationId xmlns:a16="http://schemas.microsoft.com/office/drawing/2014/main" id="{A2892C32-F0A4-433D-B635-2D34351F725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1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319956" y="784571"/>
            <a:ext cx="1227371" cy="1075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Butterfly GIF - Butterfly - Discover &amp;amp; Share GIFs | Butterfly gif, Fly gif,  Bird gif">
            <a:extLst>
              <a:ext uri="{FF2B5EF4-FFF2-40B4-BE49-F238E27FC236}">
                <a16:creationId xmlns:a16="http://schemas.microsoft.com/office/drawing/2014/main" id="{83E37113-DE0D-43C0-88C1-83318AE720F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1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236517" y="784571"/>
            <a:ext cx="1227371" cy="1075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Butterfly GIF - Butterfly - Discover &amp;amp; Share GIFs | Butterfly gif, Fly gif,  Bird gif">
            <a:extLst>
              <a:ext uri="{FF2B5EF4-FFF2-40B4-BE49-F238E27FC236}">
                <a16:creationId xmlns:a16="http://schemas.microsoft.com/office/drawing/2014/main" id="{6AF3221F-C54D-4CD9-A1AF-FEA4C82BD54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1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4288" y="660943"/>
            <a:ext cx="1227371" cy="1075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Butterfly GIF - Butterfly - Discover &amp;amp; Share GIFs | Butterfly gif, Fly gif,  Bird gif">
            <a:extLst>
              <a:ext uri="{FF2B5EF4-FFF2-40B4-BE49-F238E27FC236}">
                <a16:creationId xmlns:a16="http://schemas.microsoft.com/office/drawing/2014/main" id="{EF1DBB4E-0FFD-41DE-A1BD-F679D6820A6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1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204810" y="741807"/>
            <a:ext cx="1227371" cy="1075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Butterfly GIF - Butterfly - Discover &amp;amp; Share GIFs | Butterfly gif, Fly gif,  Bird gif">
            <a:extLst>
              <a:ext uri="{FF2B5EF4-FFF2-40B4-BE49-F238E27FC236}">
                <a16:creationId xmlns:a16="http://schemas.microsoft.com/office/drawing/2014/main" id="{101DC50E-26E7-4636-9E7A-7D705B4BECC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1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68968" y="741807"/>
            <a:ext cx="1227371" cy="1075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Butterfly GIF - Butterfly - Discover &amp;amp; Share GIFs | Butterfly gif, Fly gif,  Bird gif">
            <a:extLst>
              <a:ext uri="{FF2B5EF4-FFF2-40B4-BE49-F238E27FC236}">
                <a16:creationId xmlns:a16="http://schemas.microsoft.com/office/drawing/2014/main" id="{0172BC5A-2ECA-4CAA-B671-DC72A8CB61D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1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269638" y="741807"/>
            <a:ext cx="1227371" cy="1075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5E7A6DE-8FE6-4888-B78E-F2E23388E1E4}"/>
              </a:ext>
            </a:extLst>
          </p:cNvPr>
          <p:cNvCxnSpPr>
            <a:cxnSpLocks/>
          </p:cNvCxnSpPr>
          <p:nvPr/>
        </p:nvCxnSpPr>
        <p:spPr>
          <a:xfrm>
            <a:off x="7580630" y="741807"/>
            <a:ext cx="801050" cy="951866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C196494-C05B-42C7-A6C7-18CC8EFD923D}"/>
              </a:ext>
            </a:extLst>
          </p:cNvPr>
          <p:cNvCxnSpPr>
            <a:cxnSpLocks/>
          </p:cNvCxnSpPr>
          <p:nvPr/>
        </p:nvCxnSpPr>
        <p:spPr>
          <a:xfrm>
            <a:off x="6603440" y="788837"/>
            <a:ext cx="801050" cy="951866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97F202C4-C082-4EFC-A021-369F7E49C1F6}"/>
              </a:ext>
            </a:extLst>
          </p:cNvPr>
          <p:cNvCxnSpPr>
            <a:cxnSpLocks/>
          </p:cNvCxnSpPr>
          <p:nvPr/>
        </p:nvCxnSpPr>
        <p:spPr>
          <a:xfrm>
            <a:off x="5645496" y="788837"/>
            <a:ext cx="801050" cy="951866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5C446AB6-E6A6-4AFC-B475-2F8ED3D308E7}"/>
              </a:ext>
            </a:extLst>
          </p:cNvPr>
          <p:cNvCxnSpPr>
            <a:cxnSpLocks/>
          </p:cNvCxnSpPr>
          <p:nvPr/>
        </p:nvCxnSpPr>
        <p:spPr>
          <a:xfrm>
            <a:off x="4536576" y="784571"/>
            <a:ext cx="801050" cy="951866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0EB29BD-8505-433B-8290-54A933EFCF23}"/>
              </a:ext>
            </a:extLst>
          </p:cNvPr>
          <p:cNvCxnSpPr>
            <a:cxnSpLocks/>
          </p:cNvCxnSpPr>
          <p:nvPr/>
        </p:nvCxnSpPr>
        <p:spPr>
          <a:xfrm>
            <a:off x="3547234" y="803621"/>
            <a:ext cx="801050" cy="951866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2" name="8">
            <a:hlinkClick r:id="" action="ppaction://media"/>
            <a:extLst>
              <a:ext uri="{FF2B5EF4-FFF2-40B4-BE49-F238E27FC236}">
                <a16:creationId xmlns:a16="http://schemas.microsoft.com/office/drawing/2014/main" id="{C20C10F5-4F3C-45D5-80AC-BB8ABD82776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8937647" y="3146397"/>
            <a:ext cx="609600" cy="609600"/>
          </a:xfrm>
          <a:prstGeom prst="rect">
            <a:avLst/>
          </a:prstGeom>
        </p:spPr>
      </p:pic>
      <p:pic>
        <p:nvPicPr>
          <p:cNvPr id="3" name="Bớt">
            <a:hlinkClick r:id="" action="ppaction://media"/>
            <a:extLst>
              <a:ext uri="{FF2B5EF4-FFF2-40B4-BE49-F238E27FC236}">
                <a16:creationId xmlns:a16="http://schemas.microsoft.com/office/drawing/2014/main" id="{61CE391A-9D84-4175-AE04-C0F133A780D5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9042497" y="2024561"/>
            <a:ext cx="609600" cy="609600"/>
          </a:xfrm>
          <a:prstGeom prst="rect">
            <a:avLst/>
          </a:prstGeom>
        </p:spPr>
      </p:pic>
      <p:pic>
        <p:nvPicPr>
          <p:cNvPr id="4" name="5">
            <a:hlinkClick r:id="" action="ppaction://media"/>
            <a:extLst>
              <a:ext uri="{FF2B5EF4-FFF2-40B4-BE49-F238E27FC236}">
                <a16:creationId xmlns:a16="http://schemas.microsoft.com/office/drawing/2014/main" id="{08E0AB51-D4FE-440B-B7E4-CC95ED6DAD6E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8034663" y="2198654"/>
            <a:ext cx="609600" cy="609600"/>
          </a:xfrm>
          <a:prstGeom prst="rect">
            <a:avLst/>
          </a:prstGeom>
        </p:spPr>
      </p:pic>
      <p:pic>
        <p:nvPicPr>
          <p:cNvPr id="5" name="=m4a">
            <a:hlinkClick r:id="" action="ppaction://media"/>
            <a:extLst>
              <a:ext uri="{FF2B5EF4-FFF2-40B4-BE49-F238E27FC236}">
                <a16:creationId xmlns:a16="http://schemas.microsoft.com/office/drawing/2014/main" id="{12EA3283-61E9-490E-B518-C3494473FC93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7981155" y="2302639"/>
            <a:ext cx="609600" cy="609600"/>
          </a:xfrm>
          <a:prstGeom prst="rect">
            <a:avLst/>
          </a:prstGeom>
        </p:spPr>
      </p:pic>
      <p:pic>
        <p:nvPicPr>
          <p:cNvPr id="7" name="3">
            <a:hlinkClick r:id="" action="ppaction://media"/>
            <a:extLst>
              <a:ext uri="{FF2B5EF4-FFF2-40B4-BE49-F238E27FC236}">
                <a16:creationId xmlns:a16="http://schemas.microsoft.com/office/drawing/2014/main" id="{4386A7ED-2212-4C2F-9059-C851748CFB96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7772080" y="2007364"/>
            <a:ext cx="609600" cy="609600"/>
          </a:xfrm>
          <a:prstGeom prst="rect">
            <a:avLst/>
          </a:prstGeom>
        </p:spPr>
      </p:pic>
      <p:pic>
        <p:nvPicPr>
          <p:cNvPr id="9" name="8">
            <a:hlinkClick r:id="" action="ppaction://media"/>
            <a:extLst>
              <a:ext uri="{FF2B5EF4-FFF2-40B4-BE49-F238E27FC236}">
                <a16:creationId xmlns:a16="http://schemas.microsoft.com/office/drawing/2014/main" id="{D1C4FF0D-CD4A-4D7D-83DD-DCDF0E3C823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8790955" y="2590167"/>
            <a:ext cx="609600" cy="609600"/>
          </a:xfrm>
          <a:prstGeom prst="rect">
            <a:avLst/>
          </a:prstGeom>
        </p:spPr>
      </p:pic>
      <p:pic>
        <p:nvPicPr>
          <p:cNvPr id="10" name="5">
            <a:hlinkClick r:id="" action="ppaction://media"/>
            <a:extLst>
              <a:ext uri="{FF2B5EF4-FFF2-40B4-BE49-F238E27FC236}">
                <a16:creationId xmlns:a16="http://schemas.microsoft.com/office/drawing/2014/main" id="{D1C1086C-512A-44BB-9518-92D788CABD8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8591005" y="1562984"/>
            <a:ext cx="609600" cy="609600"/>
          </a:xfrm>
          <a:prstGeom prst="rect">
            <a:avLst/>
          </a:prstGeom>
        </p:spPr>
      </p:pic>
      <p:pic>
        <p:nvPicPr>
          <p:cNvPr id="12" name="Đan">
            <a:hlinkClick r:id="" action="ppaction://media"/>
            <a:extLst>
              <a:ext uri="{FF2B5EF4-FFF2-40B4-BE49-F238E27FC236}">
                <a16:creationId xmlns:a16="http://schemas.microsoft.com/office/drawing/2014/main" id="{6147690C-75CD-41E1-81C3-E2D763D79A06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29" name="Bằng">
            <a:hlinkClick r:id="" action="ppaction://media"/>
            <a:extLst>
              <a:ext uri="{FF2B5EF4-FFF2-40B4-BE49-F238E27FC236}">
                <a16:creationId xmlns:a16="http://schemas.microsoft.com/office/drawing/2014/main" id="{E3567CA3-2984-4401-ADB3-CDCCA25B225B}"/>
              </a:ext>
            </a:extLst>
          </p:cNvPr>
          <p:cNvPicPr>
            <a:picLocks noChangeAspect="1"/>
          </p:cNvPicPr>
          <p:nvPr>
            <a:audioFile r:link="rId15"/>
            <p:extLst>
              <p:ext uri="{DAA4B4D4-6D71-4841-9C94-3DE7FCFB9230}">
                <p14:media xmlns:p14="http://schemas.microsoft.com/office/powerpoint/2010/main" r:embed="rId16">
                  <p14:trim st="561" end="533.8125"/>
                </p14:media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3402684" y="2386314"/>
            <a:ext cx="609600" cy="609600"/>
          </a:xfrm>
          <a:prstGeom prst="rect">
            <a:avLst/>
          </a:prstGeom>
        </p:spPr>
      </p:pic>
      <p:pic>
        <p:nvPicPr>
          <p:cNvPr id="14" name="3">
            <a:hlinkClick r:id="" action="ppaction://media"/>
            <a:extLst>
              <a:ext uri="{FF2B5EF4-FFF2-40B4-BE49-F238E27FC236}">
                <a16:creationId xmlns:a16="http://schemas.microsoft.com/office/drawing/2014/main" id="{7440F06B-2006-4694-BDAD-F31D54FAF2EF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074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000"/>
    </mc:Choice>
    <mc:Fallback xmlns="">
      <p:transition spd="slow" advClick="0" advTm="4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800" decel="100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172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729"/>
                            </p:stCondLst>
                            <p:childTnLst>
                              <p:par>
                                <p:cTn id="5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16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401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901"/>
                            </p:stCondLst>
                            <p:childTnLst>
                              <p:par>
                                <p:cTn id="6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401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901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401"/>
                            </p:stCondLst>
                            <p:childTnLst>
                              <p:par>
                                <p:cTn id="7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901"/>
                            </p:stCondLst>
                            <p:childTnLst>
                              <p:par>
                                <p:cTn id="8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3" dur="172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622"/>
                            </p:stCondLst>
                            <p:childTnLst>
                              <p:par>
                                <p:cTn id="8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9" dur="216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789"/>
                            </p:stCondLst>
                            <p:childTnLst>
                              <p:par>
                                <p:cTn id="9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3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3789"/>
                            </p:stCondLst>
                            <p:childTnLst>
                              <p:par>
                                <p:cTn id="9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6" dur="112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4911"/>
                            </p:stCondLst>
                            <p:childTnLst>
                              <p:par>
                                <p:cTn id="9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5911"/>
                            </p:stCondLst>
                            <p:childTnLst>
                              <p:par>
                                <p:cTn id="10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6" dur="167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7583"/>
                            </p:stCondLst>
                            <p:childTnLst>
                              <p:par>
                                <p:cTn id="10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9" dur="18066" fill="hold"/>
                                        <p:tgtEl>
                                          <p:spTgt spid="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5649"/>
                            </p:stCondLst>
                            <p:childTnLst>
                              <p:par>
                                <p:cTn id="1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2" dur="162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7275"/>
                            </p:stCondLst>
                            <p:childTnLst>
                              <p:par>
                                <p:cTn id="1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37775"/>
                            </p:stCondLst>
                            <p:childTnLst>
                              <p:par>
                                <p:cTn id="1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9" dur="79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8566"/>
                            </p:stCondLst>
                            <p:childTnLst>
                              <p:par>
                                <p:cTn id="1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2" dur="216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40733"/>
                            </p:stCondLst>
                            <p:childTnLst>
                              <p:par>
                                <p:cTn id="124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0" fill="hold" display="0">
                  <p:stCondLst>
                    <p:cond delay="indefinite"/>
                  </p:stCondLst>
                </p:cTn>
                <p:tgtEl>
                  <p:spTgt spid="60"/>
                </p:tgtEl>
              </p:cMediaNode>
            </p:video>
            <p:audio>
              <p:cMediaNode vol="80000" showWhenStopped="0">
                <p:cTn id="1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1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1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1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showWhenStopped="0">
                <p:cTn id="1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 showWhenStopped="0">
                <p:cTn id="1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 showWhenStopped="0">
                <p:cTn id="1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1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 showWhenStopped="0">
                <p:cTn id="1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80000" showWhenStopped="0">
                <p:cTn id="1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1" grpId="0" animBg="1"/>
      <p:bldP spid="11" grpId="1" animBg="1"/>
      <p:bldP spid="56" grpId="0" animBg="1"/>
      <p:bldP spid="5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950;p40">
            <a:extLst>
              <a:ext uri="{FF2B5EF4-FFF2-40B4-BE49-F238E27FC236}">
                <a16:creationId xmlns:a16="http://schemas.microsoft.com/office/drawing/2014/main" id="{2D3A2CED-49D7-4D84-8A0E-0ED47566F376}"/>
              </a:ext>
            </a:extLst>
          </p:cNvPr>
          <p:cNvSpPr txBox="1">
            <a:spLocks/>
          </p:cNvSpPr>
          <p:nvPr/>
        </p:nvSpPr>
        <p:spPr>
          <a:xfrm>
            <a:off x="1470826" y="3799063"/>
            <a:ext cx="5244600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unito"/>
              <a:buAutoNum type="arabicPeriod"/>
              <a:defRPr sz="1200" b="0" i="0" u="none" strike="noStrike" cap="none">
                <a:solidFill>
                  <a:srgbClr val="434343"/>
                </a:solidFill>
                <a:latin typeface="Zilla Slab"/>
                <a:ea typeface="Zilla Slab"/>
                <a:cs typeface="Zilla Slab"/>
                <a:sym typeface="Zilla Slab"/>
              </a:defRPr>
            </a:lvl1pPr>
            <a:lvl2pPr marL="914400" marR="0" lvl="1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400" b="0" i="0" u="none" strike="noStrike" cap="none">
                <a:solidFill>
                  <a:srgbClr val="434343"/>
                </a:solidFill>
                <a:latin typeface="Zilla Slab"/>
                <a:ea typeface="Zilla Slab"/>
                <a:cs typeface="Zilla Slab"/>
                <a:sym typeface="Zilla Slab"/>
              </a:defRPr>
            </a:lvl2pPr>
            <a:lvl3pPr marL="1371600" marR="0" lvl="2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400" b="0" i="0" u="none" strike="noStrike" cap="none">
                <a:solidFill>
                  <a:srgbClr val="434343"/>
                </a:solidFill>
                <a:latin typeface="Zilla Slab"/>
                <a:ea typeface="Zilla Slab"/>
                <a:cs typeface="Zilla Slab"/>
                <a:sym typeface="Zilla Slab"/>
              </a:defRPr>
            </a:lvl3pPr>
            <a:lvl4pPr marL="1828800" marR="0" lvl="3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400" b="0" i="0" u="none" strike="noStrike" cap="none">
                <a:solidFill>
                  <a:srgbClr val="434343"/>
                </a:solidFill>
                <a:latin typeface="Zilla Slab"/>
                <a:ea typeface="Zilla Slab"/>
                <a:cs typeface="Zilla Slab"/>
                <a:sym typeface="Zilla Slab"/>
              </a:defRPr>
            </a:lvl4pPr>
            <a:lvl5pPr marL="2286000" marR="0" lvl="4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400" b="0" i="0" u="none" strike="noStrike" cap="none">
                <a:solidFill>
                  <a:srgbClr val="434343"/>
                </a:solidFill>
                <a:latin typeface="Zilla Slab"/>
                <a:ea typeface="Zilla Slab"/>
                <a:cs typeface="Zilla Slab"/>
                <a:sym typeface="Zilla Slab"/>
              </a:defRPr>
            </a:lvl5pPr>
            <a:lvl6pPr marL="2743200" marR="0" lvl="5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400" b="0" i="0" u="none" strike="noStrike" cap="none">
                <a:solidFill>
                  <a:srgbClr val="434343"/>
                </a:solidFill>
                <a:latin typeface="Zilla Slab"/>
                <a:ea typeface="Zilla Slab"/>
                <a:cs typeface="Zilla Slab"/>
                <a:sym typeface="Zilla Slab"/>
              </a:defRPr>
            </a:lvl6pPr>
            <a:lvl7pPr marL="3200400" marR="0" lvl="6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400" b="0" i="0" u="none" strike="noStrike" cap="none">
                <a:solidFill>
                  <a:srgbClr val="434343"/>
                </a:solidFill>
                <a:latin typeface="Zilla Slab"/>
                <a:ea typeface="Zilla Slab"/>
                <a:cs typeface="Zilla Slab"/>
                <a:sym typeface="Zilla Slab"/>
              </a:defRPr>
            </a:lvl7pPr>
            <a:lvl8pPr marL="3657600" marR="0" lvl="7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400" b="0" i="0" u="none" strike="noStrike" cap="none">
                <a:solidFill>
                  <a:srgbClr val="434343"/>
                </a:solidFill>
                <a:latin typeface="Zilla Slab"/>
                <a:ea typeface="Zilla Slab"/>
                <a:cs typeface="Zilla Slab"/>
                <a:sym typeface="Zilla Slab"/>
              </a:defRPr>
            </a:lvl8pPr>
            <a:lvl9pPr marL="4114800" marR="0" lvl="8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400" b="0" i="0" u="none" strike="noStrike" cap="none">
                <a:solidFill>
                  <a:srgbClr val="434343"/>
                </a:solidFill>
                <a:latin typeface="Zilla Slab"/>
                <a:ea typeface="Zilla Slab"/>
                <a:cs typeface="Zilla Slab"/>
                <a:sym typeface="Zilla Slab"/>
              </a:defRPr>
            </a:lvl9pPr>
          </a:lstStyle>
          <a:p>
            <a:pPr marL="0" indent="0" algn="ctr">
              <a:buFont typeface="Nunito"/>
              <a:buNone/>
            </a:pPr>
            <a:endParaRPr lang="en-US" dirty="0"/>
          </a:p>
        </p:txBody>
      </p:sp>
      <p:pic>
        <p:nvPicPr>
          <p:cNvPr id="42" name="Picture 2" descr="Bee cartoon Royalty Free Vector Image - VectorStock">
            <a:extLst>
              <a:ext uri="{FF2B5EF4-FFF2-40B4-BE49-F238E27FC236}">
                <a16:creationId xmlns:a16="http://schemas.microsoft.com/office/drawing/2014/main" id="{E70815A3-8A16-482D-817F-66D0EC770D1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9879" b="50792" l="0" r="95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1848"/>
          <a:stretch/>
        </p:blipFill>
        <p:spPr bwMode="auto">
          <a:xfrm>
            <a:off x="0" y="582817"/>
            <a:ext cx="2707398" cy="2560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3" name="Google Shape;1012;p37">
            <a:extLst>
              <a:ext uri="{FF2B5EF4-FFF2-40B4-BE49-F238E27FC236}">
                <a16:creationId xmlns:a16="http://schemas.microsoft.com/office/drawing/2014/main" id="{BDFE2881-6B37-4755-97EC-73141A48E330}"/>
              </a:ext>
            </a:extLst>
          </p:cNvPr>
          <p:cNvGrpSpPr/>
          <p:nvPr/>
        </p:nvGrpSpPr>
        <p:grpSpPr>
          <a:xfrm flipH="1">
            <a:off x="3084124" y="1925677"/>
            <a:ext cx="471055" cy="380597"/>
            <a:chOff x="5949775" y="2481625"/>
            <a:chExt cx="407775" cy="445825"/>
          </a:xfrm>
        </p:grpSpPr>
        <p:sp>
          <p:nvSpPr>
            <p:cNvPr id="44" name="Google Shape;1013;p37">
              <a:extLst>
                <a:ext uri="{FF2B5EF4-FFF2-40B4-BE49-F238E27FC236}">
                  <a16:creationId xmlns:a16="http://schemas.microsoft.com/office/drawing/2014/main" id="{F4B77401-C5EB-41B6-8691-A49A052DEFF3}"/>
                </a:ext>
              </a:extLst>
            </p:cNvPr>
            <p:cNvSpPr/>
            <p:nvPr/>
          </p:nvSpPr>
          <p:spPr>
            <a:xfrm>
              <a:off x="5949775" y="2746875"/>
              <a:ext cx="72925" cy="42200"/>
            </a:xfrm>
            <a:custGeom>
              <a:avLst/>
              <a:gdLst/>
              <a:ahLst/>
              <a:cxnLst/>
              <a:rect l="l" t="t" r="r" b="b"/>
              <a:pathLst>
                <a:path w="2917" h="1688" extrusionOk="0">
                  <a:moveTo>
                    <a:pt x="2916" y="0"/>
                  </a:moveTo>
                  <a:lnTo>
                    <a:pt x="1" y="849"/>
                  </a:lnTo>
                  <a:lnTo>
                    <a:pt x="2916" y="1687"/>
                  </a:lnTo>
                  <a:lnTo>
                    <a:pt x="291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014;p37">
              <a:extLst>
                <a:ext uri="{FF2B5EF4-FFF2-40B4-BE49-F238E27FC236}">
                  <a16:creationId xmlns:a16="http://schemas.microsoft.com/office/drawing/2014/main" id="{1ED6A888-73A0-41AB-927E-A615962DFD1B}"/>
                </a:ext>
              </a:extLst>
            </p:cNvPr>
            <p:cNvSpPr/>
            <p:nvPr/>
          </p:nvSpPr>
          <p:spPr>
            <a:xfrm>
              <a:off x="6061400" y="2481625"/>
              <a:ext cx="176625" cy="179175"/>
            </a:xfrm>
            <a:custGeom>
              <a:avLst/>
              <a:gdLst/>
              <a:ahLst/>
              <a:cxnLst/>
              <a:rect l="l" t="t" r="r" b="b"/>
              <a:pathLst>
                <a:path w="7065" h="7167" extrusionOk="0">
                  <a:moveTo>
                    <a:pt x="3451" y="1"/>
                  </a:moveTo>
                  <a:cubicBezTo>
                    <a:pt x="3204" y="1"/>
                    <a:pt x="2945" y="49"/>
                    <a:pt x="2675" y="154"/>
                  </a:cubicBezTo>
                  <a:cubicBezTo>
                    <a:pt x="1" y="1187"/>
                    <a:pt x="1206" y="3781"/>
                    <a:pt x="2158" y="5112"/>
                  </a:cubicBezTo>
                  <a:cubicBezTo>
                    <a:pt x="2858" y="6065"/>
                    <a:pt x="5085" y="7167"/>
                    <a:pt x="5085" y="7167"/>
                  </a:cubicBezTo>
                  <a:cubicBezTo>
                    <a:pt x="7064" y="4719"/>
                    <a:pt x="5876" y="1"/>
                    <a:pt x="345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015;p37">
              <a:extLst>
                <a:ext uri="{FF2B5EF4-FFF2-40B4-BE49-F238E27FC236}">
                  <a16:creationId xmlns:a16="http://schemas.microsoft.com/office/drawing/2014/main" id="{148D33C1-2730-40A4-9657-C24EE113F473}"/>
                </a:ext>
              </a:extLst>
            </p:cNvPr>
            <p:cNvSpPr/>
            <p:nvPr/>
          </p:nvSpPr>
          <p:spPr>
            <a:xfrm>
              <a:off x="6060875" y="2857825"/>
              <a:ext cx="34425" cy="62000"/>
            </a:xfrm>
            <a:custGeom>
              <a:avLst/>
              <a:gdLst/>
              <a:ahLst/>
              <a:cxnLst/>
              <a:rect l="l" t="t" r="r" b="b"/>
              <a:pathLst>
                <a:path w="1377" h="2480" extrusionOk="0">
                  <a:moveTo>
                    <a:pt x="954" y="0"/>
                  </a:moveTo>
                  <a:cubicBezTo>
                    <a:pt x="814" y="0"/>
                    <a:pt x="670" y="71"/>
                    <a:pt x="607" y="233"/>
                  </a:cubicBezTo>
                  <a:cubicBezTo>
                    <a:pt x="377" y="819"/>
                    <a:pt x="182" y="1427"/>
                    <a:pt x="56" y="2047"/>
                  </a:cubicBezTo>
                  <a:cubicBezTo>
                    <a:pt x="1" y="2309"/>
                    <a:pt x="219" y="2480"/>
                    <a:pt x="422" y="2480"/>
                  </a:cubicBezTo>
                  <a:cubicBezTo>
                    <a:pt x="557" y="2480"/>
                    <a:pt x="685" y="2404"/>
                    <a:pt x="722" y="2230"/>
                  </a:cubicBezTo>
                  <a:cubicBezTo>
                    <a:pt x="859" y="1611"/>
                    <a:pt x="1043" y="1002"/>
                    <a:pt x="1273" y="417"/>
                  </a:cubicBezTo>
                  <a:cubicBezTo>
                    <a:pt x="1377" y="166"/>
                    <a:pt x="1169" y="0"/>
                    <a:pt x="95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016;p37">
              <a:extLst>
                <a:ext uri="{FF2B5EF4-FFF2-40B4-BE49-F238E27FC236}">
                  <a16:creationId xmlns:a16="http://schemas.microsoft.com/office/drawing/2014/main" id="{5E4F517B-FAD5-4118-B471-9BC22E0B1960}"/>
                </a:ext>
              </a:extLst>
            </p:cNvPr>
            <p:cNvSpPr/>
            <p:nvPr/>
          </p:nvSpPr>
          <p:spPr>
            <a:xfrm>
              <a:off x="6123225" y="2865225"/>
              <a:ext cx="20400" cy="62225"/>
            </a:xfrm>
            <a:custGeom>
              <a:avLst/>
              <a:gdLst/>
              <a:ahLst/>
              <a:cxnLst/>
              <a:rect l="l" t="t" r="r" b="b"/>
              <a:pathLst>
                <a:path w="816" h="2489" extrusionOk="0">
                  <a:moveTo>
                    <a:pt x="473" y="0"/>
                  </a:moveTo>
                  <a:cubicBezTo>
                    <a:pt x="299" y="0"/>
                    <a:pt x="121" y="109"/>
                    <a:pt x="110" y="327"/>
                  </a:cubicBezTo>
                  <a:cubicBezTo>
                    <a:pt x="87" y="936"/>
                    <a:pt x="53" y="1544"/>
                    <a:pt x="18" y="2152"/>
                  </a:cubicBezTo>
                  <a:cubicBezTo>
                    <a:pt x="1" y="2376"/>
                    <a:pt x="164" y="2488"/>
                    <a:pt x="337" y="2488"/>
                  </a:cubicBezTo>
                  <a:cubicBezTo>
                    <a:pt x="509" y="2488"/>
                    <a:pt x="690" y="2376"/>
                    <a:pt x="707" y="2152"/>
                  </a:cubicBezTo>
                  <a:cubicBezTo>
                    <a:pt x="741" y="1544"/>
                    <a:pt x="776" y="936"/>
                    <a:pt x="810" y="327"/>
                  </a:cubicBezTo>
                  <a:cubicBezTo>
                    <a:pt x="816" y="109"/>
                    <a:pt x="646" y="0"/>
                    <a:pt x="47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017;p37">
              <a:extLst>
                <a:ext uri="{FF2B5EF4-FFF2-40B4-BE49-F238E27FC236}">
                  <a16:creationId xmlns:a16="http://schemas.microsoft.com/office/drawing/2014/main" id="{59D2194B-0C95-4E79-B2DF-1DCD1A6758FB}"/>
                </a:ext>
              </a:extLst>
            </p:cNvPr>
            <p:cNvSpPr/>
            <p:nvPr/>
          </p:nvSpPr>
          <p:spPr>
            <a:xfrm>
              <a:off x="6197975" y="2865225"/>
              <a:ext cx="24825" cy="62125"/>
            </a:xfrm>
            <a:custGeom>
              <a:avLst/>
              <a:gdLst/>
              <a:ahLst/>
              <a:cxnLst/>
              <a:rect l="l" t="t" r="r" b="b"/>
              <a:pathLst>
                <a:path w="993" h="2485" extrusionOk="0">
                  <a:moveTo>
                    <a:pt x="344" y="0"/>
                  </a:moveTo>
                  <a:cubicBezTo>
                    <a:pt x="170" y="0"/>
                    <a:pt x="1" y="109"/>
                    <a:pt x="12" y="327"/>
                  </a:cubicBezTo>
                  <a:cubicBezTo>
                    <a:pt x="35" y="970"/>
                    <a:pt x="127" y="1613"/>
                    <a:pt x="265" y="2244"/>
                  </a:cubicBezTo>
                  <a:cubicBezTo>
                    <a:pt x="305" y="2412"/>
                    <a:pt x="434" y="2485"/>
                    <a:pt x="568" y="2485"/>
                  </a:cubicBezTo>
                  <a:cubicBezTo>
                    <a:pt x="774" y="2485"/>
                    <a:pt x="993" y="2313"/>
                    <a:pt x="930" y="2049"/>
                  </a:cubicBezTo>
                  <a:cubicBezTo>
                    <a:pt x="804" y="1487"/>
                    <a:pt x="724" y="913"/>
                    <a:pt x="701" y="327"/>
                  </a:cubicBezTo>
                  <a:cubicBezTo>
                    <a:pt x="695" y="109"/>
                    <a:pt x="517" y="0"/>
                    <a:pt x="34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018;p37">
              <a:extLst>
                <a:ext uri="{FF2B5EF4-FFF2-40B4-BE49-F238E27FC236}">
                  <a16:creationId xmlns:a16="http://schemas.microsoft.com/office/drawing/2014/main" id="{C370D4A0-88A1-4E83-86D8-1D3A1A39463D}"/>
                </a:ext>
              </a:extLst>
            </p:cNvPr>
            <p:cNvSpPr/>
            <p:nvPr/>
          </p:nvSpPr>
          <p:spPr>
            <a:xfrm>
              <a:off x="6246675" y="2860325"/>
              <a:ext cx="35175" cy="56050"/>
            </a:xfrm>
            <a:custGeom>
              <a:avLst/>
              <a:gdLst/>
              <a:ahLst/>
              <a:cxnLst/>
              <a:rect l="l" t="t" r="r" b="b"/>
              <a:pathLst>
                <a:path w="1407" h="2242" extrusionOk="0">
                  <a:moveTo>
                    <a:pt x="465" y="0"/>
                  </a:moveTo>
                  <a:cubicBezTo>
                    <a:pt x="244" y="0"/>
                    <a:pt x="1" y="252"/>
                    <a:pt x="119" y="535"/>
                  </a:cubicBezTo>
                  <a:cubicBezTo>
                    <a:pt x="325" y="1006"/>
                    <a:pt x="509" y="1499"/>
                    <a:pt x="658" y="1993"/>
                  </a:cubicBezTo>
                  <a:cubicBezTo>
                    <a:pt x="708" y="2167"/>
                    <a:pt x="847" y="2242"/>
                    <a:pt x="986" y="2242"/>
                  </a:cubicBezTo>
                  <a:cubicBezTo>
                    <a:pt x="1195" y="2242"/>
                    <a:pt x="1407" y="2071"/>
                    <a:pt x="1324" y="1809"/>
                  </a:cubicBezTo>
                  <a:cubicBezTo>
                    <a:pt x="1152" y="1258"/>
                    <a:pt x="956" y="707"/>
                    <a:pt x="715" y="179"/>
                  </a:cubicBezTo>
                  <a:cubicBezTo>
                    <a:pt x="661" y="53"/>
                    <a:pt x="565" y="0"/>
                    <a:pt x="46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019;p37">
              <a:extLst>
                <a:ext uri="{FF2B5EF4-FFF2-40B4-BE49-F238E27FC236}">
                  <a16:creationId xmlns:a16="http://schemas.microsoft.com/office/drawing/2014/main" id="{3982CDF9-152F-4396-B746-D7B5DAF2695E}"/>
                </a:ext>
              </a:extLst>
            </p:cNvPr>
            <p:cNvSpPr/>
            <p:nvPr/>
          </p:nvSpPr>
          <p:spPr>
            <a:xfrm>
              <a:off x="6096700" y="2834375"/>
              <a:ext cx="76625" cy="48225"/>
            </a:xfrm>
            <a:custGeom>
              <a:avLst/>
              <a:gdLst/>
              <a:ahLst/>
              <a:cxnLst/>
              <a:rect l="l" t="t" r="r" b="b"/>
              <a:pathLst>
                <a:path w="3065" h="1929" extrusionOk="0">
                  <a:moveTo>
                    <a:pt x="0" y="1"/>
                  </a:moveTo>
                  <a:lnTo>
                    <a:pt x="0" y="1"/>
                  </a:lnTo>
                  <a:cubicBezTo>
                    <a:pt x="126" y="586"/>
                    <a:pt x="299" y="1171"/>
                    <a:pt x="494" y="1734"/>
                  </a:cubicBezTo>
                  <a:cubicBezTo>
                    <a:pt x="953" y="1871"/>
                    <a:pt x="1423" y="1929"/>
                    <a:pt x="1894" y="1929"/>
                  </a:cubicBezTo>
                  <a:lnTo>
                    <a:pt x="3065" y="1929"/>
                  </a:lnTo>
                  <a:cubicBezTo>
                    <a:pt x="2881" y="1401"/>
                    <a:pt x="2743" y="873"/>
                    <a:pt x="2629" y="322"/>
                  </a:cubicBezTo>
                  <a:cubicBezTo>
                    <a:pt x="1745" y="288"/>
                    <a:pt x="873" y="173"/>
                    <a:pt x="0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020;p37">
              <a:extLst>
                <a:ext uri="{FF2B5EF4-FFF2-40B4-BE49-F238E27FC236}">
                  <a16:creationId xmlns:a16="http://schemas.microsoft.com/office/drawing/2014/main" id="{100C55EC-B560-4CA3-ACCD-007D84DC36F8}"/>
                </a:ext>
              </a:extLst>
            </p:cNvPr>
            <p:cNvSpPr/>
            <p:nvPr/>
          </p:nvSpPr>
          <p:spPr>
            <a:xfrm>
              <a:off x="6081200" y="2625200"/>
              <a:ext cx="88975" cy="217225"/>
            </a:xfrm>
            <a:custGeom>
              <a:avLst/>
              <a:gdLst/>
              <a:ahLst/>
              <a:cxnLst/>
              <a:rect l="l" t="t" r="r" b="b"/>
              <a:pathLst>
                <a:path w="3559" h="8689" extrusionOk="0">
                  <a:moveTo>
                    <a:pt x="2514" y="1"/>
                  </a:moveTo>
                  <a:cubicBezTo>
                    <a:pt x="2009" y="1"/>
                    <a:pt x="1493" y="81"/>
                    <a:pt x="1010" y="230"/>
                  </a:cubicBezTo>
                  <a:cubicBezTo>
                    <a:pt x="138" y="2859"/>
                    <a:pt x="0" y="5670"/>
                    <a:pt x="609" y="8368"/>
                  </a:cubicBezTo>
                  <a:cubicBezTo>
                    <a:pt x="1481" y="8540"/>
                    <a:pt x="2365" y="8655"/>
                    <a:pt x="3249" y="8689"/>
                  </a:cubicBezTo>
                  <a:cubicBezTo>
                    <a:pt x="2663" y="5889"/>
                    <a:pt x="2916" y="2847"/>
                    <a:pt x="3558" y="1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021;p37">
              <a:extLst>
                <a:ext uri="{FF2B5EF4-FFF2-40B4-BE49-F238E27FC236}">
                  <a16:creationId xmlns:a16="http://schemas.microsoft.com/office/drawing/2014/main" id="{2E4B1C3C-714A-49EE-AFB1-0E80DB2161A2}"/>
                </a:ext>
              </a:extLst>
            </p:cNvPr>
            <p:cNvSpPr/>
            <p:nvPr/>
          </p:nvSpPr>
          <p:spPr>
            <a:xfrm>
              <a:off x="6031550" y="2816025"/>
              <a:ext cx="77500" cy="61700"/>
            </a:xfrm>
            <a:custGeom>
              <a:avLst/>
              <a:gdLst/>
              <a:ahLst/>
              <a:cxnLst/>
              <a:rect l="l" t="t" r="r" b="b"/>
              <a:pathLst>
                <a:path w="3100" h="2468" extrusionOk="0">
                  <a:moveTo>
                    <a:pt x="1" y="0"/>
                  </a:moveTo>
                  <a:cubicBezTo>
                    <a:pt x="667" y="1205"/>
                    <a:pt x="1780" y="2089"/>
                    <a:pt x="3100" y="2468"/>
                  </a:cubicBezTo>
                  <a:cubicBezTo>
                    <a:pt x="2893" y="1905"/>
                    <a:pt x="2732" y="1320"/>
                    <a:pt x="2595" y="735"/>
                  </a:cubicBezTo>
                  <a:cubicBezTo>
                    <a:pt x="1711" y="562"/>
                    <a:pt x="850" y="31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022;p37">
              <a:extLst>
                <a:ext uri="{FF2B5EF4-FFF2-40B4-BE49-F238E27FC236}">
                  <a16:creationId xmlns:a16="http://schemas.microsoft.com/office/drawing/2014/main" id="{72A82FD5-1981-42F6-B66A-AE051F4DFE7F}"/>
                </a:ext>
              </a:extLst>
            </p:cNvPr>
            <p:cNvSpPr/>
            <p:nvPr/>
          </p:nvSpPr>
          <p:spPr>
            <a:xfrm>
              <a:off x="6015500" y="2630950"/>
              <a:ext cx="90975" cy="203450"/>
            </a:xfrm>
            <a:custGeom>
              <a:avLst/>
              <a:gdLst/>
              <a:ahLst/>
              <a:cxnLst/>
              <a:rect l="l" t="t" r="r" b="b"/>
              <a:pathLst>
                <a:path w="3639" h="8138" extrusionOk="0">
                  <a:moveTo>
                    <a:pt x="3638" y="0"/>
                  </a:moveTo>
                  <a:lnTo>
                    <a:pt x="3638" y="0"/>
                  </a:lnTo>
                  <a:cubicBezTo>
                    <a:pt x="1481" y="677"/>
                    <a:pt x="0" y="2663"/>
                    <a:pt x="0" y="4924"/>
                  </a:cubicBezTo>
                  <a:cubicBezTo>
                    <a:pt x="0" y="5796"/>
                    <a:pt x="218" y="6646"/>
                    <a:pt x="643" y="7403"/>
                  </a:cubicBezTo>
                  <a:cubicBezTo>
                    <a:pt x="1492" y="7713"/>
                    <a:pt x="2353" y="7965"/>
                    <a:pt x="3237" y="8138"/>
                  </a:cubicBezTo>
                  <a:cubicBezTo>
                    <a:pt x="2628" y="5440"/>
                    <a:pt x="2766" y="2629"/>
                    <a:pt x="363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023;p37">
              <a:extLst>
                <a:ext uri="{FF2B5EF4-FFF2-40B4-BE49-F238E27FC236}">
                  <a16:creationId xmlns:a16="http://schemas.microsoft.com/office/drawing/2014/main" id="{D1E4B651-A6F9-4097-A623-6CBF8A15D058}"/>
                </a:ext>
              </a:extLst>
            </p:cNvPr>
            <p:cNvSpPr/>
            <p:nvPr/>
          </p:nvSpPr>
          <p:spPr>
            <a:xfrm>
              <a:off x="6162400" y="2838400"/>
              <a:ext cx="86400" cy="44200"/>
            </a:xfrm>
            <a:custGeom>
              <a:avLst/>
              <a:gdLst/>
              <a:ahLst/>
              <a:cxnLst/>
              <a:rect l="l" t="t" r="r" b="b"/>
              <a:pathLst>
                <a:path w="3456" h="1768" extrusionOk="0">
                  <a:moveTo>
                    <a:pt x="3019" y="0"/>
                  </a:moveTo>
                  <a:cubicBezTo>
                    <a:pt x="2263" y="122"/>
                    <a:pt x="1500" y="178"/>
                    <a:pt x="736" y="178"/>
                  </a:cubicBezTo>
                  <a:cubicBezTo>
                    <a:pt x="491" y="178"/>
                    <a:pt x="246" y="172"/>
                    <a:pt x="1" y="161"/>
                  </a:cubicBezTo>
                  <a:lnTo>
                    <a:pt x="1" y="161"/>
                  </a:lnTo>
                  <a:cubicBezTo>
                    <a:pt x="104" y="712"/>
                    <a:pt x="253" y="1240"/>
                    <a:pt x="425" y="1768"/>
                  </a:cubicBezTo>
                  <a:lnTo>
                    <a:pt x="2652" y="1768"/>
                  </a:lnTo>
                  <a:cubicBezTo>
                    <a:pt x="2916" y="1768"/>
                    <a:pt x="3191" y="1756"/>
                    <a:pt x="3455" y="1710"/>
                  </a:cubicBezTo>
                  <a:cubicBezTo>
                    <a:pt x="3283" y="1148"/>
                    <a:pt x="3145" y="574"/>
                    <a:pt x="301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024;p37">
              <a:extLst>
                <a:ext uri="{FF2B5EF4-FFF2-40B4-BE49-F238E27FC236}">
                  <a16:creationId xmlns:a16="http://schemas.microsoft.com/office/drawing/2014/main" id="{9F0CE52D-4F89-4500-8A8E-CD03DC937ADB}"/>
                </a:ext>
              </a:extLst>
            </p:cNvPr>
            <p:cNvSpPr/>
            <p:nvPr/>
          </p:nvSpPr>
          <p:spPr>
            <a:xfrm>
              <a:off x="6147775" y="2625200"/>
              <a:ext cx="93850" cy="217650"/>
            </a:xfrm>
            <a:custGeom>
              <a:avLst/>
              <a:gdLst/>
              <a:ahLst/>
              <a:cxnLst/>
              <a:rect l="l" t="t" r="r" b="b"/>
              <a:pathLst>
                <a:path w="3754" h="8706" extrusionOk="0">
                  <a:moveTo>
                    <a:pt x="884" y="1"/>
                  </a:moveTo>
                  <a:cubicBezTo>
                    <a:pt x="253" y="2836"/>
                    <a:pt x="0" y="5889"/>
                    <a:pt x="574" y="8689"/>
                  </a:cubicBezTo>
                  <a:cubicBezTo>
                    <a:pt x="822" y="8700"/>
                    <a:pt x="1069" y="8706"/>
                    <a:pt x="1316" y="8706"/>
                  </a:cubicBezTo>
                  <a:cubicBezTo>
                    <a:pt x="2086" y="8706"/>
                    <a:pt x="2851" y="8650"/>
                    <a:pt x="3616" y="8528"/>
                  </a:cubicBezTo>
                  <a:cubicBezTo>
                    <a:pt x="3019" y="5739"/>
                    <a:pt x="2973" y="2847"/>
                    <a:pt x="3753" y="35"/>
                  </a:cubicBezTo>
                  <a:cubicBezTo>
                    <a:pt x="3581" y="12"/>
                    <a:pt x="3409" y="1"/>
                    <a:pt x="323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025;p37">
              <a:extLst>
                <a:ext uri="{FF2B5EF4-FFF2-40B4-BE49-F238E27FC236}">
                  <a16:creationId xmlns:a16="http://schemas.microsoft.com/office/drawing/2014/main" id="{2BB8B093-9EC9-498B-9AA0-7FC6E58C9318}"/>
                </a:ext>
              </a:extLst>
            </p:cNvPr>
            <p:cNvSpPr/>
            <p:nvPr/>
          </p:nvSpPr>
          <p:spPr>
            <a:xfrm>
              <a:off x="6222075" y="2626075"/>
              <a:ext cx="135475" cy="212350"/>
            </a:xfrm>
            <a:custGeom>
              <a:avLst/>
              <a:gdLst/>
              <a:ahLst/>
              <a:cxnLst/>
              <a:rect l="l" t="t" r="r" b="b"/>
              <a:pathLst>
                <a:path w="5419" h="8494" extrusionOk="0">
                  <a:moveTo>
                    <a:pt x="793" y="0"/>
                  </a:moveTo>
                  <a:cubicBezTo>
                    <a:pt x="1" y="2812"/>
                    <a:pt x="47" y="5704"/>
                    <a:pt x="644" y="8493"/>
                  </a:cubicBezTo>
                  <a:cubicBezTo>
                    <a:pt x="2285" y="8241"/>
                    <a:pt x="3834" y="7690"/>
                    <a:pt x="5131" y="6795"/>
                  </a:cubicBezTo>
                  <a:cubicBezTo>
                    <a:pt x="5326" y="6255"/>
                    <a:pt x="5418" y="5693"/>
                    <a:pt x="5418" y="5119"/>
                  </a:cubicBezTo>
                  <a:cubicBezTo>
                    <a:pt x="5407" y="2479"/>
                    <a:pt x="3410" y="264"/>
                    <a:pt x="793" y="0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1026;p37">
              <a:extLst>
                <a:ext uri="{FF2B5EF4-FFF2-40B4-BE49-F238E27FC236}">
                  <a16:creationId xmlns:a16="http://schemas.microsoft.com/office/drawing/2014/main" id="{C1E97FE2-4443-4E62-82F2-1DD38E7D0B77}"/>
                </a:ext>
              </a:extLst>
            </p:cNvPr>
            <p:cNvSpPr/>
            <p:nvPr/>
          </p:nvSpPr>
          <p:spPr>
            <a:xfrm>
              <a:off x="6238150" y="2795925"/>
              <a:ext cx="112225" cy="85250"/>
            </a:xfrm>
            <a:custGeom>
              <a:avLst/>
              <a:gdLst/>
              <a:ahLst/>
              <a:cxnLst/>
              <a:rect l="l" t="t" r="r" b="b"/>
              <a:pathLst>
                <a:path w="4489" h="3410" extrusionOk="0">
                  <a:moveTo>
                    <a:pt x="4488" y="1"/>
                  </a:moveTo>
                  <a:lnTo>
                    <a:pt x="4488" y="1"/>
                  </a:lnTo>
                  <a:cubicBezTo>
                    <a:pt x="3180" y="896"/>
                    <a:pt x="1630" y="1447"/>
                    <a:pt x="1" y="1699"/>
                  </a:cubicBezTo>
                  <a:cubicBezTo>
                    <a:pt x="115" y="2273"/>
                    <a:pt x="265" y="2847"/>
                    <a:pt x="425" y="3409"/>
                  </a:cubicBezTo>
                  <a:cubicBezTo>
                    <a:pt x="2307" y="3099"/>
                    <a:pt x="3857" y="1803"/>
                    <a:pt x="4488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027;p37">
              <a:extLst>
                <a:ext uri="{FF2B5EF4-FFF2-40B4-BE49-F238E27FC236}">
                  <a16:creationId xmlns:a16="http://schemas.microsoft.com/office/drawing/2014/main" id="{E06070E3-BD1C-48FC-AD62-C4F89BA063B0}"/>
                </a:ext>
              </a:extLst>
            </p:cNvPr>
            <p:cNvSpPr/>
            <p:nvPr/>
          </p:nvSpPr>
          <p:spPr>
            <a:xfrm>
              <a:off x="6284050" y="2722175"/>
              <a:ext cx="29300" cy="24900"/>
            </a:xfrm>
            <a:custGeom>
              <a:avLst/>
              <a:gdLst/>
              <a:ahLst/>
              <a:cxnLst/>
              <a:rect l="l" t="t" r="r" b="b"/>
              <a:pathLst>
                <a:path w="1172" h="996" extrusionOk="0">
                  <a:moveTo>
                    <a:pt x="667" y="1"/>
                  </a:moveTo>
                  <a:cubicBezTo>
                    <a:pt x="230" y="1"/>
                    <a:pt x="1" y="529"/>
                    <a:pt x="322" y="850"/>
                  </a:cubicBezTo>
                  <a:cubicBezTo>
                    <a:pt x="422" y="950"/>
                    <a:pt x="546" y="995"/>
                    <a:pt x="668" y="995"/>
                  </a:cubicBezTo>
                  <a:cubicBezTo>
                    <a:pt x="924" y="995"/>
                    <a:pt x="1172" y="798"/>
                    <a:pt x="1172" y="495"/>
                  </a:cubicBezTo>
                  <a:cubicBezTo>
                    <a:pt x="1172" y="219"/>
                    <a:pt x="942" y="1"/>
                    <a:pt x="66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028;p37">
              <a:extLst>
                <a:ext uri="{FF2B5EF4-FFF2-40B4-BE49-F238E27FC236}">
                  <a16:creationId xmlns:a16="http://schemas.microsoft.com/office/drawing/2014/main" id="{6706B34E-1A40-4C4A-B0CA-5C431328E640}"/>
                </a:ext>
              </a:extLst>
            </p:cNvPr>
            <p:cNvSpPr/>
            <p:nvPr/>
          </p:nvSpPr>
          <p:spPr>
            <a:xfrm>
              <a:off x="6256525" y="2757775"/>
              <a:ext cx="68300" cy="58400"/>
            </a:xfrm>
            <a:custGeom>
              <a:avLst/>
              <a:gdLst/>
              <a:ahLst/>
              <a:cxnLst/>
              <a:rect l="l" t="t" r="r" b="b"/>
              <a:pathLst>
                <a:path w="2732" h="2336" extrusionOk="0">
                  <a:moveTo>
                    <a:pt x="1561" y="0"/>
                  </a:moveTo>
                  <a:cubicBezTo>
                    <a:pt x="528" y="0"/>
                    <a:pt x="0" y="1251"/>
                    <a:pt x="735" y="1986"/>
                  </a:cubicBezTo>
                  <a:cubicBezTo>
                    <a:pt x="976" y="2227"/>
                    <a:pt x="1271" y="2335"/>
                    <a:pt x="1559" y="2335"/>
                  </a:cubicBezTo>
                  <a:cubicBezTo>
                    <a:pt x="2160" y="2335"/>
                    <a:pt x="2732" y="1865"/>
                    <a:pt x="2732" y="1159"/>
                  </a:cubicBezTo>
                  <a:cubicBezTo>
                    <a:pt x="2732" y="517"/>
                    <a:pt x="2215" y="0"/>
                    <a:pt x="1561" y="0"/>
                  </a:cubicBezTo>
                  <a:close/>
                </a:path>
              </a:pathLst>
            </a:custGeom>
            <a:solidFill>
              <a:srgbClr val="F78F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029;p37">
              <a:extLst>
                <a:ext uri="{FF2B5EF4-FFF2-40B4-BE49-F238E27FC236}">
                  <a16:creationId xmlns:a16="http://schemas.microsoft.com/office/drawing/2014/main" id="{B98892FB-CDEF-431F-BFA1-47CC84EA2B5D}"/>
                </a:ext>
              </a:extLst>
            </p:cNvPr>
            <p:cNvSpPr/>
            <p:nvPr/>
          </p:nvSpPr>
          <p:spPr>
            <a:xfrm>
              <a:off x="6005725" y="2504325"/>
              <a:ext cx="194025" cy="156475"/>
            </a:xfrm>
            <a:custGeom>
              <a:avLst/>
              <a:gdLst/>
              <a:ahLst/>
              <a:cxnLst/>
              <a:rect l="l" t="t" r="r" b="b"/>
              <a:pathLst>
                <a:path w="7761" h="6259" extrusionOk="0">
                  <a:moveTo>
                    <a:pt x="3454" y="0"/>
                  </a:moveTo>
                  <a:cubicBezTo>
                    <a:pt x="3001" y="0"/>
                    <a:pt x="2551" y="163"/>
                    <a:pt x="2136" y="532"/>
                  </a:cubicBezTo>
                  <a:cubicBezTo>
                    <a:pt x="1" y="2437"/>
                    <a:pt x="2032" y="4445"/>
                    <a:pt x="3398" y="5352"/>
                  </a:cubicBezTo>
                  <a:cubicBezTo>
                    <a:pt x="4374" y="6006"/>
                    <a:pt x="6853" y="6259"/>
                    <a:pt x="6853" y="6259"/>
                  </a:cubicBezTo>
                  <a:cubicBezTo>
                    <a:pt x="7760" y="3546"/>
                    <a:pt x="5570" y="0"/>
                    <a:pt x="345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accent1"/>
                </a:solidFill>
              </a:endParaRPr>
            </a:p>
          </p:txBody>
        </p:sp>
        <p:sp>
          <p:nvSpPr>
            <p:cNvPr id="61" name="Google Shape;1030;p37">
              <a:extLst>
                <a:ext uri="{FF2B5EF4-FFF2-40B4-BE49-F238E27FC236}">
                  <a16:creationId xmlns:a16="http://schemas.microsoft.com/office/drawing/2014/main" id="{78129035-B380-4421-B133-58509510AC95}"/>
                </a:ext>
              </a:extLst>
            </p:cNvPr>
            <p:cNvSpPr/>
            <p:nvPr/>
          </p:nvSpPr>
          <p:spPr>
            <a:xfrm>
              <a:off x="6197975" y="2535675"/>
              <a:ext cx="132875" cy="111925"/>
            </a:xfrm>
            <a:custGeom>
              <a:avLst/>
              <a:gdLst/>
              <a:ahLst/>
              <a:cxnLst/>
              <a:rect l="l" t="t" r="r" b="b"/>
              <a:pathLst>
                <a:path w="5315" h="4477" extrusionOk="0">
                  <a:moveTo>
                    <a:pt x="2847" y="1"/>
                  </a:moveTo>
                  <a:cubicBezTo>
                    <a:pt x="2847" y="1"/>
                    <a:pt x="1573" y="1619"/>
                    <a:pt x="1573" y="1619"/>
                  </a:cubicBezTo>
                  <a:cubicBezTo>
                    <a:pt x="1562" y="1619"/>
                    <a:pt x="1" y="253"/>
                    <a:pt x="1" y="253"/>
                  </a:cubicBezTo>
                  <a:lnTo>
                    <a:pt x="1" y="253"/>
                  </a:lnTo>
                  <a:lnTo>
                    <a:pt x="620" y="4006"/>
                  </a:lnTo>
                  <a:lnTo>
                    <a:pt x="4121" y="4477"/>
                  </a:lnTo>
                  <a:lnTo>
                    <a:pt x="5315" y="1424"/>
                  </a:lnTo>
                  <a:lnTo>
                    <a:pt x="3467" y="1917"/>
                  </a:lnTo>
                  <a:lnTo>
                    <a:pt x="284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2" name="Google Shape;1031;p37">
            <a:extLst>
              <a:ext uri="{FF2B5EF4-FFF2-40B4-BE49-F238E27FC236}">
                <a16:creationId xmlns:a16="http://schemas.microsoft.com/office/drawing/2014/main" id="{B3241B74-3C16-499D-A4AF-3B41391C6033}"/>
              </a:ext>
            </a:extLst>
          </p:cNvPr>
          <p:cNvGrpSpPr/>
          <p:nvPr/>
        </p:nvGrpSpPr>
        <p:grpSpPr>
          <a:xfrm flipH="1">
            <a:off x="4111336" y="1474210"/>
            <a:ext cx="463960" cy="405422"/>
            <a:chOff x="2013650" y="1733325"/>
            <a:chExt cx="407750" cy="445875"/>
          </a:xfrm>
        </p:grpSpPr>
        <p:sp>
          <p:nvSpPr>
            <p:cNvPr id="63" name="Google Shape;1032;p37">
              <a:extLst>
                <a:ext uri="{FF2B5EF4-FFF2-40B4-BE49-F238E27FC236}">
                  <a16:creationId xmlns:a16="http://schemas.microsoft.com/office/drawing/2014/main" id="{CBD3D2FB-59F6-48F4-83E0-A0C510BA4A73}"/>
                </a:ext>
              </a:extLst>
            </p:cNvPr>
            <p:cNvSpPr/>
            <p:nvPr/>
          </p:nvSpPr>
          <p:spPr>
            <a:xfrm>
              <a:off x="2013650" y="1998550"/>
              <a:ext cx="72900" cy="42200"/>
            </a:xfrm>
            <a:custGeom>
              <a:avLst/>
              <a:gdLst/>
              <a:ahLst/>
              <a:cxnLst/>
              <a:rect l="l" t="t" r="r" b="b"/>
              <a:pathLst>
                <a:path w="2916" h="1688" extrusionOk="0">
                  <a:moveTo>
                    <a:pt x="2916" y="0"/>
                  </a:moveTo>
                  <a:lnTo>
                    <a:pt x="0" y="838"/>
                  </a:lnTo>
                  <a:lnTo>
                    <a:pt x="2916" y="1688"/>
                  </a:lnTo>
                  <a:lnTo>
                    <a:pt x="291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1033;p37">
              <a:extLst>
                <a:ext uri="{FF2B5EF4-FFF2-40B4-BE49-F238E27FC236}">
                  <a16:creationId xmlns:a16="http://schemas.microsoft.com/office/drawing/2014/main" id="{4459CFD3-79C4-4F7C-B867-744D126EB20E}"/>
                </a:ext>
              </a:extLst>
            </p:cNvPr>
            <p:cNvSpPr/>
            <p:nvPr/>
          </p:nvSpPr>
          <p:spPr>
            <a:xfrm>
              <a:off x="2124975" y="1733325"/>
              <a:ext cx="176625" cy="179450"/>
            </a:xfrm>
            <a:custGeom>
              <a:avLst/>
              <a:gdLst/>
              <a:ahLst/>
              <a:cxnLst/>
              <a:rect l="l" t="t" r="r" b="b"/>
              <a:pathLst>
                <a:path w="7065" h="7178" extrusionOk="0">
                  <a:moveTo>
                    <a:pt x="3453" y="0"/>
                  </a:moveTo>
                  <a:cubicBezTo>
                    <a:pt x="3206" y="0"/>
                    <a:pt x="2946" y="49"/>
                    <a:pt x="2675" y="154"/>
                  </a:cubicBezTo>
                  <a:cubicBezTo>
                    <a:pt x="1" y="1198"/>
                    <a:pt x="1206" y="3792"/>
                    <a:pt x="2170" y="5112"/>
                  </a:cubicBezTo>
                  <a:cubicBezTo>
                    <a:pt x="2858" y="6064"/>
                    <a:pt x="5085" y="7178"/>
                    <a:pt x="5085" y="7178"/>
                  </a:cubicBezTo>
                  <a:cubicBezTo>
                    <a:pt x="7065" y="4719"/>
                    <a:pt x="5885" y="0"/>
                    <a:pt x="345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1034;p37">
              <a:extLst>
                <a:ext uri="{FF2B5EF4-FFF2-40B4-BE49-F238E27FC236}">
                  <a16:creationId xmlns:a16="http://schemas.microsoft.com/office/drawing/2014/main" id="{DF3FEF73-CCE9-47CF-87F9-588D588299F9}"/>
                </a:ext>
              </a:extLst>
            </p:cNvPr>
            <p:cNvSpPr/>
            <p:nvPr/>
          </p:nvSpPr>
          <p:spPr>
            <a:xfrm>
              <a:off x="2124450" y="2109350"/>
              <a:ext cx="34550" cy="62175"/>
            </a:xfrm>
            <a:custGeom>
              <a:avLst/>
              <a:gdLst/>
              <a:ahLst/>
              <a:cxnLst/>
              <a:rect l="l" t="t" r="r" b="b"/>
              <a:pathLst>
                <a:path w="1382" h="2487" extrusionOk="0">
                  <a:moveTo>
                    <a:pt x="961" y="1"/>
                  </a:moveTo>
                  <a:cubicBezTo>
                    <a:pt x="823" y="1"/>
                    <a:pt x="682" y="70"/>
                    <a:pt x="618" y="228"/>
                  </a:cubicBezTo>
                  <a:cubicBezTo>
                    <a:pt x="377" y="825"/>
                    <a:pt x="194" y="1433"/>
                    <a:pt x="56" y="2053"/>
                  </a:cubicBezTo>
                  <a:cubicBezTo>
                    <a:pt x="1" y="2315"/>
                    <a:pt x="219" y="2486"/>
                    <a:pt x="425" y="2486"/>
                  </a:cubicBezTo>
                  <a:cubicBezTo>
                    <a:pt x="561" y="2486"/>
                    <a:pt x="692" y="2411"/>
                    <a:pt x="733" y="2237"/>
                  </a:cubicBezTo>
                  <a:cubicBezTo>
                    <a:pt x="859" y="1617"/>
                    <a:pt x="1043" y="1009"/>
                    <a:pt x="1284" y="423"/>
                  </a:cubicBezTo>
                  <a:cubicBezTo>
                    <a:pt x="1382" y="166"/>
                    <a:pt x="1175" y="1"/>
                    <a:pt x="96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1035;p37">
              <a:extLst>
                <a:ext uri="{FF2B5EF4-FFF2-40B4-BE49-F238E27FC236}">
                  <a16:creationId xmlns:a16="http://schemas.microsoft.com/office/drawing/2014/main" id="{8E2650CC-7067-42A2-818F-8A18BFB49921}"/>
                </a:ext>
              </a:extLst>
            </p:cNvPr>
            <p:cNvSpPr/>
            <p:nvPr/>
          </p:nvSpPr>
          <p:spPr>
            <a:xfrm>
              <a:off x="2186950" y="2116975"/>
              <a:ext cx="20550" cy="62225"/>
            </a:xfrm>
            <a:custGeom>
              <a:avLst/>
              <a:gdLst/>
              <a:ahLst/>
              <a:cxnLst/>
              <a:rect l="l" t="t" r="r" b="b"/>
              <a:pathLst>
                <a:path w="822" h="2489" extrusionOk="0">
                  <a:moveTo>
                    <a:pt x="478" y="1"/>
                  </a:moveTo>
                  <a:cubicBezTo>
                    <a:pt x="305" y="1"/>
                    <a:pt x="127" y="113"/>
                    <a:pt x="116" y="336"/>
                  </a:cubicBezTo>
                  <a:cubicBezTo>
                    <a:pt x="93" y="945"/>
                    <a:pt x="58" y="1553"/>
                    <a:pt x="12" y="2161"/>
                  </a:cubicBezTo>
                  <a:cubicBezTo>
                    <a:pt x="1" y="2379"/>
                    <a:pt x="167" y="2488"/>
                    <a:pt x="341" y="2488"/>
                  </a:cubicBezTo>
                  <a:cubicBezTo>
                    <a:pt x="514" y="2488"/>
                    <a:pt x="695" y="2379"/>
                    <a:pt x="712" y="2161"/>
                  </a:cubicBezTo>
                  <a:cubicBezTo>
                    <a:pt x="747" y="1553"/>
                    <a:pt x="781" y="945"/>
                    <a:pt x="816" y="336"/>
                  </a:cubicBezTo>
                  <a:cubicBezTo>
                    <a:pt x="821" y="113"/>
                    <a:pt x="652" y="1"/>
                    <a:pt x="47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1036;p37">
              <a:extLst>
                <a:ext uri="{FF2B5EF4-FFF2-40B4-BE49-F238E27FC236}">
                  <a16:creationId xmlns:a16="http://schemas.microsoft.com/office/drawing/2014/main" id="{957DB116-5B14-49B4-BD76-72486AAB08EA}"/>
                </a:ext>
              </a:extLst>
            </p:cNvPr>
            <p:cNvSpPr/>
            <p:nvPr/>
          </p:nvSpPr>
          <p:spPr>
            <a:xfrm>
              <a:off x="2261850" y="2116975"/>
              <a:ext cx="24800" cy="62025"/>
            </a:xfrm>
            <a:custGeom>
              <a:avLst/>
              <a:gdLst/>
              <a:ahLst/>
              <a:cxnLst/>
              <a:rect l="l" t="t" r="r" b="b"/>
              <a:pathLst>
                <a:path w="992" h="2481" extrusionOk="0">
                  <a:moveTo>
                    <a:pt x="343" y="1"/>
                  </a:moveTo>
                  <a:cubicBezTo>
                    <a:pt x="170" y="1"/>
                    <a:pt x="0" y="113"/>
                    <a:pt x="12" y="336"/>
                  </a:cubicBezTo>
                  <a:cubicBezTo>
                    <a:pt x="35" y="968"/>
                    <a:pt x="115" y="1610"/>
                    <a:pt x="264" y="2230"/>
                  </a:cubicBezTo>
                  <a:cubicBezTo>
                    <a:pt x="306" y="2405"/>
                    <a:pt x="438" y="2480"/>
                    <a:pt x="574" y="2480"/>
                  </a:cubicBezTo>
                  <a:cubicBezTo>
                    <a:pt x="778" y="2480"/>
                    <a:pt x="992" y="2312"/>
                    <a:pt x="930" y="2058"/>
                  </a:cubicBezTo>
                  <a:cubicBezTo>
                    <a:pt x="804" y="1484"/>
                    <a:pt x="723" y="910"/>
                    <a:pt x="700" y="336"/>
                  </a:cubicBezTo>
                  <a:cubicBezTo>
                    <a:pt x="695" y="113"/>
                    <a:pt x="517" y="1"/>
                    <a:pt x="34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1037;p37">
              <a:extLst>
                <a:ext uri="{FF2B5EF4-FFF2-40B4-BE49-F238E27FC236}">
                  <a16:creationId xmlns:a16="http://schemas.microsoft.com/office/drawing/2014/main" id="{09E543E8-A8F5-4963-AA68-DDE19F5E50FC}"/>
                </a:ext>
              </a:extLst>
            </p:cNvPr>
            <p:cNvSpPr/>
            <p:nvPr/>
          </p:nvSpPr>
          <p:spPr>
            <a:xfrm>
              <a:off x="2310350" y="2112000"/>
              <a:ext cx="35200" cy="56075"/>
            </a:xfrm>
            <a:custGeom>
              <a:avLst/>
              <a:gdLst/>
              <a:ahLst/>
              <a:cxnLst/>
              <a:rect l="l" t="t" r="r" b="b"/>
              <a:pathLst>
                <a:path w="1408" h="2243" extrusionOk="0">
                  <a:moveTo>
                    <a:pt x="465" y="1"/>
                  </a:moveTo>
                  <a:cubicBezTo>
                    <a:pt x="242" y="1"/>
                    <a:pt x="0" y="252"/>
                    <a:pt x="126" y="535"/>
                  </a:cubicBezTo>
                  <a:cubicBezTo>
                    <a:pt x="333" y="1006"/>
                    <a:pt x="505" y="1499"/>
                    <a:pt x="654" y="1993"/>
                  </a:cubicBezTo>
                  <a:cubicBezTo>
                    <a:pt x="709" y="2167"/>
                    <a:pt x="848" y="2242"/>
                    <a:pt x="987" y="2242"/>
                  </a:cubicBezTo>
                  <a:cubicBezTo>
                    <a:pt x="1197" y="2242"/>
                    <a:pt x="1407" y="2071"/>
                    <a:pt x="1331" y="1809"/>
                  </a:cubicBezTo>
                  <a:cubicBezTo>
                    <a:pt x="1159" y="1258"/>
                    <a:pt x="953" y="707"/>
                    <a:pt x="723" y="180"/>
                  </a:cubicBezTo>
                  <a:cubicBezTo>
                    <a:pt x="665" y="53"/>
                    <a:pt x="567" y="1"/>
                    <a:pt x="46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1038;p37">
              <a:extLst>
                <a:ext uri="{FF2B5EF4-FFF2-40B4-BE49-F238E27FC236}">
                  <a16:creationId xmlns:a16="http://schemas.microsoft.com/office/drawing/2014/main" id="{2CA7CE34-9CAD-4A3C-A07E-D60340CCA6E2}"/>
                </a:ext>
              </a:extLst>
            </p:cNvPr>
            <p:cNvSpPr/>
            <p:nvPr/>
          </p:nvSpPr>
          <p:spPr>
            <a:xfrm>
              <a:off x="2160550" y="2086050"/>
              <a:ext cx="76650" cy="48250"/>
            </a:xfrm>
            <a:custGeom>
              <a:avLst/>
              <a:gdLst/>
              <a:ahLst/>
              <a:cxnLst/>
              <a:rect l="l" t="t" r="r" b="b"/>
              <a:pathLst>
                <a:path w="3066" h="1930" extrusionOk="0">
                  <a:moveTo>
                    <a:pt x="1" y="1"/>
                  </a:moveTo>
                  <a:lnTo>
                    <a:pt x="1" y="1"/>
                  </a:lnTo>
                  <a:cubicBezTo>
                    <a:pt x="127" y="586"/>
                    <a:pt x="288" y="1172"/>
                    <a:pt x="494" y="1734"/>
                  </a:cubicBezTo>
                  <a:cubicBezTo>
                    <a:pt x="953" y="1872"/>
                    <a:pt x="1424" y="1929"/>
                    <a:pt x="1895" y="1929"/>
                  </a:cubicBezTo>
                  <a:lnTo>
                    <a:pt x="3065" y="1929"/>
                  </a:lnTo>
                  <a:cubicBezTo>
                    <a:pt x="2882" y="1401"/>
                    <a:pt x="2744" y="873"/>
                    <a:pt x="2629" y="322"/>
                  </a:cubicBezTo>
                  <a:cubicBezTo>
                    <a:pt x="1745" y="288"/>
                    <a:pt x="862" y="173"/>
                    <a:pt x="1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1039;p37">
              <a:extLst>
                <a:ext uri="{FF2B5EF4-FFF2-40B4-BE49-F238E27FC236}">
                  <a16:creationId xmlns:a16="http://schemas.microsoft.com/office/drawing/2014/main" id="{27C8C0B6-03A1-46D6-91C3-D4D2F3A7E2E9}"/>
                </a:ext>
              </a:extLst>
            </p:cNvPr>
            <p:cNvSpPr/>
            <p:nvPr/>
          </p:nvSpPr>
          <p:spPr>
            <a:xfrm>
              <a:off x="2145075" y="1876900"/>
              <a:ext cx="88675" cy="217225"/>
            </a:xfrm>
            <a:custGeom>
              <a:avLst/>
              <a:gdLst/>
              <a:ahLst/>
              <a:cxnLst/>
              <a:rect l="l" t="t" r="r" b="b"/>
              <a:pathLst>
                <a:path w="3547" h="8689" extrusionOk="0">
                  <a:moveTo>
                    <a:pt x="2514" y="0"/>
                  </a:moveTo>
                  <a:cubicBezTo>
                    <a:pt x="2009" y="0"/>
                    <a:pt x="1492" y="80"/>
                    <a:pt x="999" y="230"/>
                  </a:cubicBezTo>
                  <a:cubicBezTo>
                    <a:pt x="126" y="2858"/>
                    <a:pt x="0" y="5670"/>
                    <a:pt x="608" y="8367"/>
                  </a:cubicBezTo>
                  <a:cubicBezTo>
                    <a:pt x="1481" y="8539"/>
                    <a:pt x="2364" y="8654"/>
                    <a:pt x="3248" y="8688"/>
                  </a:cubicBezTo>
                  <a:cubicBezTo>
                    <a:pt x="2663" y="5888"/>
                    <a:pt x="2915" y="2835"/>
                    <a:pt x="3547" y="0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1040;p37">
              <a:extLst>
                <a:ext uri="{FF2B5EF4-FFF2-40B4-BE49-F238E27FC236}">
                  <a16:creationId xmlns:a16="http://schemas.microsoft.com/office/drawing/2014/main" id="{14496BE2-34FD-4222-ADB1-01C3185B1885}"/>
                </a:ext>
              </a:extLst>
            </p:cNvPr>
            <p:cNvSpPr/>
            <p:nvPr/>
          </p:nvSpPr>
          <p:spPr>
            <a:xfrm>
              <a:off x="2095425" y="2067700"/>
              <a:ext cx="77500" cy="61700"/>
            </a:xfrm>
            <a:custGeom>
              <a:avLst/>
              <a:gdLst/>
              <a:ahLst/>
              <a:cxnLst/>
              <a:rect l="l" t="t" r="r" b="b"/>
              <a:pathLst>
                <a:path w="3100" h="2468" extrusionOk="0">
                  <a:moveTo>
                    <a:pt x="0" y="0"/>
                  </a:moveTo>
                  <a:lnTo>
                    <a:pt x="0" y="0"/>
                  </a:lnTo>
                  <a:cubicBezTo>
                    <a:pt x="666" y="1206"/>
                    <a:pt x="1779" y="2089"/>
                    <a:pt x="3099" y="2468"/>
                  </a:cubicBezTo>
                  <a:cubicBezTo>
                    <a:pt x="2893" y="1906"/>
                    <a:pt x="2732" y="1320"/>
                    <a:pt x="2594" y="735"/>
                  </a:cubicBezTo>
                  <a:cubicBezTo>
                    <a:pt x="1711" y="563"/>
                    <a:pt x="838" y="31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1041;p37">
              <a:extLst>
                <a:ext uri="{FF2B5EF4-FFF2-40B4-BE49-F238E27FC236}">
                  <a16:creationId xmlns:a16="http://schemas.microsoft.com/office/drawing/2014/main" id="{C50862C4-A6E7-477B-A674-ADC3DEBF0D16}"/>
                </a:ext>
              </a:extLst>
            </p:cNvPr>
            <p:cNvSpPr/>
            <p:nvPr/>
          </p:nvSpPr>
          <p:spPr>
            <a:xfrm>
              <a:off x="2079350" y="1882625"/>
              <a:ext cx="90700" cy="203750"/>
            </a:xfrm>
            <a:custGeom>
              <a:avLst/>
              <a:gdLst/>
              <a:ahLst/>
              <a:cxnLst/>
              <a:rect l="l" t="t" r="r" b="b"/>
              <a:pathLst>
                <a:path w="3628" h="8150" extrusionOk="0">
                  <a:moveTo>
                    <a:pt x="3628" y="1"/>
                  </a:moveTo>
                  <a:lnTo>
                    <a:pt x="3628" y="1"/>
                  </a:lnTo>
                  <a:cubicBezTo>
                    <a:pt x="1470" y="666"/>
                    <a:pt x="1" y="2663"/>
                    <a:pt x="1" y="4936"/>
                  </a:cubicBezTo>
                  <a:cubicBezTo>
                    <a:pt x="1" y="5797"/>
                    <a:pt x="219" y="6657"/>
                    <a:pt x="643" y="7415"/>
                  </a:cubicBezTo>
                  <a:cubicBezTo>
                    <a:pt x="1481" y="7725"/>
                    <a:pt x="2354" y="7977"/>
                    <a:pt x="3237" y="8149"/>
                  </a:cubicBezTo>
                  <a:cubicBezTo>
                    <a:pt x="2618" y="5452"/>
                    <a:pt x="2755" y="2629"/>
                    <a:pt x="362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1042;p37">
              <a:extLst>
                <a:ext uri="{FF2B5EF4-FFF2-40B4-BE49-F238E27FC236}">
                  <a16:creationId xmlns:a16="http://schemas.microsoft.com/office/drawing/2014/main" id="{70F177CA-4DA9-46FE-AC59-6E422DAAA723}"/>
                </a:ext>
              </a:extLst>
            </p:cNvPr>
            <p:cNvSpPr/>
            <p:nvPr/>
          </p:nvSpPr>
          <p:spPr>
            <a:xfrm>
              <a:off x="2226275" y="2090075"/>
              <a:ext cx="86375" cy="44225"/>
            </a:xfrm>
            <a:custGeom>
              <a:avLst/>
              <a:gdLst/>
              <a:ahLst/>
              <a:cxnLst/>
              <a:rect l="l" t="t" r="r" b="b"/>
              <a:pathLst>
                <a:path w="3455" h="1769" extrusionOk="0">
                  <a:moveTo>
                    <a:pt x="3019" y="1"/>
                  </a:moveTo>
                  <a:cubicBezTo>
                    <a:pt x="2262" y="122"/>
                    <a:pt x="1500" y="178"/>
                    <a:pt x="735" y="178"/>
                  </a:cubicBezTo>
                  <a:cubicBezTo>
                    <a:pt x="490" y="178"/>
                    <a:pt x="245" y="172"/>
                    <a:pt x="0" y="161"/>
                  </a:cubicBezTo>
                  <a:lnTo>
                    <a:pt x="0" y="161"/>
                  </a:lnTo>
                  <a:cubicBezTo>
                    <a:pt x="103" y="712"/>
                    <a:pt x="253" y="1240"/>
                    <a:pt x="425" y="1768"/>
                  </a:cubicBezTo>
                  <a:lnTo>
                    <a:pt x="2651" y="1768"/>
                  </a:lnTo>
                  <a:cubicBezTo>
                    <a:pt x="2915" y="1768"/>
                    <a:pt x="3191" y="1757"/>
                    <a:pt x="3455" y="1711"/>
                  </a:cubicBezTo>
                  <a:cubicBezTo>
                    <a:pt x="3283" y="1148"/>
                    <a:pt x="3145" y="574"/>
                    <a:pt x="301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1043;p37">
              <a:extLst>
                <a:ext uri="{FF2B5EF4-FFF2-40B4-BE49-F238E27FC236}">
                  <a16:creationId xmlns:a16="http://schemas.microsoft.com/office/drawing/2014/main" id="{AF40819E-22FF-4248-B0E5-336DA58ABFF7}"/>
                </a:ext>
              </a:extLst>
            </p:cNvPr>
            <p:cNvSpPr/>
            <p:nvPr/>
          </p:nvSpPr>
          <p:spPr>
            <a:xfrm>
              <a:off x="2211625" y="1876900"/>
              <a:ext cx="93850" cy="217650"/>
            </a:xfrm>
            <a:custGeom>
              <a:avLst/>
              <a:gdLst/>
              <a:ahLst/>
              <a:cxnLst/>
              <a:rect l="l" t="t" r="r" b="b"/>
              <a:pathLst>
                <a:path w="3754" h="8706" extrusionOk="0">
                  <a:moveTo>
                    <a:pt x="885" y="0"/>
                  </a:moveTo>
                  <a:cubicBezTo>
                    <a:pt x="253" y="2835"/>
                    <a:pt x="1" y="5888"/>
                    <a:pt x="575" y="8688"/>
                  </a:cubicBezTo>
                  <a:cubicBezTo>
                    <a:pt x="822" y="8699"/>
                    <a:pt x="1070" y="8705"/>
                    <a:pt x="1316" y="8705"/>
                  </a:cubicBezTo>
                  <a:cubicBezTo>
                    <a:pt x="2086" y="8705"/>
                    <a:pt x="2851" y="8649"/>
                    <a:pt x="3616" y="8528"/>
                  </a:cubicBezTo>
                  <a:cubicBezTo>
                    <a:pt x="3019" y="5739"/>
                    <a:pt x="2973" y="2846"/>
                    <a:pt x="3754" y="34"/>
                  </a:cubicBezTo>
                  <a:cubicBezTo>
                    <a:pt x="3582" y="12"/>
                    <a:pt x="3410" y="0"/>
                    <a:pt x="323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1044;p37">
              <a:extLst>
                <a:ext uri="{FF2B5EF4-FFF2-40B4-BE49-F238E27FC236}">
                  <a16:creationId xmlns:a16="http://schemas.microsoft.com/office/drawing/2014/main" id="{EB2BDBE9-EB07-4AB7-9FF2-31F460526A77}"/>
                </a:ext>
              </a:extLst>
            </p:cNvPr>
            <p:cNvSpPr/>
            <p:nvPr/>
          </p:nvSpPr>
          <p:spPr>
            <a:xfrm>
              <a:off x="2285950" y="1877750"/>
              <a:ext cx="135450" cy="212650"/>
            </a:xfrm>
            <a:custGeom>
              <a:avLst/>
              <a:gdLst/>
              <a:ahLst/>
              <a:cxnLst/>
              <a:rect l="l" t="t" r="r" b="b"/>
              <a:pathLst>
                <a:path w="5418" h="8506" extrusionOk="0">
                  <a:moveTo>
                    <a:pt x="781" y="0"/>
                  </a:moveTo>
                  <a:cubicBezTo>
                    <a:pt x="0" y="2824"/>
                    <a:pt x="46" y="5705"/>
                    <a:pt x="643" y="8505"/>
                  </a:cubicBezTo>
                  <a:cubicBezTo>
                    <a:pt x="2273" y="8253"/>
                    <a:pt x="3822" y="7702"/>
                    <a:pt x="5131" y="6806"/>
                  </a:cubicBezTo>
                  <a:cubicBezTo>
                    <a:pt x="5326" y="6267"/>
                    <a:pt x="5418" y="5693"/>
                    <a:pt x="5418" y="5131"/>
                  </a:cubicBezTo>
                  <a:cubicBezTo>
                    <a:pt x="5406" y="2480"/>
                    <a:pt x="3409" y="276"/>
                    <a:pt x="781" y="0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1045;p37">
              <a:extLst>
                <a:ext uri="{FF2B5EF4-FFF2-40B4-BE49-F238E27FC236}">
                  <a16:creationId xmlns:a16="http://schemas.microsoft.com/office/drawing/2014/main" id="{EA0F18A2-3DB6-4788-9E7E-90E63F467038}"/>
                </a:ext>
              </a:extLst>
            </p:cNvPr>
            <p:cNvSpPr/>
            <p:nvPr/>
          </p:nvSpPr>
          <p:spPr>
            <a:xfrm>
              <a:off x="2302025" y="2047600"/>
              <a:ext cx="112200" cy="85250"/>
            </a:xfrm>
            <a:custGeom>
              <a:avLst/>
              <a:gdLst/>
              <a:ahLst/>
              <a:cxnLst/>
              <a:rect l="l" t="t" r="r" b="b"/>
              <a:pathLst>
                <a:path w="4488" h="3410" extrusionOk="0">
                  <a:moveTo>
                    <a:pt x="4488" y="1"/>
                  </a:moveTo>
                  <a:lnTo>
                    <a:pt x="4488" y="1"/>
                  </a:lnTo>
                  <a:cubicBezTo>
                    <a:pt x="3179" y="896"/>
                    <a:pt x="1630" y="1447"/>
                    <a:pt x="0" y="1700"/>
                  </a:cubicBezTo>
                  <a:cubicBezTo>
                    <a:pt x="115" y="2273"/>
                    <a:pt x="264" y="2847"/>
                    <a:pt x="425" y="3410"/>
                  </a:cubicBezTo>
                  <a:cubicBezTo>
                    <a:pt x="2296" y="3100"/>
                    <a:pt x="3856" y="1803"/>
                    <a:pt x="4488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1046;p37">
              <a:extLst>
                <a:ext uri="{FF2B5EF4-FFF2-40B4-BE49-F238E27FC236}">
                  <a16:creationId xmlns:a16="http://schemas.microsoft.com/office/drawing/2014/main" id="{F1C9EB94-B8CA-4F47-BBB2-C7CFF2F0133A}"/>
                </a:ext>
              </a:extLst>
            </p:cNvPr>
            <p:cNvSpPr/>
            <p:nvPr/>
          </p:nvSpPr>
          <p:spPr>
            <a:xfrm>
              <a:off x="2347925" y="1973875"/>
              <a:ext cx="29000" cy="24875"/>
            </a:xfrm>
            <a:custGeom>
              <a:avLst/>
              <a:gdLst/>
              <a:ahLst/>
              <a:cxnLst/>
              <a:rect l="l" t="t" r="r" b="b"/>
              <a:pathLst>
                <a:path w="1160" h="995" extrusionOk="0">
                  <a:moveTo>
                    <a:pt x="666" y="0"/>
                  </a:moveTo>
                  <a:cubicBezTo>
                    <a:pt x="219" y="0"/>
                    <a:pt x="0" y="528"/>
                    <a:pt x="310" y="850"/>
                  </a:cubicBezTo>
                  <a:cubicBezTo>
                    <a:pt x="414" y="950"/>
                    <a:pt x="539" y="995"/>
                    <a:pt x="662" y="995"/>
                  </a:cubicBezTo>
                  <a:cubicBezTo>
                    <a:pt x="918" y="995"/>
                    <a:pt x="1160" y="797"/>
                    <a:pt x="1160" y="494"/>
                  </a:cubicBezTo>
                  <a:cubicBezTo>
                    <a:pt x="1160" y="218"/>
                    <a:pt x="942" y="0"/>
                    <a:pt x="66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1047;p37">
              <a:extLst>
                <a:ext uri="{FF2B5EF4-FFF2-40B4-BE49-F238E27FC236}">
                  <a16:creationId xmlns:a16="http://schemas.microsoft.com/office/drawing/2014/main" id="{84A147BB-9963-4671-8946-4D2FE1D0D7BA}"/>
                </a:ext>
              </a:extLst>
            </p:cNvPr>
            <p:cNvSpPr/>
            <p:nvPr/>
          </p:nvSpPr>
          <p:spPr>
            <a:xfrm>
              <a:off x="2330425" y="2009450"/>
              <a:ext cx="58275" cy="58275"/>
            </a:xfrm>
            <a:custGeom>
              <a:avLst/>
              <a:gdLst/>
              <a:ahLst/>
              <a:cxnLst/>
              <a:rect l="l" t="t" r="r" b="b"/>
              <a:pathLst>
                <a:path w="2331" h="2331" extrusionOk="0">
                  <a:moveTo>
                    <a:pt x="1160" y="1"/>
                  </a:moveTo>
                  <a:cubicBezTo>
                    <a:pt x="517" y="1"/>
                    <a:pt x="0" y="517"/>
                    <a:pt x="0" y="1160"/>
                  </a:cubicBezTo>
                  <a:cubicBezTo>
                    <a:pt x="0" y="1814"/>
                    <a:pt x="517" y="2330"/>
                    <a:pt x="1160" y="2330"/>
                  </a:cubicBezTo>
                  <a:cubicBezTo>
                    <a:pt x="1802" y="2330"/>
                    <a:pt x="2330" y="1814"/>
                    <a:pt x="2330" y="1160"/>
                  </a:cubicBezTo>
                  <a:cubicBezTo>
                    <a:pt x="2330" y="517"/>
                    <a:pt x="1802" y="1"/>
                    <a:pt x="1160" y="1"/>
                  </a:cubicBezTo>
                  <a:close/>
                </a:path>
              </a:pathLst>
            </a:custGeom>
            <a:solidFill>
              <a:srgbClr val="F78F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1048;p37">
              <a:extLst>
                <a:ext uri="{FF2B5EF4-FFF2-40B4-BE49-F238E27FC236}">
                  <a16:creationId xmlns:a16="http://schemas.microsoft.com/office/drawing/2014/main" id="{B8460055-3083-4AB1-B6CC-C4DB2A242E15}"/>
                </a:ext>
              </a:extLst>
            </p:cNvPr>
            <p:cNvSpPr/>
            <p:nvPr/>
          </p:nvSpPr>
          <p:spPr>
            <a:xfrm>
              <a:off x="2069325" y="1756175"/>
              <a:ext cx="194225" cy="156600"/>
            </a:xfrm>
            <a:custGeom>
              <a:avLst/>
              <a:gdLst/>
              <a:ahLst/>
              <a:cxnLst/>
              <a:rect l="l" t="t" r="r" b="b"/>
              <a:pathLst>
                <a:path w="7769" h="6264" extrusionOk="0">
                  <a:moveTo>
                    <a:pt x="3470" y="0"/>
                  </a:moveTo>
                  <a:cubicBezTo>
                    <a:pt x="3015" y="0"/>
                    <a:pt x="2563" y="164"/>
                    <a:pt x="2146" y="537"/>
                  </a:cubicBezTo>
                  <a:cubicBezTo>
                    <a:pt x="0" y="2442"/>
                    <a:pt x="2043" y="4450"/>
                    <a:pt x="3409" y="5357"/>
                  </a:cubicBezTo>
                  <a:cubicBezTo>
                    <a:pt x="4384" y="6000"/>
                    <a:pt x="6852" y="6264"/>
                    <a:pt x="6852" y="6264"/>
                  </a:cubicBezTo>
                  <a:cubicBezTo>
                    <a:pt x="7768" y="3544"/>
                    <a:pt x="5584" y="0"/>
                    <a:pt x="347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8" name="Google Shape;1031;p37">
            <a:extLst>
              <a:ext uri="{FF2B5EF4-FFF2-40B4-BE49-F238E27FC236}">
                <a16:creationId xmlns:a16="http://schemas.microsoft.com/office/drawing/2014/main" id="{770DE867-C8CB-422A-8CE8-3D7CFBE9C8FF}"/>
              </a:ext>
            </a:extLst>
          </p:cNvPr>
          <p:cNvGrpSpPr/>
          <p:nvPr/>
        </p:nvGrpSpPr>
        <p:grpSpPr>
          <a:xfrm flipH="1">
            <a:off x="4085423" y="2106773"/>
            <a:ext cx="435932" cy="354746"/>
            <a:chOff x="2013650" y="1733325"/>
            <a:chExt cx="407750" cy="445875"/>
          </a:xfrm>
        </p:grpSpPr>
        <p:sp>
          <p:nvSpPr>
            <p:cNvPr id="99" name="Google Shape;1032;p37">
              <a:extLst>
                <a:ext uri="{FF2B5EF4-FFF2-40B4-BE49-F238E27FC236}">
                  <a16:creationId xmlns:a16="http://schemas.microsoft.com/office/drawing/2014/main" id="{52AABAE9-FFE3-4F60-BF09-82D6E8CA45F8}"/>
                </a:ext>
              </a:extLst>
            </p:cNvPr>
            <p:cNvSpPr/>
            <p:nvPr/>
          </p:nvSpPr>
          <p:spPr>
            <a:xfrm>
              <a:off x="2013650" y="1998550"/>
              <a:ext cx="72900" cy="42200"/>
            </a:xfrm>
            <a:custGeom>
              <a:avLst/>
              <a:gdLst/>
              <a:ahLst/>
              <a:cxnLst/>
              <a:rect l="l" t="t" r="r" b="b"/>
              <a:pathLst>
                <a:path w="2916" h="1688" extrusionOk="0">
                  <a:moveTo>
                    <a:pt x="2916" y="0"/>
                  </a:moveTo>
                  <a:lnTo>
                    <a:pt x="0" y="838"/>
                  </a:lnTo>
                  <a:lnTo>
                    <a:pt x="2916" y="1688"/>
                  </a:lnTo>
                  <a:lnTo>
                    <a:pt x="291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33;p37">
              <a:extLst>
                <a:ext uri="{FF2B5EF4-FFF2-40B4-BE49-F238E27FC236}">
                  <a16:creationId xmlns:a16="http://schemas.microsoft.com/office/drawing/2014/main" id="{3121180D-5A05-4EB3-BE7D-60A0BECCF001}"/>
                </a:ext>
              </a:extLst>
            </p:cNvPr>
            <p:cNvSpPr/>
            <p:nvPr/>
          </p:nvSpPr>
          <p:spPr>
            <a:xfrm>
              <a:off x="2124975" y="1733325"/>
              <a:ext cx="176625" cy="179450"/>
            </a:xfrm>
            <a:custGeom>
              <a:avLst/>
              <a:gdLst/>
              <a:ahLst/>
              <a:cxnLst/>
              <a:rect l="l" t="t" r="r" b="b"/>
              <a:pathLst>
                <a:path w="7065" h="7178" extrusionOk="0">
                  <a:moveTo>
                    <a:pt x="3453" y="0"/>
                  </a:moveTo>
                  <a:cubicBezTo>
                    <a:pt x="3206" y="0"/>
                    <a:pt x="2946" y="49"/>
                    <a:pt x="2675" y="154"/>
                  </a:cubicBezTo>
                  <a:cubicBezTo>
                    <a:pt x="1" y="1198"/>
                    <a:pt x="1206" y="3792"/>
                    <a:pt x="2170" y="5112"/>
                  </a:cubicBezTo>
                  <a:cubicBezTo>
                    <a:pt x="2858" y="6064"/>
                    <a:pt x="5085" y="7178"/>
                    <a:pt x="5085" y="7178"/>
                  </a:cubicBezTo>
                  <a:cubicBezTo>
                    <a:pt x="7065" y="4719"/>
                    <a:pt x="5885" y="0"/>
                    <a:pt x="345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34;p37">
              <a:extLst>
                <a:ext uri="{FF2B5EF4-FFF2-40B4-BE49-F238E27FC236}">
                  <a16:creationId xmlns:a16="http://schemas.microsoft.com/office/drawing/2014/main" id="{0A622EBA-6CF5-4C3D-A8BA-C66309B0D9F6}"/>
                </a:ext>
              </a:extLst>
            </p:cNvPr>
            <p:cNvSpPr/>
            <p:nvPr/>
          </p:nvSpPr>
          <p:spPr>
            <a:xfrm>
              <a:off x="2124450" y="2109350"/>
              <a:ext cx="34550" cy="62175"/>
            </a:xfrm>
            <a:custGeom>
              <a:avLst/>
              <a:gdLst/>
              <a:ahLst/>
              <a:cxnLst/>
              <a:rect l="l" t="t" r="r" b="b"/>
              <a:pathLst>
                <a:path w="1382" h="2487" extrusionOk="0">
                  <a:moveTo>
                    <a:pt x="961" y="1"/>
                  </a:moveTo>
                  <a:cubicBezTo>
                    <a:pt x="823" y="1"/>
                    <a:pt x="682" y="70"/>
                    <a:pt x="618" y="228"/>
                  </a:cubicBezTo>
                  <a:cubicBezTo>
                    <a:pt x="377" y="825"/>
                    <a:pt x="194" y="1433"/>
                    <a:pt x="56" y="2053"/>
                  </a:cubicBezTo>
                  <a:cubicBezTo>
                    <a:pt x="1" y="2315"/>
                    <a:pt x="219" y="2486"/>
                    <a:pt x="425" y="2486"/>
                  </a:cubicBezTo>
                  <a:cubicBezTo>
                    <a:pt x="561" y="2486"/>
                    <a:pt x="692" y="2411"/>
                    <a:pt x="733" y="2237"/>
                  </a:cubicBezTo>
                  <a:cubicBezTo>
                    <a:pt x="859" y="1617"/>
                    <a:pt x="1043" y="1009"/>
                    <a:pt x="1284" y="423"/>
                  </a:cubicBezTo>
                  <a:cubicBezTo>
                    <a:pt x="1382" y="166"/>
                    <a:pt x="1175" y="1"/>
                    <a:pt x="96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35;p37">
              <a:extLst>
                <a:ext uri="{FF2B5EF4-FFF2-40B4-BE49-F238E27FC236}">
                  <a16:creationId xmlns:a16="http://schemas.microsoft.com/office/drawing/2014/main" id="{CF5B3586-8CEA-44C1-BF57-DC61B4EF70D5}"/>
                </a:ext>
              </a:extLst>
            </p:cNvPr>
            <p:cNvSpPr/>
            <p:nvPr/>
          </p:nvSpPr>
          <p:spPr>
            <a:xfrm>
              <a:off x="2186950" y="2116975"/>
              <a:ext cx="20550" cy="62225"/>
            </a:xfrm>
            <a:custGeom>
              <a:avLst/>
              <a:gdLst/>
              <a:ahLst/>
              <a:cxnLst/>
              <a:rect l="l" t="t" r="r" b="b"/>
              <a:pathLst>
                <a:path w="822" h="2489" extrusionOk="0">
                  <a:moveTo>
                    <a:pt x="478" y="1"/>
                  </a:moveTo>
                  <a:cubicBezTo>
                    <a:pt x="305" y="1"/>
                    <a:pt x="127" y="113"/>
                    <a:pt x="116" y="336"/>
                  </a:cubicBezTo>
                  <a:cubicBezTo>
                    <a:pt x="93" y="945"/>
                    <a:pt x="58" y="1553"/>
                    <a:pt x="12" y="2161"/>
                  </a:cubicBezTo>
                  <a:cubicBezTo>
                    <a:pt x="1" y="2379"/>
                    <a:pt x="167" y="2488"/>
                    <a:pt x="341" y="2488"/>
                  </a:cubicBezTo>
                  <a:cubicBezTo>
                    <a:pt x="514" y="2488"/>
                    <a:pt x="695" y="2379"/>
                    <a:pt x="712" y="2161"/>
                  </a:cubicBezTo>
                  <a:cubicBezTo>
                    <a:pt x="747" y="1553"/>
                    <a:pt x="781" y="945"/>
                    <a:pt x="816" y="336"/>
                  </a:cubicBezTo>
                  <a:cubicBezTo>
                    <a:pt x="821" y="113"/>
                    <a:pt x="652" y="1"/>
                    <a:pt x="47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6;p37">
              <a:extLst>
                <a:ext uri="{FF2B5EF4-FFF2-40B4-BE49-F238E27FC236}">
                  <a16:creationId xmlns:a16="http://schemas.microsoft.com/office/drawing/2014/main" id="{A0FB96CB-3D28-46E1-9097-29869E653322}"/>
                </a:ext>
              </a:extLst>
            </p:cNvPr>
            <p:cNvSpPr/>
            <p:nvPr/>
          </p:nvSpPr>
          <p:spPr>
            <a:xfrm>
              <a:off x="2261850" y="2116975"/>
              <a:ext cx="24800" cy="62025"/>
            </a:xfrm>
            <a:custGeom>
              <a:avLst/>
              <a:gdLst/>
              <a:ahLst/>
              <a:cxnLst/>
              <a:rect l="l" t="t" r="r" b="b"/>
              <a:pathLst>
                <a:path w="992" h="2481" extrusionOk="0">
                  <a:moveTo>
                    <a:pt x="343" y="1"/>
                  </a:moveTo>
                  <a:cubicBezTo>
                    <a:pt x="170" y="1"/>
                    <a:pt x="0" y="113"/>
                    <a:pt x="12" y="336"/>
                  </a:cubicBezTo>
                  <a:cubicBezTo>
                    <a:pt x="35" y="968"/>
                    <a:pt x="115" y="1610"/>
                    <a:pt x="264" y="2230"/>
                  </a:cubicBezTo>
                  <a:cubicBezTo>
                    <a:pt x="306" y="2405"/>
                    <a:pt x="438" y="2480"/>
                    <a:pt x="574" y="2480"/>
                  </a:cubicBezTo>
                  <a:cubicBezTo>
                    <a:pt x="778" y="2480"/>
                    <a:pt x="992" y="2312"/>
                    <a:pt x="930" y="2058"/>
                  </a:cubicBezTo>
                  <a:cubicBezTo>
                    <a:pt x="804" y="1484"/>
                    <a:pt x="723" y="910"/>
                    <a:pt x="700" y="336"/>
                  </a:cubicBezTo>
                  <a:cubicBezTo>
                    <a:pt x="695" y="113"/>
                    <a:pt x="517" y="1"/>
                    <a:pt x="34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37;p37">
              <a:extLst>
                <a:ext uri="{FF2B5EF4-FFF2-40B4-BE49-F238E27FC236}">
                  <a16:creationId xmlns:a16="http://schemas.microsoft.com/office/drawing/2014/main" id="{C0B40358-4F0D-404E-970C-99BA70AB650A}"/>
                </a:ext>
              </a:extLst>
            </p:cNvPr>
            <p:cNvSpPr/>
            <p:nvPr/>
          </p:nvSpPr>
          <p:spPr>
            <a:xfrm>
              <a:off x="2310350" y="2112000"/>
              <a:ext cx="35200" cy="56075"/>
            </a:xfrm>
            <a:custGeom>
              <a:avLst/>
              <a:gdLst/>
              <a:ahLst/>
              <a:cxnLst/>
              <a:rect l="l" t="t" r="r" b="b"/>
              <a:pathLst>
                <a:path w="1408" h="2243" extrusionOk="0">
                  <a:moveTo>
                    <a:pt x="465" y="1"/>
                  </a:moveTo>
                  <a:cubicBezTo>
                    <a:pt x="242" y="1"/>
                    <a:pt x="0" y="252"/>
                    <a:pt x="126" y="535"/>
                  </a:cubicBezTo>
                  <a:cubicBezTo>
                    <a:pt x="333" y="1006"/>
                    <a:pt x="505" y="1499"/>
                    <a:pt x="654" y="1993"/>
                  </a:cubicBezTo>
                  <a:cubicBezTo>
                    <a:pt x="709" y="2167"/>
                    <a:pt x="848" y="2242"/>
                    <a:pt x="987" y="2242"/>
                  </a:cubicBezTo>
                  <a:cubicBezTo>
                    <a:pt x="1197" y="2242"/>
                    <a:pt x="1407" y="2071"/>
                    <a:pt x="1331" y="1809"/>
                  </a:cubicBezTo>
                  <a:cubicBezTo>
                    <a:pt x="1159" y="1258"/>
                    <a:pt x="953" y="707"/>
                    <a:pt x="723" y="180"/>
                  </a:cubicBezTo>
                  <a:cubicBezTo>
                    <a:pt x="665" y="53"/>
                    <a:pt x="567" y="1"/>
                    <a:pt x="46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38;p37">
              <a:extLst>
                <a:ext uri="{FF2B5EF4-FFF2-40B4-BE49-F238E27FC236}">
                  <a16:creationId xmlns:a16="http://schemas.microsoft.com/office/drawing/2014/main" id="{A9A005BF-F269-463E-8CB4-958654BAFD02}"/>
                </a:ext>
              </a:extLst>
            </p:cNvPr>
            <p:cNvSpPr/>
            <p:nvPr/>
          </p:nvSpPr>
          <p:spPr>
            <a:xfrm>
              <a:off x="2160550" y="2086050"/>
              <a:ext cx="76650" cy="48250"/>
            </a:xfrm>
            <a:custGeom>
              <a:avLst/>
              <a:gdLst/>
              <a:ahLst/>
              <a:cxnLst/>
              <a:rect l="l" t="t" r="r" b="b"/>
              <a:pathLst>
                <a:path w="3066" h="1930" extrusionOk="0">
                  <a:moveTo>
                    <a:pt x="1" y="1"/>
                  </a:moveTo>
                  <a:lnTo>
                    <a:pt x="1" y="1"/>
                  </a:lnTo>
                  <a:cubicBezTo>
                    <a:pt x="127" y="586"/>
                    <a:pt x="288" y="1172"/>
                    <a:pt x="494" y="1734"/>
                  </a:cubicBezTo>
                  <a:cubicBezTo>
                    <a:pt x="953" y="1872"/>
                    <a:pt x="1424" y="1929"/>
                    <a:pt x="1895" y="1929"/>
                  </a:cubicBezTo>
                  <a:lnTo>
                    <a:pt x="3065" y="1929"/>
                  </a:lnTo>
                  <a:cubicBezTo>
                    <a:pt x="2882" y="1401"/>
                    <a:pt x="2744" y="873"/>
                    <a:pt x="2629" y="322"/>
                  </a:cubicBezTo>
                  <a:cubicBezTo>
                    <a:pt x="1745" y="288"/>
                    <a:pt x="862" y="173"/>
                    <a:pt x="1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39;p37">
              <a:extLst>
                <a:ext uri="{FF2B5EF4-FFF2-40B4-BE49-F238E27FC236}">
                  <a16:creationId xmlns:a16="http://schemas.microsoft.com/office/drawing/2014/main" id="{EE5981A2-0FB6-4029-8ADB-7C17726AAE58}"/>
                </a:ext>
              </a:extLst>
            </p:cNvPr>
            <p:cNvSpPr/>
            <p:nvPr/>
          </p:nvSpPr>
          <p:spPr>
            <a:xfrm>
              <a:off x="2145075" y="1876900"/>
              <a:ext cx="88675" cy="217225"/>
            </a:xfrm>
            <a:custGeom>
              <a:avLst/>
              <a:gdLst/>
              <a:ahLst/>
              <a:cxnLst/>
              <a:rect l="l" t="t" r="r" b="b"/>
              <a:pathLst>
                <a:path w="3547" h="8689" extrusionOk="0">
                  <a:moveTo>
                    <a:pt x="2514" y="0"/>
                  </a:moveTo>
                  <a:cubicBezTo>
                    <a:pt x="2009" y="0"/>
                    <a:pt x="1492" y="80"/>
                    <a:pt x="999" y="230"/>
                  </a:cubicBezTo>
                  <a:cubicBezTo>
                    <a:pt x="126" y="2858"/>
                    <a:pt x="0" y="5670"/>
                    <a:pt x="608" y="8367"/>
                  </a:cubicBezTo>
                  <a:cubicBezTo>
                    <a:pt x="1481" y="8539"/>
                    <a:pt x="2364" y="8654"/>
                    <a:pt x="3248" y="8688"/>
                  </a:cubicBezTo>
                  <a:cubicBezTo>
                    <a:pt x="2663" y="5888"/>
                    <a:pt x="2915" y="2835"/>
                    <a:pt x="3547" y="0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40;p37">
              <a:extLst>
                <a:ext uri="{FF2B5EF4-FFF2-40B4-BE49-F238E27FC236}">
                  <a16:creationId xmlns:a16="http://schemas.microsoft.com/office/drawing/2014/main" id="{235CA401-FAB1-42CE-892A-173772864F6F}"/>
                </a:ext>
              </a:extLst>
            </p:cNvPr>
            <p:cNvSpPr/>
            <p:nvPr/>
          </p:nvSpPr>
          <p:spPr>
            <a:xfrm>
              <a:off x="2095425" y="2067700"/>
              <a:ext cx="77500" cy="61700"/>
            </a:xfrm>
            <a:custGeom>
              <a:avLst/>
              <a:gdLst/>
              <a:ahLst/>
              <a:cxnLst/>
              <a:rect l="l" t="t" r="r" b="b"/>
              <a:pathLst>
                <a:path w="3100" h="2468" extrusionOk="0">
                  <a:moveTo>
                    <a:pt x="0" y="0"/>
                  </a:moveTo>
                  <a:lnTo>
                    <a:pt x="0" y="0"/>
                  </a:lnTo>
                  <a:cubicBezTo>
                    <a:pt x="666" y="1206"/>
                    <a:pt x="1779" y="2089"/>
                    <a:pt x="3099" y="2468"/>
                  </a:cubicBezTo>
                  <a:cubicBezTo>
                    <a:pt x="2893" y="1906"/>
                    <a:pt x="2732" y="1320"/>
                    <a:pt x="2594" y="735"/>
                  </a:cubicBezTo>
                  <a:cubicBezTo>
                    <a:pt x="1711" y="563"/>
                    <a:pt x="838" y="31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41;p37">
              <a:extLst>
                <a:ext uri="{FF2B5EF4-FFF2-40B4-BE49-F238E27FC236}">
                  <a16:creationId xmlns:a16="http://schemas.microsoft.com/office/drawing/2014/main" id="{22A195DF-5F86-4DB5-B71C-2B1253EFA1B9}"/>
                </a:ext>
              </a:extLst>
            </p:cNvPr>
            <p:cNvSpPr/>
            <p:nvPr/>
          </p:nvSpPr>
          <p:spPr>
            <a:xfrm>
              <a:off x="2079350" y="1882625"/>
              <a:ext cx="90700" cy="203750"/>
            </a:xfrm>
            <a:custGeom>
              <a:avLst/>
              <a:gdLst/>
              <a:ahLst/>
              <a:cxnLst/>
              <a:rect l="l" t="t" r="r" b="b"/>
              <a:pathLst>
                <a:path w="3628" h="8150" extrusionOk="0">
                  <a:moveTo>
                    <a:pt x="3628" y="1"/>
                  </a:moveTo>
                  <a:lnTo>
                    <a:pt x="3628" y="1"/>
                  </a:lnTo>
                  <a:cubicBezTo>
                    <a:pt x="1470" y="666"/>
                    <a:pt x="1" y="2663"/>
                    <a:pt x="1" y="4936"/>
                  </a:cubicBezTo>
                  <a:cubicBezTo>
                    <a:pt x="1" y="5797"/>
                    <a:pt x="219" y="6657"/>
                    <a:pt x="643" y="7415"/>
                  </a:cubicBezTo>
                  <a:cubicBezTo>
                    <a:pt x="1481" y="7725"/>
                    <a:pt x="2354" y="7977"/>
                    <a:pt x="3237" y="8149"/>
                  </a:cubicBezTo>
                  <a:cubicBezTo>
                    <a:pt x="2618" y="5452"/>
                    <a:pt x="2755" y="2629"/>
                    <a:pt x="362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42;p37">
              <a:extLst>
                <a:ext uri="{FF2B5EF4-FFF2-40B4-BE49-F238E27FC236}">
                  <a16:creationId xmlns:a16="http://schemas.microsoft.com/office/drawing/2014/main" id="{5527B4E8-0816-4FFD-88CF-B6B3DFD2127C}"/>
                </a:ext>
              </a:extLst>
            </p:cNvPr>
            <p:cNvSpPr/>
            <p:nvPr/>
          </p:nvSpPr>
          <p:spPr>
            <a:xfrm>
              <a:off x="2226275" y="2090075"/>
              <a:ext cx="86375" cy="44225"/>
            </a:xfrm>
            <a:custGeom>
              <a:avLst/>
              <a:gdLst/>
              <a:ahLst/>
              <a:cxnLst/>
              <a:rect l="l" t="t" r="r" b="b"/>
              <a:pathLst>
                <a:path w="3455" h="1769" extrusionOk="0">
                  <a:moveTo>
                    <a:pt x="3019" y="1"/>
                  </a:moveTo>
                  <a:cubicBezTo>
                    <a:pt x="2262" y="122"/>
                    <a:pt x="1500" y="178"/>
                    <a:pt x="735" y="178"/>
                  </a:cubicBezTo>
                  <a:cubicBezTo>
                    <a:pt x="490" y="178"/>
                    <a:pt x="245" y="172"/>
                    <a:pt x="0" y="161"/>
                  </a:cubicBezTo>
                  <a:lnTo>
                    <a:pt x="0" y="161"/>
                  </a:lnTo>
                  <a:cubicBezTo>
                    <a:pt x="103" y="712"/>
                    <a:pt x="253" y="1240"/>
                    <a:pt x="425" y="1768"/>
                  </a:cubicBezTo>
                  <a:lnTo>
                    <a:pt x="2651" y="1768"/>
                  </a:lnTo>
                  <a:cubicBezTo>
                    <a:pt x="2915" y="1768"/>
                    <a:pt x="3191" y="1757"/>
                    <a:pt x="3455" y="1711"/>
                  </a:cubicBezTo>
                  <a:cubicBezTo>
                    <a:pt x="3283" y="1148"/>
                    <a:pt x="3145" y="574"/>
                    <a:pt x="301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043;p37">
              <a:extLst>
                <a:ext uri="{FF2B5EF4-FFF2-40B4-BE49-F238E27FC236}">
                  <a16:creationId xmlns:a16="http://schemas.microsoft.com/office/drawing/2014/main" id="{6CB75683-F327-41E6-B8B1-566AEBF0D0B8}"/>
                </a:ext>
              </a:extLst>
            </p:cNvPr>
            <p:cNvSpPr/>
            <p:nvPr/>
          </p:nvSpPr>
          <p:spPr>
            <a:xfrm>
              <a:off x="2211625" y="1876900"/>
              <a:ext cx="93850" cy="217650"/>
            </a:xfrm>
            <a:custGeom>
              <a:avLst/>
              <a:gdLst/>
              <a:ahLst/>
              <a:cxnLst/>
              <a:rect l="l" t="t" r="r" b="b"/>
              <a:pathLst>
                <a:path w="3754" h="8706" extrusionOk="0">
                  <a:moveTo>
                    <a:pt x="885" y="0"/>
                  </a:moveTo>
                  <a:cubicBezTo>
                    <a:pt x="253" y="2835"/>
                    <a:pt x="1" y="5888"/>
                    <a:pt x="575" y="8688"/>
                  </a:cubicBezTo>
                  <a:cubicBezTo>
                    <a:pt x="822" y="8699"/>
                    <a:pt x="1070" y="8705"/>
                    <a:pt x="1316" y="8705"/>
                  </a:cubicBezTo>
                  <a:cubicBezTo>
                    <a:pt x="2086" y="8705"/>
                    <a:pt x="2851" y="8649"/>
                    <a:pt x="3616" y="8528"/>
                  </a:cubicBezTo>
                  <a:cubicBezTo>
                    <a:pt x="3019" y="5739"/>
                    <a:pt x="2973" y="2846"/>
                    <a:pt x="3754" y="34"/>
                  </a:cubicBezTo>
                  <a:cubicBezTo>
                    <a:pt x="3582" y="12"/>
                    <a:pt x="3410" y="0"/>
                    <a:pt x="323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044;p37">
              <a:extLst>
                <a:ext uri="{FF2B5EF4-FFF2-40B4-BE49-F238E27FC236}">
                  <a16:creationId xmlns:a16="http://schemas.microsoft.com/office/drawing/2014/main" id="{236209F2-323A-46C5-AC3B-FAC89422D65D}"/>
                </a:ext>
              </a:extLst>
            </p:cNvPr>
            <p:cNvSpPr/>
            <p:nvPr/>
          </p:nvSpPr>
          <p:spPr>
            <a:xfrm>
              <a:off x="2285950" y="1877750"/>
              <a:ext cx="135450" cy="212650"/>
            </a:xfrm>
            <a:custGeom>
              <a:avLst/>
              <a:gdLst/>
              <a:ahLst/>
              <a:cxnLst/>
              <a:rect l="l" t="t" r="r" b="b"/>
              <a:pathLst>
                <a:path w="5418" h="8506" extrusionOk="0">
                  <a:moveTo>
                    <a:pt x="781" y="0"/>
                  </a:moveTo>
                  <a:cubicBezTo>
                    <a:pt x="0" y="2824"/>
                    <a:pt x="46" y="5705"/>
                    <a:pt x="643" y="8505"/>
                  </a:cubicBezTo>
                  <a:cubicBezTo>
                    <a:pt x="2273" y="8253"/>
                    <a:pt x="3822" y="7702"/>
                    <a:pt x="5131" y="6806"/>
                  </a:cubicBezTo>
                  <a:cubicBezTo>
                    <a:pt x="5326" y="6267"/>
                    <a:pt x="5418" y="5693"/>
                    <a:pt x="5418" y="5131"/>
                  </a:cubicBezTo>
                  <a:cubicBezTo>
                    <a:pt x="5406" y="2480"/>
                    <a:pt x="3409" y="276"/>
                    <a:pt x="781" y="0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045;p37">
              <a:extLst>
                <a:ext uri="{FF2B5EF4-FFF2-40B4-BE49-F238E27FC236}">
                  <a16:creationId xmlns:a16="http://schemas.microsoft.com/office/drawing/2014/main" id="{0338ACE0-74AE-4980-820F-9AC16E2FCA36}"/>
                </a:ext>
              </a:extLst>
            </p:cNvPr>
            <p:cNvSpPr/>
            <p:nvPr/>
          </p:nvSpPr>
          <p:spPr>
            <a:xfrm>
              <a:off x="2302025" y="2047600"/>
              <a:ext cx="112200" cy="85250"/>
            </a:xfrm>
            <a:custGeom>
              <a:avLst/>
              <a:gdLst/>
              <a:ahLst/>
              <a:cxnLst/>
              <a:rect l="l" t="t" r="r" b="b"/>
              <a:pathLst>
                <a:path w="4488" h="3410" extrusionOk="0">
                  <a:moveTo>
                    <a:pt x="4488" y="1"/>
                  </a:moveTo>
                  <a:lnTo>
                    <a:pt x="4488" y="1"/>
                  </a:lnTo>
                  <a:cubicBezTo>
                    <a:pt x="3179" y="896"/>
                    <a:pt x="1630" y="1447"/>
                    <a:pt x="0" y="1700"/>
                  </a:cubicBezTo>
                  <a:cubicBezTo>
                    <a:pt x="115" y="2273"/>
                    <a:pt x="264" y="2847"/>
                    <a:pt x="425" y="3410"/>
                  </a:cubicBezTo>
                  <a:cubicBezTo>
                    <a:pt x="2296" y="3100"/>
                    <a:pt x="3856" y="1803"/>
                    <a:pt x="4488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046;p37">
              <a:extLst>
                <a:ext uri="{FF2B5EF4-FFF2-40B4-BE49-F238E27FC236}">
                  <a16:creationId xmlns:a16="http://schemas.microsoft.com/office/drawing/2014/main" id="{F7B27E28-98AF-48DB-8C6D-1EDDD922E4C5}"/>
                </a:ext>
              </a:extLst>
            </p:cNvPr>
            <p:cNvSpPr/>
            <p:nvPr/>
          </p:nvSpPr>
          <p:spPr>
            <a:xfrm>
              <a:off x="2347925" y="1973875"/>
              <a:ext cx="29000" cy="24875"/>
            </a:xfrm>
            <a:custGeom>
              <a:avLst/>
              <a:gdLst/>
              <a:ahLst/>
              <a:cxnLst/>
              <a:rect l="l" t="t" r="r" b="b"/>
              <a:pathLst>
                <a:path w="1160" h="995" extrusionOk="0">
                  <a:moveTo>
                    <a:pt x="666" y="0"/>
                  </a:moveTo>
                  <a:cubicBezTo>
                    <a:pt x="219" y="0"/>
                    <a:pt x="0" y="528"/>
                    <a:pt x="310" y="850"/>
                  </a:cubicBezTo>
                  <a:cubicBezTo>
                    <a:pt x="414" y="950"/>
                    <a:pt x="539" y="995"/>
                    <a:pt x="662" y="995"/>
                  </a:cubicBezTo>
                  <a:cubicBezTo>
                    <a:pt x="918" y="995"/>
                    <a:pt x="1160" y="797"/>
                    <a:pt x="1160" y="494"/>
                  </a:cubicBezTo>
                  <a:cubicBezTo>
                    <a:pt x="1160" y="218"/>
                    <a:pt x="942" y="0"/>
                    <a:pt x="66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047;p37">
              <a:extLst>
                <a:ext uri="{FF2B5EF4-FFF2-40B4-BE49-F238E27FC236}">
                  <a16:creationId xmlns:a16="http://schemas.microsoft.com/office/drawing/2014/main" id="{C732A2D2-612E-4EC9-8F31-94A98B1CC92D}"/>
                </a:ext>
              </a:extLst>
            </p:cNvPr>
            <p:cNvSpPr/>
            <p:nvPr/>
          </p:nvSpPr>
          <p:spPr>
            <a:xfrm>
              <a:off x="2330425" y="2009450"/>
              <a:ext cx="58275" cy="58275"/>
            </a:xfrm>
            <a:custGeom>
              <a:avLst/>
              <a:gdLst/>
              <a:ahLst/>
              <a:cxnLst/>
              <a:rect l="l" t="t" r="r" b="b"/>
              <a:pathLst>
                <a:path w="2331" h="2331" extrusionOk="0">
                  <a:moveTo>
                    <a:pt x="1160" y="1"/>
                  </a:moveTo>
                  <a:cubicBezTo>
                    <a:pt x="517" y="1"/>
                    <a:pt x="0" y="517"/>
                    <a:pt x="0" y="1160"/>
                  </a:cubicBezTo>
                  <a:cubicBezTo>
                    <a:pt x="0" y="1814"/>
                    <a:pt x="517" y="2330"/>
                    <a:pt x="1160" y="2330"/>
                  </a:cubicBezTo>
                  <a:cubicBezTo>
                    <a:pt x="1802" y="2330"/>
                    <a:pt x="2330" y="1814"/>
                    <a:pt x="2330" y="1160"/>
                  </a:cubicBezTo>
                  <a:cubicBezTo>
                    <a:pt x="2330" y="517"/>
                    <a:pt x="1802" y="1"/>
                    <a:pt x="1160" y="1"/>
                  </a:cubicBezTo>
                  <a:close/>
                </a:path>
              </a:pathLst>
            </a:custGeom>
            <a:solidFill>
              <a:srgbClr val="F78F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048;p37">
              <a:extLst>
                <a:ext uri="{FF2B5EF4-FFF2-40B4-BE49-F238E27FC236}">
                  <a16:creationId xmlns:a16="http://schemas.microsoft.com/office/drawing/2014/main" id="{09718A41-7325-4879-A67C-3CE7D0FE09E2}"/>
                </a:ext>
              </a:extLst>
            </p:cNvPr>
            <p:cNvSpPr/>
            <p:nvPr/>
          </p:nvSpPr>
          <p:spPr>
            <a:xfrm>
              <a:off x="2069325" y="1756175"/>
              <a:ext cx="194225" cy="156600"/>
            </a:xfrm>
            <a:custGeom>
              <a:avLst/>
              <a:gdLst/>
              <a:ahLst/>
              <a:cxnLst/>
              <a:rect l="l" t="t" r="r" b="b"/>
              <a:pathLst>
                <a:path w="7769" h="6264" extrusionOk="0">
                  <a:moveTo>
                    <a:pt x="3470" y="0"/>
                  </a:moveTo>
                  <a:cubicBezTo>
                    <a:pt x="3015" y="0"/>
                    <a:pt x="2563" y="164"/>
                    <a:pt x="2146" y="537"/>
                  </a:cubicBezTo>
                  <a:cubicBezTo>
                    <a:pt x="0" y="2442"/>
                    <a:pt x="2043" y="4450"/>
                    <a:pt x="3409" y="5357"/>
                  </a:cubicBezTo>
                  <a:cubicBezTo>
                    <a:pt x="4384" y="6000"/>
                    <a:pt x="6852" y="6264"/>
                    <a:pt x="6852" y="6264"/>
                  </a:cubicBezTo>
                  <a:cubicBezTo>
                    <a:pt x="7768" y="3544"/>
                    <a:pt x="5584" y="0"/>
                    <a:pt x="347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6" name="Google Shape;1031;p37">
            <a:extLst>
              <a:ext uri="{FF2B5EF4-FFF2-40B4-BE49-F238E27FC236}">
                <a16:creationId xmlns:a16="http://schemas.microsoft.com/office/drawing/2014/main" id="{700B43B7-25F6-4DB6-80C3-C06CB336CF9F}"/>
              </a:ext>
            </a:extLst>
          </p:cNvPr>
          <p:cNvGrpSpPr/>
          <p:nvPr/>
        </p:nvGrpSpPr>
        <p:grpSpPr>
          <a:xfrm flipH="1">
            <a:off x="4895328" y="1811189"/>
            <a:ext cx="474347" cy="403010"/>
            <a:chOff x="2013650" y="1733325"/>
            <a:chExt cx="407750" cy="445875"/>
          </a:xfrm>
        </p:grpSpPr>
        <p:sp>
          <p:nvSpPr>
            <p:cNvPr id="117" name="Google Shape;1032;p37">
              <a:extLst>
                <a:ext uri="{FF2B5EF4-FFF2-40B4-BE49-F238E27FC236}">
                  <a16:creationId xmlns:a16="http://schemas.microsoft.com/office/drawing/2014/main" id="{C222A1AC-6C05-4FBB-9316-28FB810201B4}"/>
                </a:ext>
              </a:extLst>
            </p:cNvPr>
            <p:cNvSpPr/>
            <p:nvPr/>
          </p:nvSpPr>
          <p:spPr>
            <a:xfrm>
              <a:off x="2013650" y="1998550"/>
              <a:ext cx="72900" cy="42200"/>
            </a:xfrm>
            <a:custGeom>
              <a:avLst/>
              <a:gdLst/>
              <a:ahLst/>
              <a:cxnLst/>
              <a:rect l="l" t="t" r="r" b="b"/>
              <a:pathLst>
                <a:path w="2916" h="1688" extrusionOk="0">
                  <a:moveTo>
                    <a:pt x="2916" y="0"/>
                  </a:moveTo>
                  <a:lnTo>
                    <a:pt x="0" y="838"/>
                  </a:lnTo>
                  <a:lnTo>
                    <a:pt x="2916" y="1688"/>
                  </a:lnTo>
                  <a:lnTo>
                    <a:pt x="291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033;p37">
              <a:extLst>
                <a:ext uri="{FF2B5EF4-FFF2-40B4-BE49-F238E27FC236}">
                  <a16:creationId xmlns:a16="http://schemas.microsoft.com/office/drawing/2014/main" id="{3A0AC9E0-B20C-4397-9022-919E030EFCA1}"/>
                </a:ext>
              </a:extLst>
            </p:cNvPr>
            <p:cNvSpPr/>
            <p:nvPr/>
          </p:nvSpPr>
          <p:spPr>
            <a:xfrm>
              <a:off x="2124975" y="1733325"/>
              <a:ext cx="176625" cy="179450"/>
            </a:xfrm>
            <a:custGeom>
              <a:avLst/>
              <a:gdLst/>
              <a:ahLst/>
              <a:cxnLst/>
              <a:rect l="l" t="t" r="r" b="b"/>
              <a:pathLst>
                <a:path w="7065" h="7178" extrusionOk="0">
                  <a:moveTo>
                    <a:pt x="3453" y="0"/>
                  </a:moveTo>
                  <a:cubicBezTo>
                    <a:pt x="3206" y="0"/>
                    <a:pt x="2946" y="49"/>
                    <a:pt x="2675" y="154"/>
                  </a:cubicBezTo>
                  <a:cubicBezTo>
                    <a:pt x="1" y="1198"/>
                    <a:pt x="1206" y="3792"/>
                    <a:pt x="2170" y="5112"/>
                  </a:cubicBezTo>
                  <a:cubicBezTo>
                    <a:pt x="2858" y="6064"/>
                    <a:pt x="5085" y="7178"/>
                    <a:pt x="5085" y="7178"/>
                  </a:cubicBezTo>
                  <a:cubicBezTo>
                    <a:pt x="7065" y="4719"/>
                    <a:pt x="5885" y="0"/>
                    <a:pt x="345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034;p37">
              <a:extLst>
                <a:ext uri="{FF2B5EF4-FFF2-40B4-BE49-F238E27FC236}">
                  <a16:creationId xmlns:a16="http://schemas.microsoft.com/office/drawing/2014/main" id="{2100F8CA-4AB5-4543-A9AF-C4255A935270}"/>
                </a:ext>
              </a:extLst>
            </p:cNvPr>
            <p:cNvSpPr/>
            <p:nvPr/>
          </p:nvSpPr>
          <p:spPr>
            <a:xfrm>
              <a:off x="2124450" y="2109350"/>
              <a:ext cx="34550" cy="62175"/>
            </a:xfrm>
            <a:custGeom>
              <a:avLst/>
              <a:gdLst/>
              <a:ahLst/>
              <a:cxnLst/>
              <a:rect l="l" t="t" r="r" b="b"/>
              <a:pathLst>
                <a:path w="1382" h="2487" extrusionOk="0">
                  <a:moveTo>
                    <a:pt x="961" y="1"/>
                  </a:moveTo>
                  <a:cubicBezTo>
                    <a:pt x="823" y="1"/>
                    <a:pt x="682" y="70"/>
                    <a:pt x="618" y="228"/>
                  </a:cubicBezTo>
                  <a:cubicBezTo>
                    <a:pt x="377" y="825"/>
                    <a:pt x="194" y="1433"/>
                    <a:pt x="56" y="2053"/>
                  </a:cubicBezTo>
                  <a:cubicBezTo>
                    <a:pt x="1" y="2315"/>
                    <a:pt x="219" y="2486"/>
                    <a:pt x="425" y="2486"/>
                  </a:cubicBezTo>
                  <a:cubicBezTo>
                    <a:pt x="561" y="2486"/>
                    <a:pt x="692" y="2411"/>
                    <a:pt x="733" y="2237"/>
                  </a:cubicBezTo>
                  <a:cubicBezTo>
                    <a:pt x="859" y="1617"/>
                    <a:pt x="1043" y="1009"/>
                    <a:pt x="1284" y="423"/>
                  </a:cubicBezTo>
                  <a:cubicBezTo>
                    <a:pt x="1382" y="166"/>
                    <a:pt x="1175" y="1"/>
                    <a:pt x="96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035;p37">
              <a:extLst>
                <a:ext uri="{FF2B5EF4-FFF2-40B4-BE49-F238E27FC236}">
                  <a16:creationId xmlns:a16="http://schemas.microsoft.com/office/drawing/2014/main" id="{600211F0-5EEE-4B05-9633-CA123A5EE3C0}"/>
                </a:ext>
              </a:extLst>
            </p:cNvPr>
            <p:cNvSpPr/>
            <p:nvPr/>
          </p:nvSpPr>
          <p:spPr>
            <a:xfrm>
              <a:off x="2186950" y="2116975"/>
              <a:ext cx="20550" cy="62225"/>
            </a:xfrm>
            <a:custGeom>
              <a:avLst/>
              <a:gdLst/>
              <a:ahLst/>
              <a:cxnLst/>
              <a:rect l="l" t="t" r="r" b="b"/>
              <a:pathLst>
                <a:path w="822" h="2489" extrusionOk="0">
                  <a:moveTo>
                    <a:pt x="478" y="1"/>
                  </a:moveTo>
                  <a:cubicBezTo>
                    <a:pt x="305" y="1"/>
                    <a:pt x="127" y="113"/>
                    <a:pt x="116" y="336"/>
                  </a:cubicBezTo>
                  <a:cubicBezTo>
                    <a:pt x="93" y="945"/>
                    <a:pt x="58" y="1553"/>
                    <a:pt x="12" y="2161"/>
                  </a:cubicBezTo>
                  <a:cubicBezTo>
                    <a:pt x="1" y="2379"/>
                    <a:pt x="167" y="2488"/>
                    <a:pt x="341" y="2488"/>
                  </a:cubicBezTo>
                  <a:cubicBezTo>
                    <a:pt x="514" y="2488"/>
                    <a:pt x="695" y="2379"/>
                    <a:pt x="712" y="2161"/>
                  </a:cubicBezTo>
                  <a:cubicBezTo>
                    <a:pt x="747" y="1553"/>
                    <a:pt x="781" y="945"/>
                    <a:pt x="816" y="336"/>
                  </a:cubicBezTo>
                  <a:cubicBezTo>
                    <a:pt x="821" y="113"/>
                    <a:pt x="652" y="1"/>
                    <a:pt x="47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036;p37">
              <a:extLst>
                <a:ext uri="{FF2B5EF4-FFF2-40B4-BE49-F238E27FC236}">
                  <a16:creationId xmlns:a16="http://schemas.microsoft.com/office/drawing/2014/main" id="{CBFEBCE7-7B41-4FFA-A024-E205E2DC9697}"/>
                </a:ext>
              </a:extLst>
            </p:cNvPr>
            <p:cNvSpPr/>
            <p:nvPr/>
          </p:nvSpPr>
          <p:spPr>
            <a:xfrm>
              <a:off x="2261850" y="2116975"/>
              <a:ext cx="24800" cy="62025"/>
            </a:xfrm>
            <a:custGeom>
              <a:avLst/>
              <a:gdLst/>
              <a:ahLst/>
              <a:cxnLst/>
              <a:rect l="l" t="t" r="r" b="b"/>
              <a:pathLst>
                <a:path w="992" h="2481" extrusionOk="0">
                  <a:moveTo>
                    <a:pt x="343" y="1"/>
                  </a:moveTo>
                  <a:cubicBezTo>
                    <a:pt x="170" y="1"/>
                    <a:pt x="0" y="113"/>
                    <a:pt x="12" y="336"/>
                  </a:cubicBezTo>
                  <a:cubicBezTo>
                    <a:pt x="35" y="968"/>
                    <a:pt x="115" y="1610"/>
                    <a:pt x="264" y="2230"/>
                  </a:cubicBezTo>
                  <a:cubicBezTo>
                    <a:pt x="306" y="2405"/>
                    <a:pt x="438" y="2480"/>
                    <a:pt x="574" y="2480"/>
                  </a:cubicBezTo>
                  <a:cubicBezTo>
                    <a:pt x="778" y="2480"/>
                    <a:pt x="992" y="2312"/>
                    <a:pt x="930" y="2058"/>
                  </a:cubicBezTo>
                  <a:cubicBezTo>
                    <a:pt x="804" y="1484"/>
                    <a:pt x="723" y="910"/>
                    <a:pt x="700" y="336"/>
                  </a:cubicBezTo>
                  <a:cubicBezTo>
                    <a:pt x="695" y="113"/>
                    <a:pt x="517" y="1"/>
                    <a:pt x="34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037;p37">
              <a:extLst>
                <a:ext uri="{FF2B5EF4-FFF2-40B4-BE49-F238E27FC236}">
                  <a16:creationId xmlns:a16="http://schemas.microsoft.com/office/drawing/2014/main" id="{D2FE7EBA-F0AA-4234-97FA-2041B0E7407F}"/>
                </a:ext>
              </a:extLst>
            </p:cNvPr>
            <p:cNvSpPr/>
            <p:nvPr/>
          </p:nvSpPr>
          <p:spPr>
            <a:xfrm>
              <a:off x="2310350" y="2112000"/>
              <a:ext cx="35200" cy="56075"/>
            </a:xfrm>
            <a:custGeom>
              <a:avLst/>
              <a:gdLst/>
              <a:ahLst/>
              <a:cxnLst/>
              <a:rect l="l" t="t" r="r" b="b"/>
              <a:pathLst>
                <a:path w="1408" h="2243" extrusionOk="0">
                  <a:moveTo>
                    <a:pt x="465" y="1"/>
                  </a:moveTo>
                  <a:cubicBezTo>
                    <a:pt x="242" y="1"/>
                    <a:pt x="0" y="252"/>
                    <a:pt x="126" y="535"/>
                  </a:cubicBezTo>
                  <a:cubicBezTo>
                    <a:pt x="333" y="1006"/>
                    <a:pt x="505" y="1499"/>
                    <a:pt x="654" y="1993"/>
                  </a:cubicBezTo>
                  <a:cubicBezTo>
                    <a:pt x="709" y="2167"/>
                    <a:pt x="848" y="2242"/>
                    <a:pt x="987" y="2242"/>
                  </a:cubicBezTo>
                  <a:cubicBezTo>
                    <a:pt x="1197" y="2242"/>
                    <a:pt x="1407" y="2071"/>
                    <a:pt x="1331" y="1809"/>
                  </a:cubicBezTo>
                  <a:cubicBezTo>
                    <a:pt x="1159" y="1258"/>
                    <a:pt x="953" y="707"/>
                    <a:pt x="723" y="180"/>
                  </a:cubicBezTo>
                  <a:cubicBezTo>
                    <a:pt x="665" y="53"/>
                    <a:pt x="567" y="1"/>
                    <a:pt x="46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038;p37">
              <a:extLst>
                <a:ext uri="{FF2B5EF4-FFF2-40B4-BE49-F238E27FC236}">
                  <a16:creationId xmlns:a16="http://schemas.microsoft.com/office/drawing/2014/main" id="{40A4347F-D4A9-4707-8DD2-C74BC3340081}"/>
                </a:ext>
              </a:extLst>
            </p:cNvPr>
            <p:cNvSpPr/>
            <p:nvPr/>
          </p:nvSpPr>
          <p:spPr>
            <a:xfrm>
              <a:off x="2160550" y="2086050"/>
              <a:ext cx="76650" cy="48250"/>
            </a:xfrm>
            <a:custGeom>
              <a:avLst/>
              <a:gdLst/>
              <a:ahLst/>
              <a:cxnLst/>
              <a:rect l="l" t="t" r="r" b="b"/>
              <a:pathLst>
                <a:path w="3066" h="1930" extrusionOk="0">
                  <a:moveTo>
                    <a:pt x="1" y="1"/>
                  </a:moveTo>
                  <a:lnTo>
                    <a:pt x="1" y="1"/>
                  </a:lnTo>
                  <a:cubicBezTo>
                    <a:pt x="127" y="586"/>
                    <a:pt x="288" y="1172"/>
                    <a:pt x="494" y="1734"/>
                  </a:cubicBezTo>
                  <a:cubicBezTo>
                    <a:pt x="953" y="1872"/>
                    <a:pt x="1424" y="1929"/>
                    <a:pt x="1895" y="1929"/>
                  </a:cubicBezTo>
                  <a:lnTo>
                    <a:pt x="3065" y="1929"/>
                  </a:lnTo>
                  <a:cubicBezTo>
                    <a:pt x="2882" y="1401"/>
                    <a:pt x="2744" y="873"/>
                    <a:pt x="2629" y="322"/>
                  </a:cubicBezTo>
                  <a:cubicBezTo>
                    <a:pt x="1745" y="288"/>
                    <a:pt x="862" y="173"/>
                    <a:pt x="1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039;p37">
              <a:extLst>
                <a:ext uri="{FF2B5EF4-FFF2-40B4-BE49-F238E27FC236}">
                  <a16:creationId xmlns:a16="http://schemas.microsoft.com/office/drawing/2014/main" id="{0F4BB2BF-881A-427F-8BDB-441A006F71FA}"/>
                </a:ext>
              </a:extLst>
            </p:cNvPr>
            <p:cNvSpPr/>
            <p:nvPr/>
          </p:nvSpPr>
          <p:spPr>
            <a:xfrm>
              <a:off x="2145075" y="1876900"/>
              <a:ext cx="88675" cy="217225"/>
            </a:xfrm>
            <a:custGeom>
              <a:avLst/>
              <a:gdLst/>
              <a:ahLst/>
              <a:cxnLst/>
              <a:rect l="l" t="t" r="r" b="b"/>
              <a:pathLst>
                <a:path w="3547" h="8689" extrusionOk="0">
                  <a:moveTo>
                    <a:pt x="2514" y="0"/>
                  </a:moveTo>
                  <a:cubicBezTo>
                    <a:pt x="2009" y="0"/>
                    <a:pt x="1492" y="80"/>
                    <a:pt x="999" y="230"/>
                  </a:cubicBezTo>
                  <a:cubicBezTo>
                    <a:pt x="126" y="2858"/>
                    <a:pt x="0" y="5670"/>
                    <a:pt x="608" y="8367"/>
                  </a:cubicBezTo>
                  <a:cubicBezTo>
                    <a:pt x="1481" y="8539"/>
                    <a:pt x="2364" y="8654"/>
                    <a:pt x="3248" y="8688"/>
                  </a:cubicBezTo>
                  <a:cubicBezTo>
                    <a:pt x="2663" y="5888"/>
                    <a:pt x="2915" y="2835"/>
                    <a:pt x="3547" y="0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040;p37">
              <a:extLst>
                <a:ext uri="{FF2B5EF4-FFF2-40B4-BE49-F238E27FC236}">
                  <a16:creationId xmlns:a16="http://schemas.microsoft.com/office/drawing/2014/main" id="{08523DB4-37D0-4AFE-B985-B0C9B5A49A7E}"/>
                </a:ext>
              </a:extLst>
            </p:cNvPr>
            <p:cNvSpPr/>
            <p:nvPr/>
          </p:nvSpPr>
          <p:spPr>
            <a:xfrm>
              <a:off x="2095425" y="2067700"/>
              <a:ext cx="77500" cy="61700"/>
            </a:xfrm>
            <a:custGeom>
              <a:avLst/>
              <a:gdLst/>
              <a:ahLst/>
              <a:cxnLst/>
              <a:rect l="l" t="t" r="r" b="b"/>
              <a:pathLst>
                <a:path w="3100" h="2468" extrusionOk="0">
                  <a:moveTo>
                    <a:pt x="0" y="0"/>
                  </a:moveTo>
                  <a:lnTo>
                    <a:pt x="0" y="0"/>
                  </a:lnTo>
                  <a:cubicBezTo>
                    <a:pt x="666" y="1206"/>
                    <a:pt x="1779" y="2089"/>
                    <a:pt x="3099" y="2468"/>
                  </a:cubicBezTo>
                  <a:cubicBezTo>
                    <a:pt x="2893" y="1906"/>
                    <a:pt x="2732" y="1320"/>
                    <a:pt x="2594" y="735"/>
                  </a:cubicBezTo>
                  <a:cubicBezTo>
                    <a:pt x="1711" y="563"/>
                    <a:pt x="838" y="31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041;p37">
              <a:extLst>
                <a:ext uri="{FF2B5EF4-FFF2-40B4-BE49-F238E27FC236}">
                  <a16:creationId xmlns:a16="http://schemas.microsoft.com/office/drawing/2014/main" id="{0FA20776-CE50-4A79-B931-60AB817DA575}"/>
                </a:ext>
              </a:extLst>
            </p:cNvPr>
            <p:cNvSpPr/>
            <p:nvPr/>
          </p:nvSpPr>
          <p:spPr>
            <a:xfrm>
              <a:off x="2079350" y="1882625"/>
              <a:ext cx="90700" cy="203750"/>
            </a:xfrm>
            <a:custGeom>
              <a:avLst/>
              <a:gdLst/>
              <a:ahLst/>
              <a:cxnLst/>
              <a:rect l="l" t="t" r="r" b="b"/>
              <a:pathLst>
                <a:path w="3628" h="8150" extrusionOk="0">
                  <a:moveTo>
                    <a:pt x="3628" y="1"/>
                  </a:moveTo>
                  <a:lnTo>
                    <a:pt x="3628" y="1"/>
                  </a:lnTo>
                  <a:cubicBezTo>
                    <a:pt x="1470" y="666"/>
                    <a:pt x="1" y="2663"/>
                    <a:pt x="1" y="4936"/>
                  </a:cubicBezTo>
                  <a:cubicBezTo>
                    <a:pt x="1" y="5797"/>
                    <a:pt x="219" y="6657"/>
                    <a:pt x="643" y="7415"/>
                  </a:cubicBezTo>
                  <a:cubicBezTo>
                    <a:pt x="1481" y="7725"/>
                    <a:pt x="2354" y="7977"/>
                    <a:pt x="3237" y="8149"/>
                  </a:cubicBezTo>
                  <a:cubicBezTo>
                    <a:pt x="2618" y="5452"/>
                    <a:pt x="2755" y="2629"/>
                    <a:pt x="362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042;p37">
              <a:extLst>
                <a:ext uri="{FF2B5EF4-FFF2-40B4-BE49-F238E27FC236}">
                  <a16:creationId xmlns:a16="http://schemas.microsoft.com/office/drawing/2014/main" id="{BBDE8299-8193-47BA-ABC5-3F1C3C295BB3}"/>
                </a:ext>
              </a:extLst>
            </p:cNvPr>
            <p:cNvSpPr/>
            <p:nvPr/>
          </p:nvSpPr>
          <p:spPr>
            <a:xfrm>
              <a:off x="2226275" y="2090075"/>
              <a:ext cx="86375" cy="44225"/>
            </a:xfrm>
            <a:custGeom>
              <a:avLst/>
              <a:gdLst/>
              <a:ahLst/>
              <a:cxnLst/>
              <a:rect l="l" t="t" r="r" b="b"/>
              <a:pathLst>
                <a:path w="3455" h="1769" extrusionOk="0">
                  <a:moveTo>
                    <a:pt x="3019" y="1"/>
                  </a:moveTo>
                  <a:cubicBezTo>
                    <a:pt x="2262" y="122"/>
                    <a:pt x="1500" y="178"/>
                    <a:pt x="735" y="178"/>
                  </a:cubicBezTo>
                  <a:cubicBezTo>
                    <a:pt x="490" y="178"/>
                    <a:pt x="245" y="172"/>
                    <a:pt x="0" y="161"/>
                  </a:cubicBezTo>
                  <a:lnTo>
                    <a:pt x="0" y="161"/>
                  </a:lnTo>
                  <a:cubicBezTo>
                    <a:pt x="103" y="712"/>
                    <a:pt x="253" y="1240"/>
                    <a:pt x="425" y="1768"/>
                  </a:cubicBezTo>
                  <a:lnTo>
                    <a:pt x="2651" y="1768"/>
                  </a:lnTo>
                  <a:cubicBezTo>
                    <a:pt x="2915" y="1768"/>
                    <a:pt x="3191" y="1757"/>
                    <a:pt x="3455" y="1711"/>
                  </a:cubicBezTo>
                  <a:cubicBezTo>
                    <a:pt x="3283" y="1148"/>
                    <a:pt x="3145" y="574"/>
                    <a:pt x="301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043;p37">
              <a:extLst>
                <a:ext uri="{FF2B5EF4-FFF2-40B4-BE49-F238E27FC236}">
                  <a16:creationId xmlns:a16="http://schemas.microsoft.com/office/drawing/2014/main" id="{7A1B6078-1D7B-4DF3-BBB7-93ED1A52D629}"/>
                </a:ext>
              </a:extLst>
            </p:cNvPr>
            <p:cNvSpPr/>
            <p:nvPr/>
          </p:nvSpPr>
          <p:spPr>
            <a:xfrm>
              <a:off x="2211625" y="1876900"/>
              <a:ext cx="93850" cy="217650"/>
            </a:xfrm>
            <a:custGeom>
              <a:avLst/>
              <a:gdLst/>
              <a:ahLst/>
              <a:cxnLst/>
              <a:rect l="l" t="t" r="r" b="b"/>
              <a:pathLst>
                <a:path w="3754" h="8706" extrusionOk="0">
                  <a:moveTo>
                    <a:pt x="885" y="0"/>
                  </a:moveTo>
                  <a:cubicBezTo>
                    <a:pt x="253" y="2835"/>
                    <a:pt x="1" y="5888"/>
                    <a:pt x="575" y="8688"/>
                  </a:cubicBezTo>
                  <a:cubicBezTo>
                    <a:pt x="822" y="8699"/>
                    <a:pt x="1070" y="8705"/>
                    <a:pt x="1316" y="8705"/>
                  </a:cubicBezTo>
                  <a:cubicBezTo>
                    <a:pt x="2086" y="8705"/>
                    <a:pt x="2851" y="8649"/>
                    <a:pt x="3616" y="8528"/>
                  </a:cubicBezTo>
                  <a:cubicBezTo>
                    <a:pt x="3019" y="5739"/>
                    <a:pt x="2973" y="2846"/>
                    <a:pt x="3754" y="34"/>
                  </a:cubicBezTo>
                  <a:cubicBezTo>
                    <a:pt x="3582" y="12"/>
                    <a:pt x="3410" y="0"/>
                    <a:pt x="323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044;p37">
              <a:extLst>
                <a:ext uri="{FF2B5EF4-FFF2-40B4-BE49-F238E27FC236}">
                  <a16:creationId xmlns:a16="http://schemas.microsoft.com/office/drawing/2014/main" id="{618D18CA-EB6C-478C-9165-543CA9ABD66F}"/>
                </a:ext>
              </a:extLst>
            </p:cNvPr>
            <p:cNvSpPr/>
            <p:nvPr/>
          </p:nvSpPr>
          <p:spPr>
            <a:xfrm>
              <a:off x="2285950" y="1877750"/>
              <a:ext cx="135450" cy="212650"/>
            </a:xfrm>
            <a:custGeom>
              <a:avLst/>
              <a:gdLst/>
              <a:ahLst/>
              <a:cxnLst/>
              <a:rect l="l" t="t" r="r" b="b"/>
              <a:pathLst>
                <a:path w="5418" h="8506" extrusionOk="0">
                  <a:moveTo>
                    <a:pt x="781" y="0"/>
                  </a:moveTo>
                  <a:cubicBezTo>
                    <a:pt x="0" y="2824"/>
                    <a:pt x="46" y="5705"/>
                    <a:pt x="643" y="8505"/>
                  </a:cubicBezTo>
                  <a:cubicBezTo>
                    <a:pt x="2273" y="8253"/>
                    <a:pt x="3822" y="7702"/>
                    <a:pt x="5131" y="6806"/>
                  </a:cubicBezTo>
                  <a:cubicBezTo>
                    <a:pt x="5326" y="6267"/>
                    <a:pt x="5418" y="5693"/>
                    <a:pt x="5418" y="5131"/>
                  </a:cubicBezTo>
                  <a:cubicBezTo>
                    <a:pt x="5406" y="2480"/>
                    <a:pt x="3409" y="276"/>
                    <a:pt x="781" y="0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045;p37">
              <a:extLst>
                <a:ext uri="{FF2B5EF4-FFF2-40B4-BE49-F238E27FC236}">
                  <a16:creationId xmlns:a16="http://schemas.microsoft.com/office/drawing/2014/main" id="{2FFF0ADA-7880-4B35-9CCB-54BFCC9473F3}"/>
                </a:ext>
              </a:extLst>
            </p:cNvPr>
            <p:cNvSpPr/>
            <p:nvPr/>
          </p:nvSpPr>
          <p:spPr>
            <a:xfrm>
              <a:off x="2302025" y="2047600"/>
              <a:ext cx="112200" cy="85250"/>
            </a:xfrm>
            <a:custGeom>
              <a:avLst/>
              <a:gdLst/>
              <a:ahLst/>
              <a:cxnLst/>
              <a:rect l="l" t="t" r="r" b="b"/>
              <a:pathLst>
                <a:path w="4488" h="3410" extrusionOk="0">
                  <a:moveTo>
                    <a:pt x="4488" y="1"/>
                  </a:moveTo>
                  <a:lnTo>
                    <a:pt x="4488" y="1"/>
                  </a:lnTo>
                  <a:cubicBezTo>
                    <a:pt x="3179" y="896"/>
                    <a:pt x="1630" y="1447"/>
                    <a:pt x="0" y="1700"/>
                  </a:cubicBezTo>
                  <a:cubicBezTo>
                    <a:pt x="115" y="2273"/>
                    <a:pt x="264" y="2847"/>
                    <a:pt x="425" y="3410"/>
                  </a:cubicBezTo>
                  <a:cubicBezTo>
                    <a:pt x="2296" y="3100"/>
                    <a:pt x="3856" y="1803"/>
                    <a:pt x="4488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046;p37">
              <a:extLst>
                <a:ext uri="{FF2B5EF4-FFF2-40B4-BE49-F238E27FC236}">
                  <a16:creationId xmlns:a16="http://schemas.microsoft.com/office/drawing/2014/main" id="{DE9EC276-F051-4717-971B-D8EC155F3C5C}"/>
                </a:ext>
              </a:extLst>
            </p:cNvPr>
            <p:cNvSpPr/>
            <p:nvPr/>
          </p:nvSpPr>
          <p:spPr>
            <a:xfrm>
              <a:off x="2347925" y="1973875"/>
              <a:ext cx="29000" cy="24875"/>
            </a:xfrm>
            <a:custGeom>
              <a:avLst/>
              <a:gdLst/>
              <a:ahLst/>
              <a:cxnLst/>
              <a:rect l="l" t="t" r="r" b="b"/>
              <a:pathLst>
                <a:path w="1160" h="995" extrusionOk="0">
                  <a:moveTo>
                    <a:pt x="666" y="0"/>
                  </a:moveTo>
                  <a:cubicBezTo>
                    <a:pt x="219" y="0"/>
                    <a:pt x="0" y="528"/>
                    <a:pt x="310" y="850"/>
                  </a:cubicBezTo>
                  <a:cubicBezTo>
                    <a:pt x="414" y="950"/>
                    <a:pt x="539" y="995"/>
                    <a:pt x="662" y="995"/>
                  </a:cubicBezTo>
                  <a:cubicBezTo>
                    <a:pt x="918" y="995"/>
                    <a:pt x="1160" y="797"/>
                    <a:pt x="1160" y="494"/>
                  </a:cubicBezTo>
                  <a:cubicBezTo>
                    <a:pt x="1160" y="218"/>
                    <a:pt x="942" y="0"/>
                    <a:pt x="66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047;p37">
              <a:extLst>
                <a:ext uri="{FF2B5EF4-FFF2-40B4-BE49-F238E27FC236}">
                  <a16:creationId xmlns:a16="http://schemas.microsoft.com/office/drawing/2014/main" id="{1C5DBCFE-B666-4364-856A-D02ECD9CEAF1}"/>
                </a:ext>
              </a:extLst>
            </p:cNvPr>
            <p:cNvSpPr/>
            <p:nvPr/>
          </p:nvSpPr>
          <p:spPr>
            <a:xfrm>
              <a:off x="2330425" y="2009450"/>
              <a:ext cx="58275" cy="58275"/>
            </a:xfrm>
            <a:custGeom>
              <a:avLst/>
              <a:gdLst/>
              <a:ahLst/>
              <a:cxnLst/>
              <a:rect l="l" t="t" r="r" b="b"/>
              <a:pathLst>
                <a:path w="2331" h="2331" extrusionOk="0">
                  <a:moveTo>
                    <a:pt x="1160" y="1"/>
                  </a:moveTo>
                  <a:cubicBezTo>
                    <a:pt x="517" y="1"/>
                    <a:pt x="0" y="517"/>
                    <a:pt x="0" y="1160"/>
                  </a:cubicBezTo>
                  <a:cubicBezTo>
                    <a:pt x="0" y="1814"/>
                    <a:pt x="517" y="2330"/>
                    <a:pt x="1160" y="2330"/>
                  </a:cubicBezTo>
                  <a:cubicBezTo>
                    <a:pt x="1802" y="2330"/>
                    <a:pt x="2330" y="1814"/>
                    <a:pt x="2330" y="1160"/>
                  </a:cubicBezTo>
                  <a:cubicBezTo>
                    <a:pt x="2330" y="517"/>
                    <a:pt x="1802" y="1"/>
                    <a:pt x="1160" y="1"/>
                  </a:cubicBezTo>
                  <a:close/>
                </a:path>
              </a:pathLst>
            </a:custGeom>
            <a:solidFill>
              <a:srgbClr val="F78F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048;p37">
              <a:extLst>
                <a:ext uri="{FF2B5EF4-FFF2-40B4-BE49-F238E27FC236}">
                  <a16:creationId xmlns:a16="http://schemas.microsoft.com/office/drawing/2014/main" id="{CC9F8CF2-06B3-4A1C-89D2-52AEAB9F84D9}"/>
                </a:ext>
              </a:extLst>
            </p:cNvPr>
            <p:cNvSpPr/>
            <p:nvPr/>
          </p:nvSpPr>
          <p:spPr>
            <a:xfrm>
              <a:off x="2069325" y="1756175"/>
              <a:ext cx="194225" cy="156600"/>
            </a:xfrm>
            <a:custGeom>
              <a:avLst/>
              <a:gdLst/>
              <a:ahLst/>
              <a:cxnLst/>
              <a:rect l="l" t="t" r="r" b="b"/>
              <a:pathLst>
                <a:path w="7769" h="6264" extrusionOk="0">
                  <a:moveTo>
                    <a:pt x="3470" y="0"/>
                  </a:moveTo>
                  <a:cubicBezTo>
                    <a:pt x="3015" y="0"/>
                    <a:pt x="2563" y="164"/>
                    <a:pt x="2146" y="537"/>
                  </a:cubicBezTo>
                  <a:cubicBezTo>
                    <a:pt x="0" y="2442"/>
                    <a:pt x="2043" y="4450"/>
                    <a:pt x="3409" y="5357"/>
                  </a:cubicBezTo>
                  <a:cubicBezTo>
                    <a:pt x="4384" y="6000"/>
                    <a:pt x="6852" y="6264"/>
                    <a:pt x="6852" y="6264"/>
                  </a:cubicBezTo>
                  <a:cubicBezTo>
                    <a:pt x="7768" y="3544"/>
                    <a:pt x="5584" y="0"/>
                    <a:pt x="347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4" name="Google Shape;1031;p37">
            <a:extLst>
              <a:ext uri="{FF2B5EF4-FFF2-40B4-BE49-F238E27FC236}">
                <a16:creationId xmlns:a16="http://schemas.microsoft.com/office/drawing/2014/main" id="{C01AAE3F-9A8F-4338-B540-38DC3CB3766F}"/>
              </a:ext>
            </a:extLst>
          </p:cNvPr>
          <p:cNvGrpSpPr/>
          <p:nvPr/>
        </p:nvGrpSpPr>
        <p:grpSpPr>
          <a:xfrm flipH="1">
            <a:off x="4865735" y="1191542"/>
            <a:ext cx="393646" cy="340067"/>
            <a:chOff x="2013650" y="1733325"/>
            <a:chExt cx="407750" cy="445875"/>
          </a:xfrm>
        </p:grpSpPr>
        <p:sp>
          <p:nvSpPr>
            <p:cNvPr id="135" name="Google Shape;1032;p37">
              <a:extLst>
                <a:ext uri="{FF2B5EF4-FFF2-40B4-BE49-F238E27FC236}">
                  <a16:creationId xmlns:a16="http://schemas.microsoft.com/office/drawing/2014/main" id="{A8F4DF4E-4FF8-4DAE-82B1-8C998358B171}"/>
                </a:ext>
              </a:extLst>
            </p:cNvPr>
            <p:cNvSpPr/>
            <p:nvPr/>
          </p:nvSpPr>
          <p:spPr>
            <a:xfrm>
              <a:off x="2013650" y="1998550"/>
              <a:ext cx="72900" cy="42200"/>
            </a:xfrm>
            <a:custGeom>
              <a:avLst/>
              <a:gdLst/>
              <a:ahLst/>
              <a:cxnLst/>
              <a:rect l="l" t="t" r="r" b="b"/>
              <a:pathLst>
                <a:path w="2916" h="1688" extrusionOk="0">
                  <a:moveTo>
                    <a:pt x="2916" y="0"/>
                  </a:moveTo>
                  <a:lnTo>
                    <a:pt x="0" y="838"/>
                  </a:lnTo>
                  <a:lnTo>
                    <a:pt x="2916" y="1688"/>
                  </a:lnTo>
                  <a:lnTo>
                    <a:pt x="291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033;p37">
              <a:extLst>
                <a:ext uri="{FF2B5EF4-FFF2-40B4-BE49-F238E27FC236}">
                  <a16:creationId xmlns:a16="http://schemas.microsoft.com/office/drawing/2014/main" id="{C7E6F80A-A578-408C-9EF8-2C8439D9365E}"/>
                </a:ext>
              </a:extLst>
            </p:cNvPr>
            <p:cNvSpPr/>
            <p:nvPr/>
          </p:nvSpPr>
          <p:spPr>
            <a:xfrm>
              <a:off x="2124975" y="1733325"/>
              <a:ext cx="176625" cy="179450"/>
            </a:xfrm>
            <a:custGeom>
              <a:avLst/>
              <a:gdLst/>
              <a:ahLst/>
              <a:cxnLst/>
              <a:rect l="l" t="t" r="r" b="b"/>
              <a:pathLst>
                <a:path w="7065" h="7178" extrusionOk="0">
                  <a:moveTo>
                    <a:pt x="3453" y="0"/>
                  </a:moveTo>
                  <a:cubicBezTo>
                    <a:pt x="3206" y="0"/>
                    <a:pt x="2946" y="49"/>
                    <a:pt x="2675" y="154"/>
                  </a:cubicBezTo>
                  <a:cubicBezTo>
                    <a:pt x="1" y="1198"/>
                    <a:pt x="1206" y="3792"/>
                    <a:pt x="2170" y="5112"/>
                  </a:cubicBezTo>
                  <a:cubicBezTo>
                    <a:pt x="2858" y="6064"/>
                    <a:pt x="5085" y="7178"/>
                    <a:pt x="5085" y="7178"/>
                  </a:cubicBezTo>
                  <a:cubicBezTo>
                    <a:pt x="7065" y="4719"/>
                    <a:pt x="5885" y="0"/>
                    <a:pt x="345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034;p37">
              <a:extLst>
                <a:ext uri="{FF2B5EF4-FFF2-40B4-BE49-F238E27FC236}">
                  <a16:creationId xmlns:a16="http://schemas.microsoft.com/office/drawing/2014/main" id="{D861C27C-FFC3-4603-86BF-FF35C803D6F2}"/>
                </a:ext>
              </a:extLst>
            </p:cNvPr>
            <p:cNvSpPr/>
            <p:nvPr/>
          </p:nvSpPr>
          <p:spPr>
            <a:xfrm>
              <a:off x="2124450" y="2109350"/>
              <a:ext cx="34550" cy="62175"/>
            </a:xfrm>
            <a:custGeom>
              <a:avLst/>
              <a:gdLst/>
              <a:ahLst/>
              <a:cxnLst/>
              <a:rect l="l" t="t" r="r" b="b"/>
              <a:pathLst>
                <a:path w="1382" h="2487" extrusionOk="0">
                  <a:moveTo>
                    <a:pt x="961" y="1"/>
                  </a:moveTo>
                  <a:cubicBezTo>
                    <a:pt x="823" y="1"/>
                    <a:pt x="682" y="70"/>
                    <a:pt x="618" y="228"/>
                  </a:cubicBezTo>
                  <a:cubicBezTo>
                    <a:pt x="377" y="825"/>
                    <a:pt x="194" y="1433"/>
                    <a:pt x="56" y="2053"/>
                  </a:cubicBezTo>
                  <a:cubicBezTo>
                    <a:pt x="1" y="2315"/>
                    <a:pt x="219" y="2486"/>
                    <a:pt x="425" y="2486"/>
                  </a:cubicBezTo>
                  <a:cubicBezTo>
                    <a:pt x="561" y="2486"/>
                    <a:pt x="692" y="2411"/>
                    <a:pt x="733" y="2237"/>
                  </a:cubicBezTo>
                  <a:cubicBezTo>
                    <a:pt x="859" y="1617"/>
                    <a:pt x="1043" y="1009"/>
                    <a:pt x="1284" y="423"/>
                  </a:cubicBezTo>
                  <a:cubicBezTo>
                    <a:pt x="1382" y="166"/>
                    <a:pt x="1175" y="1"/>
                    <a:pt x="96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035;p37">
              <a:extLst>
                <a:ext uri="{FF2B5EF4-FFF2-40B4-BE49-F238E27FC236}">
                  <a16:creationId xmlns:a16="http://schemas.microsoft.com/office/drawing/2014/main" id="{8C403D67-19F9-4E7A-AFB7-2ABE7D547621}"/>
                </a:ext>
              </a:extLst>
            </p:cNvPr>
            <p:cNvSpPr/>
            <p:nvPr/>
          </p:nvSpPr>
          <p:spPr>
            <a:xfrm>
              <a:off x="2186950" y="2116975"/>
              <a:ext cx="20550" cy="62225"/>
            </a:xfrm>
            <a:custGeom>
              <a:avLst/>
              <a:gdLst/>
              <a:ahLst/>
              <a:cxnLst/>
              <a:rect l="l" t="t" r="r" b="b"/>
              <a:pathLst>
                <a:path w="822" h="2489" extrusionOk="0">
                  <a:moveTo>
                    <a:pt x="478" y="1"/>
                  </a:moveTo>
                  <a:cubicBezTo>
                    <a:pt x="305" y="1"/>
                    <a:pt x="127" y="113"/>
                    <a:pt x="116" y="336"/>
                  </a:cubicBezTo>
                  <a:cubicBezTo>
                    <a:pt x="93" y="945"/>
                    <a:pt x="58" y="1553"/>
                    <a:pt x="12" y="2161"/>
                  </a:cubicBezTo>
                  <a:cubicBezTo>
                    <a:pt x="1" y="2379"/>
                    <a:pt x="167" y="2488"/>
                    <a:pt x="341" y="2488"/>
                  </a:cubicBezTo>
                  <a:cubicBezTo>
                    <a:pt x="514" y="2488"/>
                    <a:pt x="695" y="2379"/>
                    <a:pt x="712" y="2161"/>
                  </a:cubicBezTo>
                  <a:cubicBezTo>
                    <a:pt x="747" y="1553"/>
                    <a:pt x="781" y="945"/>
                    <a:pt x="816" y="336"/>
                  </a:cubicBezTo>
                  <a:cubicBezTo>
                    <a:pt x="821" y="113"/>
                    <a:pt x="652" y="1"/>
                    <a:pt x="47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036;p37">
              <a:extLst>
                <a:ext uri="{FF2B5EF4-FFF2-40B4-BE49-F238E27FC236}">
                  <a16:creationId xmlns:a16="http://schemas.microsoft.com/office/drawing/2014/main" id="{B8B61D4B-B790-492F-B850-3E14D136DB30}"/>
                </a:ext>
              </a:extLst>
            </p:cNvPr>
            <p:cNvSpPr/>
            <p:nvPr/>
          </p:nvSpPr>
          <p:spPr>
            <a:xfrm>
              <a:off x="2261850" y="2116975"/>
              <a:ext cx="24800" cy="62025"/>
            </a:xfrm>
            <a:custGeom>
              <a:avLst/>
              <a:gdLst/>
              <a:ahLst/>
              <a:cxnLst/>
              <a:rect l="l" t="t" r="r" b="b"/>
              <a:pathLst>
                <a:path w="992" h="2481" extrusionOk="0">
                  <a:moveTo>
                    <a:pt x="343" y="1"/>
                  </a:moveTo>
                  <a:cubicBezTo>
                    <a:pt x="170" y="1"/>
                    <a:pt x="0" y="113"/>
                    <a:pt x="12" y="336"/>
                  </a:cubicBezTo>
                  <a:cubicBezTo>
                    <a:pt x="35" y="968"/>
                    <a:pt x="115" y="1610"/>
                    <a:pt x="264" y="2230"/>
                  </a:cubicBezTo>
                  <a:cubicBezTo>
                    <a:pt x="306" y="2405"/>
                    <a:pt x="438" y="2480"/>
                    <a:pt x="574" y="2480"/>
                  </a:cubicBezTo>
                  <a:cubicBezTo>
                    <a:pt x="778" y="2480"/>
                    <a:pt x="992" y="2312"/>
                    <a:pt x="930" y="2058"/>
                  </a:cubicBezTo>
                  <a:cubicBezTo>
                    <a:pt x="804" y="1484"/>
                    <a:pt x="723" y="910"/>
                    <a:pt x="700" y="336"/>
                  </a:cubicBezTo>
                  <a:cubicBezTo>
                    <a:pt x="695" y="113"/>
                    <a:pt x="517" y="1"/>
                    <a:pt x="34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037;p37">
              <a:extLst>
                <a:ext uri="{FF2B5EF4-FFF2-40B4-BE49-F238E27FC236}">
                  <a16:creationId xmlns:a16="http://schemas.microsoft.com/office/drawing/2014/main" id="{26A575A6-58A4-4330-8DB9-0D2B0357AD8C}"/>
                </a:ext>
              </a:extLst>
            </p:cNvPr>
            <p:cNvSpPr/>
            <p:nvPr/>
          </p:nvSpPr>
          <p:spPr>
            <a:xfrm>
              <a:off x="2310350" y="2112000"/>
              <a:ext cx="35200" cy="56075"/>
            </a:xfrm>
            <a:custGeom>
              <a:avLst/>
              <a:gdLst/>
              <a:ahLst/>
              <a:cxnLst/>
              <a:rect l="l" t="t" r="r" b="b"/>
              <a:pathLst>
                <a:path w="1408" h="2243" extrusionOk="0">
                  <a:moveTo>
                    <a:pt x="465" y="1"/>
                  </a:moveTo>
                  <a:cubicBezTo>
                    <a:pt x="242" y="1"/>
                    <a:pt x="0" y="252"/>
                    <a:pt x="126" y="535"/>
                  </a:cubicBezTo>
                  <a:cubicBezTo>
                    <a:pt x="333" y="1006"/>
                    <a:pt x="505" y="1499"/>
                    <a:pt x="654" y="1993"/>
                  </a:cubicBezTo>
                  <a:cubicBezTo>
                    <a:pt x="709" y="2167"/>
                    <a:pt x="848" y="2242"/>
                    <a:pt x="987" y="2242"/>
                  </a:cubicBezTo>
                  <a:cubicBezTo>
                    <a:pt x="1197" y="2242"/>
                    <a:pt x="1407" y="2071"/>
                    <a:pt x="1331" y="1809"/>
                  </a:cubicBezTo>
                  <a:cubicBezTo>
                    <a:pt x="1159" y="1258"/>
                    <a:pt x="953" y="707"/>
                    <a:pt x="723" y="180"/>
                  </a:cubicBezTo>
                  <a:cubicBezTo>
                    <a:pt x="665" y="53"/>
                    <a:pt x="567" y="1"/>
                    <a:pt x="46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038;p37">
              <a:extLst>
                <a:ext uri="{FF2B5EF4-FFF2-40B4-BE49-F238E27FC236}">
                  <a16:creationId xmlns:a16="http://schemas.microsoft.com/office/drawing/2014/main" id="{37CA0F3A-62F5-4324-8C67-7532F0EF759A}"/>
                </a:ext>
              </a:extLst>
            </p:cNvPr>
            <p:cNvSpPr/>
            <p:nvPr/>
          </p:nvSpPr>
          <p:spPr>
            <a:xfrm>
              <a:off x="2160550" y="2086050"/>
              <a:ext cx="76650" cy="48250"/>
            </a:xfrm>
            <a:custGeom>
              <a:avLst/>
              <a:gdLst/>
              <a:ahLst/>
              <a:cxnLst/>
              <a:rect l="l" t="t" r="r" b="b"/>
              <a:pathLst>
                <a:path w="3066" h="1930" extrusionOk="0">
                  <a:moveTo>
                    <a:pt x="1" y="1"/>
                  </a:moveTo>
                  <a:lnTo>
                    <a:pt x="1" y="1"/>
                  </a:lnTo>
                  <a:cubicBezTo>
                    <a:pt x="127" y="586"/>
                    <a:pt x="288" y="1172"/>
                    <a:pt x="494" y="1734"/>
                  </a:cubicBezTo>
                  <a:cubicBezTo>
                    <a:pt x="953" y="1872"/>
                    <a:pt x="1424" y="1929"/>
                    <a:pt x="1895" y="1929"/>
                  </a:cubicBezTo>
                  <a:lnTo>
                    <a:pt x="3065" y="1929"/>
                  </a:lnTo>
                  <a:cubicBezTo>
                    <a:pt x="2882" y="1401"/>
                    <a:pt x="2744" y="873"/>
                    <a:pt x="2629" y="322"/>
                  </a:cubicBezTo>
                  <a:cubicBezTo>
                    <a:pt x="1745" y="288"/>
                    <a:pt x="862" y="173"/>
                    <a:pt x="1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039;p37">
              <a:extLst>
                <a:ext uri="{FF2B5EF4-FFF2-40B4-BE49-F238E27FC236}">
                  <a16:creationId xmlns:a16="http://schemas.microsoft.com/office/drawing/2014/main" id="{C8260C9C-86E7-4134-B4D2-E707AC8DDE10}"/>
                </a:ext>
              </a:extLst>
            </p:cNvPr>
            <p:cNvSpPr/>
            <p:nvPr/>
          </p:nvSpPr>
          <p:spPr>
            <a:xfrm>
              <a:off x="2145075" y="1876900"/>
              <a:ext cx="88675" cy="217225"/>
            </a:xfrm>
            <a:custGeom>
              <a:avLst/>
              <a:gdLst/>
              <a:ahLst/>
              <a:cxnLst/>
              <a:rect l="l" t="t" r="r" b="b"/>
              <a:pathLst>
                <a:path w="3547" h="8689" extrusionOk="0">
                  <a:moveTo>
                    <a:pt x="2514" y="0"/>
                  </a:moveTo>
                  <a:cubicBezTo>
                    <a:pt x="2009" y="0"/>
                    <a:pt x="1492" y="80"/>
                    <a:pt x="999" y="230"/>
                  </a:cubicBezTo>
                  <a:cubicBezTo>
                    <a:pt x="126" y="2858"/>
                    <a:pt x="0" y="5670"/>
                    <a:pt x="608" y="8367"/>
                  </a:cubicBezTo>
                  <a:cubicBezTo>
                    <a:pt x="1481" y="8539"/>
                    <a:pt x="2364" y="8654"/>
                    <a:pt x="3248" y="8688"/>
                  </a:cubicBezTo>
                  <a:cubicBezTo>
                    <a:pt x="2663" y="5888"/>
                    <a:pt x="2915" y="2835"/>
                    <a:pt x="3547" y="0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040;p37">
              <a:extLst>
                <a:ext uri="{FF2B5EF4-FFF2-40B4-BE49-F238E27FC236}">
                  <a16:creationId xmlns:a16="http://schemas.microsoft.com/office/drawing/2014/main" id="{5E8DCA9B-B94F-424F-B723-A2AC250696EC}"/>
                </a:ext>
              </a:extLst>
            </p:cNvPr>
            <p:cNvSpPr/>
            <p:nvPr/>
          </p:nvSpPr>
          <p:spPr>
            <a:xfrm>
              <a:off x="2095425" y="2067700"/>
              <a:ext cx="77500" cy="61700"/>
            </a:xfrm>
            <a:custGeom>
              <a:avLst/>
              <a:gdLst/>
              <a:ahLst/>
              <a:cxnLst/>
              <a:rect l="l" t="t" r="r" b="b"/>
              <a:pathLst>
                <a:path w="3100" h="2468" extrusionOk="0">
                  <a:moveTo>
                    <a:pt x="0" y="0"/>
                  </a:moveTo>
                  <a:lnTo>
                    <a:pt x="0" y="0"/>
                  </a:lnTo>
                  <a:cubicBezTo>
                    <a:pt x="666" y="1206"/>
                    <a:pt x="1779" y="2089"/>
                    <a:pt x="3099" y="2468"/>
                  </a:cubicBezTo>
                  <a:cubicBezTo>
                    <a:pt x="2893" y="1906"/>
                    <a:pt x="2732" y="1320"/>
                    <a:pt x="2594" y="735"/>
                  </a:cubicBezTo>
                  <a:cubicBezTo>
                    <a:pt x="1711" y="563"/>
                    <a:pt x="838" y="31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041;p37">
              <a:extLst>
                <a:ext uri="{FF2B5EF4-FFF2-40B4-BE49-F238E27FC236}">
                  <a16:creationId xmlns:a16="http://schemas.microsoft.com/office/drawing/2014/main" id="{BE753633-8716-459B-A6AC-3A34B8BA6374}"/>
                </a:ext>
              </a:extLst>
            </p:cNvPr>
            <p:cNvSpPr/>
            <p:nvPr/>
          </p:nvSpPr>
          <p:spPr>
            <a:xfrm>
              <a:off x="2079350" y="1882625"/>
              <a:ext cx="90700" cy="203750"/>
            </a:xfrm>
            <a:custGeom>
              <a:avLst/>
              <a:gdLst/>
              <a:ahLst/>
              <a:cxnLst/>
              <a:rect l="l" t="t" r="r" b="b"/>
              <a:pathLst>
                <a:path w="3628" h="8150" extrusionOk="0">
                  <a:moveTo>
                    <a:pt x="3628" y="1"/>
                  </a:moveTo>
                  <a:lnTo>
                    <a:pt x="3628" y="1"/>
                  </a:lnTo>
                  <a:cubicBezTo>
                    <a:pt x="1470" y="666"/>
                    <a:pt x="1" y="2663"/>
                    <a:pt x="1" y="4936"/>
                  </a:cubicBezTo>
                  <a:cubicBezTo>
                    <a:pt x="1" y="5797"/>
                    <a:pt x="219" y="6657"/>
                    <a:pt x="643" y="7415"/>
                  </a:cubicBezTo>
                  <a:cubicBezTo>
                    <a:pt x="1481" y="7725"/>
                    <a:pt x="2354" y="7977"/>
                    <a:pt x="3237" y="8149"/>
                  </a:cubicBezTo>
                  <a:cubicBezTo>
                    <a:pt x="2618" y="5452"/>
                    <a:pt x="2755" y="2629"/>
                    <a:pt x="362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042;p37">
              <a:extLst>
                <a:ext uri="{FF2B5EF4-FFF2-40B4-BE49-F238E27FC236}">
                  <a16:creationId xmlns:a16="http://schemas.microsoft.com/office/drawing/2014/main" id="{12005DA1-2BA1-4325-9C9F-04EED8D07FD6}"/>
                </a:ext>
              </a:extLst>
            </p:cNvPr>
            <p:cNvSpPr/>
            <p:nvPr/>
          </p:nvSpPr>
          <p:spPr>
            <a:xfrm>
              <a:off x="2226275" y="2090075"/>
              <a:ext cx="86375" cy="44225"/>
            </a:xfrm>
            <a:custGeom>
              <a:avLst/>
              <a:gdLst/>
              <a:ahLst/>
              <a:cxnLst/>
              <a:rect l="l" t="t" r="r" b="b"/>
              <a:pathLst>
                <a:path w="3455" h="1769" extrusionOk="0">
                  <a:moveTo>
                    <a:pt x="3019" y="1"/>
                  </a:moveTo>
                  <a:cubicBezTo>
                    <a:pt x="2262" y="122"/>
                    <a:pt x="1500" y="178"/>
                    <a:pt x="735" y="178"/>
                  </a:cubicBezTo>
                  <a:cubicBezTo>
                    <a:pt x="490" y="178"/>
                    <a:pt x="245" y="172"/>
                    <a:pt x="0" y="161"/>
                  </a:cubicBezTo>
                  <a:lnTo>
                    <a:pt x="0" y="161"/>
                  </a:lnTo>
                  <a:cubicBezTo>
                    <a:pt x="103" y="712"/>
                    <a:pt x="253" y="1240"/>
                    <a:pt x="425" y="1768"/>
                  </a:cubicBezTo>
                  <a:lnTo>
                    <a:pt x="2651" y="1768"/>
                  </a:lnTo>
                  <a:cubicBezTo>
                    <a:pt x="2915" y="1768"/>
                    <a:pt x="3191" y="1757"/>
                    <a:pt x="3455" y="1711"/>
                  </a:cubicBezTo>
                  <a:cubicBezTo>
                    <a:pt x="3283" y="1148"/>
                    <a:pt x="3145" y="574"/>
                    <a:pt x="301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043;p37">
              <a:extLst>
                <a:ext uri="{FF2B5EF4-FFF2-40B4-BE49-F238E27FC236}">
                  <a16:creationId xmlns:a16="http://schemas.microsoft.com/office/drawing/2014/main" id="{EB6955BB-3A57-4B48-8D61-9DEB7DAE07DB}"/>
                </a:ext>
              </a:extLst>
            </p:cNvPr>
            <p:cNvSpPr/>
            <p:nvPr/>
          </p:nvSpPr>
          <p:spPr>
            <a:xfrm>
              <a:off x="2211625" y="1876900"/>
              <a:ext cx="93850" cy="217650"/>
            </a:xfrm>
            <a:custGeom>
              <a:avLst/>
              <a:gdLst/>
              <a:ahLst/>
              <a:cxnLst/>
              <a:rect l="l" t="t" r="r" b="b"/>
              <a:pathLst>
                <a:path w="3754" h="8706" extrusionOk="0">
                  <a:moveTo>
                    <a:pt x="885" y="0"/>
                  </a:moveTo>
                  <a:cubicBezTo>
                    <a:pt x="253" y="2835"/>
                    <a:pt x="1" y="5888"/>
                    <a:pt x="575" y="8688"/>
                  </a:cubicBezTo>
                  <a:cubicBezTo>
                    <a:pt x="822" y="8699"/>
                    <a:pt x="1070" y="8705"/>
                    <a:pt x="1316" y="8705"/>
                  </a:cubicBezTo>
                  <a:cubicBezTo>
                    <a:pt x="2086" y="8705"/>
                    <a:pt x="2851" y="8649"/>
                    <a:pt x="3616" y="8528"/>
                  </a:cubicBezTo>
                  <a:cubicBezTo>
                    <a:pt x="3019" y="5739"/>
                    <a:pt x="2973" y="2846"/>
                    <a:pt x="3754" y="34"/>
                  </a:cubicBezTo>
                  <a:cubicBezTo>
                    <a:pt x="3582" y="12"/>
                    <a:pt x="3410" y="0"/>
                    <a:pt x="323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044;p37">
              <a:extLst>
                <a:ext uri="{FF2B5EF4-FFF2-40B4-BE49-F238E27FC236}">
                  <a16:creationId xmlns:a16="http://schemas.microsoft.com/office/drawing/2014/main" id="{868DDE10-AD79-46E2-997C-9CAB7BC48131}"/>
                </a:ext>
              </a:extLst>
            </p:cNvPr>
            <p:cNvSpPr/>
            <p:nvPr/>
          </p:nvSpPr>
          <p:spPr>
            <a:xfrm>
              <a:off x="2285950" y="1877750"/>
              <a:ext cx="135450" cy="212650"/>
            </a:xfrm>
            <a:custGeom>
              <a:avLst/>
              <a:gdLst/>
              <a:ahLst/>
              <a:cxnLst/>
              <a:rect l="l" t="t" r="r" b="b"/>
              <a:pathLst>
                <a:path w="5418" h="8506" extrusionOk="0">
                  <a:moveTo>
                    <a:pt x="781" y="0"/>
                  </a:moveTo>
                  <a:cubicBezTo>
                    <a:pt x="0" y="2824"/>
                    <a:pt x="46" y="5705"/>
                    <a:pt x="643" y="8505"/>
                  </a:cubicBezTo>
                  <a:cubicBezTo>
                    <a:pt x="2273" y="8253"/>
                    <a:pt x="3822" y="7702"/>
                    <a:pt x="5131" y="6806"/>
                  </a:cubicBezTo>
                  <a:cubicBezTo>
                    <a:pt x="5326" y="6267"/>
                    <a:pt x="5418" y="5693"/>
                    <a:pt x="5418" y="5131"/>
                  </a:cubicBezTo>
                  <a:cubicBezTo>
                    <a:pt x="5406" y="2480"/>
                    <a:pt x="3409" y="276"/>
                    <a:pt x="781" y="0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045;p37">
              <a:extLst>
                <a:ext uri="{FF2B5EF4-FFF2-40B4-BE49-F238E27FC236}">
                  <a16:creationId xmlns:a16="http://schemas.microsoft.com/office/drawing/2014/main" id="{80FA7C5A-F69D-42AF-AE36-BEA2CDB72589}"/>
                </a:ext>
              </a:extLst>
            </p:cNvPr>
            <p:cNvSpPr/>
            <p:nvPr/>
          </p:nvSpPr>
          <p:spPr>
            <a:xfrm>
              <a:off x="2302025" y="2047600"/>
              <a:ext cx="112200" cy="85250"/>
            </a:xfrm>
            <a:custGeom>
              <a:avLst/>
              <a:gdLst/>
              <a:ahLst/>
              <a:cxnLst/>
              <a:rect l="l" t="t" r="r" b="b"/>
              <a:pathLst>
                <a:path w="4488" h="3410" extrusionOk="0">
                  <a:moveTo>
                    <a:pt x="4488" y="1"/>
                  </a:moveTo>
                  <a:lnTo>
                    <a:pt x="4488" y="1"/>
                  </a:lnTo>
                  <a:cubicBezTo>
                    <a:pt x="3179" y="896"/>
                    <a:pt x="1630" y="1447"/>
                    <a:pt x="0" y="1700"/>
                  </a:cubicBezTo>
                  <a:cubicBezTo>
                    <a:pt x="115" y="2273"/>
                    <a:pt x="264" y="2847"/>
                    <a:pt x="425" y="3410"/>
                  </a:cubicBezTo>
                  <a:cubicBezTo>
                    <a:pt x="2296" y="3100"/>
                    <a:pt x="3856" y="1803"/>
                    <a:pt x="4488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046;p37">
              <a:extLst>
                <a:ext uri="{FF2B5EF4-FFF2-40B4-BE49-F238E27FC236}">
                  <a16:creationId xmlns:a16="http://schemas.microsoft.com/office/drawing/2014/main" id="{43B454A8-1027-4E55-9016-FADF6A9724A3}"/>
                </a:ext>
              </a:extLst>
            </p:cNvPr>
            <p:cNvSpPr/>
            <p:nvPr/>
          </p:nvSpPr>
          <p:spPr>
            <a:xfrm>
              <a:off x="2347925" y="1973875"/>
              <a:ext cx="29000" cy="24875"/>
            </a:xfrm>
            <a:custGeom>
              <a:avLst/>
              <a:gdLst/>
              <a:ahLst/>
              <a:cxnLst/>
              <a:rect l="l" t="t" r="r" b="b"/>
              <a:pathLst>
                <a:path w="1160" h="995" extrusionOk="0">
                  <a:moveTo>
                    <a:pt x="666" y="0"/>
                  </a:moveTo>
                  <a:cubicBezTo>
                    <a:pt x="219" y="0"/>
                    <a:pt x="0" y="528"/>
                    <a:pt x="310" y="850"/>
                  </a:cubicBezTo>
                  <a:cubicBezTo>
                    <a:pt x="414" y="950"/>
                    <a:pt x="539" y="995"/>
                    <a:pt x="662" y="995"/>
                  </a:cubicBezTo>
                  <a:cubicBezTo>
                    <a:pt x="918" y="995"/>
                    <a:pt x="1160" y="797"/>
                    <a:pt x="1160" y="494"/>
                  </a:cubicBezTo>
                  <a:cubicBezTo>
                    <a:pt x="1160" y="218"/>
                    <a:pt x="942" y="0"/>
                    <a:pt x="66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047;p37">
              <a:extLst>
                <a:ext uri="{FF2B5EF4-FFF2-40B4-BE49-F238E27FC236}">
                  <a16:creationId xmlns:a16="http://schemas.microsoft.com/office/drawing/2014/main" id="{AAFF84A5-A8D5-44AF-BCB2-ED8BEB5DA8E1}"/>
                </a:ext>
              </a:extLst>
            </p:cNvPr>
            <p:cNvSpPr/>
            <p:nvPr/>
          </p:nvSpPr>
          <p:spPr>
            <a:xfrm>
              <a:off x="2330425" y="2009450"/>
              <a:ext cx="58275" cy="58275"/>
            </a:xfrm>
            <a:custGeom>
              <a:avLst/>
              <a:gdLst/>
              <a:ahLst/>
              <a:cxnLst/>
              <a:rect l="l" t="t" r="r" b="b"/>
              <a:pathLst>
                <a:path w="2331" h="2331" extrusionOk="0">
                  <a:moveTo>
                    <a:pt x="1160" y="1"/>
                  </a:moveTo>
                  <a:cubicBezTo>
                    <a:pt x="517" y="1"/>
                    <a:pt x="0" y="517"/>
                    <a:pt x="0" y="1160"/>
                  </a:cubicBezTo>
                  <a:cubicBezTo>
                    <a:pt x="0" y="1814"/>
                    <a:pt x="517" y="2330"/>
                    <a:pt x="1160" y="2330"/>
                  </a:cubicBezTo>
                  <a:cubicBezTo>
                    <a:pt x="1802" y="2330"/>
                    <a:pt x="2330" y="1814"/>
                    <a:pt x="2330" y="1160"/>
                  </a:cubicBezTo>
                  <a:cubicBezTo>
                    <a:pt x="2330" y="517"/>
                    <a:pt x="1802" y="1"/>
                    <a:pt x="1160" y="1"/>
                  </a:cubicBezTo>
                  <a:close/>
                </a:path>
              </a:pathLst>
            </a:custGeom>
            <a:solidFill>
              <a:srgbClr val="F78F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048;p37">
              <a:extLst>
                <a:ext uri="{FF2B5EF4-FFF2-40B4-BE49-F238E27FC236}">
                  <a16:creationId xmlns:a16="http://schemas.microsoft.com/office/drawing/2014/main" id="{AEFB1CA5-6B76-446D-8A57-2AD482ABE731}"/>
                </a:ext>
              </a:extLst>
            </p:cNvPr>
            <p:cNvSpPr/>
            <p:nvPr/>
          </p:nvSpPr>
          <p:spPr>
            <a:xfrm>
              <a:off x="2069325" y="1756175"/>
              <a:ext cx="194225" cy="156600"/>
            </a:xfrm>
            <a:custGeom>
              <a:avLst/>
              <a:gdLst/>
              <a:ahLst/>
              <a:cxnLst/>
              <a:rect l="l" t="t" r="r" b="b"/>
              <a:pathLst>
                <a:path w="7769" h="6264" extrusionOk="0">
                  <a:moveTo>
                    <a:pt x="3470" y="0"/>
                  </a:moveTo>
                  <a:cubicBezTo>
                    <a:pt x="3015" y="0"/>
                    <a:pt x="2563" y="164"/>
                    <a:pt x="2146" y="537"/>
                  </a:cubicBezTo>
                  <a:cubicBezTo>
                    <a:pt x="0" y="2442"/>
                    <a:pt x="2043" y="4450"/>
                    <a:pt x="3409" y="5357"/>
                  </a:cubicBezTo>
                  <a:cubicBezTo>
                    <a:pt x="4384" y="6000"/>
                    <a:pt x="6852" y="6264"/>
                    <a:pt x="6852" y="6264"/>
                  </a:cubicBezTo>
                  <a:cubicBezTo>
                    <a:pt x="7768" y="3544"/>
                    <a:pt x="5584" y="0"/>
                    <a:pt x="347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pic>
        <p:nvPicPr>
          <p:cNvPr id="188" name="Picture 4" descr="Fir Tree Sticker by Kew Gardens for iOS &amp;amp; Android | GIPHY in 2021 | Good  morning beautiful gif, Flowers gif, Flower pictures">
            <a:extLst>
              <a:ext uri="{FF2B5EF4-FFF2-40B4-BE49-F238E27FC236}">
                <a16:creationId xmlns:a16="http://schemas.microsoft.com/office/drawing/2014/main" id="{4DCE6ED3-D1EE-4AE7-BD36-824B0AF9255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4942" y="3931388"/>
            <a:ext cx="1024787" cy="119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9" name="Picture 4" descr="Fir Tree Sticker by Kew Gardens for iOS &amp;amp; Android | GIPHY in 2021 | Good  morning beautiful gif, Flowers gif, Flower pictures">
            <a:extLst>
              <a:ext uri="{FF2B5EF4-FFF2-40B4-BE49-F238E27FC236}">
                <a16:creationId xmlns:a16="http://schemas.microsoft.com/office/drawing/2014/main" id="{314FF292-ED77-4F7D-9073-9AEA765B497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132" y="3922109"/>
            <a:ext cx="1024787" cy="119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0" name="Picture 4" descr="Fir Tree Sticker by Kew Gardens for iOS &amp;amp; Android | GIPHY in 2021 | Good  morning beautiful gif, Flowers gif, Flower pictures">
            <a:extLst>
              <a:ext uri="{FF2B5EF4-FFF2-40B4-BE49-F238E27FC236}">
                <a16:creationId xmlns:a16="http://schemas.microsoft.com/office/drawing/2014/main" id="{53390DF6-DD0C-48B3-A08C-FD3464A34AA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5819" y="3888898"/>
            <a:ext cx="1024787" cy="119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1" name="Picture 4" descr="Fir Tree Sticker by Kew Gardens for iOS &amp;amp; Android | GIPHY in 2021 | Good  morning beautiful gif, Flowers gif, Flower pictures">
            <a:extLst>
              <a:ext uri="{FF2B5EF4-FFF2-40B4-BE49-F238E27FC236}">
                <a16:creationId xmlns:a16="http://schemas.microsoft.com/office/drawing/2014/main" id="{079C33E9-F7EF-4276-A35B-D9A7C4FF38B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390" y="3945227"/>
            <a:ext cx="1024787" cy="119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2" name="Picture 4" descr="Fir Tree Sticker by Kew Gardens for iOS &amp;amp; Android | GIPHY in 2021 | Good  morning beautiful gif, Flowers gif, Flower pictures">
            <a:extLst>
              <a:ext uri="{FF2B5EF4-FFF2-40B4-BE49-F238E27FC236}">
                <a16:creationId xmlns:a16="http://schemas.microsoft.com/office/drawing/2014/main" id="{718DF19B-95AF-44ED-ADB2-8F619CE8CD2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8688" y="3922108"/>
            <a:ext cx="1024787" cy="119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3" name="Picture 4" descr="Fir Tree Sticker by Kew Gardens for iOS &amp;amp; Android | GIPHY in 2021 | Good  morning beautiful gif, Flowers gif, Flower pictures">
            <a:extLst>
              <a:ext uri="{FF2B5EF4-FFF2-40B4-BE49-F238E27FC236}">
                <a16:creationId xmlns:a16="http://schemas.microsoft.com/office/drawing/2014/main" id="{6180F381-AF60-4778-B83A-CAAE35F58E5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5704" y="3917427"/>
            <a:ext cx="1024787" cy="119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" name="Picture 4" descr="Fir Tree Sticker by Kew Gardens for iOS &amp;amp; Android | GIPHY in 2021 | Good  morning beautiful gif, Flowers gif, Flower pictures">
            <a:extLst>
              <a:ext uri="{FF2B5EF4-FFF2-40B4-BE49-F238E27FC236}">
                <a16:creationId xmlns:a16="http://schemas.microsoft.com/office/drawing/2014/main" id="{F92366B9-0085-477F-B5E7-D53EB3D22C9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1645" y="3917714"/>
            <a:ext cx="1024787" cy="119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5" name="Picture 4" descr="Fir Tree Sticker by Kew Gardens for iOS &amp;amp; Android | GIPHY in 2021 | Good  morning beautiful gif, Flowers gif, Flower pictures">
            <a:extLst>
              <a:ext uri="{FF2B5EF4-FFF2-40B4-BE49-F238E27FC236}">
                <a16:creationId xmlns:a16="http://schemas.microsoft.com/office/drawing/2014/main" id="{18C4577F-3762-481E-8D68-43FB5200171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3076" y="3917427"/>
            <a:ext cx="1024787" cy="119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6" name="Picture 6" descr="Grass gras GIF - Find on GIFER">
            <a:extLst>
              <a:ext uri="{FF2B5EF4-FFF2-40B4-BE49-F238E27FC236}">
                <a16:creationId xmlns:a16="http://schemas.microsoft.com/office/drawing/2014/main" id="{1B797681-A116-4E53-8C1C-48E9BE638F6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4" y="3000375"/>
            <a:ext cx="45720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7" name="Picture 6" descr="Grass gras GIF - Find on GIFER">
            <a:extLst>
              <a:ext uri="{FF2B5EF4-FFF2-40B4-BE49-F238E27FC236}">
                <a16:creationId xmlns:a16="http://schemas.microsoft.com/office/drawing/2014/main" id="{F9AEC2F0-2AA0-4297-9071-B604919AB08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000375"/>
            <a:ext cx="45720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8" name="Picture 8" descr="Pin by Julia Yuen on Animados in 2021 | Cartoon clip art, Animated  emoticons, Good morning animation">
            <a:extLst>
              <a:ext uri="{FF2B5EF4-FFF2-40B4-BE49-F238E27FC236}">
                <a16:creationId xmlns:a16="http://schemas.microsoft.com/office/drawing/2014/main" id="{4D1613A7-26DC-4210-9EDB-BD5F67B8246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9177" y="-152791"/>
            <a:ext cx="1619838" cy="161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9" name="Picture 14" descr="TKB TUẦN LẺ NĂM HỌC 2020-2021">
            <a:extLst>
              <a:ext uri="{FF2B5EF4-FFF2-40B4-BE49-F238E27FC236}">
                <a16:creationId xmlns:a16="http://schemas.microsoft.com/office/drawing/2014/main" id="{B0E44D9B-B891-42AF-9C8A-E808ED66E0E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4251" y="335068"/>
            <a:ext cx="1399489" cy="1399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0" name="Picture 14" descr="TKB TUẦN LẺ NĂM HỌC 2020-2021">
            <a:extLst>
              <a:ext uri="{FF2B5EF4-FFF2-40B4-BE49-F238E27FC236}">
                <a16:creationId xmlns:a16="http://schemas.microsoft.com/office/drawing/2014/main" id="{7A69A6C8-E48F-44D6-814B-BC6C17ADE97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6720" y="791457"/>
            <a:ext cx="962286" cy="962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1" name="Đồng hồ đếm ngược 15 giây có âm thanh sinh động">
            <a:hlinkClick r:id="" action="ppaction://media"/>
            <a:extLst>
              <a:ext uri="{FF2B5EF4-FFF2-40B4-BE49-F238E27FC236}">
                <a16:creationId xmlns:a16="http://schemas.microsoft.com/office/drawing/2014/main" id="{A9275F18-CA02-40E1-8DB9-C1AAF6913BA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0" y="-1012"/>
            <a:ext cx="962381" cy="541339"/>
          </a:xfrm>
          <a:prstGeom prst="rect">
            <a:avLst/>
          </a:prstGeom>
        </p:spPr>
      </p:pic>
      <p:pic>
        <p:nvPicPr>
          <p:cNvPr id="202" name="Picture 2" descr="Bee cartoon Royalty Free Vector Image - VectorStock">
            <a:extLst>
              <a:ext uri="{FF2B5EF4-FFF2-40B4-BE49-F238E27FC236}">
                <a16:creationId xmlns:a16="http://schemas.microsoft.com/office/drawing/2014/main" id="{552A8997-1043-4D3F-ACFF-532293A311D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2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28705" b="89935" l="0" r="95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27" t="34081" r="44602" b="12542"/>
          <a:stretch/>
        </p:blipFill>
        <p:spPr bwMode="auto">
          <a:xfrm>
            <a:off x="219735" y="1542592"/>
            <a:ext cx="1304200" cy="1550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3" name="Google Shape;1031;p37">
            <a:extLst>
              <a:ext uri="{FF2B5EF4-FFF2-40B4-BE49-F238E27FC236}">
                <a16:creationId xmlns:a16="http://schemas.microsoft.com/office/drawing/2014/main" id="{9C65EB69-42C7-49C4-85C4-4344F6140274}"/>
              </a:ext>
            </a:extLst>
          </p:cNvPr>
          <p:cNvGrpSpPr/>
          <p:nvPr/>
        </p:nvGrpSpPr>
        <p:grpSpPr>
          <a:xfrm flipH="1">
            <a:off x="4950556" y="2531108"/>
            <a:ext cx="474347" cy="403010"/>
            <a:chOff x="2013650" y="1733325"/>
            <a:chExt cx="407750" cy="445875"/>
          </a:xfrm>
        </p:grpSpPr>
        <p:sp>
          <p:nvSpPr>
            <p:cNvPr id="204" name="Google Shape;1032;p37">
              <a:extLst>
                <a:ext uri="{FF2B5EF4-FFF2-40B4-BE49-F238E27FC236}">
                  <a16:creationId xmlns:a16="http://schemas.microsoft.com/office/drawing/2014/main" id="{EB8E4216-8AE4-462F-8AE9-19192E685B65}"/>
                </a:ext>
              </a:extLst>
            </p:cNvPr>
            <p:cNvSpPr/>
            <p:nvPr/>
          </p:nvSpPr>
          <p:spPr>
            <a:xfrm>
              <a:off x="2013650" y="1998550"/>
              <a:ext cx="72900" cy="42200"/>
            </a:xfrm>
            <a:custGeom>
              <a:avLst/>
              <a:gdLst/>
              <a:ahLst/>
              <a:cxnLst/>
              <a:rect l="l" t="t" r="r" b="b"/>
              <a:pathLst>
                <a:path w="2916" h="1688" extrusionOk="0">
                  <a:moveTo>
                    <a:pt x="2916" y="0"/>
                  </a:moveTo>
                  <a:lnTo>
                    <a:pt x="0" y="838"/>
                  </a:lnTo>
                  <a:lnTo>
                    <a:pt x="2916" y="1688"/>
                  </a:lnTo>
                  <a:lnTo>
                    <a:pt x="291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1033;p37">
              <a:extLst>
                <a:ext uri="{FF2B5EF4-FFF2-40B4-BE49-F238E27FC236}">
                  <a16:creationId xmlns:a16="http://schemas.microsoft.com/office/drawing/2014/main" id="{059D80BD-9811-4D1B-B380-F0412484F701}"/>
                </a:ext>
              </a:extLst>
            </p:cNvPr>
            <p:cNvSpPr/>
            <p:nvPr/>
          </p:nvSpPr>
          <p:spPr>
            <a:xfrm>
              <a:off x="2124975" y="1733325"/>
              <a:ext cx="176625" cy="179450"/>
            </a:xfrm>
            <a:custGeom>
              <a:avLst/>
              <a:gdLst/>
              <a:ahLst/>
              <a:cxnLst/>
              <a:rect l="l" t="t" r="r" b="b"/>
              <a:pathLst>
                <a:path w="7065" h="7178" extrusionOk="0">
                  <a:moveTo>
                    <a:pt x="3453" y="0"/>
                  </a:moveTo>
                  <a:cubicBezTo>
                    <a:pt x="3206" y="0"/>
                    <a:pt x="2946" y="49"/>
                    <a:pt x="2675" y="154"/>
                  </a:cubicBezTo>
                  <a:cubicBezTo>
                    <a:pt x="1" y="1198"/>
                    <a:pt x="1206" y="3792"/>
                    <a:pt x="2170" y="5112"/>
                  </a:cubicBezTo>
                  <a:cubicBezTo>
                    <a:pt x="2858" y="6064"/>
                    <a:pt x="5085" y="7178"/>
                    <a:pt x="5085" y="7178"/>
                  </a:cubicBezTo>
                  <a:cubicBezTo>
                    <a:pt x="7065" y="4719"/>
                    <a:pt x="5885" y="0"/>
                    <a:pt x="345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1034;p37">
              <a:extLst>
                <a:ext uri="{FF2B5EF4-FFF2-40B4-BE49-F238E27FC236}">
                  <a16:creationId xmlns:a16="http://schemas.microsoft.com/office/drawing/2014/main" id="{54C69F0D-FFBF-4EB1-B8FA-A5463CCA0626}"/>
                </a:ext>
              </a:extLst>
            </p:cNvPr>
            <p:cNvSpPr/>
            <p:nvPr/>
          </p:nvSpPr>
          <p:spPr>
            <a:xfrm>
              <a:off x="2124450" y="2109350"/>
              <a:ext cx="34550" cy="62175"/>
            </a:xfrm>
            <a:custGeom>
              <a:avLst/>
              <a:gdLst/>
              <a:ahLst/>
              <a:cxnLst/>
              <a:rect l="l" t="t" r="r" b="b"/>
              <a:pathLst>
                <a:path w="1382" h="2487" extrusionOk="0">
                  <a:moveTo>
                    <a:pt x="961" y="1"/>
                  </a:moveTo>
                  <a:cubicBezTo>
                    <a:pt x="823" y="1"/>
                    <a:pt x="682" y="70"/>
                    <a:pt x="618" y="228"/>
                  </a:cubicBezTo>
                  <a:cubicBezTo>
                    <a:pt x="377" y="825"/>
                    <a:pt x="194" y="1433"/>
                    <a:pt x="56" y="2053"/>
                  </a:cubicBezTo>
                  <a:cubicBezTo>
                    <a:pt x="1" y="2315"/>
                    <a:pt x="219" y="2486"/>
                    <a:pt x="425" y="2486"/>
                  </a:cubicBezTo>
                  <a:cubicBezTo>
                    <a:pt x="561" y="2486"/>
                    <a:pt x="692" y="2411"/>
                    <a:pt x="733" y="2237"/>
                  </a:cubicBezTo>
                  <a:cubicBezTo>
                    <a:pt x="859" y="1617"/>
                    <a:pt x="1043" y="1009"/>
                    <a:pt x="1284" y="423"/>
                  </a:cubicBezTo>
                  <a:cubicBezTo>
                    <a:pt x="1382" y="166"/>
                    <a:pt x="1175" y="1"/>
                    <a:pt x="96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1035;p37">
              <a:extLst>
                <a:ext uri="{FF2B5EF4-FFF2-40B4-BE49-F238E27FC236}">
                  <a16:creationId xmlns:a16="http://schemas.microsoft.com/office/drawing/2014/main" id="{DE3FA25C-A62A-4D71-AC10-DF081BD44586}"/>
                </a:ext>
              </a:extLst>
            </p:cNvPr>
            <p:cNvSpPr/>
            <p:nvPr/>
          </p:nvSpPr>
          <p:spPr>
            <a:xfrm>
              <a:off x="2186950" y="2116975"/>
              <a:ext cx="20550" cy="62225"/>
            </a:xfrm>
            <a:custGeom>
              <a:avLst/>
              <a:gdLst/>
              <a:ahLst/>
              <a:cxnLst/>
              <a:rect l="l" t="t" r="r" b="b"/>
              <a:pathLst>
                <a:path w="822" h="2489" extrusionOk="0">
                  <a:moveTo>
                    <a:pt x="478" y="1"/>
                  </a:moveTo>
                  <a:cubicBezTo>
                    <a:pt x="305" y="1"/>
                    <a:pt x="127" y="113"/>
                    <a:pt x="116" y="336"/>
                  </a:cubicBezTo>
                  <a:cubicBezTo>
                    <a:pt x="93" y="945"/>
                    <a:pt x="58" y="1553"/>
                    <a:pt x="12" y="2161"/>
                  </a:cubicBezTo>
                  <a:cubicBezTo>
                    <a:pt x="1" y="2379"/>
                    <a:pt x="167" y="2488"/>
                    <a:pt x="341" y="2488"/>
                  </a:cubicBezTo>
                  <a:cubicBezTo>
                    <a:pt x="514" y="2488"/>
                    <a:pt x="695" y="2379"/>
                    <a:pt x="712" y="2161"/>
                  </a:cubicBezTo>
                  <a:cubicBezTo>
                    <a:pt x="747" y="1553"/>
                    <a:pt x="781" y="945"/>
                    <a:pt x="816" y="336"/>
                  </a:cubicBezTo>
                  <a:cubicBezTo>
                    <a:pt x="821" y="113"/>
                    <a:pt x="652" y="1"/>
                    <a:pt x="47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1036;p37">
              <a:extLst>
                <a:ext uri="{FF2B5EF4-FFF2-40B4-BE49-F238E27FC236}">
                  <a16:creationId xmlns:a16="http://schemas.microsoft.com/office/drawing/2014/main" id="{35375167-BF36-4E16-8F1F-16F993D1311C}"/>
                </a:ext>
              </a:extLst>
            </p:cNvPr>
            <p:cNvSpPr/>
            <p:nvPr/>
          </p:nvSpPr>
          <p:spPr>
            <a:xfrm>
              <a:off x="2261850" y="2116975"/>
              <a:ext cx="24800" cy="62025"/>
            </a:xfrm>
            <a:custGeom>
              <a:avLst/>
              <a:gdLst/>
              <a:ahLst/>
              <a:cxnLst/>
              <a:rect l="l" t="t" r="r" b="b"/>
              <a:pathLst>
                <a:path w="992" h="2481" extrusionOk="0">
                  <a:moveTo>
                    <a:pt x="343" y="1"/>
                  </a:moveTo>
                  <a:cubicBezTo>
                    <a:pt x="170" y="1"/>
                    <a:pt x="0" y="113"/>
                    <a:pt x="12" y="336"/>
                  </a:cubicBezTo>
                  <a:cubicBezTo>
                    <a:pt x="35" y="968"/>
                    <a:pt x="115" y="1610"/>
                    <a:pt x="264" y="2230"/>
                  </a:cubicBezTo>
                  <a:cubicBezTo>
                    <a:pt x="306" y="2405"/>
                    <a:pt x="438" y="2480"/>
                    <a:pt x="574" y="2480"/>
                  </a:cubicBezTo>
                  <a:cubicBezTo>
                    <a:pt x="778" y="2480"/>
                    <a:pt x="992" y="2312"/>
                    <a:pt x="930" y="2058"/>
                  </a:cubicBezTo>
                  <a:cubicBezTo>
                    <a:pt x="804" y="1484"/>
                    <a:pt x="723" y="910"/>
                    <a:pt x="700" y="336"/>
                  </a:cubicBezTo>
                  <a:cubicBezTo>
                    <a:pt x="695" y="113"/>
                    <a:pt x="517" y="1"/>
                    <a:pt x="34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1037;p37">
              <a:extLst>
                <a:ext uri="{FF2B5EF4-FFF2-40B4-BE49-F238E27FC236}">
                  <a16:creationId xmlns:a16="http://schemas.microsoft.com/office/drawing/2014/main" id="{4BE65405-2325-48CB-AAEE-23F6959BA397}"/>
                </a:ext>
              </a:extLst>
            </p:cNvPr>
            <p:cNvSpPr/>
            <p:nvPr/>
          </p:nvSpPr>
          <p:spPr>
            <a:xfrm>
              <a:off x="2310350" y="2112000"/>
              <a:ext cx="35200" cy="56075"/>
            </a:xfrm>
            <a:custGeom>
              <a:avLst/>
              <a:gdLst/>
              <a:ahLst/>
              <a:cxnLst/>
              <a:rect l="l" t="t" r="r" b="b"/>
              <a:pathLst>
                <a:path w="1408" h="2243" extrusionOk="0">
                  <a:moveTo>
                    <a:pt x="465" y="1"/>
                  </a:moveTo>
                  <a:cubicBezTo>
                    <a:pt x="242" y="1"/>
                    <a:pt x="0" y="252"/>
                    <a:pt x="126" y="535"/>
                  </a:cubicBezTo>
                  <a:cubicBezTo>
                    <a:pt x="333" y="1006"/>
                    <a:pt x="505" y="1499"/>
                    <a:pt x="654" y="1993"/>
                  </a:cubicBezTo>
                  <a:cubicBezTo>
                    <a:pt x="709" y="2167"/>
                    <a:pt x="848" y="2242"/>
                    <a:pt x="987" y="2242"/>
                  </a:cubicBezTo>
                  <a:cubicBezTo>
                    <a:pt x="1197" y="2242"/>
                    <a:pt x="1407" y="2071"/>
                    <a:pt x="1331" y="1809"/>
                  </a:cubicBezTo>
                  <a:cubicBezTo>
                    <a:pt x="1159" y="1258"/>
                    <a:pt x="953" y="707"/>
                    <a:pt x="723" y="180"/>
                  </a:cubicBezTo>
                  <a:cubicBezTo>
                    <a:pt x="665" y="53"/>
                    <a:pt x="567" y="1"/>
                    <a:pt x="46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1038;p37">
              <a:extLst>
                <a:ext uri="{FF2B5EF4-FFF2-40B4-BE49-F238E27FC236}">
                  <a16:creationId xmlns:a16="http://schemas.microsoft.com/office/drawing/2014/main" id="{43CAE60B-C878-404B-AF06-5D78ABE7A94A}"/>
                </a:ext>
              </a:extLst>
            </p:cNvPr>
            <p:cNvSpPr/>
            <p:nvPr/>
          </p:nvSpPr>
          <p:spPr>
            <a:xfrm>
              <a:off x="2160550" y="2086050"/>
              <a:ext cx="76650" cy="48250"/>
            </a:xfrm>
            <a:custGeom>
              <a:avLst/>
              <a:gdLst/>
              <a:ahLst/>
              <a:cxnLst/>
              <a:rect l="l" t="t" r="r" b="b"/>
              <a:pathLst>
                <a:path w="3066" h="1930" extrusionOk="0">
                  <a:moveTo>
                    <a:pt x="1" y="1"/>
                  </a:moveTo>
                  <a:lnTo>
                    <a:pt x="1" y="1"/>
                  </a:lnTo>
                  <a:cubicBezTo>
                    <a:pt x="127" y="586"/>
                    <a:pt x="288" y="1172"/>
                    <a:pt x="494" y="1734"/>
                  </a:cubicBezTo>
                  <a:cubicBezTo>
                    <a:pt x="953" y="1872"/>
                    <a:pt x="1424" y="1929"/>
                    <a:pt x="1895" y="1929"/>
                  </a:cubicBezTo>
                  <a:lnTo>
                    <a:pt x="3065" y="1929"/>
                  </a:lnTo>
                  <a:cubicBezTo>
                    <a:pt x="2882" y="1401"/>
                    <a:pt x="2744" y="873"/>
                    <a:pt x="2629" y="322"/>
                  </a:cubicBezTo>
                  <a:cubicBezTo>
                    <a:pt x="1745" y="288"/>
                    <a:pt x="862" y="173"/>
                    <a:pt x="1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1039;p37">
              <a:extLst>
                <a:ext uri="{FF2B5EF4-FFF2-40B4-BE49-F238E27FC236}">
                  <a16:creationId xmlns:a16="http://schemas.microsoft.com/office/drawing/2014/main" id="{4FFC2D50-3A89-4B0A-9962-FBE0CFD90503}"/>
                </a:ext>
              </a:extLst>
            </p:cNvPr>
            <p:cNvSpPr/>
            <p:nvPr/>
          </p:nvSpPr>
          <p:spPr>
            <a:xfrm>
              <a:off x="2145075" y="1876900"/>
              <a:ext cx="88675" cy="217225"/>
            </a:xfrm>
            <a:custGeom>
              <a:avLst/>
              <a:gdLst/>
              <a:ahLst/>
              <a:cxnLst/>
              <a:rect l="l" t="t" r="r" b="b"/>
              <a:pathLst>
                <a:path w="3547" h="8689" extrusionOk="0">
                  <a:moveTo>
                    <a:pt x="2514" y="0"/>
                  </a:moveTo>
                  <a:cubicBezTo>
                    <a:pt x="2009" y="0"/>
                    <a:pt x="1492" y="80"/>
                    <a:pt x="999" y="230"/>
                  </a:cubicBezTo>
                  <a:cubicBezTo>
                    <a:pt x="126" y="2858"/>
                    <a:pt x="0" y="5670"/>
                    <a:pt x="608" y="8367"/>
                  </a:cubicBezTo>
                  <a:cubicBezTo>
                    <a:pt x="1481" y="8539"/>
                    <a:pt x="2364" y="8654"/>
                    <a:pt x="3248" y="8688"/>
                  </a:cubicBezTo>
                  <a:cubicBezTo>
                    <a:pt x="2663" y="5888"/>
                    <a:pt x="2915" y="2835"/>
                    <a:pt x="3547" y="0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1040;p37">
              <a:extLst>
                <a:ext uri="{FF2B5EF4-FFF2-40B4-BE49-F238E27FC236}">
                  <a16:creationId xmlns:a16="http://schemas.microsoft.com/office/drawing/2014/main" id="{09284081-1A49-4C74-8E1E-01933723C152}"/>
                </a:ext>
              </a:extLst>
            </p:cNvPr>
            <p:cNvSpPr/>
            <p:nvPr/>
          </p:nvSpPr>
          <p:spPr>
            <a:xfrm>
              <a:off x="2095425" y="2067700"/>
              <a:ext cx="77500" cy="61700"/>
            </a:xfrm>
            <a:custGeom>
              <a:avLst/>
              <a:gdLst/>
              <a:ahLst/>
              <a:cxnLst/>
              <a:rect l="l" t="t" r="r" b="b"/>
              <a:pathLst>
                <a:path w="3100" h="2468" extrusionOk="0">
                  <a:moveTo>
                    <a:pt x="0" y="0"/>
                  </a:moveTo>
                  <a:lnTo>
                    <a:pt x="0" y="0"/>
                  </a:lnTo>
                  <a:cubicBezTo>
                    <a:pt x="666" y="1206"/>
                    <a:pt x="1779" y="2089"/>
                    <a:pt x="3099" y="2468"/>
                  </a:cubicBezTo>
                  <a:cubicBezTo>
                    <a:pt x="2893" y="1906"/>
                    <a:pt x="2732" y="1320"/>
                    <a:pt x="2594" y="735"/>
                  </a:cubicBezTo>
                  <a:cubicBezTo>
                    <a:pt x="1711" y="563"/>
                    <a:pt x="838" y="31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1041;p37">
              <a:extLst>
                <a:ext uri="{FF2B5EF4-FFF2-40B4-BE49-F238E27FC236}">
                  <a16:creationId xmlns:a16="http://schemas.microsoft.com/office/drawing/2014/main" id="{339485BD-B3CE-4CBE-A28B-B522DEFB170B}"/>
                </a:ext>
              </a:extLst>
            </p:cNvPr>
            <p:cNvSpPr/>
            <p:nvPr/>
          </p:nvSpPr>
          <p:spPr>
            <a:xfrm>
              <a:off x="2079350" y="1882625"/>
              <a:ext cx="90700" cy="203750"/>
            </a:xfrm>
            <a:custGeom>
              <a:avLst/>
              <a:gdLst/>
              <a:ahLst/>
              <a:cxnLst/>
              <a:rect l="l" t="t" r="r" b="b"/>
              <a:pathLst>
                <a:path w="3628" h="8150" extrusionOk="0">
                  <a:moveTo>
                    <a:pt x="3628" y="1"/>
                  </a:moveTo>
                  <a:lnTo>
                    <a:pt x="3628" y="1"/>
                  </a:lnTo>
                  <a:cubicBezTo>
                    <a:pt x="1470" y="666"/>
                    <a:pt x="1" y="2663"/>
                    <a:pt x="1" y="4936"/>
                  </a:cubicBezTo>
                  <a:cubicBezTo>
                    <a:pt x="1" y="5797"/>
                    <a:pt x="219" y="6657"/>
                    <a:pt x="643" y="7415"/>
                  </a:cubicBezTo>
                  <a:cubicBezTo>
                    <a:pt x="1481" y="7725"/>
                    <a:pt x="2354" y="7977"/>
                    <a:pt x="3237" y="8149"/>
                  </a:cubicBezTo>
                  <a:cubicBezTo>
                    <a:pt x="2618" y="5452"/>
                    <a:pt x="2755" y="2629"/>
                    <a:pt x="362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1042;p37">
              <a:extLst>
                <a:ext uri="{FF2B5EF4-FFF2-40B4-BE49-F238E27FC236}">
                  <a16:creationId xmlns:a16="http://schemas.microsoft.com/office/drawing/2014/main" id="{8A60F29E-7DE0-4265-872B-29A1AAD39572}"/>
                </a:ext>
              </a:extLst>
            </p:cNvPr>
            <p:cNvSpPr/>
            <p:nvPr/>
          </p:nvSpPr>
          <p:spPr>
            <a:xfrm>
              <a:off x="2226275" y="2090075"/>
              <a:ext cx="86375" cy="44225"/>
            </a:xfrm>
            <a:custGeom>
              <a:avLst/>
              <a:gdLst/>
              <a:ahLst/>
              <a:cxnLst/>
              <a:rect l="l" t="t" r="r" b="b"/>
              <a:pathLst>
                <a:path w="3455" h="1769" extrusionOk="0">
                  <a:moveTo>
                    <a:pt x="3019" y="1"/>
                  </a:moveTo>
                  <a:cubicBezTo>
                    <a:pt x="2262" y="122"/>
                    <a:pt x="1500" y="178"/>
                    <a:pt x="735" y="178"/>
                  </a:cubicBezTo>
                  <a:cubicBezTo>
                    <a:pt x="490" y="178"/>
                    <a:pt x="245" y="172"/>
                    <a:pt x="0" y="161"/>
                  </a:cubicBezTo>
                  <a:lnTo>
                    <a:pt x="0" y="161"/>
                  </a:lnTo>
                  <a:cubicBezTo>
                    <a:pt x="103" y="712"/>
                    <a:pt x="253" y="1240"/>
                    <a:pt x="425" y="1768"/>
                  </a:cubicBezTo>
                  <a:lnTo>
                    <a:pt x="2651" y="1768"/>
                  </a:lnTo>
                  <a:cubicBezTo>
                    <a:pt x="2915" y="1768"/>
                    <a:pt x="3191" y="1757"/>
                    <a:pt x="3455" y="1711"/>
                  </a:cubicBezTo>
                  <a:cubicBezTo>
                    <a:pt x="3283" y="1148"/>
                    <a:pt x="3145" y="574"/>
                    <a:pt x="301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1043;p37">
              <a:extLst>
                <a:ext uri="{FF2B5EF4-FFF2-40B4-BE49-F238E27FC236}">
                  <a16:creationId xmlns:a16="http://schemas.microsoft.com/office/drawing/2014/main" id="{2CDBDC57-1A90-4136-9913-FA71B30679E7}"/>
                </a:ext>
              </a:extLst>
            </p:cNvPr>
            <p:cNvSpPr/>
            <p:nvPr/>
          </p:nvSpPr>
          <p:spPr>
            <a:xfrm>
              <a:off x="2211625" y="1876900"/>
              <a:ext cx="93850" cy="217650"/>
            </a:xfrm>
            <a:custGeom>
              <a:avLst/>
              <a:gdLst/>
              <a:ahLst/>
              <a:cxnLst/>
              <a:rect l="l" t="t" r="r" b="b"/>
              <a:pathLst>
                <a:path w="3754" h="8706" extrusionOk="0">
                  <a:moveTo>
                    <a:pt x="885" y="0"/>
                  </a:moveTo>
                  <a:cubicBezTo>
                    <a:pt x="253" y="2835"/>
                    <a:pt x="1" y="5888"/>
                    <a:pt x="575" y="8688"/>
                  </a:cubicBezTo>
                  <a:cubicBezTo>
                    <a:pt x="822" y="8699"/>
                    <a:pt x="1070" y="8705"/>
                    <a:pt x="1316" y="8705"/>
                  </a:cubicBezTo>
                  <a:cubicBezTo>
                    <a:pt x="2086" y="8705"/>
                    <a:pt x="2851" y="8649"/>
                    <a:pt x="3616" y="8528"/>
                  </a:cubicBezTo>
                  <a:cubicBezTo>
                    <a:pt x="3019" y="5739"/>
                    <a:pt x="2973" y="2846"/>
                    <a:pt x="3754" y="34"/>
                  </a:cubicBezTo>
                  <a:cubicBezTo>
                    <a:pt x="3582" y="12"/>
                    <a:pt x="3410" y="0"/>
                    <a:pt x="323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1044;p37">
              <a:extLst>
                <a:ext uri="{FF2B5EF4-FFF2-40B4-BE49-F238E27FC236}">
                  <a16:creationId xmlns:a16="http://schemas.microsoft.com/office/drawing/2014/main" id="{7EBD3803-6AB9-48AA-AED6-D39407295493}"/>
                </a:ext>
              </a:extLst>
            </p:cNvPr>
            <p:cNvSpPr/>
            <p:nvPr/>
          </p:nvSpPr>
          <p:spPr>
            <a:xfrm>
              <a:off x="2285950" y="1877750"/>
              <a:ext cx="135450" cy="212650"/>
            </a:xfrm>
            <a:custGeom>
              <a:avLst/>
              <a:gdLst/>
              <a:ahLst/>
              <a:cxnLst/>
              <a:rect l="l" t="t" r="r" b="b"/>
              <a:pathLst>
                <a:path w="5418" h="8506" extrusionOk="0">
                  <a:moveTo>
                    <a:pt x="781" y="0"/>
                  </a:moveTo>
                  <a:cubicBezTo>
                    <a:pt x="0" y="2824"/>
                    <a:pt x="46" y="5705"/>
                    <a:pt x="643" y="8505"/>
                  </a:cubicBezTo>
                  <a:cubicBezTo>
                    <a:pt x="2273" y="8253"/>
                    <a:pt x="3822" y="7702"/>
                    <a:pt x="5131" y="6806"/>
                  </a:cubicBezTo>
                  <a:cubicBezTo>
                    <a:pt x="5326" y="6267"/>
                    <a:pt x="5418" y="5693"/>
                    <a:pt x="5418" y="5131"/>
                  </a:cubicBezTo>
                  <a:cubicBezTo>
                    <a:pt x="5406" y="2480"/>
                    <a:pt x="3409" y="276"/>
                    <a:pt x="781" y="0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1045;p37">
              <a:extLst>
                <a:ext uri="{FF2B5EF4-FFF2-40B4-BE49-F238E27FC236}">
                  <a16:creationId xmlns:a16="http://schemas.microsoft.com/office/drawing/2014/main" id="{5AB32DDF-21BD-471B-A539-8BBD38C40374}"/>
                </a:ext>
              </a:extLst>
            </p:cNvPr>
            <p:cNvSpPr/>
            <p:nvPr/>
          </p:nvSpPr>
          <p:spPr>
            <a:xfrm>
              <a:off x="2302025" y="2047600"/>
              <a:ext cx="112200" cy="85250"/>
            </a:xfrm>
            <a:custGeom>
              <a:avLst/>
              <a:gdLst/>
              <a:ahLst/>
              <a:cxnLst/>
              <a:rect l="l" t="t" r="r" b="b"/>
              <a:pathLst>
                <a:path w="4488" h="3410" extrusionOk="0">
                  <a:moveTo>
                    <a:pt x="4488" y="1"/>
                  </a:moveTo>
                  <a:lnTo>
                    <a:pt x="4488" y="1"/>
                  </a:lnTo>
                  <a:cubicBezTo>
                    <a:pt x="3179" y="896"/>
                    <a:pt x="1630" y="1447"/>
                    <a:pt x="0" y="1700"/>
                  </a:cubicBezTo>
                  <a:cubicBezTo>
                    <a:pt x="115" y="2273"/>
                    <a:pt x="264" y="2847"/>
                    <a:pt x="425" y="3410"/>
                  </a:cubicBezTo>
                  <a:cubicBezTo>
                    <a:pt x="2296" y="3100"/>
                    <a:pt x="3856" y="1803"/>
                    <a:pt x="4488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1046;p37">
              <a:extLst>
                <a:ext uri="{FF2B5EF4-FFF2-40B4-BE49-F238E27FC236}">
                  <a16:creationId xmlns:a16="http://schemas.microsoft.com/office/drawing/2014/main" id="{7469BFB0-79C5-4434-9BF6-94CB452815A6}"/>
                </a:ext>
              </a:extLst>
            </p:cNvPr>
            <p:cNvSpPr/>
            <p:nvPr/>
          </p:nvSpPr>
          <p:spPr>
            <a:xfrm>
              <a:off x="2347925" y="1973875"/>
              <a:ext cx="29000" cy="24875"/>
            </a:xfrm>
            <a:custGeom>
              <a:avLst/>
              <a:gdLst/>
              <a:ahLst/>
              <a:cxnLst/>
              <a:rect l="l" t="t" r="r" b="b"/>
              <a:pathLst>
                <a:path w="1160" h="995" extrusionOk="0">
                  <a:moveTo>
                    <a:pt x="666" y="0"/>
                  </a:moveTo>
                  <a:cubicBezTo>
                    <a:pt x="219" y="0"/>
                    <a:pt x="0" y="528"/>
                    <a:pt x="310" y="850"/>
                  </a:cubicBezTo>
                  <a:cubicBezTo>
                    <a:pt x="414" y="950"/>
                    <a:pt x="539" y="995"/>
                    <a:pt x="662" y="995"/>
                  </a:cubicBezTo>
                  <a:cubicBezTo>
                    <a:pt x="918" y="995"/>
                    <a:pt x="1160" y="797"/>
                    <a:pt x="1160" y="494"/>
                  </a:cubicBezTo>
                  <a:cubicBezTo>
                    <a:pt x="1160" y="218"/>
                    <a:pt x="942" y="0"/>
                    <a:pt x="66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1047;p37">
              <a:extLst>
                <a:ext uri="{FF2B5EF4-FFF2-40B4-BE49-F238E27FC236}">
                  <a16:creationId xmlns:a16="http://schemas.microsoft.com/office/drawing/2014/main" id="{BD13523F-E3A1-4C34-87CD-6509D4824ABD}"/>
                </a:ext>
              </a:extLst>
            </p:cNvPr>
            <p:cNvSpPr/>
            <p:nvPr/>
          </p:nvSpPr>
          <p:spPr>
            <a:xfrm>
              <a:off x="2330425" y="2009450"/>
              <a:ext cx="58275" cy="58275"/>
            </a:xfrm>
            <a:custGeom>
              <a:avLst/>
              <a:gdLst/>
              <a:ahLst/>
              <a:cxnLst/>
              <a:rect l="l" t="t" r="r" b="b"/>
              <a:pathLst>
                <a:path w="2331" h="2331" extrusionOk="0">
                  <a:moveTo>
                    <a:pt x="1160" y="1"/>
                  </a:moveTo>
                  <a:cubicBezTo>
                    <a:pt x="517" y="1"/>
                    <a:pt x="0" y="517"/>
                    <a:pt x="0" y="1160"/>
                  </a:cubicBezTo>
                  <a:cubicBezTo>
                    <a:pt x="0" y="1814"/>
                    <a:pt x="517" y="2330"/>
                    <a:pt x="1160" y="2330"/>
                  </a:cubicBezTo>
                  <a:cubicBezTo>
                    <a:pt x="1802" y="2330"/>
                    <a:pt x="2330" y="1814"/>
                    <a:pt x="2330" y="1160"/>
                  </a:cubicBezTo>
                  <a:cubicBezTo>
                    <a:pt x="2330" y="517"/>
                    <a:pt x="1802" y="1"/>
                    <a:pt x="1160" y="1"/>
                  </a:cubicBezTo>
                  <a:close/>
                </a:path>
              </a:pathLst>
            </a:custGeom>
            <a:solidFill>
              <a:srgbClr val="F78F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1048;p37">
              <a:extLst>
                <a:ext uri="{FF2B5EF4-FFF2-40B4-BE49-F238E27FC236}">
                  <a16:creationId xmlns:a16="http://schemas.microsoft.com/office/drawing/2014/main" id="{1B71F753-C0D9-4F40-9A43-31C92BD69B10}"/>
                </a:ext>
              </a:extLst>
            </p:cNvPr>
            <p:cNvSpPr/>
            <p:nvPr/>
          </p:nvSpPr>
          <p:spPr>
            <a:xfrm>
              <a:off x="2069325" y="1756175"/>
              <a:ext cx="194225" cy="156600"/>
            </a:xfrm>
            <a:custGeom>
              <a:avLst/>
              <a:gdLst/>
              <a:ahLst/>
              <a:cxnLst/>
              <a:rect l="l" t="t" r="r" b="b"/>
              <a:pathLst>
                <a:path w="7769" h="6264" extrusionOk="0">
                  <a:moveTo>
                    <a:pt x="3470" y="0"/>
                  </a:moveTo>
                  <a:cubicBezTo>
                    <a:pt x="3015" y="0"/>
                    <a:pt x="2563" y="164"/>
                    <a:pt x="2146" y="537"/>
                  </a:cubicBezTo>
                  <a:cubicBezTo>
                    <a:pt x="0" y="2442"/>
                    <a:pt x="2043" y="4450"/>
                    <a:pt x="3409" y="5357"/>
                  </a:cubicBezTo>
                  <a:cubicBezTo>
                    <a:pt x="4384" y="6000"/>
                    <a:pt x="6852" y="6264"/>
                    <a:pt x="6852" y="6264"/>
                  </a:cubicBezTo>
                  <a:cubicBezTo>
                    <a:pt x="7768" y="3544"/>
                    <a:pt x="5584" y="0"/>
                    <a:pt x="347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1" name="Google Shape;1031;p37">
            <a:extLst>
              <a:ext uri="{FF2B5EF4-FFF2-40B4-BE49-F238E27FC236}">
                <a16:creationId xmlns:a16="http://schemas.microsoft.com/office/drawing/2014/main" id="{694100D4-2EDC-49F2-957D-C1A212F7F887}"/>
              </a:ext>
            </a:extLst>
          </p:cNvPr>
          <p:cNvGrpSpPr/>
          <p:nvPr/>
        </p:nvGrpSpPr>
        <p:grpSpPr>
          <a:xfrm flipH="1">
            <a:off x="5712468" y="1389859"/>
            <a:ext cx="474347" cy="403010"/>
            <a:chOff x="2013650" y="1733325"/>
            <a:chExt cx="407750" cy="445875"/>
          </a:xfrm>
        </p:grpSpPr>
        <p:sp>
          <p:nvSpPr>
            <p:cNvPr id="222" name="Google Shape;1032;p37">
              <a:extLst>
                <a:ext uri="{FF2B5EF4-FFF2-40B4-BE49-F238E27FC236}">
                  <a16:creationId xmlns:a16="http://schemas.microsoft.com/office/drawing/2014/main" id="{8D0FDD9B-7803-47B0-8750-0EACAB9A2E17}"/>
                </a:ext>
              </a:extLst>
            </p:cNvPr>
            <p:cNvSpPr/>
            <p:nvPr/>
          </p:nvSpPr>
          <p:spPr>
            <a:xfrm>
              <a:off x="2013650" y="1998550"/>
              <a:ext cx="72900" cy="42200"/>
            </a:xfrm>
            <a:custGeom>
              <a:avLst/>
              <a:gdLst/>
              <a:ahLst/>
              <a:cxnLst/>
              <a:rect l="l" t="t" r="r" b="b"/>
              <a:pathLst>
                <a:path w="2916" h="1688" extrusionOk="0">
                  <a:moveTo>
                    <a:pt x="2916" y="0"/>
                  </a:moveTo>
                  <a:lnTo>
                    <a:pt x="0" y="838"/>
                  </a:lnTo>
                  <a:lnTo>
                    <a:pt x="2916" y="1688"/>
                  </a:lnTo>
                  <a:lnTo>
                    <a:pt x="291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1033;p37">
              <a:extLst>
                <a:ext uri="{FF2B5EF4-FFF2-40B4-BE49-F238E27FC236}">
                  <a16:creationId xmlns:a16="http://schemas.microsoft.com/office/drawing/2014/main" id="{B414AD63-3173-4319-9CB3-18186C381A39}"/>
                </a:ext>
              </a:extLst>
            </p:cNvPr>
            <p:cNvSpPr/>
            <p:nvPr/>
          </p:nvSpPr>
          <p:spPr>
            <a:xfrm>
              <a:off x="2124975" y="1733325"/>
              <a:ext cx="176625" cy="179450"/>
            </a:xfrm>
            <a:custGeom>
              <a:avLst/>
              <a:gdLst/>
              <a:ahLst/>
              <a:cxnLst/>
              <a:rect l="l" t="t" r="r" b="b"/>
              <a:pathLst>
                <a:path w="7065" h="7178" extrusionOk="0">
                  <a:moveTo>
                    <a:pt x="3453" y="0"/>
                  </a:moveTo>
                  <a:cubicBezTo>
                    <a:pt x="3206" y="0"/>
                    <a:pt x="2946" y="49"/>
                    <a:pt x="2675" y="154"/>
                  </a:cubicBezTo>
                  <a:cubicBezTo>
                    <a:pt x="1" y="1198"/>
                    <a:pt x="1206" y="3792"/>
                    <a:pt x="2170" y="5112"/>
                  </a:cubicBezTo>
                  <a:cubicBezTo>
                    <a:pt x="2858" y="6064"/>
                    <a:pt x="5085" y="7178"/>
                    <a:pt x="5085" y="7178"/>
                  </a:cubicBezTo>
                  <a:cubicBezTo>
                    <a:pt x="7065" y="4719"/>
                    <a:pt x="5885" y="0"/>
                    <a:pt x="345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1034;p37">
              <a:extLst>
                <a:ext uri="{FF2B5EF4-FFF2-40B4-BE49-F238E27FC236}">
                  <a16:creationId xmlns:a16="http://schemas.microsoft.com/office/drawing/2014/main" id="{9331DE8B-11A4-46DA-8B90-D08CD107CA25}"/>
                </a:ext>
              </a:extLst>
            </p:cNvPr>
            <p:cNvSpPr/>
            <p:nvPr/>
          </p:nvSpPr>
          <p:spPr>
            <a:xfrm>
              <a:off x="2124450" y="2109350"/>
              <a:ext cx="34550" cy="62175"/>
            </a:xfrm>
            <a:custGeom>
              <a:avLst/>
              <a:gdLst/>
              <a:ahLst/>
              <a:cxnLst/>
              <a:rect l="l" t="t" r="r" b="b"/>
              <a:pathLst>
                <a:path w="1382" h="2487" extrusionOk="0">
                  <a:moveTo>
                    <a:pt x="961" y="1"/>
                  </a:moveTo>
                  <a:cubicBezTo>
                    <a:pt x="823" y="1"/>
                    <a:pt x="682" y="70"/>
                    <a:pt x="618" y="228"/>
                  </a:cubicBezTo>
                  <a:cubicBezTo>
                    <a:pt x="377" y="825"/>
                    <a:pt x="194" y="1433"/>
                    <a:pt x="56" y="2053"/>
                  </a:cubicBezTo>
                  <a:cubicBezTo>
                    <a:pt x="1" y="2315"/>
                    <a:pt x="219" y="2486"/>
                    <a:pt x="425" y="2486"/>
                  </a:cubicBezTo>
                  <a:cubicBezTo>
                    <a:pt x="561" y="2486"/>
                    <a:pt x="692" y="2411"/>
                    <a:pt x="733" y="2237"/>
                  </a:cubicBezTo>
                  <a:cubicBezTo>
                    <a:pt x="859" y="1617"/>
                    <a:pt x="1043" y="1009"/>
                    <a:pt x="1284" y="423"/>
                  </a:cubicBezTo>
                  <a:cubicBezTo>
                    <a:pt x="1382" y="166"/>
                    <a:pt x="1175" y="1"/>
                    <a:pt x="96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1035;p37">
              <a:extLst>
                <a:ext uri="{FF2B5EF4-FFF2-40B4-BE49-F238E27FC236}">
                  <a16:creationId xmlns:a16="http://schemas.microsoft.com/office/drawing/2014/main" id="{925474EB-305A-41C2-BBA0-44F40CB02EC1}"/>
                </a:ext>
              </a:extLst>
            </p:cNvPr>
            <p:cNvSpPr/>
            <p:nvPr/>
          </p:nvSpPr>
          <p:spPr>
            <a:xfrm>
              <a:off x="2186950" y="2116975"/>
              <a:ext cx="20550" cy="62225"/>
            </a:xfrm>
            <a:custGeom>
              <a:avLst/>
              <a:gdLst/>
              <a:ahLst/>
              <a:cxnLst/>
              <a:rect l="l" t="t" r="r" b="b"/>
              <a:pathLst>
                <a:path w="822" h="2489" extrusionOk="0">
                  <a:moveTo>
                    <a:pt x="478" y="1"/>
                  </a:moveTo>
                  <a:cubicBezTo>
                    <a:pt x="305" y="1"/>
                    <a:pt x="127" y="113"/>
                    <a:pt x="116" y="336"/>
                  </a:cubicBezTo>
                  <a:cubicBezTo>
                    <a:pt x="93" y="945"/>
                    <a:pt x="58" y="1553"/>
                    <a:pt x="12" y="2161"/>
                  </a:cubicBezTo>
                  <a:cubicBezTo>
                    <a:pt x="1" y="2379"/>
                    <a:pt x="167" y="2488"/>
                    <a:pt x="341" y="2488"/>
                  </a:cubicBezTo>
                  <a:cubicBezTo>
                    <a:pt x="514" y="2488"/>
                    <a:pt x="695" y="2379"/>
                    <a:pt x="712" y="2161"/>
                  </a:cubicBezTo>
                  <a:cubicBezTo>
                    <a:pt x="747" y="1553"/>
                    <a:pt x="781" y="945"/>
                    <a:pt x="816" y="336"/>
                  </a:cubicBezTo>
                  <a:cubicBezTo>
                    <a:pt x="821" y="113"/>
                    <a:pt x="652" y="1"/>
                    <a:pt x="47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1036;p37">
              <a:extLst>
                <a:ext uri="{FF2B5EF4-FFF2-40B4-BE49-F238E27FC236}">
                  <a16:creationId xmlns:a16="http://schemas.microsoft.com/office/drawing/2014/main" id="{56CCCE78-AED4-498B-8B9C-0E4E002DC78B}"/>
                </a:ext>
              </a:extLst>
            </p:cNvPr>
            <p:cNvSpPr/>
            <p:nvPr/>
          </p:nvSpPr>
          <p:spPr>
            <a:xfrm>
              <a:off x="2261850" y="2116975"/>
              <a:ext cx="24800" cy="62025"/>
            </a:xfrm>
            <a:custGeom>
              <a:avLst/>
              <a:gdLst/>
              <a:ahLst/>
              <a:cxnLst/>
              <a:rect l="l" t="t" r="r" b="b"/>
              <a:pathLst>
                <a:path w="992" h="2481" extrusionOk="0">
                  <a:moveTo>
                    <a:pt x="343" y="1"/>
                  </a:moveTo>
                  <a:cubicBezTo>
                    <a:pt x="170" y="1"/>
                    <a:pt x="0" y="113"/>
                    <a:pt x="12" y="336"/>
                  </a:cubicBezTo>
                  <a:cubicBezTo>
                    <a:pt x="35" y="968"/>
                    <a:pt x="115" y="1610"/>
                    <a:pt x="264" y="2230"/>
                  </a:cubicBezTo>
                  <a:cubicBezTo>
                    <a:pt x="306" y="2405"/>
                    <a:pt x="438" y="2480"/>
                    <a:pt x="574" y="2480"/>
                  </a:cubicBezTo>
                  <a:cubicBezTo>
                    <a:pt x="778" y="2480"/>
                    <a:pt x="992" y="2312"/>
                    <a:pt x="930" y="2058"/>
                  </a:cubicBezTo>
                  <a:cubicBezTo>
                    <a:pt x="804" y="1484"/>
                    <a:pt x="723" y="910"/>
                    <a:pt x="700" y="336"/>
                  </a:cubicBezTo>
                  <a:cubicBezTo>
                    <a:pt x="695" y="113"/>
                    <a:pt x="517" y="1"/>
                    <a:pt x="34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1037;p37">
              <a:extLst>
                <a:ext uri="{FF2B5EF4-FFF2-40B4-BE49-F238E27FC236}">
                  <a16:creationId xmlns:a16="http://schemas.microsoft.com/office/drawing/2014/main" id="{B4BAFA6F-99D2-4F44-AED9-185C9B347875}"/>
                </a:ext>
              </a:extLst>
            </p:cNvPr>
            <p:cNvSpPr/>
            <p:nvPr/>
          </p:nvSpPr>
          <p:spPr>
            <a:xfrm>
              <a:off x="2310350" y="2112000"/>
              <a:ext cx="35200" cy="56075"/>
            </a:xfrm>
            <a:custGeom>
              <a:avLst/>
              <a:gdLst/>
              <a:ahLst/>
              <a:cxnLst/>
              <a:rect l="l" t="t" r="r" b="b"/>
              <a:pathLst>
                <a:path w="1408" h="2243" extrusionOk="0">
                  <a:moveTo>
                    <a:pt x="465" y="1"/>
                  </a:moveTo>
                  <a:cubicBezTo>
                    <a:pt x="242" y="1"/>
                    <a:pt x="0" y="252"/>
                    <a:pt x="126" y="535"/>
                  </a:cubicBezTo>
                  <a:cubicBezTo>
                    <a:pt x="333" y="1006"/>
                    <a:pt x="505" y="1499"/>
                    <a:pt x="654" y="1993"/>
                  </a:cubicBezTo>
                  <a:cubicBezTo>
                    <a:pt x="709" y="2167"/>
                    <a:pt x="848" y="2242"/>
                    <a:pt x="987" y="2242"/>
                  </a:cubicBezTo>
                  <a:cubicBezTo>
                    <a:pt x="1197" y="2242"/>
                    <a:pt x="1407" y="2071"/>
                    <a:pt x="1331" y="1809"/>
                  </a:cubicBezTo>
                  <a:cubicBezTo>
                    <a:pt x="1159" y="1258"/>
                    <a:pt x="953" y="707"/>
                    <a:pt x="723" y="180"/>
                  </a:cubicBezTo>
                  <a:cubicBezTo>
                    <a:pt x="665" y="53"/>
                    <a:pt x="567" y="1"/>
                    <a:pt x="46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1038;p37">
              <a:extLst>
                <a:ext uri="{FF2B5EF4-FFF2-40B4-BE49-F238E27FC236}">
                  <a16:creationId xmlns:a16="http://schemas.microsoft.com/office/drawing/2014/main" id="{2AF09F2D-CF6F-47B7-88F1-96533AC16E74}"/>
                </a:ext>
              </a:extLst>
            </p:cNvPr>
            <p:cNvSpPr/>
            <p:nvPr/>
          </p:nvSpPr>
          <p:spPr>
            <a:xfrm>
              <a:off x="2160550" y="2086050"/>
              <a:ext cx="76650" cy="48250"/>
            </a:xfrm>
            <a:custGeom>
              <a:avLst/>
              <a:gdLst/>
              <a:ahLst/>
              <a:cxnLst/>
              <a:rect l="l" t="t" r="r" b="b"/>
              <a:pathLst>
                <a:path w="3066" h="1930" extrusionOk="0">
                  <a:moveTo>
                    <a:pt x="1" y="1"/>
                  </a:moveTo>
                  <a:lnTo>
                    <a:pt x="1" y="1"/>
                  </a:lnTo>
                  <a:cubicBezTo>
                    <a:pt x="127" y="586"/>
                    <a:pt x="288" y="1172"/>
                    <a:pt x="494" y="1734"/>
                  </a:cubicBezTo>
                  <a:cubicBezTo>
                    <a:pt x="953" y="1872"/>
                    <a:pt x="1424" y="1929"/>
                    <a:pt x="1895" y="1929"/>
                  </a:cubicBezTo>
                  <a:lnTo>
                    <a:pt x="3065" y="1929"/>
                  </a:lnTo>
                  <a:cubicBezTo>
                    <a:pt x="2882" y="1401"/>
                    <a:pt x="2744" y="873"/>
                    <a:pt x="2629" y="322"/>
                  </a:cubicBezTo>
                  <a:cubicBezTo>
                    <a:pt x="1745" y="288"/>
                    <a:pt x="862" y="173"/>
                    <a:pt x="1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1039;p37">
              <a:extLst>
                <a:ext uri="{FF2B5EF4-FFF2-40B4-BE49-F238E27FC236}">
                  <a16:creationId xmlns:a16="http://schemas.microsoft.com/office/drawing/2014/main" id="{ECB145BE-5E7E-447F-BDCC-2E058FFB98B1}"/>
                </a:ext>
              </a:extLst>
            </p:cNvPr>
            <p:cNvSpPr/>
            <p:nvPr/>
          </p:nvSpPr>
          <p:spPr>
            <a:xfrm>
              <a:off x="2145075" y="1876900"/>
              <a:ext cx="88675" cy="217225"/>
            </a:xfrm>
            <a:custGeom>
              <a:avLst/>
              <a:gdLst/>
              <a:ahLst/>
              <a:cxnLst/>
              <a:rect l="l" t="t" r="r" b="b"/>
              <a:pathLst>
                <a:path w="3547" h="8689" extrusionOk="0">
                  <a:moveTo>
                    <a:pt x="2514" y="0"/>
                  </a:moveTo>
                  <a:cubicBezTo>
                    <a:pt x="2009" y="0"/>
                    <a:pt x="1492" y="80"/>
                    <a:pt x="999" y="230"/>
                  </a:cubicBezTo>
                  <a:cubicBezTo>
                    <a:pt x="126" y="2858"/>
                    <a:pt x="0" y="5670"/>
                    <a:pt x="608" y="8367"/>
                  </a:cubicBezTo>
                  <a:cubicBezTo>
                    <a:pt x="1481" y="8539"/>
                    <a:pt x="2364" y="8654"/>
                    <a:pt x="3248" y="8688"/>
                  </a:cubicBezTo>
                  <a:cubicBezTo>
                    <a:pt x="2663" y="5888"/>
                    <a:pt x="2915" y="2835"/>
                    <a:pt x="3547" y="0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1040;p37">
              <a:extLst>
                <a:ext uri="{FF2B5EF4-FFF2-40B4-BE49-F238E27FC236}">
                  <a16:creationId xmlns:a16="http://schemas.microsoft.com/office/drawing/2014/main" id="{CD06F955-C66E-4C59-9D7B-987300FE8FD3}"/>
                </a:ext>
              </a:extLst>
            </p:cNvPr>
            <p:cNvSpPr/>
            <p:nvPr/>
          </p:nvSpPr>
          <p:spPr>
            <a:xfrm>
              <a:off x="2095425" y="2067700"/>
              <a:ext cx="77500" cy="61700"/>
            </a:xfrm>
            <a:custGeom>
              <a:avLst/>
              <a:gdLst/>
              <a:ahLst/>
              <a:cxnLst/>
              <a:rect l="l" t="t" r="r" b="b"/>
              <a:pathLst>
                <a:path w="3100" h="2468" extrusionOk="0">
                  <a:moveTo>
                    <a:pt x="0" y="0"/>
                  </a:moveTo>
                  <a:lnTo>
                    <a:pt x="0" y="0"/>
                  </a:lnTo>
                  <a:cubicBezTo>
                    <a:pt x="666" y="1206"/>
                    <a:pt x="1779" y="2089"/>
                    <a:pt x="3099" y="2468"/>
                  </a:cubicBezTo>
                  <a:cubicBezTo>
                    <a:pt x="2893" y="1906"/>
                    <a:pt x="2732" y="1320"/>
                    <a:pt x="2594" y="735"/>
                  </a:cubicBezTo>
                  <a:cubicBezTo>
                    <a:pt x="1711" y="563"/>
                    <a:pt x="838" y="31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1041;p37">
              <a:extLst>
                <a:ext uri="{FF2B5EF4-FFF2-40B4-BE49-F238E27FC236}">
                  <a16:creationId xmlns:a16="http://schemas.microsoft.com/office/drawing/2014/main" id="{5B35F885-7E4B-44DE-B16A-1A4339B2FFA2}"/>
                </a:ext>
              </a:extLst>
            </p:cNvPr>
            <p:cNvSpPr/>
            <p:nvPr/>
          </p:nvSpPr>
          <p:spPr>
            <a:xfrm>
              <a:off x="2079350" y="1882625"/>
              <a:ext cx="90700" cy="203750"/>
            </a:xfrm>
            <a:custGeom>
              <a:avLst/>
              <a:gdLst/>
              <a:ahLst/>
              <a:cxnLst/>
              <a:rect l="l" t="t" r="r" b="b"/>
              <a:pathLst>
                <a:path w="3628" h="8150" extrusionOk="0">
                  <a:moveTo>
                    <a:pt x="3628" y="1"/>
                  </a:moveTo>
                  <a:lnTo>
                    <a:pt x="3628" y="1"/>
                  </a:lnTo>
                  <a:cubicBezTo>
                    <a:pt x="1470" y="666"/>
                    <a:pt x="1" y="2663"/>
                    <a:pt x="1" y="4936"/>
                  </a:cubicBezTo>
                  <a:cubicBezTo>
                    <a:pt x="1" y="5797"/>
                    <a:pt x="219" y="6657"/>
                    <a:pt x="643" y="7415"/>
                  </a:cubicBezTo>
                  <a:cubicBezTo>
                    <a:pt x="1481" y="7725"/>
                    <a:pt x="2354" y="7977"/>
                    <a:pt x="3237" y="8149"/>
                  </a:cubicBezTo>
                  <a:cubicBezTo>
                    <a:pt x="2618" y="5452"/>
                    <a:pt x="2755" y="2629"/>
                    <a:pt x="362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1042;p37">
              <a:extLst>
                <a:ext uri="{FF2B5EF4-FFF2-40B4-BE49-F238E27FC236}">
                  <a16:creationId xmlns:a16="http://schemas.microsoft.com/office/drawing/2014/main" id="{C2562356-1110-4DF8-A003-1E775D8FCFC9}"/>
                </a:ext>
              </a:extLst>
            </p:cNvPr>
            <p:cNvSpPr/>
            <p:nvPr/>
          </p:nvSpPr>
          <p:spPr>
            <a:xfrm>
              <a:off x="2226275" y="2090075"/>
              <a:ext cx="86375" cy="44225"/>
            </a:xfrm>
            <a:custGeom>
              <a:avLst/>
              <a:gdLst/>
              <a:ahLst/>
              <a:cxnLst/>
              <a:rect l="l" t="t" r="r" b="b"/>
              <a:pathLst>
                <a:path w="3455" h="1769" extrusionOk="0">
                  <a:moveTo>
                    <a:pt x="3019" y="1"/>
                  </a:moveTo>
                  <a:cubicBezTo>
                    <a:pt x="2262" y="122"/>
                    <a:pt x="1500" y="178"/>
                    <a:pt x="735" y="178"/>
                  </a:cubicBezTo>
                  <a:cubicBezTo>
                    <a:pt x="490" y="178"/>
                    <a:pt x="245" y="172"/>
                    <a:pt x="0" y="161"/>
                  </a:cubicBezTo>
                  <a:lnTo>
                    <a:pt x="0" y="161"/>
                  </a:lnTo>
                  <a:cubicBezTo>
                    <a:pt x="103" y="712"/>
                    <a:pt x="253" y="1240"/>
                    <a:pt x="425" y="1768"/>
                  </a:cubicBezTo>
                  <a:lnTo>
                    <a:pt x="2651" y="1768"/>
                  </a:lnTo>
                  <a:cubicBezTo>
                    <a:pt x="2915" y="1768"/>
                    <a:pt x="3191" y="1757"/>
                    <a:pt x="3455" y="1711"/>
                  </a:cubicBezTo>
                  <a:cubicBezTo>
                    <a:pt x="3283" y="1148"/>
                    <a:pt x="3145" y="574"/>
                    <a:pt x="301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1043;p37">
              <a:extLst>
                <a:ext uri="{FF2B5EF4-FFF2-40B4-BE49-F238E27FC236}">
                  <a16:creationId xmlns:a16="http://schemas.microsoft.com/office/drawing/2014/main" id="{51D735EC-281D-4705-9750-4F9EE106160A}"/>
                </a:ext>
              </a:extLst>
            </p:cNvPr>
            <p:cNvSpPr/>
            <p:nvPr/>
          </p:nvSpPr>
          <p:spPr>
            <a:xfrm>
              <a:off x="2211625" y="1876900"/>
              <a:ext cx="93850" cy="217650"/>
            </a:xfrm>
            <a:custGeom>
              <a:avLst/>
              <a:gdLst/>
              <a:ahLst/>
              <a:cxnLst/>
              <a:rect l="l" t="t" r="r" b="b"/>
              <a:pathLst>
                <a:path w="3754" h="8706" extrusionOk="0">
                  <a:moveTo>
                    <a:pt x="885" y="0"/>
                  </a:moveTo>
                  <a:cubicBezTo>
                    <a:pt x="253" y="2835"/>
                    <a:pt x="1" y="5888"/>
                    <a:pt x="575" y="8688"/>
                  </a:cubicBezTo>
                  <a:cubicBezTo>
                    <a:pt x="822" y="8699"/>
                    <a:pt x="1070" y="8705"/>
                    <a:pt x="1316" y="8705"/>
                  </a:cubicBezTo>
                  <a:cubicBezTo>
                    <a:pt x="2086" y="8705"/>
                    <a:pt x="2851" y="8649"/>
                    <a:pt x="3616" y="8528"/>
                  </a:cubicBezTo>
                  <a:cubicBezTo>
                    <a:pt x="3019" y="5739"/>
                    <a:pt x="2973" y="2846"/>
                    <a:pt x="3754" y="34"/>
                  </a:cubicBezTo>
                  <a:cubicBezTo>
                    <a:pt x="3582" y="12"/>
                    <a:pt x="3410" y="0"/>
                    <a:pt x="323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1044;p37">
              <a:extLst>
                <a:ext uri="{FF2B5EF4-FFF2-40B4-BE49-F238E27FC236}">
                  <a16:creationId xmlns:a16="http://schemas.microsoft.com/office/drawing/2014/main" id="{16D82CD1-600D-41BD-8A66-97009F6BBD9B}"/>
                </a:ext>
              </a:extLst>
            </p:cNvPr>
            <p:cNvSpPr/>
            <p:nvPr/>
          </p:nvSpPr>
          <p:spPr>
            <a:xfrm>
              <a:off x="2285950" y="1877750"/>
              <a:ext cx="135450" cy="212650"/>
            </a:xfrm>
            <a:custGeom>
              <a:avLst/>
              <a:gdLst/>
              <a:ahLst/>
              <a:cxnLst/>
              <a:rect l="l" t="t" r="r" b="b"/>
              <a:pathLst>
                <a:path w="5418" h="8506" extrusionOk="0">
                  <a:moveTo>
                    <a:pt x="781" y="0"/>
                  </a:moveTo>
                  <a:cubicBezTo>
                    <a:pt x="0" y="2824"/>
                    <a:pt x="46" y="5705"/>
                    <a:pt x="643" y="8505"/>
                  </a:cubicBezTo>
                  <a:cubicBezTo>
                    <a:pt x="2273" y="8253"/>
                    <a:pt x="3822" y="7702"/>
                    <a:pt x="5131" y="6806"/>
                  </a:cubicBezTo>
                  <a:cubicBezTo>
                    <a:pt x="5326" y="6267"/>
                    <a:pt x="5418" y="5693"/>
                    <a:pt x="5418" y="5131"/>
                  </a:cubicBezTo>
                  <a:cubicBezTo>
                    <a:pt x="5406" y="2480"/>
                    <a:pt x="3409" y="276"/>
                    <a:pt x="781" y="0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1045;p37">
              <a:extLst>
                <a:ext uri="{FF2B5EF4-FFF2-40B4-BE49-F238E27FC236}">
                  <a16:creationId xmlns:a16="http://schemas.microsoft.com/office/drawing/2014/main" id="{1CFF4EA8-19DD-4CC4-93CA-976212617FE6}"/>
                </a:ext>
              </a:extLst>
            </p:cNvPr>
            <p:cNvSpPr/>
            <p:nvPr/>
          </p:nvSpPr>
          <p:spPr>
            <a:xfrm>
              <a:off x="2302025" y="2047600"/>
              <a:ext cx="112200" cy="85250"/>
            </a:xfrm>
            <a:custGeom>
              <a:avLst/>
              <a:gdLst/>
              <a:ahLst/>
              <a:cxnLst/>
              <a:rect l="l" t="t" r="r" b="b"/>
              <a:pathLst>
                <a:path w="4488" h="3410" extrusionOk="0">
                  <a:moveTo>
                    <a:pt x="4488" y="1"/>
                  </a:moveTo>
                  <a:lnTo>
                    <a:pt x="4488" y="1"/>
                  </a:lnTo>
                  <a:cubicBezTo>
                    <a:pt x="3179" y="896"/>
                    <a:pt x="1630" y="1447"/>
                    <a:pt x="0" y="1700"/>
                  </a:cubicBezTo>
                  <a:cubicBezTo>
                    <a:pt x="115" y="2273"/>
                    <a:pt x="264" y="2847"/>
                    <a:pt x="425" y="3410"/>
                  </a:cubicBezTo>
                  <a:cubicBezTo>
                    <a:pt x="2296" y="3100"/>
                    <a:pt x="3856" y="1803"/>
                    <a:pt x="4488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1046;p37">
              <a:extLst>
                <a:ext uri="{FF2B5EF4-FFF2-40B4-BE49-F238E27FC236}">
                  <a16:creationId xmlns:a16="http://schemas.microsoft.com/office/drawing/2014/main" id="{0049E667-8CB0-4802-B292-5D93BD7F87C1}"/>
                </a:ext>
              </a:extLst>
            </p:cNvPr>
            <p:cNvSpPr/>
            <p:nvPr/>
          </p:nvSpPr>
          <p:spPr>
            <a:xfrm>
              <a:off x="2347925" y="1973875"/>
              <a:ext cx="29000" cy="24875"/>
            </a:xfrm>
            <a:custGeom>
              <a:avLst/>
              <a:gdLst/>
              <a:ahLst/>
              <a:cxnLst/>
              <a:rect l="l" t="t" r="r" b="b"/>
              <a:pathLst>
                <a:path w="1160" h="995" extrusionOk="0">
                  <a:moveTo>
                    <a:pt x="666" y="0"/>
                  </a:moveTo>
                  <a:cubicBezTo>
                    <a:pt x="219" y="0"/>
                    <a:pt x="0" y="528"/>
                    <a:pt x="310" y="850"/>
                  </a:cubicBezTo>
                  <a:cubicBezTo>
                    <a:pt x="414" y="950"/>
                    <a:pt x="539" y="995"/>
                    <a:pt x="662" y="995"/>
                  </a:cubicBezTo>
                  <a:cubicBezTo>
                    <a:pt x="918" y="995"/>
                    <a:pt x="1160" y="797"/>
                    <a:pt x="1160" y="494"/>
                  </a:cubicBezTo>
                  <a:cubicBezTo>
                    <a:pt x="1160" y="218"/>
                    <a:pt x="942" y="0"/>
                    <a:pt x="66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1047;p37">
              <a:extLst>
                <a:ext uri="{FF2B5EF4-FFF2-40B4-BE49-F238E27FC236}">
                  <a16:creationId xmlns:a16="http://schemas.microsoft.com/office/drawing/2014/main" id="{29D9610B-D620-4A03-A582-1C20DE73139E}"/>
                </a:ext>
              </a:extLst>
            </p:cNvPr>
            <p:cNvSpPr/>
            <p:nvPr/>
          </p:nvSpPr>
          <p:spPr>
            <a:xfrm>
              <a:off x="2330425" y="2009450"/>
              <a:ext cx="58275" cy="58275"/>
            </a:xfrm>
            <a:custGeom>
              <a:avLst/>
              <a:gdLst/>
              <a:ahLst/>
              <a:cxnLst/>
              <a:rect l="l" t="t" r="r" b="b"/>
              <a:pathLst>
                <a:path w="2331" h="2331" extrusionOk="0">
                  <a:moveTo>
                    <a:pt x="1160" y="1"/>
                  </a:moveTo>
                  <a:cubicBezTo>
                    <a:pt x="517" y="1"/>
                    <a:pt x="0" y="517"/>
                    <a:pt x="0" y="1160"/>
                  </a:cubicBezTo>
                  <a:cubicBezTo>
                    <a:pt x="0" y="1814"/>
                    <a:pt x="517" y="2330"/>
                    <a:pt x="1160" y="2330"/>
                  </a:cubicBezTo>
                  <a:cubicBezTo>
                    <a:pt x="1802" y="2330"/>
                    <a:pt x="2330" y="1814"/>
                    <a:pt x="2330" y="1160"/>
                  </a:cubicBezTo>
                  <a:cubicBezTo>
                    <a:pt x="2330" y="517"/>
                    <a:pt x="1802" y="1"/>
                    <a:pt x="1160" y="1"/>
                  </a:cubicBezTo>
                  <a:close/>
                </a:path>
              </a:pathLst>
            </a:custGeom>
            <a:solidFill>
              <a:srgbClr val="F78F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1048;p37">
              <a:extLst>
                <a:ext uri="{FF2B5EF4-FFF2-40B4-BE49-F238E27FC236}">
                  <a16:creationId xmlns:a16="http://schemas.microsoft.com/office/drawing/2014/main" id="{8ABAC196-A74E-4EA8-9688-4D5490A30976}"/>
                </a:ext>
              </a:extLst>
            </p:cNvPr>
            <p:cNvSpPr/>
            <p:nvPr/>
          </p:nvSpPr>
          <p:spPr>
            <a:xfrm>
              <a:off x="2069325" y="1756175"/>
              <a:ext cx="194225" cy="156600"/>
            </a:xfrm>
            <a:custGeom>
              <a:avLst/>
              <a:gdLst/>
              <a:ahLst/>
              <a:cxnLst/>
              <a:rect l="l" t="t" r="r" b="b"/>
              <a:pathLst>
                <a:path w="7769" h="6264" extrusionOk="0">
                  <a:moveTo>
                    <a:pt x="3470" y="0"/>
                  </a:moveTo>
                  <a:cubicBezTo>
                    <a:pt x="3015" y="0"/>
                    <a:pt x="2563" y="164"/>
                    <a:pt x="2146" y="537"/>
                  </a:cubicBezTo>
                  <a:cubicBezTo>
                    <a:pt x="0" y="2442"/>
                    <a:pt x="2043" y="4450"/>
                    <a:pt x="3409" y="5357"/>
                  </a:cubicBezTo>
                  <a:cubicBezTo>
                    <a:pt x="4384" y="6000"/>
                    <a:pt x="6852" y="6264"/>
                    <a:pt x="6852" y="6264"/>
                  </a:cubicBezTo>
                  <a:cubicBezTo>
                    <a:pt x="7768" y="3544"/>
                    <a:pt x="5584" y="0"/>
                    <a:pt x="347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9" name="Google Shape;1031;p37">
            <a:extLst>
              <a:ext uri="{FF2B5EF4-FFF2-40B4-BE49-F238E27FC236}">
                <a16:creationId xmlns:a16="http://schemas.microsoft.com/office/drawing/2014/main" id="{3618762E-38E6-400A-9A33-584B3C9FE1AA}"/>
              </a:ext>
            </a:extLst>
          </p:cNvPr>
          <p:cNvGrpSpPr/>
          <p:nvPr/>
        </p:nvGrpSpPr>
        <p:grpSpPr>
          <a:xfrm flipH="1">
            <a:off x="5676479" y="2170241"/>
            <a:ext cx="474347" cy="403010"/>
            <a:chOff x="2013650" y="1733325"/>
            <a:chExt cx="407750" cy="445875"/>
          </a:xfrm>
        </p:grpSpPr>
        <p:sp>
          <p:nvSpPr>
            <p:cNvPr id="240" name="Google Shape;1032;p37">
              <a:extLst>
                <a:ext uri="{FF2B5EF4-FFF2-40B4-BE49-F238E27FC236}">
                  <a16:creationId xmlns:a16="http://schemas.microsoft.com/office/drawing/2014/main" id="{6D4FF01C-567B-48D8-979C-1E3C1D265460}"/>
                </a:ext>
              </a:extLst>
            </p:cNvPr>
            <p:cNvSpPr/>
            <p:nvPr/>
          </p:nvSpPr>
          <p:spPr>
            <a:xfrm>
              <a:off x="2013650" y="1998550"/>
              <a:ext cx="72900" cy="42200"/>
            </a:xfrm>
            <a:custGeom>
              <a:avLst/>
              <a:gdLst/>
              <a:ahLst/>
              <a:cxnLst/>
              <a:rect l="l" t="t" r="r" b="b"/>
              <a:pathLst>
                <a:path w="2916" h="1688" extrusionOk="0">
                  <a:moveTo>
                    <a:pt x="2916" y="0"/>
                  </a:moveTo>
                  <a:lnTo>
                    <a:pt x="0" y="838"/>
                  </a:lnTo>
                  <a:lnTo>
                    <a:pt x="2916" y="1688"/>
                  </a:lnTo>
                  <a:lnTo>
                    <a:pt x="291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1033;p37">
              <a:extLst>
                <a:ext uri="{FF2B5EF4-FFF2-40B4-BE49-F238E27FC236}">
                  <a16:creationId xmlns:a16="http://schemas.microsoft.com/office/drawing/2014/main" id="{302E7EAF-910B-4DFD-B0C9-BB5BF4CCB09A}"/>
                </a:ext>
              </a:extLst>
            </p:cNvPr>
            <p:cNvSpPr/>
            <p:nvPr/>
          </p:nvSpPr>
          <p:spPr>
            <a:xfrm>
              <a:off x="2124975" y="1733325"/>
              <a:ext cx="176625" cy="179450"/>
            </a:xfrm>
            <a:custGeom>
              <a:avLst/>
              <a:gdLst/>
              <a:ahLst/>
              <a:cxnLst/>
              <a:rect l="l" t="t" r="r" b="b"/>
              <a:pathLst>
                <a:path w="7065" h="7178" extrusionOk="0">
                  <a:moveTo>
                    <a:pt x="3453" y="0"/>
                  </a:moveTo>
                  <a:cubicBezTo>
                    <a:pt x="3206" y="0"/>
                    <a:pt x="2946" y="49"/>
                    <a:pt x="2675" y="154"/>
                  </a:cubicBezTo>
                  <a:cubicBezTo>
                    <a:pt x="1" y="1198"/>
                    <a:pt x="1206" y="3792"/>
                    <a:pt x="2170" y="5112"/>
                  </a:cubicBezTo>
                  <a:cubicBezTo>
                    <a:pt x="2858" y="6064"/>
                    <a:pt x="5085" y="7178"/>
                    <a:pt x="5085" y="7178"/>
                  </a:cubicBezTo>
                  <a:cubicBezTo>
                    <a:pt x="7065" y="4719"/>
                    <a:pt x="5885" y="0"/>
                    <a:pt x="345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1034;p37">
              <a:extLst>
                <a:ext uri="{FF2B5EF4-FFF2-40B4-BE49-F238E27FC236}">
                  <a16:creationId xmlns:a16="http://schemas.microsoft.com/office/drawing/2014/main" id="{9385230C-496B-4FD4-8D61-85C0A4C14594}"/>
                </a:ext>
              </a:extLst>
            </p:cNvPr>
            <p:cNvSpPr/>
            <p:nvPr/>
          </p:nvSpPr>
          <p:spPr>
            <a:xfrm>
              <a:off x="2124450" y="2109350"/>
              <a:ext cx="34550" cy="62175"/>
            </a:xfrm>
            <a:custGeom>
              <a:avLst/>
              <a:gdLst/>
              <a:ahLst/>
              <a:cxnLst/>
              <a:rect l="l" t="t" r="r" b="b"/>
              <a:pathLst>
                <a:path w="1382" h="2487" extrusionOk="0">
                  <a:moveTo>
                    <a:pt x="961" y="1"/>
                  </a:moveTo>
                  <a:cubicBezTo>
                    <a:pt x="823" y="1"/>
                    <a:pt x="682" y="70"/>
                    <a:pt x="618" y="228"/>
                  </a:cubicBezTo>
                  <a:cubicBezTo>
                    <a:pt x="377" y="825"/>
                    <a:pt x="194" y="1433"/>
                    <a:pt x="56" y="2053"/>
                  </a:cubicBezTo>
                  <a:cubicBezTo>
                    <a:pt x="1" y="2315"/>
                    <a:pt x="219" y="2486"/>
                    <a:pt x="425" y="2486"/>
                  </a:cubicBezTo>
                  <a:cubicBezTo>
                    <a:pt x="561" y="2486"/>
                    <a:pt x="692" y="2411"/>
                    <a:pt x="733" y="2237"/>
                  </a:cubicBezTo>
                  <a:cubicBezTo>
                    <a:pt x="859" y="1617"/>
                    <a:pt x="1043" y="1009"/>
                    <a:pt x="1284" y="423"/>
                  </a:cubicBezTo>
                  <a:cubicBezTo>
                    <a:pt x="1382" y="166"/>
                    <a:pt x="1175" y="1"/>
                    <a:pt x="96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1035;p37">
              <a:extLst>
                <a:ext uri="{FF2B5EF4-FFF2-40B4-BE49-F238E27FC236}">
                  <a16:creationId xmlns:a16="http://schemas.microsoft.com/office/drawing/2014/main" id="{03F37FDC-2656-4F1A-8121-FD26EA4B9E0F}"/>
                </a:ext>
              </a:extLst>
            </p:cNvPr>
            <p:cNvSpPr/>
            <p:nvPr/>
          </p:nvSpPr>
          <p:spPr>
            <a:xfrm>
              <a:off x="2186950" y="2116975"/>
              <a:ext cx="20550" cy="62225"/>
            </a:xfrm>
            <a:custGeom>
              <a:avLst/>
              <a:gdLst/>
              <a:ahLst/>
              <a:cxnLst/>
              <a:rect l="l" t="t" r="r" b="b"/>
              <a:pathLst>
                <a:path w="822" h="2489" extrusionOk="0">
                  <a:moveTo>
                    <a:pt x="478" y="1"/>
                  </a:moveTo>
                  <a:cubicBezTo>
                    <a:pt x="305" y="1"/>
                    <a:pt x="127" y="113"/>
                    <a:pt x="116" y="336"/>
                  </a:cubicBezTo>
                  <a:cubicBezTo>
                    <a:pt x="93" y="945"/>
                    <a:pt x="58" y="1553"/>
                    <a:pt x="12" y="2161"/>
                  </a:cubicBezTo>
                  <a:cubicBezTo>
                    <a:pt x="1" y="2379"/>
                    <a:pt x="167" y="2488"/>
                    <a:pt x="341" y="2488"/>
                  </a:cubicBezTo>
                  <a:cubicBezTo>
                    <a:pt x="514" y="2488"/>
                    <a:pt x="695" y="2379"/>
                    <a:pt x="712" y="2161"/>
                  </a:cubicBezTo>
                  <a:cubicBezTo>
                    <a:pt x="747" y="1553"/>
                    <a:pt x="781" y="945"/>
                    <a:pt x="816" y="336"/>
                  </a:cubicBezTo>
                  <a:cubicBezTo>
                    <a:pt x="821" y="113"/>
                    <a:pt x="652" y="1"/>
                    <a:pt x="47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1036;p37">
              <a:extLst>
                <a:ext uri="{FF2B5EF4-FFF2-40B4-BE49-F238E27FC236}">
                  <a16:creationId xmlns:a16="http://schemas.microsoft.com/office/drawing/2014/main" id="{37C9BD18-0E7D-4121-90C2-F01BB7E19461}"/>
                </a:ext>
              </a:extLst>
            </p:cNvPr>
            <p:cNvSpPr/>
            <p:nvPr/>
          </p:nvSpPr>
          <p:spPr>
            <a:xfrm>
              <a:off x="2261850" y="2116975"/>
              <a:ext cx="24800" cy="62025"/>
            </a:xfrm>
            <a:custGeom>
              <a:avLst/>
              <a:gdLst/>
              <a:ahLst/>
              <a:cxnLst/>
              <a:rect l="l" t="t" r="r" b="b"/>
              <a:pathLst>
                <a:path w="992" h="2481" extrusionOk="0">
                  <a:moveTo>
                    <a:pt x="343" y="1"/>
                  </a:moveTo>
                  <a:cubicBezTo>
                    <a:pt x="170" y="1"/>
                    <a:pt x="0" y="113"/>
                    <a:pt x="12" y="336"/>
                  </a:cubicBezTo>
                  <a:cubicBezTo>
                    <a:pt x="35" y="968"/>
                    <a:pt x="115" y="1610"/>
                    <a:pt x="264" y="2230"/>
                  </a:cubicBezTo>
                  <a:cubicBezTo>
                    <a:pt x="306" y="2405"/>
                    <a:pt x="438" y="2480"/>
                    <a:pt x="574" y="2480"/>
                  </a:cubicBezTo>
                  <a:cubicBezTo>
                    <a:pt x="778" y="2480"/>
                    <a:pt x="992" y="2312"/>
                    <a:pt x="930" y="2058"/>
                  </a:cubicBezTo>
                  <a:cubicBezTo>
                    <a:pt x="804" y="1484"/>
                    <a:pt x="723" y="910"/>
                    <a:pt x="700" y="336"/>
                  </a:cubicBezTo>
                  <a:cubicBezTo>
                    <a:pt x="695" y="113"/>
                    <a:pt x="517" y="1"/>
                    <a:pt x="34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1037;p37">
              <a:extLst>
                <a:ext uri="{FF2B5EF4-FFF2-40B4-BE49-F238E27FC236}">
                  <a16:creationId xmlns:a16="http://schemas.microsoft.com/office/drawing/2014/main" id="{161E54B3-086C-4002-B370-234B10D43C3F}"/>
                </a:ext>
              </a:extLst>
            </p:cNvPr>
            <p:cNvSpPr/>
            <p:nvPr/>
          </p:nvSpPr>
          <p:spPr>
            <a:xfrm>
              <a:off x="2310350" y="2112000"/>
              <a:ext cx="35200" cy="56075"/>
            </a:xfrm>
            <a:custGeom>
              <a:avLst/>
              <a:gdLst/>
              <a:ahLst/>
              <a:cxnLst/>
              <a:rect l="l" t="t" r="r" b="b"/>
              <a:pathLst>
                <a:path w="1408" h="2243" extrusionOk="0">
                  <a:moveTo>
                    <a:pt x="465" y="1"/>
                  </a:moveTo>
                  <a:cubicBezTo>
                    <a:pt x="242" y="1"/>
                    <a:pt x="0" y="252"/>
                    <a:pt x="126" y="535"/>
                  </a:cubicBezTo>
                  <a:cubicBezTo>
                    <a:pt x="333" y="1006"/>
                    <a:pt x="505" y="1499"/>
                    <a:pt x="654" y="1993"/>
                  </a:cubicBezTo>
                  <a:cubicBezTo>
                    <a:pt x="709" y="2167"/>
                    <a:pt x="848" y="2242"/>
                    <a:pt x="987" y="2242"/>
                  </a:cubicBezTo>
                  <a:cubicBezTo>
                    <a:pt x="1197" y="2242"/>
                    <a:pt x="1407" y="2071"/>
                    <a:pt x="1331" y="1809"/>
                  </a:cubicBezTo>
                  <a:cubicBezTo>
                    <a:pt x="1159" y="1258"/>
                    <a:pt x="953" y="707"/>
                    <a:pt x="723" y="180"/>
                  </a:cubicBezTo>
                  <a:cubicBezTo>
                    <a:pt x="665" y="53"/>
                    <a:pt x="567" y="1"/>
                    <a:pt x="46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1038;p37">
              <a:extLst>
                <a:ext uri="{FF2B5EF4-FFF2-40B4-BE49-F238E27FC236}">
                  <a16:creationId xmlns:a16="http://schemas.microsoft.com/office/drawing/2014/main" id="{5D7AE8EF-4CA8-48CB-8ADF-06E9426D315B}"/>
                </a:ext>
              </a:extLst>
            </p:cNvPr>
            <p:cNvSpPr/>
            <p:nvPr/>
          </p:nvSpPr>
          <p:spPr>
            <a:xfrm>
              <a:off x="2160550" y="2086050"/>
              <a:ext cx="76650" cy="48250"/>
            </a:xfrm>
            <a:custGeom>
              <a:avLst/>
              <a:gdLst/>
              <a:ahLst/>
              <a:cxnLst/>
              <a:rect l="l" t="t" r="r" b="b"/>
              <a:pathLst>
                <a:path w="3066" h="1930" extrusionOk="0">
                  <a:moveTo>
                    <a:pt x="1" y="1"/>
                  </a:moveTo>
                  <a:lnTo>
                    <a:pt x="1" y="1"/>
                  </a:lnTo>
                  <a:cubicBezTo>
                    <a:pt x="127" y="586"/>
                    <a:pt x="288" y="1172"/>
                    <a:pt x="494" y="1734"/>
                  </a:cubicBezTo>
                  <a:cubicBezTo>
                    <a:pt x="953" y="1872"/>
                    <a:pt x="1424" y="1929"/>
                    <a:pt x="1895" y="1929"/>
                  </a:cubicBezTo>
                  <a:lnTo>
                    <a:pt x="3065" y="1929"/>
                  </a:lnTo>
                  <a:cubicBezTo>
                    <a:pt x="2882" y="1401"/>
                    <a:pt x="2744" y="873"/>
                    <a:pt x="2629" y="322"/>
                  </a:cubicBezTo>
                  <a:cubicBezTo>
                    <a:pt x="1745" y="288"/>
                    <a:pt x="862" y="173"/>
                    <a:pt x="1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1039;p37">
              <a:extLst>
                <a:ext uri="{FF2B5EF4-FFF2-40B4-BE49-F238E27FC236}">
                  <a16:creationId xmlns:a16="http://schemas.microsoft.com/office/drawing/2014/main" id="{919C850F-7889-443A-A0AD-584D461F0D3B}"/>
                </a:ext>
              </a:extLst>
            </p:cNvPr>
            <p:cNvSpPr/>
            <p:nvPr/>
          </p:nvSpPr>
          <p:spPr>
            <a:xfrm>
              <a:off x="2145075" y="1876900"/>
              <a:ext cx="88675" cy="217225"/>
            </a:xfrm>
            <a:custGeom>
              <a:avLst/>
              <a:gdLst/>
              <a:ahLst/>
              <a:cxnLst/>
              <a:rect l="l" t="t" r="r" b="b"/>
              <a:pathLst>
                <a:path w="3547" h="8689" extrusionOk="0">
                  <a:moveTo>
                    <a:pt x="2514" y="0"/>
                  </a:moveTo>
                  <a:cubicBezTo>
                    <a:pt x="2009" y="0"/>
                    <a:pt x="1492" y="80"/>
                    <a:pt x="999" y="230"/>
                  </a:cubicBezTo>
                  <a:cubicBezTo>
                    <a:pt x="126" y="2858"/>
                    <a:pt x="0" y="5670"/>
                    <a:pt x="608" y="8367"/>
                  </a:cubicBezTo>
                  <a:cubicBezTo>
                    <a:pt x="1481" y="8539"/>
                    <a:pt x="2364" y="8654"/>
                    <a:pt x="3248" y="8688"/>
                  </a:cubicBezTo>
                  <a:cubicBezTo>
                    <a:pt x="2663" y="5888"/>
                    <a:pt x="2915" y="2835"/>
                    <a:pt x="3547" y="0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1040;p37">
              <a:extLst>
                <a:ext uri="{FF2B5EF4-FFF2-40B4-BE49-F238E27FC236}">
                  <a16:creationId xmlns:a16="http://schemas.microsoft.com/office/drawing/2014/main" id="{F23EEE63-10C3-428B-B0FF-CF7869A827C4}"/>
                </a:ext>
              </a:extLst>
            </p:cNvPr>
            <p:cNvSpPr/>
            <p:nvPr/>
          </p:nvSpPr>
          <p:spPr>
            <a:xfrm>
              <a:off x="2095425" y="2067700"/>
              <a:ext cx="77500" cy="61700"/>
            </a:xfrm>
            <a:custGeom>
              <a:avLst/>
              <a:gdLst/>
              <a:ahLst/>
              <a:cxnLst/>
              <a:rect l="l" t="t" r="r" b="b"/>
              <a:pathLst>
                <a:path w="3100" h="2468" extrusionOk="0">
                  <a:moveTo>
                    <a:pt x="0" y="0"/>
                  </a:moveTo>
                  <a:lnTo>
                    <a:pt x="0" y="0"/>
                  </a:lnTo>
                  <a:cubicBezTo>
                    <a:pt x="666" y="1206"/>
                    <a:pt x="1779" y="2089"/>
                    <a:pt x="3099" y="2468"/>
                  </a:cubicBezTo>
                  <a:cubicBezTo>
                    <a:pt x="2893" y="1906"/>
                    <a:pt x="2732" y="1320"/>
                    <a:pt x="2594" y="735"/>
                  </a:cubicBezTo>
                  <a:cubicBezTo>
                    <a:pt x="1711" y="563"/>
                    <a:pt x="838" y="31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1041;p37">
              <a:extLst>
                <a:ext uri="{FF2B5EF4-FFF2-40B4-BE49-F238E27FC236}">
                  <a16:creationId xmlns:a16="http://schemas.microsoft.com/office/drawing/2014/main" id="{7C38203B-D1D3-4BA8-9618-964D1CB2A7E2}"/>
                </a:ext>
              </a:extLst>
            </p:cNvPr>
            <p:cNvSpPr/>
            <p:nvPr/>
          </p:nvSpPr>
          <p:spPr>
            <a:xfrm>
              <a:off x="2079350" y="1882625"/>
              <a:ext cx="90700" cy="203750"/>
            </a:xfrm>
            <a:custGeom>
              <a:avLst/>
              <a:gdLst/>
              <a:ahLst/>
              <a:cxnLst/>
              <a:rect l="l" t="t" r="r" b="b"/>
              <a:pathLst>
                <a:path w="3628" h="8150" extrusionOk="0">
                  <a:moveTo>
                    <a:pt x="3628" y="1"/>
                  </a:moveTo>
                  <a:lnTo>
                    <a:pt x="3628" y="1"/>
                  </a:lnTo>
                  <a:cubicBezTo>
                    <a:pt x="1470" y="666"/>
                    <a:pt x="1" y="2663"/>
                    <a:pt x="1" y="4936"/>
                  </a:cubicBezTo>
                  <a:cubicBezTo>
                    <a:pt x="1" y="5797"/>
                    <a:pt x="219" y="6657"/>
                    <a:pt x="643" y="7415"/>
                  </a:cubicBezTo>
                  <a:cubicBezTo>
                    <a:pt x="1481" y="7725"/>
                    <a:pt x="2354" y="7977"/>
                    <a:pt x="3237" y="8149"/>
                  </a:cubicBezTo>
                  <a:cubicBezTo>
                    <a:pt x="2618" y="5452"/>
                    <a:pt x="2755" y="2629"/>
                    <a:pt x="362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1042;p37">
              <a:extLst>
                <a:ext uri="{FF2B5EF4-FFF2-40B4-BE49-F238E27FC236}">
                  <a16:creationId xmlns:a16="http://schemas.microsoft.com/office/drawing/2014/main" id="{7B8DFE81-D852-4C13-8790-ED538F87D237}"/>
                </a:ext>
              </a:extLst>
            </p:cNvPr>
            <p:cNvSpPr/>
            <p:nvPr/>
          </p:nvSpPr>
          <p:spPr>
            <a:xfrm>
              <a:off x="2226275" y="2090075"/>
              <a:ext cx="86375" cy="44225"/>
            </a:xfrm>
            <a:custGeom>
              <a:avLst/>
              <a:gdLst/>
              <a:ahLst/>
              <a:cxnLst/>
              <a:rect l="l" t="t" r="r" b="b"/>
              <a:pathLst>
                <a:path w="3455" h="1769" extrusionOk="0">
                  <a:moveTo>
                    <a:pt x="3019" y="1"/>
                  </a:moveTo>
                  <a:cubicBezTo>
                    <a:pt x="2262" y="122"/>
                    <a:pt x="1500" y="178"/>
                    <a:pt x="735" y="178"/>
                  </a:cubicBezTo>
                  <a:cubicBezTo>
                    <a:pt x="490" y="178"/>
                    <a:pt x="245" y="172"/>
                    <a:pt x="0" y="161"/>
                  </a:cubicBezTo>
                  <a:lnTo>
                    <a:pt x="0" y="161"/>
                  </a:lnTo>
                  <a:cubicBezTo>
                    <a:pt x="103" y="712"/>
                    <a:pt x="253" y="1240"/>
                    <a:pt x="425" y="1768"/>
                  </a:cubicBezTo>
                  <a:lnTo>
                    <a:pt x="2651" y="1768"/>
                  </a:lnTo>
                  <a:cubicBezTo>
                    <a:pt x="2915" y="1768"/>
                    <a:pt x="3191" y="1757"/>
                    <a:pt x="3455" y="1711"/>
                  </a:cubicBezTo>
                  <a:cubicBezTo>
                    <a:pt x="3283" y="1148"/>
                    <a:pt x="3145" y="574"/>
                    <a:pt x="301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1043;p37">
              <a:extLst>
                <a:ext uri="{FF2B5EF4-FFF2-40B4-BE49-F238E27FC236}">
                  <a16:creationId xmlns:a16="http://schemas.microsoft.com/office/drawing/2014/main" id="{6D4693AF-E21C-46D8-97FE-52566AF66569}"/>
                </a:ext>
              </a:extLst>
            </p:cNvPr>
            <p:cNvSpPr/>
            <p:nvPr/>
          </p:nvSpPr>
          <p:spPr>
            <a:xfrm>
              <a:off x="2211625" y="1876900"/>
              <a:ext cx="93850" cy="217650"/>
            </a:xfrm>
            <a:custGeom>
              <a:avLst/>
              <a:gdLst/>
              <a:ahLst/>
              <a:cxnLst/>
              <a:rect l="l" t="t" r="r" b="b"/>
              <a:pathLst>
                <a:path w="3754" h="8706" extrusionOk="0">
                  <a:moveTo>
                    <a:pt x="885" y="0"/>
                  </a:moveTo>
                  <a:cubicBezTo>
                    <a:pt x="253" y="2835"/>
                    <a:pt x="1" y="5888"/>
                    <a:pt x="575" y="8688"/>
                  </a:cubicBezTo>
                  <a:cubicBezTo>
                    <a:pt x="822" y="8699"/>
                    <a:pt x="1070" y="8705"/>
                    <a:pt x="1316" y="8705"/>
                  </a:cubicBezTo>
                  <a:cubicBezTo>
                    <a:pt x="2086" y="8705"/>
                    <a:pt x="2851" y="8649"/>
                    <a:pt x="3616" y="8528"/>
                  </a:cubicBezTo>
                  <a:cubicBezTo>
                    <a:pt x="3019" y="5739"/>
                    <a:pt x="2973" y="2846"/>
                    <a:pt x="3754" y="34"/>
                  </a:cubicBezTo>
                  <a:cubicBezTo>
                    <a:pt x="3582" y="12"/>
                    <a:pt x="3410" y="0"/>
                    <a:pt x="323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1044;p37">
              <a:extLst>
                <a:ext uri="{FF2B5EF4-FFF2-40B4-BE49-F238E27FC236}">
                  <a16:creationId xmlns:a16="http://schemas.microsoft.com/office/drawing/2014/main" id="{C206D294-C301-4C02-B027-76B383591119}"/>
                </a:ext>
              </a:extLst>
            </p:cNvPr>
            <p:cNvSpPr/>
            <p:nvPr/>
          </p:nvSpPr>
          <p:spPr>
            <a:xfrm>
              <a:off x="2285950" y="1877750"/>
              <a:ext cx="135450" cy="212650"/>
            </a:xfrm>
            <a:custGeom>
              <a:avLst/>
              <a:gdLst/>
              <a:ahLst/>
              <a:cxnLst/>
              <a:rect l="l" t="t" r="r" b="b"/>
              <a:pathLst>
                <a:path w="5418" h="8506" extrusionOk="0">
                  <a:moveTo>
                    <a:pt x="781" y="0"/>
                  </a:moveTo>
                  <a:cubicBezTo>
                    <a:pt x="0" y="2824"/>
                    <a:pt x="46" y="5705"/>
                    <a:pt x="643" y="8505"/>
                  </a:cubicBezTo>
                  <a:cubicBezTo>
                    <a:pt x="2273" y="8253"/>
                    <a:pt x="3822" y="7702"/>
                    <a:pt x="5131" y="6806"/>
                  </a:cubicBezTo>
                  <a:cubicBezTo>
                    <a:pt x="5326" y="6267"/>
                    <a:pt x="5418" y="5693"/>
                    <a:pt x="5418" y="5131"/>
                  </a:cubicBezTo>
                  <a:cubicBezTo>
                    <a:pt x="5406" y="2480"/>
                    <a:pt x="3409" y="276"/>
                    <a:pt x="781" y="0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1045;p37">
              <a:extLst>
                <a:ext uri="{FF2B5EF4-FFF2-40B4-BE49-F238E27FC236}">
                  <a16:creationId xmlns:a16="http://schemas.microsoft.com/office/drawing/2014/main" id="{E92FF24A-F249-4CAF-A273-51671EC5DF30}"/>
                </a:ext>
              </a:extLst>
            </p:cNvPr>
            <p:cNvSpPr/>
            <p:nvPr/>
          </p:nvSpPr>
          <p:spPr>
            <a:xfrm>
              <a:off x="2302025" y="2047600"/>
              <a:ext cx="112200" cy="85250"/>
            </a:xfrm>
            <a:custGeom>
              <a:avLst/>
              <a:gdLst/>
              <a:ahLst/>
              <a:cxnLst/>
              <a:rect l="l" t="t" r="r" b="b"/>
              <a:pathLst>
                <a:path w="4488" h="3410" extrusionOk="0">
                  <a:moveTo>
                    <a:pt x="4488" y="1"/>
                  </a:moveTo>
                  <a:lnTo>
                    <a:pt x="4488" y="1"/>
                  </a:lnTo>
                  <a:cubicBezTo>
                    <a:pt x="3179" y="896"/>
                    <a:pt x="1630" y="1447"/>
                    <a:pt x="0" y="1700"/>
                  </a:cubicBezTo>
                  <a:cubicBezTo>
                    <a:pt x="115" y="2273"/>
                    <a:pt x="264" y="2847"/>
                    <a:pt x="425" y="3410"/>
                  </a:cubicBezTo>
                  <a:cubicBezTo>
                    <a:pt x="2296" y="3100"/>
                    <a:pt x="3856" y="1803"/>
                    <a:pt x="4488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1046;p37">
              <a:extLst>
                <a:ext uri="{FF2B5EF4-FFF2-40B4-BE49-F238E27FC236}">
                  <a16:creationId xmlns:a16="http://schemas.microsoft.com/office/drawing/2014/main" id="{C6A0FA9A-961C-4A04-9000-ECB763AC985D}"/>
                </a:ext>
              </a:extLst>
            </p:cNvPr>
            <p:cNvSpPr/>
            <p:nvPr/>
          </p:nvSpPr>
          <p:spPr>
            <a:xfrm>
              <a:off x="2347925" y="1973875"/>
              <a:ext cx="29000" cy="24875"/>
            </a:xfrm>
            <a:custGeom>
              <a:avLst/>
              <a:gdLst/>
              <a:ahLst/>
              <a:cxnLst/>
              <a:rect l="l" t="t" r="r" b="b"/>
              <a:pathLst>
                <a:path w="1160" h="995" extrusionOk="0">
                  <a:moveTo>
                    <a:pt x="666" y="0"/>
                  </a:moveTo>
                  <a:cubicBezTo>
                    <a:pt x="219" y="0"/>
                    <a:pt x="0" y="528"/>
                    <a:pt x="310" y="850"/>
                  </a:cubicBezTo>
                  <a:cubicBezTo>
                    <a:pt x="414" y="950"/>
                    <a:pt x="539" y="995"/>
                    <a:pt x="662" y="995"/>
                  </a:cubicBezTo>
                  <a:cubicBezTo>
                    <a:pt x="918" y="995"/>
                    <a:pt x="1160" y="797"/>
                    <a:pt x="1160" y="494"/>
                  </a:cubicBezTo>
                  <a:cubicBezTo>
                    <a:pt x="1160" y="218"/>
                    <a:pt x="942" y="0"/>
                    <a:pt x="66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1047;p37">
              <a:extLst>
                <a:ext uri="{FF2B5EF4-FFF2-40B4-BE49-F238E27FC236}">
                  <a16:creationId xmlns:a16="http://schemas.microsoft.com/office/drawing/2014/main" id="{D15060FA-1BEC-4013-B7FC-4C3EB4AE0087}"/>
                </a:ext>
              </a:extLst>
            </p:cNvPr>
            <p:cNvSpPr/>
            <p:nvPr/>
          </p:nvSpPr>
          <p:spPr>
            <a:xfrm>
              <a:off x="2330425" y="2009450"/>
              <a:ext cx="58275" cy="58275"/>
            </a:xfrm>
            <a:custGeom>
              <a:avLst/>
              <a:gdLst/>
              <a:ahLst/>
              <a:cxnLst/>
              <a:rect l="l" t="t" r="r" b="b"/>
              <a:pathLst>
                <a:path w="2331" h="2331" extrusionOk="0">
                  <a:moveTo>
                    <a:pt x="1160" y="1"/>
                  </a:moveTo>
                  <a:cubicBezTo>
                    <a:pt x="517" y="1"/>
                    <a:pt x="0" y="517"/>
                    <a:pt x="0" y="1160"/>
                  </a:cubicBezTo>
                  <a:cubicBezTo>
                    <a:pt x="0" y="1814"/>
                    <a:pt x="517" y="2330"/>
                    <a:pt x="1160" y="2330"/>
                  </a:cubicBezTo>
                  <a:cubicBezTo>
                    <a:pt x="1802" y="2330"/>
                    <a:pt x="2330" y="1814"/>
                    <a:pt x="2330" y="1160"/>
                  </a:cubicBezTo>
                  <a:cubicBezTo>
                    <a:pt x="2330" y="517"/>
                    <a:pt x="1802" y="1"/>
                    <a:pt x="1160" y="1"/>
                  </a:cubicBezTo>
                  <a:close/>
                </a:path>
              </a:pathLst>
            </a:custGeom>
            <a:solidFill>
              <a:srgbClr val="F78F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1048;p37">
              <a:extLst>
                <a:ext uri="{FF2B5EF4-FFF2-40B4-BE49-F238E27FC236}">
                  <a16:creationId xmlns:a16="http://schemas.microsoft.com/office/drawing/2014/main" id="{240D5221-A0E6-4F88-9F1B-F840ABDAAD49}"/>
                </a:ext>
              </a:extLst>
            </p:cNvPr>
            <p:cNvSpPr/>
            <p:nvPr/>
          </p:nvSpPr>
          <p:spPr>
            <a:xfrm>
              <a:off x="2069325" y="1756175"/>
              <a:ext cx="194225" cy="156600"/>
            </a:xfrm>
            <a:custGeom>
              <a:avLst/>
              <a:gdLst/>
              <a:ahLst/>
              <a:cxnLst/>
              <a:rect l="l" t="t" r="r" b="b"/>
              <a:pathLst>
                <a:path w="7769" h="6264" extrusionOk="0">
                  <a:moveTo>
                    <a:pt x="3470" y="0"/>
                  </a:moveTo>
                  <a:cubicBezTo>
                    <a:pt x="3015" y="0"/>
                    <a:pt x="2563" y="164"/>
                    <a:pt x="2146" y="537"/>
                  </a:cubicBezTo>
                  <a:cubicBezTo>
                    <a:pt x="0" y="2442"/>
                    <a:pt x="2043" y="4450"/>
                    <a:pt x="3409" y="5357"/>
                  </a:cubicBezTo>
                  <a:cubicBezTo>
                    <a:pt x="4384" y="6000"/>
                    <a:pt x="6852" y="6264"/>
                    <a:pt x="6852" y="6264"/>
                  </a:cubicBezTo>
                  <a:cubicBezTo>
                    <a:pt x="7768" y="3544"/>
                    <a:pt x="5584" y="0"/>
                    <a:pt x="347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" name="S2">
            <a:hlinkClick r:id="" action="ppaction://media"/>
            <a:extLst>
              <a:ext uri="{FF2B5EF4-FFF2-40B4-BE49-F238E27FC236}">
                <a16:creationId xmlns:a16="http://schemas.microsoft.com/office/drawing/2014/main" id="{2D5694CB-B0C6-45BB-B5D0-E7CE782ABE7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9249015" y="1796345"/>
            <a:ext cx="609600" cy="609600"/>
          </a:xfrm>
          <a:prstGeom prst="rect">
            <a:avLst/>
          </a:prstGeom>
        </p:spPr>
      </p:pic>
      <p:pic>
        <p:nvPicPr>
          <p:cNvPr id="3" name="2.1">
            <a:hlinkClick r:id="" action="ppaction://media"/>
            <a:extLst>
              <a:ext uri="{FF2B5EF4-FFF2-40B4-BE49-F238E27FC236}">
                <a16:creationId xmlns:a16="http://schemas.microsoft.com/office/drawing/2014/main" id="{7C0167E6-6EE5-4B8B-8FF3-FEBBAE0BCB95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9148266" y="3043804"/>
            <a:ext cx="609600" cy="609600"/>
          </a:xfrm>
          <a:prstGeom prst="rect">
            <a:avLst/>
          </a:prstGeom>
        </p:spPr>
      </p:pic>
      <p:pic>
        <p:nvPicPr>
          <p:cNvPr id="4" name="2.2">
            <a:hlinkClick r:id="" action="ppaction://media"/>
            <a:extLst>
              <a:ext uri="{FF2B5EF4-FFF2-40B4-BE49-F238E27FC236}">
                <a16:creationId xmlns:a16="http://schemas.microsoft.com/office/drawing/2014/main" id="{9652DAAD-442F-4E7E-AB51-65C214BCC26F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9308521" y="2563195"/>
            <a:ext cx="609600" cy="609600"/>
          </a:xfrm>
          <a:prstGeom prst="rect">
            <a:avLst/>
          </a:prstGeom>
        </p:spPr>
      </p:pic>
      <p:pic>
        <p:nvPicPr>
          <p:cNvPr id="5" name="2.3">
            <a:hlinkClick r:id="" action="ppaction://media"/>
            <a:extLst>
              <a:ext uri="{FF2B5EF4-FFF2-40B4-BE49-F238E27FC236}">
                <a16:creationId xmlns:a16="http://schemas.microsoft.com/office/drawing/2014/main" id="{3DAC0864-CE5E-4BE3-91DC-971518051254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8717492" y="1663869"/>
            <a:ext cx="609600" cy="609600"/>
          </a:xfrm>
          <a:prstGeom prst="rect">
            <a:avLst/>
          </a:prstGeom>
        </p:spPr>
      </p:pic>
      <p:pic>
        <p:nvPicPr>
          <p:cNvPr id="6" name="2.4">
            <a:hlinkClick r:id="" action="ppaction://media"/>
            <a:extLst>
              <a:ext uri="{FF2B5EF4-FFF2-40B4-BE49-F238E27FC236}">
                <a16:creationId xmlns:a16="http://schemas.microsoft.com/office/drawing/2014/main" id="{BDC8105C-1346-49B6-834A-DD44E954FDB2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9298007" y="98107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6000"/>
    </mc:Choice>
    <mc:Fallback xmlns="">
      <p:transition spd="slow" advClick="0" advTm="5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6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269"/>
                            </p:stCondLst>
                            <p:childTnLst>
                              <p:par>
                                <p:cTn id="4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8066" fill="hold"/>
                                        <p:tgtEl>
                                          <p:spTgt spid="2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3335"/>
                            </p:stCondLst>
                            <p:childTnLst>
                              <p:par>
                                <p:cTn id="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45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3335"/>
                            </p:stCondLst>
                            <p:childTnLst>
                              <p:par>
                                <p:cTn id="4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64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2000" fill="hold"/>
                                        <p:tgtEl>
                                          <p:spTgt spid="4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9827"/>
                            </p:stCondLst>
                            <p:childTnLst>
                              <p:par>
                                <p:cTn id="5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46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2000" fill="hold"/>
                                        <p:tgtEl>
                                          <p:spTgt spid="4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" dur="2000" fill="hold"/>
                                        <p:tgtEl>
                                          <p:spTgt spid="6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9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2000" fill="hold"/>
                                        <p:tgtEl>
                                          <p:spTgt spid="1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" dur="2000" fill="hold"/>
                                        <p:tgtEl>
                                          <p:spTgt spid="1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5" dur="2000" fill="hold"/>
                                        <p:tgtEl>
                                          <p:spTgt spid="2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2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" dur="2000" fill="hold"/>
                                        <p:tgtEl>
                                          <p:spTgt spid="23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4427"/>
                            </p:stCondLst>
                            <p:childTnLst>
                              <p:par>
                                <p:cTn id="7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394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" dur="2000" fill="hold"/>
                                        <p:tgtEl>
                                          <p:spTgt spid="18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6" dur="2000" fill="hold"/>
                                        <p:tgtEl>
                                          <p:spTgt spid="18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" dur="2000" fill="hold"/>
                                        <p:tgtEl>
                                          <p:spTgt spid="19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0" dur="2000" fill="hold"/>
                                        <p:tgtEl>
                                          <p:spTgt spid="1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2000" fill="hold"/>
                                        <p:tgtEl>
                                          <p:spTgt spid="19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4" dur="2000" fill="hold"/>
                                        <p:tgtEl>
                                          <p:spTgt spid="19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2000" fill="hold"/>
                                        <p:tgtEl>
                                          <p:spTgt spid="19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8" dur="2000" fill="hold"/>
                                        <p:tgtEl>
                                          <p:spTgt spid="1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8374"/>
                            </p:stCondLst>
                            <p:childTnLst>
                              <p:par>
                                <p:cTn id="9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1" dur="724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2" fill="hold" display="0">
                  <p:stCondLst>
                    <p:cond delay="indefinite"/>
                  </p:stCondLst>
                </p:cTn>
                <p:tgtEl>
                  <p:spTgt spid="201"/>
                </p:tgtEl>
              </p:cMediaNode>
            </p:video>
            <p:audio>
              <p:cMediaNode vol="80000" showWhenStopped="0">
                <p:cTn id="9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9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9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9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showWhenStopped="0">
                <p:cTn id="9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AB1A289-E670-422D-9E56-8C067C4BA613}"/>
              </a:ext>
            </a:extLst>
          </p:cNvPr>
          <p:cNvSpPr/>
          <p:nvPr/>
        </p:nvSpPr>
        <p:spPr>
          <a:xfrm>
            <a:off x="949036" y="678873"/>
            <a:ext cx="7529946" cy="122612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392E43F-3411-4B0C-8F90-EC7BD644EE4E}"/>
              </a:ext>
            </a:extLst>
          </p:cNvPr>
          <p:cNvSpPr txBox="1"/>
          <p:nvPr/>
        </p:nvSpPr>
        <p:spPr>
          <a:xfrm>
            <a:off x="4029574" y="3230941"/>
            <a:ext cx="101890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9600" b="1" dirty="0">
                <a:solidFill>
                  <a:schemeClr val="tx2">
                    <a:lumMod val="50000"/>
                  </a:schemeClr>
                </a:solidFill>
              </a:rPr>
              <a:t>2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C8D9EC2-6538-42F1-B882-1BFDB2A4EBFD}"/>
              </a:ext>
            </a:extLst>
          </p:cNvPr>
          <p:cNvSpPr txBox="1"/>
          <p:nvPr/>
        </p:nvSpPr>
        <p:spPr>
          <a:xfrm>
            <a:off x="1194659" y="2971167"/>
            <a:ext cx="101890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9600" b="1" dirty="0">
                <a:solidFill>
                  <a:schemeClr val="accent4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E2BD667-FFFA-4BD7-B137-8D06448EC345}"/>
              </a:ext>
            </a:extLst>
          </p:cNvPr>
          <p:cNvSpPr txBox="1"/>
          <p:nvPr/>
        </p:nvSpPr>
        <p:spPr>
          <a:xfrm>
            <a:off x="6864489" y="2894967"/>
            <a:ext cx="101890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9600" b="1" dirty="0">
                <a:solidFill>
                  <a:srgbClr val="C00000"/>
                </a:solidFill>
              </a:rPr>
              <a:t>4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1C8520B-028C-47AA-89AA-36C6812CAE2F}"/>
              </a:ext>
            </a:extLst>
          </p:cNvPr>
          <p:cNvCxnSpPr>
            <a:cxnSpLocks/>
            <a:stCxn id="8" idx="2"/>
            <a:endCxn id="11" idx="0"/>
          </p:cNvCxnSpPr>
          <p:nvPr/>
        </p:nvCxnSpPr>
        <p:spPr>
          <a:xfrm flipH="1">
            <a:off x="4539024" y="1905000"/>
            <a:ext cx="174985" cy="1325941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Đồng hồ đếm ngược 15 giây có âm thanh sinh động">
            <a:hlinkClick r:id="" action="ppaction://media"/>
            <a:extLst>
              <a:ext uri="{FF2B5EF4-FFF2-40B4-BE49-F238E27FC236}">
                <a16:creationId xmlns:a16="http://schemas.microsoft.com/office/drawing/2014/main" id="{05B9A580-8431-40BD-A1D5-6A9734507A6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8186915" y="4602161"/>
            <a:ext cx="962381" cy="541339"/>
          </a:xfrm>
          <a:prstGeom prst="rect">
            <a:avLst/>
          </a:prstGeom>
        </p:spPr>
      </p:pic>
      <p:pic>
        <p:nvPicPr>
          <p:cNvPr id="7170" name="Picture 2" descr="Pin on 卡通图片">
            <a:extLst>
              <a:ext uri="{FF2B5EF4-FFF2-40B4-BE49-F238E27FC236}">
                <a16:creationId xmlns:a16="http://schemas.microsoft.com/office/drawing/2014/main" id="{1BA153B9-F4B6-44CF-B77C-5FE0B64722D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170" y="865502"/>
            <a:ext cx="929069" cy="929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Pin on 卡通图片">
            <a:extLst>
              <a:ext uri="{FF2B5EF4-FFF2-40B4-BE49-F238E27FC236}">
                <a16:creationId xmlns:a16="http://schemas.microsoft.com/office/drawing/2014/main" id="{AE0AA475-8B3A-41FE-87F0-BFA6ACE212E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6229" y="857851"/>
            <a:ext cx="929069" cy="929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Pin on 卡通图片">
            <a:extLst>
              <a:ext uri="{FF2B5EF4-FFF2-40B4-BE49-F238E27FC236}">
                <a16:creationId xmlns:a16="http://schemas.microsoft.com/office/drawing/2014/main" id="{05B52D5D-1C54-45E8-A4D7-A4AC201AB9A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3375" y="857851"/>
            <a:ext cx="929069" cy="929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Pin on 卡通图片">
            <a:extLst>
              <a:ext uri="{FF2B5EF4-FFF2-40B4-BE49-F238E27FC236}">
                <a16:creationId xmlns:a16="http://schemas.microsoft.com/office/drawing/2014/main" id="{15ED0EBD-8545-4D2C-A55E-81FE23AA3F2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0838" y="870575"/>
            <a:ext cx="929069" cy="929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Pin on 卡通图片">
            <a:extLst>
              <a:ext uri="{FF2B5EF4-FFF2-40B4-BE49-F238E27FC236}">
                <a16:creationId xmlns:a16="http://schemas.microsoft.com/office/drawing/2014/main" id="{F426610D-0F37-4FA3-BCBD-7FA6D34CF8C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0378" y="901023"/>
            <a:ext cx="929069" cy="929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" descr="Pin on 卡通图片">
            <a:extLst>
              <a:ext uri="{FF2B5EF4-FFF2-40B4-BE49-F238E27FC236}">
                <a16:creationId xmlns:a16="http://schemas.microsoft.com/office/drawing/2014/main" id="{0ADAC392-226F-4BD8-8FBF-02430AFB151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6187" y="865502"/>
            <a:ext cx="929069" cy="929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Pin on 卡通图片">
            <a:extLst>
              <a:ext uri="{FF2B5EF4-FFF2-40B4-BE49-F238E27FC236}">
                <a16:creationId xmlns:a16="http://schemas.microsoft.com/office/drawing/2014/main" id="{4E031784-F22B-4470-8AAD-39761994D2D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9358" y="865502"/>
            <a:ext cx="929069" cy="929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" descr="Pin on 卡通图片">
            <a:extLst>
              <a:ext uri="{FF2B5EF4-FFF2-40B4-BE49-F238E27FC236}">
                <a16:creationId xmlns:a16="http://schemas.microsoft.com/office/drawing/2014/main" id="{BD4DEE62-54DB-4E45-8B10-DBA50CF26C5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2167" y="865502"/>
            <a:ext cx="929069" cy="929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5E7A6DE-8FE6-4888-B78E-F2E23388E1E4}"/>
              </a:ext>
            </a:extLst>
          </p:cNvPr>
          <p:cNvCxnSpPr>
            <a:cxnSpLocks/>
          </p:cNvCxnSpPr>
          <p:nvPr/>
        </p:nvCxnSpPr>
        <p:spPr>
          <a:xfrm>
            <a:off x="5327248" y="865502"/>
            <a:ext cx="801050" cy="951866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31906438-8D39-49C0-8F2C-F3DD25CD767C}"/>
              </a:ext>
            </a:extLst>
          </p:cNvPr>
          <p:cNvCxnSpPr>
            <a:cxnSpLocks/>
          </p:cNvCxnSpPr>
          <p:nvPr/>
        </p:nvCxnSpPr>
        <p:spPr>
          <a:xfrm>
            <a:off x="6162736" y="835054"/>
            <a:ext cx="801050" cy="951866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48E29E21-F293-410C-A4B4-E5639EA06DCD}"/>
              </a:ext>
            </a:extLst>
          </p:cNvPr>
          <p:cNvCxnSpPr>
            <a:cxnSpLocks/>
          </p:cNvCxnSpPr>
          <p:nvPr/>
        </p:nvCxnSpPr>
        <p:spPr>
          <a:xfrm>
            <a:off x="7072755" y="816003"/>
            <a:ext cx="801050" cy="951866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404FAB-581F-4A33-9184-ACD037B9CF9A}"/>
              </a:ext>
            </a:extLst>
          </p:cNvPr>
          <p:cNvCxnSpPr>
            <a:cxnSpLocks/>
          </p:cNvCxnSpPr>
          <p:nvPr/>
        </p:nvCxnSpPr>
        <p:spPr>
          <a:xfrm>
            <a:off x="3506025" y="835054"/>
            <a:ext cx="801050" cy="951866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B6935BE-B6CD-4CA1-88CC-6D93EC67BF65}"/>
              </a:ext>
            </a:extLst>
          </p:cNvPr>
          <p:cNvCxnSpPr>
            <a:cxnSpLocks/>
          </p:cNvCxnSpPr>
          <p:nvPr/>
        </p:nvCxnSpPr>
        <p:spPr>
          <a:xfrm>
            <a:off x="4426791" y="865502"/>
            <a:ext cx="801050" cy="951866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611931-094D-4BF0-8A8B-88B21414612C}"/>
              </a:ext>
            </a:extLst>
          </p:cNvPr>
          <p:cNvCxnSpPr>
            <a:cxnSpLocks/>
          </p:cNvCxnSpPr>
          <p:nvPr/>
        </p:nvCxnSpPr>
        <p:spPr>
          <a:xfrm>
            <a:off x="2683933" y="862515"/>
            <a:ext cx="801050" cy="951866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2" name="8">
            <a:hlinkClick r:id="" action="ppaction://media"/>
            <a:extLst>
              <a:ext uri="{FF2B5EF4-FFF2-40B4-BE49-F238E27FC236}">
                <a16:creationId xmlns:a16="http://schemas.microsoft.com/office/drawing/2014/main" id="{0780A804-D34B-4025-B02E-12D03CD9D86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8975646" y="2651674"/>
            <a:ext cx="609600" cy="609600"/>
          </a:xfrm>
          <a:prstGeom prst="rect">
            <a:avLst/>
          </a:prstGeom>
        </p:spPr>
      </p:pic>
      <p:pic>
        <p:nvPicPr>
          <p:cNvPr id="3" name="Bớt">
            <a:hlinkClick r:id="" action="ppaction://media"/>
            <a:extLst>
              <a:ext uri="{FF2B5EF4-FFF2-40B4-BE49-F238E27FC236}">
                <a16:creationId xmlns:a16="http://schemas.microsoft.com/office/drawing/2014/main" id="{5F628DEC-77AA-470F-A745-7A8A04A04E4A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8670846" y="1975157"/>
            <a:ext cx="609600" cy="609600"/>
          </a:xfrm>
          <a:prstGeom prst="rect">
            <a:avLst/>
          </a:prstGeom>
        </p:spPr>
      </p:pic>
      <p:pic>
        <p:nvPicPr>
          <p:cNvPr id="4" name="6">
            <a:hlinkClick r:id="" action="ppaction://media"/>
            <a:extLst>
              <a:ext uri="{FF2B5EF4-FFF2-40B4-BE49-F238E27FC236}">
                <a16:creationId xmlns:a16="http://schemas.microsoft.com/office/drawing/2014/main" id="{D4F9148A-BB21-4A0F-B1D3-B90C61AE0082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8975646" y="1365557"/>
            <a:ext cx="609600" cy="609600"/>
          </a:xfrm>
          <a:prstGeom prst="rect">
            <a:avLst/>
          </a:prstGeom>
        </p:spPr>
      </p:pic>
      <p:pic>
        <p:nvPicPr>
          <p:cNvPr id="5" name="=m4a">
            <a:hlinkClick r:id="" action="ppaction://media"/>
            <a:extLst>
              <a:ext uri="{FF2B5EF4-FFF2-40B4-BE49-F238E27FC236}">
                <a16:creationId xmlns:a16="http://schemas.microsoft.com/office/drawing/2014/main" id="{4D6F9C5D-ACB3-491D-B9EE-30F4715C490C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8882075" y="816003"/>
            <a:ext cx="609600" cy="609600"/>
          </a:xfrm>
          <a:prstGeom prst="rect">
            <a:avLst/>
          </a:prstGeom>
        </p:spPr>
      </p:pic>
      <p:pic>
        <p:nvPicPr>
          <p:cNvPr id="7" name="3">
            <a:hlinkClick r:id="" action="ppaction://media"/>
            <a:extLst>
              <a:ext uri="{FF2B5EF4-FFF2-40B4-BE49-F238E27FC236}">
                <a16:creationId xmlns:a16="http://schemas.microsoft.com/office/drawing/2014/main" id="{368EA47E-6834-4382-A375-0AE1DEE343A2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7906655" y="2266668"/>
            <a:ext cx="609600" cy="609600"/>
          </a:xfrm>
          <a:prstGeom prst="rect">
            <a:avLst/>
          </a:prstGeom>
        </p:spPr>
      </p:pic>
      <p:pic>
        <p:nvPicPr>
          <p:cNvPr id="9" name="2">
            <a:hlinkClick r:id="" action="ppaction://media"/>
            <a:extLst>
              <a:ext uri="{FF2B5EF4-FFF2-40B4-BE49-F238E27FC236}">
                <a16:creationId xmlns:a16="http://schemas.microsoft.com/office/drawing/2014/main" id="{F1722396-CCBA-40F3-89FF-E87EB927A0F1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7932946" y="2133283"/>
            <a:ext cx="609600" cy="609600"/>
          </a:xfrm>
          <a:prstGeom prst="rect">
            <a:avLst/>
          </a:prstGeom>
        </p:spPr>
      </p:pic>
      <p:pic>
        <p:nvPicPr>
          <p:cNvPr id="10" name="4">
            <a:hlinkClick r:id="" action="ppaction://media"/>
            <a:extLst>
              <a:ext uri="{FF2B5EF4-FFF2-40B4-BE49-F238E27FC236}">
                <a16:creationId xmlns:a16="http://schemas.microsoft.com/office/drawing/2014/main" id="{06CF2D71-3A94-4972-AEE4-C459FECC1155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7475746" y="2179528"/>
            <a:ext cx="609600" cy="609600"/>
          </a:xfrm>
          <a:prstGeom prst="rect">
            <a:avLst/>
          </a:prstGeom>
        </p:spPr>
      </p:pic>
      <p:pic>
        <p:nvPicPr>
          <p:cNvPr id="12" name="Đan">
            <a:hlinkClick r:id="" action="ppaction://media"/>
            <a:extLst>
              <a:ext uri="{FF2B5EF4-FFF2-40B4-BE49-F238E27FC236}">
                <a16:creationId xmlns:a16="http://schemas.microsoft.com/office/drawing/2014/main" id="{75DC8BB9-623B-491B-9B59-260CEABA496F}"/>
              </a:ext>
            </a:extLst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7027763" y="2250512"/>
            <a:ext cx="609600" cy="609600"/>
          </a:xfrm>
          <a:prstGeom prst="rect">
            <a:avLst/>
          </a:prstGeom>
        </p:spPr>
      </p:pic>
      <p:pic>
        <p:nvPicPr>
          <p:cNvPr id="31" name="Bằng">
            <a:hlinkClick r:id="" action="ppaction://media"/>
            <a:extLst>
              <a:ext uri="{FF2B5EF4-FFF2-40B4-BE49-F238E27FC236}">
                <a16:creationId xmlns:a16="http://schemas.microsoft.com/office/drawing/2014/main" id="{B51EA724-7858-467A-BFA1-C3DEABE5B22F}"/>
              </a:ext>
            </a:extLst>
          </p:cNvPr>
          <p:cNvPicPr>
            <a:picLocks noChangeAspect="1"/>
          </p:cNvPicPr>
          <p:nvPr>
            <a:audioFile r:link="rId19"/>
            <p:extLst>
              <p:ext uri="{DAA4B4D4-6D71-4841-9C94-3DE7FCFB9230}">
                <p14:media xmlns:p14="http://schemas.microsoft.com/office/powerpoint/2010/main" r:embed="rId20">
                  <p14:trim st="561" end="533.8125"/>
                </p14:media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3402684" y="2386314"/>
            <a:ext cx="609600" cy="609600"/>
          </a:xfrm>
          <a:prstGeom prst="rect">
            <a:avLst/>
          </a:prstGeom>
        </p:spPr>
      </p:pic>
      <p:pic>
        <p:nvPicPr>
          <p:cNvPr id="14" name="2">
            <a:hlinkClick r:id="" action="ppaction://media"/>
            <a:extLst>
              <a:ext uri="{FF2B5EF4-FFF2-40B4-BE49-F238E27FC236}">
                <a16:creationId xmlns:a16="http://schemas.microsoft.com/office/drawing/2014/main" id="{BED74D8F-F57E-45FB-8A93-3B8E0FD64863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987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6000"/>
    </mc:Choice>
    <mc:Fallback>
      <p:transition spd="slow" advClick="0" advTm="4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22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622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122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622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122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622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122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622"/>
                            </p:stCondLst>
                            <p:childTnLst>
                              <p:par>
                                <p:cTn id="3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172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351"/>
                            </p:stCondLst>
                            <p:childTnLst>
                              <p:par>
                                <p:cTn id="4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159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941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441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941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441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941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441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941"/>
                            </p:stCondLst>
                            <p:childTnLst>
                              <p:par>
                                <p:cTn id="6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0" dur="172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2662"/>
                            </p:stCondLst>
                            <p:childTnLst>
                              <p:par>
                                <p:cTn id="7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4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4662"/>
                            </p:stCondLst>
                            <p:childTnLst>
                              <p:par>
                                <p:cTn id="7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7" dur="216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6829"/>
                            </p:stCondLst>
                            <p:childTnLst>
                              <p:par>
                                <p:cTn id="7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7329"/>
                            </p:stCondLst>
                            <p:childTnLst>
                              <p:par>
                                <p:cTn id="8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4" dur="144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8777"/>
                            </p:stCondLst>
                            <p:childTnLst>
                              <p:par>
                                <p:cTn id="8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9777"/>
                            </p:stCondLst>
                            <p:childTnLst>
                              <p:par>
                                <p:cTn id="9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4" dur="208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1859"/>
                            </p:stCondLst>
                            <p:childTnLst>
                              <p:par>
                                <p:cTn id="9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7" dur="18066" fill="hold"/>
                                        <p:tgtEl>
                                          <p:spTgt spid="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9925"/>
                            </p:stCondLst>
                            <p:childTnLst>
                              <p:par>
                                <p:cTn id="9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0" dur="162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1551"/>
                            </p:stCondLst>
                            <p:childTnLst>
                              <p:par>
                                <p:cTn id="10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2051"/>
                            </p:stCondLst>
                            <p:childTnLst>
                              <p:par>
                                <p:cTn id="10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7" dur="791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2842"/>
                            </p:stCondLst>
                            <p:childTnLst>
                              <p:par>
                                <p:cTn id="10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0" dur="1448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4290"/>
                            </p:stCondLst>
                            <p:childTnLst>
                              <p:par>
                                <p:cTn id="112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8" fill="hold" display="0">
                  <p:stCondLst>
                    <p:cond delay="indefinite"/>
                  </p:stCondLst>
                </p:cTn>
                <p:tgtEl>
                  <p:spTgt spid="60"/>
                </p:tgtEl>
              </p:cMediaNode>
            </p:video>
            <p:audio>
              <p:cMediaNode vol="80000" showWhenStopped="0">
                <p:cTn id="1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1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1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1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showWhenStopped="0">
                <p:cTn id="1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 showWhenStopped="0">
                <p:cTn id="1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 showWhenStopped="0">
                <p:cTn id="1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1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 showWhenStopped="0">
                <p:cTn id="1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80000" showWhenStopped="0">
                <p:cTn id="1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1" grpId="0" animBg="1"/>
      <p:bldP spid="11" grpId="1" animBg="1"/>
      <p:bldP spid="56" grpId="0" animBg="1"/>
      <p:bldP spid="5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AB1A289-E670-422D-9E56-8C067C4BA613}"/>
              </a:ext>
            </a:extLst>
          </p:cNvPr>
          <p:cNvSpPr/>
          <p:nvPr/>
        </p:nvSpPr>
        <p:spPr>
          <a:xfrm>
            <a:off x="1129470" y="678873"/>
            <a:ext cx="7557330" cy="1105578"/>
          </a:xfrm>
          <a:prstGeom prst="rect">
            <a:avLst/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lus Sign 8">
            <a:extLst>
              <a:ext uri="{FF2B5EF4-FFF2-40B4-BE49-F238E27FC236}">
                <a16:creationId xmlns:a16="http://schemas.microsoft.com/office/drawing/2014/main" id="{D2CC5415-4E6D-4EE7-81EA-6183B4496BD3}"/>
              </a:ext>
            </a:extLst>
          </p:cNvPr>
          <p:cNvSpPr/>
          <p:nvPr/>
        </p:nvSpPr>
        <p:spPr>
          <a:xfrm>
            <a:off x="2310671" y="1097219"/>
            <a:ext cx="498763" cy="54725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392E43F-3411-4B0C-8F90-EC7BD644EE4E}"/>
              </a:ext>
            </a:extLst>
          </p:cNvPr>
          <p:cNvSpPr txBox="1"/>
          <p:nvPr/>
        </p:nvSpPr>
        <p:spPr>
          <a:xfrm>
            <a:off x="4062550" y="3181437"/>
            <a:ext cx="101890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9600" b="1" dirty="0">
                <a:solidFill>
                  <a:schemeClr val="tx2">
                    <a:lumMod val="50000"/>
                  </a:schemeClr>
                </a:solidFill>
              </a:rPr>
              <a:t>6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C8D9EC2-6538-42F1-B882-1BFDB2A4EBFD}"/>
              </a:ext>
            </a:extLst>
          </p:cNvPr>
          <p:cNvSpPr txBox="1"/>
          <p:nvPr/>
        </p:nvSpPr>
        <p:spPr>
          <a:xfrm>
            <a:off x="7064667" y="2958413"/>
            <a:ext cx="101890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9600" b="1" dirty="0">
                <a:solidFill>
                  <a:schemeClr val="accent4">
                    <a:lumMod val="50000"/>
                  </a:schemeClr>
                </a:solidFill>
              </a:rPr>
              <a:t>7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E2BD667-FFFA-4BD7-B137-8D06448EC345}"/>
              </a:ext>
            </a:extLst>
          </p:cNvPr>
          <p:cNvSpPr txBox="1"/>
          <p:nvPr/>
        </p:nvSpPr>
        <p:spPr>
          <a:xfrm>
            <a:off x="906602" y="2812940"/>
            <a:ext cx="101890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9600" b="1" dirty="0">
                <a:solidFill>
                  <a:srgbClr val="C00000"/>
                </a:solidFill>
              </a:rPr>
              <a:t>8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1C8520B-028C-47AA-89AA-36C6812CAE2F}"/>
              </a:ext>
            </a:extLst>
          </p:cNvPr>
          <p:cNvCxnSpPr>
            <a:cxnSpLocks/>
            <a:stCxn id="8" idx="2"/>
            <a:endCxn id="57" idx="0"/>
          </p:cNvCxnSpPr>
          <p:nvPr/>
        </p:nvCxnSpPr>
        <p:spPr>
          <a:xfrm flipH="1">
            <a:off x="1416052" y="1784451"/>
            <a:ext cx="3492083" cy="1028489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Đồng hồ đếm ngược 15 giây có âm thanh sinh động">
            <a:hlinkClick r:id="" action="ppaction://media"/>
            <a:extLst>
              <a:ext uri="{FF2B5EF4-FFF2-40B4-BE49-F238E27FC236}">
                <a16:creationId xmlns:a16="http://schemas.microsoft.com/office/drawing/2014/main" id="{05B9A580-8431-40BD-A1D5-6A9734507A6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8186915" y="4602161"/>
            <a:ext cx="962381" cy="541339"/>
          </a:xfrm>
          <a:prstGeom prst="rect">
            <a:avLst/>
          </a:prstGeom>
        </p:spPr>
      </p:pic>
      <p:pic>
        <p:nvPicPr>
          <p:cNvPr id="12290" name="Picture 2" descr="Happy Cat GIFs - 35 Animated Images of Cats in Joy">
            <a:extLst>
              <a:ext uri="{FF2B5EF4-FFF2-40B4-BE49-F238E27FC236}">
                <a16:creationId xmlns:a16="http://schemas.microsoft.com/office/drawing/2014/main" id="{3504720C-3CED-4738-A3B5-34BEC83A420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5486" y="878338"/>
            <a:ext cx="950701" cy="889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appy Cat GIFs - 35 Animated Images of Cats in Joy">
            <a:extLst>
              <a:ext uri="{FF2B5EF4-FFF2-40B4-BE49-F238E27FC236}">
                <a16:creationId xmlns:a16="http://schemas.microsoft.com/office/drawing/2014/main" id="{C6DB8A7C-093A-4876-9CF9-239F6A87095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8433" y="878338"/>
            <a:ext cx="950701" cy="889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appy Cat GIFs - 35 Animated Images of Cats in Joy">
            <a:extLst>
              <a:ext uri="{FF2B5EF4-FFF2-40B4-BE49-F238E27FC236}">
                <a16:creationId xmlns:a16="http://schemas.microsoft.com/office/drawing/2014/main" id="{FA3FA0CC-7D2B-4EE9-B123-23A2645E615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0289" y="878338"/>
            <a:ext cx="950701" cy="889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appy Cat GIFs - 35 Animated Images of Cats in Joy">
            <a:extLst>
              <a:ext uri="{FF2B5EF4-FFF2-40B4-BE49-F238E27FC236}">
                <a16:creationId xmlns:a16="http://schemas.microsoft.com/office/drawing/2014/main" id="{C561A007-EBEB-4203-A3B1-F13852A72F6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5934" y="885520"/>
            <a:ext cx="950701" cy="889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Happy Cat GIFs - 35 Animated Images of Cats in Joy">
            <a:extLst>
              <a:ext uri="{FF2B5EF4-FFF2-40B4-BE49-F238E27FC236}">
                <a16:creationId xmlns:a16="http://schemas.microsoft.com/office/drawing/2014/main" id="{5460A184-13C4-4605-852D-95325826CF2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9973" y="895417"/>
            <a:ext cx="950701" cy="889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appy Cat GIFs - 35 Animated Images of Cats in Joy">
            <a:extLst>
              <a:ext uri="{FF2B5EF4-FFF2-40B4-BE49-F238E27FC236}">
                <a16:creationId xmlns:a16="http://schemas.microsoft.com/office/drawing/2014/main" id="{38DA3A34-953C-4842-9454-8CC303AED63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2805" y="895417"/>
            <a:ext cx="950701" cy="889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Happy Cat GIFs - 35 Animated Images of Cats in Joy">
            <a:extLst>
              <a:ext uri="{FF2B5EF4-FFF2-40B4-BE49-F238E27FC236}">
                <a16:creationId xmlns:a16="http://schemas.microsoft.com/office/drawing/2014/main" id="{DC2735A8-96A5-4E57-A950-42DC9E35534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5619" y="895417"/>
            <a:ext cx="950701" cy="889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Happy Cat GIFs - 35 Animated Images of Cats in Joy">
            <a:extLst>
              <a:ext uri="{FF2B5EF4-FFF2-40B4-BE49-F238E27FC236}">
                <a16:creationId xmlns:a16="http://schemas.microsoft.com/office/drawing/2014/main" id="{C76E15AE-4C3D-42FD-8698-2C5FF4F8F76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0593" y="895417"/>
            <a:ext cx="950701" cy="889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1">
            <a:hlinkClick r:id="" action="ppaction://media"/>
            <a:extLst>
              <a:ext uri="{FF2B5EF4-FFF2-40B4-BE49-F238E27FC236}">
                <a16:creationId xmlns:a16="http://schemas.microsoft.com/office/drawing/2014/main" id="{A343453C-BA9D-42BA-A7DE-397B70016D9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8796515" y="-156299"/>
            <a:ext cx="609600" cy="609600"/>
          </a:xfrm>
          <a:prstGeom prst="rect">
            <a:avLst/>
          </a:prstGeom>
        </p:spPr>
      </p:pic>
      <p:pic>
        <p:nvPicPr>
          <p:cNvPr id="3" name="Thêm">
            <a:hlinkClick r:id="" action="ppaction://media"/>
            <a:extLst>
              <a:ext uri="{FF2B5EF4-FFF2-40B4-BE49-F238E27FC236}">
                <a16:creationId xmlns:a16="http://schemas.microsoft.com/office/drawing/2014/main" id="{3236F36C-5118-4479-94A4-3FD7E2060F0D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8988056" y="3838332"/>
            <a:ext cx="609600" cy="609600"/>
          </a:xfrm>
          <a:prstGeom prst="rect">
            <a:avLst/>
          </a:prstGeom>
        </p:spPr>
      </p:pic>
      <p:pic>
        <p:nvPicPr>
          <p:cNvPr id="4" name="7">
            <a:hlinkClick r:id="" action="ppaction://media"/>
            <a:extLst>
              <a:ext uri="{FF2B5EF4-FFF2-40B4-BE49-F238E27FC236}">
                <a16:creationId xmlns:a16="http://schemas.microsoft.com/office/drawing/2014/main" id="{71BC26EC-D47B-4888-8277-013CABE8D8D7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9144000" y="3292970"/>
            <a:ext cx="609600" cy="609600"/>
          </a:xfrm>
          <a:prstGeom prst="rect">
            <a:avLst/>
          </a:prstGeom>
        </p:spPr>
      </p:pic>
      <p:pic>
        <p:nvPicPr>
          <p:cNvPr id="5" name="=m4a">
            <a:hlinkClick r:id="" action="ppaction://media"/>
            <a:extLst>
              <a:ext uri="{FF2B5EF4-FFF2-40B4-BE49-F238E27FC236}">
                <a16:creationId xmlns:a16="http://schemas.microsoft.com/office/drawing/2014/main" id="{3072068D-7D6C-4172-83BA-BBB4F95C953C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8966791" y="2502318"/>
            <a:ext cx="609600" cy="609600"/>
          </a:xfrm>
          <a:prstGeom prst="rect">
            <a:avLst/>
          </a:prstGeom>
        </p:spPr>
      </p:pic>
      <p:pic>
        <p:nvPicPr>
          <p:cNvPr id="6" name="8">
            <a:hlinkClick r:id="" action="ppaction://media"/>
            <a:extLst>
              <a:ext uri="{FF2B5EF4-FFF2-40B4-BE49-F238E27FC236}">
                <a16:creationId xmlns:a16="http://schemas.microsoft.com/office/drawing/2014/main" id="{377694C8-00FF-48D9-9835-D4B7648D99AF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9147646" y="1553450"/>
            <a:ext cx="609600" cy="609600"/>
          </a:xfrm>
          <a:prstGeom prst="rect">
            <a:avLst/>
          </a:prstGeom>
        </p:spPr>
      </p:pic>
      <p:pic>
        <p:nvPicPr>
          <p:cNvPr id="7" name="6">
            <a:hlinkClick r:id="" action="ppaction://media"/>
            <a:extLst>
              <a:ext uri="{FF2B5EF4-FFF2-40B4-BE49-F238E27FC236}">
                <a16:creationId xmlns:a16="http://schemas.microsoft.com/office/drawing/2014/main" id="{899AF266-6F2D-4115-BBF7-B6C14B3F1C4F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8958638" y="641998"/>
            <a:ext cx="609600" cy="609600"/>
          </a:xfrm>
          <a:prstGeom prst="rect">
            <a:avLst/>
          </a:prstGeom>
        </p:spPr>
      </p:pic>
      <p:pic>
        <p:nvPicPr>
          <p:cNvPr id="10" name="7">
            <a:hlinkClick r:id="" action="ppaction://media"/>
            <a:extLst>
              <a:ext uri="{FF2B5EF4-FFF2-40B4-BE49-F238E27FC236}">
                <a16:creationId xmlns:a16="http://schemas.microsoft.com/office/drawing/2014/main" id="{8108F374-7FB1-48FC-A962-BE7894D4D29C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8966791" y="182969"/>
            <a:ext cx="609600" cy="609600"/>
          </a:xfrm>
          <a:prstGeom prst="rect">
            <a:avLst/>
          </a:prstGeom>
        </p:spPr>
      </p:pic>
      <p:pic>
        <p:nvPicPr>
          <p:cNvPr id="26" name="Bằng">
            <a:hlinkClick r:id="" action="ppaction://media"/>
            <a:extLst>
              <a:ext uri="{FF2B5EF4-FFF2-40B4-BE49-F238E27FC236}">
                <a16:creationId xmlns:a16="http://schemas.microsoft.com/office/drawing/2014/main" id="{0E1BD41C-CA41-4685-98AA-C9015428069D}"/>
              </a:ext>
            </a:extLst>
          </p:cNvPr>
          <p:cNvPicPr>
            <a:picLocks noChangeAspect="1"/>
          </p:cNvPicPr>
          <p:nvPr>
            <a:audioFile r:link="rId15"/>
            <p:extLst>
              <p:ext uri="{DAA4B4D4-6D71-4841-9C94-3DE7FCFB9230}">
                <p14:media xmlns:p14="http://schemas.microsoft.com/office/powerpoint/2010/main" r:embed="rId16">
                  <p14:trim st="561" end="533.8125"/>
                </p14:media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8186915" y="2178144"/>
            <a:ext cx="609600" cy="609600"/>
          </a:xfrm>
          <a:prstGeom prst="rect">
            <a:avLst/>
          </a:prstGeom>
        </p:spPr>
      </p:pic>
      <p:pic>
        <p:nvPicPr>
          <p:cNvPr id="12" name="Đan">
            <a:hlinkClick r:id="" action="ppaction://media"/>
            <a:extLst>
              <a:ext uri="{FF2B5EF4-FFF2-40B4-BE49-F238E27FC236}">
                <a16:creationId xmlns:a16="http://schemas.microsoft.com/office/drawing/2014/main" id="{A155BC95-5020-4E71-B7AB-29FB3316E642}"/>
              </a:ext>
            </a:extLst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27" name="8">
            <a:hlinkClick r:id="" action="ppaction://media"/>
            <a:extLst>
              <a:ext uri="{FF2B5EF4-FFF2-40B4-BE49-F238E27FC236}">
                <a16:creationId xmlns:a16="http://schemas.microsoft.com/office/drawing/2014/main" id="{3296879B-E774-4903-B115-20EADDD03D01}"/>
              </a:ext>
            </a:extLst>
          </p:cNvPr>
          <p:cNvPicPr>
            <a:picLocks noChangeAspect="1"/>
          </p:cNvPicPr>
          <p:nvPr>
            <a:audioFile r:link="rId15"/>
            <p:extLst>
              <p:ext uri="{DAA4B4D4-6D71-4841-9C94-3DE7FCFB9230}">
                <p14:media xmlns:p14="http://schemas.microsoft.com/office/powerpoint/2010/main" r:embed="rId11">
                  <p14:trim st="166" end="279.2291"/>
                </p14:media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5773663" y="347024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397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1000"/>
    </mc:Choice>
    <mc:Fallback xmlns="">
      <p:transition spd="slow" advClick="0" advTm="4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449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449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68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130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5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630"/>
                            </p:stCondLst>
                            <p:childTnLst>
                              <p:par>
                                <p:cTn id="6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172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351"/>
                            </p:stCondLst>
                            <p:childTnLst>
                              <p:par>
                                <p:cTn id="6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351"/>
                            </p:stCondLst>
                            <p:childTnLst>
                              <p:par>
                                <p:cTn id="7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112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473"/>
                            </p:stCondLst>
                            <p:childTnLst>
                              <p:par>
                                <p:cTn id="7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973"/>
                            </p:stCondLst>
                            <p:childTnLst>
                              <p:par>
                                <p:cTn id="7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159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1563"/>
                            </p:stCondLst>
                            <p:childTnLst>
                              <p:par>
                                <p:cTn id="8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3563"/>
                            </p:stCondLst>
                            <p:childTnLst>
                              <p:par>
                                <p:cTn id="8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5" dur="15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5063"/>
                            </p:stCondLst>
                            <p:childTnLst>
                              <p:par>
                                <p:cTn id="8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8" dur="18066" fill="hold"/>
                                        <p:tgtEl>
                                          <p:spTgt spid="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3129"/>
                            </p:stCondLst>
                            <p:childTnLst>
                              <p:par>
                                <p:cTn id="9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1" dur="162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4755"/>
                            </p:stCondLst>
                            <p:childTnLst>
                              <p:par>
                                <p:cTn id="9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5255"/>
                            </p:stCondLst>
                            <p:childTnLst>
                              <p:par>
                                <p:cTn id="9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8" dur="79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6046"/>
                            </p:stCondLst>
                            <p:childTnLst>
                              <p:par>
                                <p:cTn id="10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1" dur="677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6723"/>
                            </p:stCondLst>
                            <p:childTnLst>
                              <p:par>
                                <p:cTn id="10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9" fill="hold" display="0">
                  <p:stCondLst>
                    <p:cond delay="indefinite"/>
                  </p:stCondLst>
                </p:cTn>
                <p:tgtEl>
                  <p:spTgt spid="60"/>
                </p:tgtEl>
              </p:cMediaNode>
            </p:video>
            <p:audio>
              <p:cMediaNode vol="80000" showWhenStopped="0">
                <p:cTn id="1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1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1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1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showWhenStopped="0">
                <p:cTn id="1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1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 showWhenStopped="0">
                <p:cTn id="1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1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 showWhenStopped="0">
                <p:cTn id="1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 showWhenStopped="0">
                <p:cTn id="1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9" grpId="0" animBg="1"/>
      <p:bldP spid="11" grpId="0" animBg="1"/>
      <p:bldP spid="56" grpId="0" animBg="1"/>
      <p:bldP spid="57" grpId="0" animBg="1"/>
      <p:bldP spid="57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AB1A289-E670-422D-9E56-8C067C4BA613}"/>
              </a:ext>
            </a:extLst>
          </p:cNvPr>
          <p:cNvSpPr/>
          <p:nvPr/>
        </p:nvSpPr>
        <p:spPr>
          <a:xfrm>
            <a:off x="949036" y="678873"/>
            <a:ext cx="7315200" cy="122612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392E43F-3411-4B0C-8F90-EC7BD644EE4E}"/>
              </a:ext>
            </a:extLst>
          </p:cNvPr>
          <p:cNvSpPr txBox="1"/>
          <p:nvPr/>
        </p:nvSpPr>
        <p:spPr>
          <a:xfrm>
            <a:off x="7200903" y="2894967"/>
            <a:ext cx="101890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9600" b="1" dirty="0">
                <a:solidFill>
                  <a:schemeClr val="tx2">
                    <a:lumMod val="50000"/>
                  </a:schemeClr>
                </a:solidFill>
              </a:rPr>
              <a:t>1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C8D9EC2-6538-42F1-B882-1BFDB2A4EBFD}"/>
              </a:ext>
            </a:extLst>
          </p:cNvPr>
          <p:cNvSpPr txBox="1"/>
          <p:nvPr/>
        </p:nvSpPr>
        <p:spPr>
          <a:xfrm>
            <a:off x="949036" y="2810744"/>
            <a:ext cx="101890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9600" b="1" dirty="0">
                <a:solidFill>
                  <a:schemeClr val="accent4">
                    <a:lumMod val="50000"/>
                  </a:schemeClr>
                </a:solidFill>
              </a:rPr>
              <a:t>2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E2BD667-FFFA-4BD7-B137-8D06448EC345}"/>
              </a:ext>
            </a:extLst>
          </p:cNvPr>
          <p:cNvSpPr txBox="1"/>
          <p:nvPr/>
        </p:nvSpPr>
        <p:spPr>
          <a:xfrm>
            <a:off x="4074969" y="3281755"/>
            <a:ext cx="101890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9600" b="1" dirty="0">
                <a:solidFill>
                  <a:srgbClr val="C00000"/>
                </a:solidFill>
              </a:rPr>
              <a:t>0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1C8520B-028C-47AA-89AA-36C6812CAE2F}"/>
              </a:ext>
            </a:extLst>
          </p:cNvPr>
          <p:cNvCxnSpPr>
            <a:cxnSpLocks/>
            <a:stCxn id="8" idx="2"/>
            <a:endCxn id="11" idx="0"/>
          </p:cNvCxnSpPr>
          <p:nvPr/>
        </p:nvCxnSpPr>
        <p:spPr>
          <a:xfrm>
            <a:off x="4606636" y="1905000"/>
            <a:ext cx="3103717" cy="989967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Đồng hồ đếm ngược 15 giây có âm thanh sinh động">
            <a:hlinkClick r:id="" action="ppaction://media"/>
            <a:extLst>
              <a:ext uri="{FF2B5EF4-FFF2-40B4-BE49-F238E27FC236}">
                <a16:creationId xmlns:a16="http://schemas.microsoft.com/office/drawing/2014/main" id="{05B9A580-8431-40BD-A1D5-6A9734507A6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8186915" y="4602161"/>
            <a:ext cx="962381" cy="541339"/>
          </a:xfrm>
          <a:prstGeom prst="rect">
            <a:avLst/>
          </a:prstGeom>
        </p:spPr>
      </p:pic>
      <p:pic>
        <p:nvPicPr>
          <p:cNvPr id="9218" name="Picture 2" descr="16 Lovely cartoon little lion emoji gifs chat expression image | Lion  emoji, Cartoon lion, Emoji">
            <a:extLst>
              <a:ext uri="{FF2B5EF4-FFF2-40B4-BE49-F238E27FC236}">
                <a16:creationId xmlns:a16="http://schemas.microsoft.com/office/drawing/2014/main" id="{ACC0E061-24C4-4D88-A8A1-D147DAE8A7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0754" y="1001266"/>
            <a:ext cx="806710" cy="806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16 Lovely cartoon little lion emoji gifs chat expression image | Lion  emoji, Cartoon lion, Emoji">
            <a:extLst>
              <a:ext uri="{FF2B5EF4-FFF2-40B4-BE49-F238E27FC236}">
                <a16:creationId xmlns:a16="http://schemas.microsoft.com/office/drawing/2014/main" id="{6E74FA86-E355-4BFE-8A3D-4BE55E6E47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514" y="989418"/>
            <a:ext cx="806710" cy="806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16 Lovely cartoon little lion emoji gifs chat expression image | Lion  emoji, Cartoon lion, Emoji">
            <a:extLst>
              <a:ext uri="{FF2B5EF4-FFF2-40B4-BE49-F238E27FC236}">
                <a16:creationId xmlns:a16="http://schemas.microsoft.com/office/drawing/2014/main" id="{9BFDD087-5F20-46A2-B22F-7E9157CD81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6351" y="981075"/>
            <a:ext cx="806710" cy="806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16 Lovely cartoon little lion emoji gifs chat expression image | Lion  emoji, Cartoon lion, Emoji">
            <a:extLst>
              <a:ext uri="{FF2B5EF4-FFF2-40B4-BE49-F238E27FC236}">
                <a16:creationId xmlns:a16="http://schemas.microsoft.com/office/drawing/2014/main" id="{4C8A0B0B-4231-47EA-A927-88402D0ECD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1161" y="961159"/>
            <a:ext cx="806710" cy="806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16 Lovely cartoon little lion emoji gifs chat expression image | Lion  emoji, Cartoon lion, Emoji">
            <a:extLst>
              <a:ext uri="{FF2B5EF4-FFF2-40B4-BE49-F238E27FC236}">
                <a16:creationId xmlns:a16="http://schemas.microsoft.com/office/drawing/2014/main" id="{31C72409-2E03-49A0-807B-6785EFE53F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2606" y="990440"/>
            <a:ext cx="806710" cy="806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16 Lovely cartoon little lion emoji gifs chat expression image | Lion  emoji, Cartoon lion, Emoji">
            <a:extLst>
              <a:ext uri="{FF2B5EF4-FFF2-40B4-BE49-F238E27FC236}">
                <a16:creationId xmlns:a16="http://schemas.microsoft.com/office/drawing/2014/main" id="{E82FDF31-13BB-4ACB-B0F0-CD9B553EC3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6870" y="994063"/>
            <a:ext cx="806710" cy="806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16 Lovely cartoon little lion emoji gifs chat expression image | Lion  emoji, Cartoon lion, Emoji">
            <a:extLst>
              <a:ext uri="{FF2B5EF4-FFF2-40B4-BE49-F238E27FC236}">
                <a16:creationId xmlns:a16="http://schemas.microsoft.com/office/drawing/2014/main" id="{07F6E4FA-4C9E-472E-833D-76CA7C9116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8060" y="989418"/>
            <a:ext cx="806710" cy="806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16 Lovely cartoon little lion emoji gifs chat expression image | Lion  emoji, Cartoon lion, Emoji">
            <a:extLst>
              <a:ext uri="{FF2B5EF4-FFF2-40B4-BE49-F238E27FC236}">
                <a16:creationId xmlns:a16="http://schemas.microsoft.com/office/drawing/2014/main" id="{53F46D45-E6D4-47C6-A07D-E87F988984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1583" y="981075"/>
            <a:ext cx="806710" cy="806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31906438-8D39-49C0-8F2C-F3DD25CD767C}"/>
              </a:ext>
            </a:extLst>
          </p:cNvPr>
          <p:cNvCxnSpPr>
            <a:cxnSpLocks/>
          </p:cNvCxnSpPr>
          <p:nvPr/>
        </p:nvCxnSpPr>
        <p:spPr>
          <a:xfrm>
            <a:off x="7161416" y="859457"/>
            <a:ext cx="801050" cy="951866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504C1FB-5E91-4FB7-971E-8A2A61960296}"/>
              </a:ext>
            </a:extLst>
          </p:cNvPr>
          <p:cNvCxnSpPr>
            <a:cxnSpLocks/>
          </p:cNvCxnSpPr>
          <p:nvPr/>
        </p:nvCxnSpPr>
        <p:spPr>
          <a:xfrm>
            <a:off x="6274828" y="916840"/>
            <a:ext cx="801050" cy="951866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A54E4D2-38C4-4F76-84A9-A081553AAEA7}"/>
              </a:ext>
            </a:extLst>
          </p:cNvPr>
          <p:cNvCxnSpPr>
            <a:cxnSpLocks/>
          </p:cNvCxnSpPr>
          <p:nvPr/>
        </p:nvCxnSpPr>
        <p:spPr>
          <a:xfrm>
            <a:off x="5445025" y="888581"/>
            <a:ext cx="801050" cy="951866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9C3254F-9902-4F54-8BBF-D259FCBCC7E5}"/>
              </a:ext>
            </a:extLst>
          </p:cNvPr>
          <p:cNvCxnSpPr>
            <a:cxnSpLocks/>
          </p:cNvCxnSpPr>
          <p:nvPr/>
        </p:nvCxnSpPr>
        <p:spPr>
          <a:xfrm>
            <a:off x="3589093" y="872187"/>
            <a:ext cx="801050" cy="951866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35C2A0C-E6D6-47F6-9ADE-3634FA138431}"/>
              </a:ext>
            </a:extLst>
          </p:cNvPr>
          <p:cNvCxnSpPr>
            <a:cxnSpLocks/>
          </p:cNvCxnSpPr>
          <p:nvPr/>
        </p:nvCxnSpPr>
        <p:spPr>
          <a:xfrm>
            <a:off x="2839486" y="855951"/>
            <a:ext cx="801050" cy="951866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634D2D5-203E-4BFB-8A59-D15F8DD0C3A1}"/>
              </a:ext>
            </a:extLst>
          </p:cNvPr>
          <p:cNvCxnSpPr>
            <a:cxnSpLocks/>
          </p:cNvCxnSpPr>
          <p:nvPr/>
        </p:nvCxnSpPr>
        <p:spPr>
          <a:xfrm>
            <a:off x="2118750" y="888422"/>
            <a:ext cx="801050" cy="951866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A5940F5C-6573-4221-AC16-9993D739D41A}"/>
              </a:ext>
            </a:extLst>
          </p:cNvPr>
          <p:cNvCxnSpPr>
            <a:cxnSpLocks/>
          </p:cNvCxnSpPr>
          <p:nvPr/>
        </p:nvCxnSpPr>
        <p:spPr>
          <a:xfrm>
            <a:off x="4524766" y="872187"/>
            <a:ext cx="801050" cy="951866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31" name="Bằng">
            <a:hlinkClick r:id="" action="ppaction://media"/>
            <a:extLst>
              <a:ext uri="{FF2B5EF4-FFF2-40B4-BE49-F238E27FC236}">
                <a16:creationId xmlns:a16="http://schemas.microsoft.com/office/drawing/2014/main" id="{001A87D6-3424-4AE6-A129-54FC4E1E13B2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561" end="533.8125"/>
                </p14:media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8689086" y="2031116"/>
            <a:ext cx="609600" cy="609600"/>
          </a:xfrm>
          <a:prstGeom prst="rect">
            <a:avLst/>
          </a:prstGeom>
        </p:spPr>
      </p:pic>
      <p:pic>
        <p:nvPicPr>
          <p:cNvPr id="2" name="8">
            <a:hlinkClick r:id="" action="ppaction://media"/>
            <a:extLst>
              <a:ext uri="{FF2B5EF4-FFF2-40B4-BE49-F238E27FC236}">
                <a16:creationId xmlns:a16="http://schemas.microsoft.com/office/drawing/2014/main" id="{DFF99B65-5589-461C-B354-0DCF0190CCA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8761919" y="1304059"/>
            <a:ext cx="609600" cy="609600"/>
          </a:xfrm>
          <a:prstGeom prst="rect">
            <a:avLst/>
          </a:prstGeom>
        </p:spPr>
      </p:pic>
      <p:pic>
        <p:nvPicPr>
          <p:cNvPr id="3" name="Bớt">
            <a:hlinkClick r:id="" action="ppaction://media"/>
            <a:extLst>
              <a:ext uri="{FF2B5EF4-FFF2-40B4-BE49-F238E27FC236}">
                <a16:creationId xmlns:a16="http://schemas.microsoft.com/office/drawing/2014/main" id="{259B610D-8CB1-4AA0-8067-C455C448714E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6116361" y="2093841"/>
            <a:ext cx="609600" cy="609600"/>
          </a:xfrm>
          <a:prstGeom prst="rect">
            <a:avLst/>
          </a:prstGeom>
        </p:spPr>
      </p:pic>
      <p:pic>
        <p:nvPicPr>
          <p:cNvPr id="4" name="7">
            <a:hlinkClick r:id="" action="ppaction://media"/>
            <a:extLst>
              <a:ext uri="{FF2B5EF4-FFF2-40B4-BE49-F238E27FC236}">
                <a16:creationId xmlns:a16="http://schemas.microsoft.com/office/drawing/2014/main" id="{C79B5A83-7C5B-4901-B395-C59ECB8B228C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6871264" y="2173961"/>
            <a:ext cx="609600" cy="609600"/>
          </a:xfrm>
          <a:prstGeom prst="rect">
            <a:avLst/>
          </a:prstGeom>
        </p:spPr>
      </p:pic>
      <p:pic>
        <p:nvPicPr>
          <p:cNvPr id="5" name="=m4a">
            <a:hlinkClick r:id="" action="ppaction://media"/>
            <a:extLst>
              <a:ext uri="{FF2B5EF4-FFF2-40B4-BE49-F238E27FC236}">
                <a16:creationId xmlns:a16="http://schemas.microsoft.com/office/drawing/2014/main" id="{67426FBD-7D20-497A-87E6-EF1936BCAB88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8157811" y="2267970"/>
            <a:ext cx="609600" cy="609600"/>
          </a:xfrm>
          <a:prstGeom prst="rect">
            <a:avLst/>
          </a:prstGeom>
        </p:spPr>
      </p:pic>
      <p:pic>
        <p:nvPicPr>
          <p:cNvPr id="6" name="2">
            <a:hlinkClick r:id="" action="ppaction://media"/>
            <a:extLst>
              <a:ext uri="{FF2B5EF4-FFF2-40B4-BE49-F238E27FC236}">
                <a16:creationId xmlns:a16="http://schemas.microsoft.com/office/drawing/2014/main" id="{ADF76C78-EF38-4714-B597-75BDD2E43460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7321736" y="1884923"/>
            <a:ext cx="609600" cy="609600"/>
          </a:xfrm>
          <a:prstGeom prst="rect">
            <a:avLst/>
          </a:prstGeom>
        </p:spPr>
      </p:pic>
      <p:pic>
        <p:nvPicPr>
          <p:cNvPr id="7" name="0">
            <a:hlinkClick r:id="" action="ppaction://media"/>
            <a:extLst>
              <a:ext uri="{FF2B5EF4-FFF2-40B4-BE49-F238E27FC236}">
                <a16:creationId xmlns:a16="http://schemas.microsoft.com/office/drawing/2014/main" id="{33989D47-C943-4D0E-9BD8-7455D7923C7A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9" name="1">
            <a:hlinkClick r:id="" action="ppaction://media"/>
            <a:extLst>
              <a:ext uri="{FF2B5EF4-FFF2-40B4-BE49-F238E27FC236}">
                <a16:creationId xmlns:a16="http://schemas.microsoft.com/office/drawing/2014/main" id="{0F0E0CD2-3D3F-4410-9A4B-D876FAC7E0C4}"/>
              </a:ext>
            </a:extLst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10" name="Đan">
            <a:hlinkClick r:id="" action="ppaction://media"/>
            <a:extLst>
              <a:ext uri="{FF2B5EF4-FFF2-40B4-BE49-F238E27FC236}">
                <a16:creationId xmlns:a16="http://schemas.microsoft.com/office/drawing/2014/main" id="{7E7A0582-DC11-422A-A4D6-A427D84E63BF}"/>
              </a:ext>
            </a:extLst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12" name="1">
            <a:hlinkClick r:id="" action="ppaction://media"/>
            <a:extLst>
              <a:ext uri="{FF2B5EF4-FFF2-40B4-BE49-F238E27FC236}">
                <a16:creationId xmlns:a16="http://schemas.microsoft.com/office/drawing/2014/main" id="{7E36F1F2-8390-4811-8FC7-5079838ED950}"/>
              </a:ext>
            </a:extLst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135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000"/>
    </mc:Choice>
    <mc:Fallback xmlns="">
      <p:transition spd="slow" advClick="0" advTm="4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122"/>
                            </p:stCondLst>
                            <p:childTnLst>
                              <p:par>
                                <p:cTn id="3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172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51"/>
                            </p:stCondLst>
                            <p:childTnLst>
                              <p:par>
                                <p:cTn id="3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5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351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851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351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851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351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851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351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851"/>
                            </p:stCondLst>
                            <p:childTnLst>
                              <p:par>
                                <p:cTn id="6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7" dur="172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572"/>
                            </p:stCondLst>
                            <p:childTnLst>
                              <p:par>
                                <p:cTn id="6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572"/>
                            </p:stCondLst>
                            <p:childTnLst>
                              <p:par>
                                <p:cTn id="7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4" dur="144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3020"/>
                            </p:stCondLst>
                            <p:childTnLst>
                              <p:par>
                                <p:cTn id="7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4020"/>
                            </p:stCondLst>
                            <p:childTnLst>
                              <p:par>
                                <p:cTn id="8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4" dur="165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677"/>
                            </p:stCondLst>
                            <p:childTnLst>
                              <p:par>
                                <p:cTn id="8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6177"/>
                            </p:stCondLst>
                            <p:childTnLst>
                              <p:par>
                                <p:cTn id="9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1" dur="144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7626"/>
                            </p:stCondLst>
                            <p:childTnLst>
                              <p:par>
                                <p:cTn id="9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4" dur="18066" fill="hold"/>
                                        <p:tgtEl>
                                          <p:spTgt spid="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5692"/>
                            </p:stCondLst>
                            <p:childTnLst>
                              <p:par>
                                <p:cTn id="9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7" dur="162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7318"/>
                            </p:stCondLst>
                            <p:childTnLst>
                              <p:par>
                                <p:cTn id="9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7818"/>
                            </p:stCondLst>
                            <p:childTnLst>
                              <p:par>
                                <p:cTn id="10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4" dur="791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38609"/>
                            </p:stCondLst>
                            <p:childTnLst>
                              <p:par>
                                <p:cTn id="10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7" dur="144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0058"/>
                            </p:stCondLst>
                            <p:childTnLst>
                              <p:par>
                                <p:cTn id="109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5" fill="hold" display="0">
                  <p:stCondLst>
                    <p:cond delay="indefinite"/>
                  </p:stCondLst>
                </p:cTn>
                <p:tgtEl>
                  <p:spTgt spid="60"/>
                </p:tgtEl>
              </p:cMediaNode>
            </p:video>
            <p:audio>
              <p:cMediaNode vol="80000" showWhenStopped="0">
                <p:cTn id="1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80000" showWhenStopped="0">
                <p:cTn id="1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1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1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1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showWhenStopped="0">
                <p:cTn id="1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1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 showWhenStopped="0">
                <p:cTn id="1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 showWhenStopped="0">
                <p:cTn id="1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1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1" grpId="0" animBg="1"/>
      <p:bldP spid="11" grpId="1" animBg="1"/>
      <p:bldP spid="56" grpId="0" animBg="1"/>
      <p:bldP spid="5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AB1A289-E670-422D-9E56-8C067C4BA613}"/>
              </a:ext>
            </a:extLst>
          </p:cNvPr>
          <p:cNvSpPr/>
          <p:nvPr/>
        </p:nvSpPr>
        <p:spPr>
          <a:xfrm>
            <a:off x="949036" y="678873"/>
            <a:ext cx="7315200" cy="122612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392E43F-3411-4B0C-8F90-EC7BD644EE4E}"/>
              </a:ext>
            </a:extLst>
          </p:cNvPr>
          <p:cNvSpPr txBox="1"/>
          <p:nvPr/>
        </p:nvSpPr>
        <p:spPr>
          <a:xfrm>
            <a:off x="1063533" y="2781978"/>
            <a:ext cx="101890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9600" b="1" dirty="0">
                <a:solidFill>
                  <a:schemeClr val="tx2">
                    <a:lumMod val="50000"/>
                  </a:schemeClr>
                </a:solidFill>
              </a:rPr>
              <a:t>0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C8D9EC2-6538-42F1-B882-1BFDB2A4EBFD}"/>
              </a:ext>
            </a:extLst>
          </p:cNvPr>
          <p:cNvSpPr txBox="1"/>
          <p:nvPr/>
        </p:nvSpPr>
        <p:spPr>
          <a:xfrm>
            <a:off x="7168015" y="2852124"/>
            <a:ext cx="101890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9600" b="1" dirty="0">
                <a:solidFill>
                  <a:schemeClr val="accent4">
                    <a:lumMod val="50000"/>
                  </a:schemeClr>
                </a:solidFill>
              </a:rPr>
              <a:t>5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E2BD667-FFFA-4BD7-B137-8D06448EC345}"/>
              </a:ext>
            </a:extLst>
          </p:cNvPr>
          <p:cNvSpPr txBox="1"/>
          <p:nvPr/>
        </p:nvSpPr>
        <p:spPr>
          <a:xfrm>
            <a:off x="4027914" y="3303170"/>
            <a:ext cx="101890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9600" b="1" dirty="0">
                <a:solidFill>
                  <a:srgbClr val="C00000"/>
                </a:solidFill>
              </a:rPr>
              <a:t>4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1C8520B-028C-47AA-89AA-36C6812CAE2F}"/>
              </a:ext>
            </a:extLst>
          </p:cNvPr>
          <p:cNvCxnSpPr>
            <a:cxnSpLocks/>
            <a:stCxn id="8" idx="2"/>
            <a:endCxn id="11" idx="0"/>
          </p:cNvCxnSpPr>
          <p:nvPr/>
        </p:nvCxnSpPr>
        <p:spPr>
          <a:xfrm flipH="1">
            <a:off x="1572983" y="1905000"/>
            <a:ext cx="3033653" cy="876978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Đồng hồ đếm ngược 15 giây có âm thanh sinh động">
            <a:hlinkClick r:id="" action="ppaction://media"/>
            <a:extLst>
              <a:ext uri="{FF2B5EF4-FFF2-40B4-BE49-F238E27FC236}">
                <a16:creationId xmlns:a16="http://schemas.microsoft.com/office/drawing/2014/main" id="{05B9A580-8431-40BD-A1D5-6A9734507A6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8186915" y="4602161"/>
            <a:ext cx="962381" cy="541339"/>
          </a:xfrm>
          <a:prstGeom prst="rect">
            <a:avLst/>
          </a:prstGeom>
        </p:spPr>
      </p:pic>
      <p:pic>
        <p:nvPicPr>
          <p:cNvPr id="10242" name="Picture 2" descr="Walking dog by Alex Loudart on Dribbble">
            <a:extLst>
              <a:ext uri="{FF2B5EF4-FFF2-40B4-BE49-F238E27FC236}">
                <a16:creationId xmlns:a16="http://schemas.microsoft.com/office/drawing/2014/main" id="{2D0CEC5E-E0F9-4528-B507-F4174EAF8E4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3">
            <a:clrChange>
              <a:clrFrom>
                <a:srgbClr val="F4DED3"/>
              </a:clrFrom>
              <a:clrTo>
                <a:srgbClr val="F4DED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247" y="770447"/>
            <a:ext cx="1448477" cy="1086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Walking dog by Alex Loudart on Dribbble">
            <a:extLst>
              <a:ext uri="{FF2B5EF4-FFF2-40B4-BE49-F238E27FC236}">
                <a16:creationId xmlns:a16="http://schemas.microsoft.com/office/drawing/2014/main" id="{4D2A8789-8E70-450D-B717-2777B60C064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3">
            <a:clrChange>
              <a:clrFrom>
                <a:srgbClr val="F4DED3"/>
              </a:clrFrom>
              <a:clrTo>
                <a:srgbClr val="F4DED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0379" y="770447"/>
            <a:ext cx="1448477" cy="1086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Walking dog by Alex Loudart on Dribbble">
            <a:extLst>
              <a:ext uri="{FF2B5EF4-FFF2-40B4-BE49-F238E27FC236}">
                <a16:creationId xmlns:a16="http://schemas.microsoft.com/office/drawing/2014/main" id="{B2A5094E-7648-4336-A92F-250A0492332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3">
            <a:clrChange>
              <a:clrFrom>
                <a:srgbClr val="F4DED3"/>
              </a:clrFrom>
              <a:clrTo>
                <a:srgbClr val="F4DED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0548" y="818642"/>
            <a:ext cx="1448477" cy="1086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Walking dog by Alex Loudart on Dribbble">
            <a:extLst>
              <a:ext uri="{FF2B5EF4-FFF2-40B4-BE49-F238E27FC236}">
                <a16:creationId xmlns:a16="http://schemas.microsoft.com/office/drawing/2014/main" id="{34F6F000-25CE-4C8E-880D-6A8AF429EE0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3">
            <a:clrChange>
              <a:clrFrom>
                <a:srgbClr val="F4DED3"/>
              </a:clrFrom>
              <a:clrTo>
                <a:srgbClr val="F4DED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1252" y="766081"/>
            <a:ext cx="1448477" cy="1086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Walking dog by Alex Loudart on Dribbble">
            <a:extLst>
              <a:ext uri="{FF2B5EF4-FFF2-40B4-BE49-F238E27FC236}">
                <a16:creationId xmlns:a16="http://schemas.microsoft.com/office/drawing/2014/main" id="{E647C71A-AF08-4126-96BC-6ABEEFEBDB6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3">
            <a:clrChange>
              <a:clrFrom>
                <a:srgbClr val="F4DED3"/>
              </a:clrFrom>
              <a:clrTo>
                <a:srgbClr val="F4DED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6747" y="766081"/>
            <a:ext cx="1448477" cy="1086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Walking dog by Alex Loudart on Dribbble">
            <a:extLst>
              <a:ext uri="{FF2B5EF4-FFF2-40B4-BE49-F238E27FC236}">
                <a16:creationId xmlns:a16="http://schemas.microsoft.com/office/drawing/2014/main" id="{F1A9947E-0C0A-4027-8A59-213A47C7015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3">
            <a:clrChange>
              <a:clrFrom>
                <a:srgbClr val="F4DED3"/>
              </a:clrFrom>
              <a:clrTo>
                <a:srgbClr val="F4DED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5114" y="800155"/>
            <a:ext cx="1448477" cy="1086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Walking dog by Alex Loudart on Dribbble">
            <a:extLst>
              <a:ext uri="{FF2B5EF4-FFF2-40B4-BE49-F238E27FC236}">
                <a16:creationId xmlns:a16="http://schemas.microsoft.com/office/drawing/2014/main" id="{83277EB4-CF09-452D-91A4-E1892FB28E5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3">
            <a:clrChange>
              <a:clrFrom>
                <a:srgbClr val="F4DED3"/>
              </a:clrFrom>
              <a:clrTo>
                <a:srgbClr val="F4DED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8446" y="781667"/>
            <a:ext cx="1448477" cy="1086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Walking dog by Alex Loudart on Dribbble">
            <a:extLst>
              <a:ext uri="{FF2B5EF4-FFF2-40B4-BE49-F238E27FC236}">
                <a16:creationId xmlns:a16="http://schemas.microsoft.com/office/drawing/2014/main" id="{D2AF6041-44E1-47B8-9B55-099737FA2E7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3">
            <a:clrChange>
              <a:clrFrom>
                <a:srgbClr val="F4DED3"/>
              </a:clrFrom>
              <a:clrTo>
                <a:srgbClr val="F4DED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0745" y="781667"/>
            <a:ext cx="1448477" cy="1086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504C1FB-5E91-4FB7-971E-8A2A61960296}"/>
              </a:ext>
            </a:extLst>
          </p:cNvPr>
          <p:cNvCxnSpPr>
            <a:cxnSpLocks/>
          </p:cNvCxnSpPr>
          <p:nvPr/>
        </p:nvCxnSpPr>
        <p:spPr>
          <a:xfrm>
            <a:off x="7422731" y="999018"/>
            <a:ext cx="664109" cy="725605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0A966D4-7FA0-4D96-B6C7-7E95D846E834}"/>
              </a:ext>
            </a:extLst>
          </p:cNvPr>
          <p:cNvCxnSpPr>
            <a:cxnSpLocks/>
          </p:cNvCxnSpPr>
          <p:nvPr/>
        </p:nvCxnSpPr>
        <p:spPr>
          <a:xfrm>
            <a:off x="1092210" y="980531"/>
            <a:ext cx="664109" cy="725605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3A449C-E14C-4206-A649-6A9A7FC9E012}"/>
              </a:ext>
            </a:extLst>
          </p:cNvPr>
          <p:cNvCxnSpPr>
            <a:cxnSpLocks/>
          </p:cNvCxnSpPr>
          <p:nvPr/>
        </p:nvCxnSpPr>
        <p:spPr>
          <a:xfrm>
            <a:off x="2975409" y="980531"/>
            <a:ext cx="664109" cy="725605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D7FBDC5-BBF2-407B-86C4-410DC3D69C51}"/>
              </a:ext>
            </a:extLst>
          </p:cNvPr>
          <p:cNvCxnSpPr>
            <a:cxnSpLocks/>
          </p:cNvCxnSpPr>
          <p:nvPr/>
        </p:nvCxnSpPr>
        <p:spPr>
          <a:xfrm>
            <a:off x="2082433" y="999018"/>
            <a:ext cx="664109" cy="725605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3EC063B-141C-4C55-84CE-1D1EFA7A0188}"/>
              </a:ext>
            </a:extLst>
          </p:cNvPr>
          <p:cNvCxnSpPr>
            <a:cxnSpLocks/>
          </p:cNvCxnSpPr>
          <p:nvPr/>
        </p:nvCxnSpPr>
        <p:spPr>
          <a:xfrm>
            <a:off x="5726463" y="980529"/>
            <a:ext cx="664109" cy="725605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6951994-1C6E-4F97-85CF-8B487B959226}"/>
              </a:ext>
            </a:extLst>
          </p:cNvPr>
          <p:cNvCxnSpPr>
            <a:cxnSpLocks/>
          </p:cNvCxnSpPr>
          <p:nvPr/>
        </p:nvCxnSpPr>
        <p:spPr>
          <a:xfrm>
            <a:off x="4824771" y="980530"/>
            <a:ext cx="664109" cy="725605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193490F-58A4-4661-879A-4B6EA4BFD6AB}"/>
              </a:ext>
            </a:extLst>
          </p:cNvPr>
          <p:cNvCxnSpPr>
            <a:cxnSpLocks/>
          </p:cNvCxnSpPr>
          <p:nvPr/>
        </p:nvCxnSpPr>
        <p:spPr>
          <a:xfrm>
            <a:off x="3974910" y="980531"/>
            <a:ext cx="664109" cy="725605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2BB4940-5E39-4501-9FAD-400C5819A92C}"/>
              </a:ext>
            </a:extLst>
          </p:cNvPr>
          <p:cNvCxnSpPr>
            <a:cxnSpLocks/>
          </p:cNvCxnSpPr>
          <p:nvPr/>
        </p:nvCxnSpPr>
        <p:spPr>
          <a:xfrm>
            <a:off x="6498367" y="977192"/>
            <a:ext cx="664109" cy="725605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2" name="8">
            <a:hlinkClick r:id="" action="ppaction://media"/>
            <a:extLst>
              <a:ext uri="{FF2B5EF4-FFF2-40B4-BE49-F238E27FC236}">
                <a16:creationId xmlns:a16="http://schemas.microsoft.com/office/drawing/2014/main" id="{B4A3A1E8-3B70-4C33-BA42-D267997ED44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8450585" y="334687"/>
            <a:ext cx="609600" cy="609600"/>
          </a:xfrm>
          <a:prstGeom prst="rect">
            <a:avLst/>
          </a:prstGeom>
        </p:spPr>
      </p:pic>
      <p:pic>
        <p:nvPicPr>
          <p:cNvPr id="3" name="Bớt">
            <a:hlinkClick r:id="" action="ppaction://media"/>
            <a:extLst>
              <a:ext uri="{FF2B5EF4-FFF2-40B4-BE49-F238E27FC236}">
                <a16:creationId xmlns:a16="http://schemas.microsoft.com/office/drawing/2014/main" id="{B541827B-8B83-4986-B1E8-70011E7585E9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8104749" y="1904999"/>
            <a:ext cx="609600" cy="609600"/>
          </a:xfrm>
          <a:prstGeom prst="rect">
            <a:avLst/>
          </a:prstGeom>
        </p:spPr>
      </p:pic>
      <p:pic>
        <p:nvPicPr>
          <p:cNvPr id="26" name="8">
            <a:hlinkClick r:id="" action="ppaction://media"/>
            <a:extLst>
              <a:ext uri="{FF2B5EF4-FFF2-40B4-BE49-F238E27FC236}">
                <a16:creationId xmlns:a16="http://schemas.microsoft.com/office/drawing/2014/main" id="{86227ED8-27BC-46C3-A0BA-27DCFBF456B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8602985" y="487087"/>
            <a:ext cx="609600" cy="609600"/>
          </a:xfrm>
          <a:prstGeom prst="rect">
            <a:avLst/>
          </a:prstGeom>
        </p:spPr>
      </p:pic>
      <p:pic>
        <p:nvPicPr>
          <p:cNvPr id="4" name="=m4a">
            <a:hlinkClick r:id="" action="ppaction://media"/>
            <a:extLst>
              <a:ext uri="{FF2B5EF4-FFF2-40B4-BE49-F238E27FC236}">
                <a16:creationId xmlns:a16="http://schemas.microsoft.com/office/drawing/2014/main" id="{A38290F5-107D-4721-A180-5F0B72B86555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5" name="0">
            <a:hlinkClick r:id="" action="ppaction://media"/>
            <a:extLst>
              <a:ext uri="{FF2B5EF4-FFF2-40B4-BE49-F238E27FC236}">
                <a16:creationId xmlns:a16="http://schemas.microsoft.com/office/drawing/2014/main" id="{426DD57B-C86D-4009-8381-ED608FDB3B1F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5562519" y="2266950"/>
            <a:ext cx="609600" cy="609600"/>
          </a:xfrm>
          <a:prstGeom prst="rect">
            <a:avLst/>
          </a:prstGeom>
        </p:spPr>
      </p:pic>
      <p:pic>
        <p:nvPicPr>
          <p:cNvPr id="35" name="0">
            <a:hlinkClick r:id="" action="ppaction://media"/>
            <a:extLst>
              <a:ext uri="{FF2B5EF4-FFF2-40B4-BE49-F238E27FC236}">
                <a16:creationId xmlns:a16="http://schemas.microsoft.com/office/drawing/2014/main" id="{A998673B-23B4-4665-A759-32246D18A854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5714919" y="2419350"/>
            <a:ext cx="609600" cy="609600"/>
          </a:xfrm>
          <a:prstGeom prst="rect">
            <a:avLst/>
          </a:prstGeom>
        </p:spPr>
      </p:pic>
      <p:pic>
        <p:nvPicPr>
          <p:cNvPr id="6" name="4">
            <a:hlinkClick r:id="" action="ppaction://media"/>
            <a:extLst>
              <a:ext uri="{FF2B5EF4-FFF2-40B4-BE49-F238E27FC236}">
                <a16:creationId xmlns:a16="http://schemas.microsoft.com/office/drawing/2014/main" id="{70BD2582-E621-41DE-A7DA-9E4B6AEEBE6A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7" name="5">
            <a:hlinkClick r:id="" action="ppaction://media"/>
            <a:extLst>
              <a:ext uri="{FF2B5EF4-FFF2-40B4-BE49-F238E27FC236}">
                <a16:creationId xmlns:a16="http://schemas.microsoft.com/office/drawing/2014/main" id="{FA97BC35-6DEB-47EA-9A5C-9DDD4408693C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9" name="Đan">
            <a:hlinkClick r:id="" action="ppaction://media"/>
            <a:extLst>
              <a:ext uri="{FF2B5EF4-FFF2-40B4-BE49-F238E27FC236}">
                <a16:creationId xmlns:a16="http://schemas.microsoft.com/office/drawing/2014/main" id="{695E13F6-AEED-410A-84F9-EA8C2EA9B316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4267200" y="2266950"/>
            <a:ext cx="609600" cy="609600"/>
          </a:xfrm>
          <a:prstGeom prst="rect">
            <a:avLst/>
          </a:prstGeom>
        </p:spPr>
      </p:pic>
      <p:pic>
        <p:nvPicPr>
          <p:cNvPr id="37" name="Bằng">
            <a:hlinkClick r:id="" action="ppaction://media"/>
            <a:extLst>
              <a:ext uri="{FF2B5EF4-FFF2-40B4-BE49-F238E27FC236}">
                <a16:creationId xmlns:a16="http://schemas.microsoft.com/office/drawing/2014/main" id="{838BEAB5-6868-44B3-A0E3-D33D69AB9B41}"/>
              </a:ext>
            </a:extLst>
          </p:cNvPr>
          <p:cNvPicPr>
            <a:picLocks noChangeAspect="1"/>
          </p:cNvPicPr>
          <p:nvPr>
            <a:audioFile r:link="rId17"/>
            <p:extLst>
              <p:ext uri="{DAA4B4D4-6D71-4841-9C94-3DE7FCFB9230}">
                <p14:media xmlns:p14="http://schemas.microsoft.com/office/powerpoint/2010/main" r:embed="rId18">
                  <p14:trim st="561" end="533.8125"/>
                </p14:media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8689086" y="20311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137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4000"/>
    </mc:Choice>
    <mc:Fallback>
      <p:transition spd="slow" advClick="0" advTm="4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122"/>
                            </p:stCondLst>
                            <p:childTnLst>
                              <p:par>
                                <p:cTn id="3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172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51"/>
                            </p:stCondLst>
                            <p:childTnLst>
                              <p:par>
                                <p:cTn id="3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122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973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473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973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473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973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473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973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473"/>
                            </p:stCondLst>
                            <p:childTnLst>
                              <p:par>
                                <p:cTn id="6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973"/>
                            </p:stCondLst>
                            <p:childTnLst>
                              <p:par>
                                <p:cTn id="7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17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694"/>
                            </p:stCondLst>
                            <p:childTnLst>
                              <p:par>
                                <p:cTn id="7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194"/>
                            </p:stCondLst>
                            <p:childTnLst>
                              <p:par>
                                <p:cTn id="7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1657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1851"/>
                            </p:stCondLst>
                            <p:childTnLst>
                              <p:par>
                                <p:cTn id="8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851"/>
                            </p:stCondLst>
                            <p:childTnLst>
                              <p:par>
                                <p:cTn id="8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8" dur="208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4933"/>
                            </p:stCondLst>
                            <p:childTnLst>
                              <p:par>
                                <p:cTn id="9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2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6933"/>
                            </p:stCondLst>
                            <p:childTnLst>
                              <p:par>
                                <p:cTn id="9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5" dur="167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8605"/>
                            </p:stCondLst>
                            <p:childTnLst>
                              <p:par>
                                <p:cTn id="9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8" dur="18066" fill="hold"/>
                                        <p:tgtEl>
                                          <p:spTgt spid="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6671"/>
                            </p:stCondLst>
                            <p:childTnLst>
                              <p:par>
                                <p:cTn id="10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1" dur="162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8297"/>
                            </p:stCondLst>
                            <p:childTnLst>
                              <p:par>
                                <p:cTn id="10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8797"/>
                            </p:stCondLst>
                            <p:childTnLst>
                              <p:par>
                                <p:cTn id="10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8" dur="791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9588"/>
                            </p:stCondLst>
                            <p:childTnLst>
                              <p:par>
                                <p:cTn id="1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1" dur="165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1245"/>
                            </p:stCondLst>
                            <p:childTnLst>
                              <p:par>
                                <p:cTn id="11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9" fill="hold" display="0">
                  <p:stCondLst>
                    <p:cond delay="indefinite"/>
                  </p:stCondLst>
                </p:cTn>
                <p:tgtEl>
                  <p:spTgt spid="60"/>
                </p:tgtEl>
              </p:cMediaNode>
            </p:video>
            <p:audio>
              <p:cMediaNode vol="80000" showWhenStopped="0">
                <p:cTn id="1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1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1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 showWhenStopped="0">
                <p:cTn id="1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1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showWhenStopped="0">
                <p:cTn id="1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  <p:audio>
              <p:cMediaNode vol="80000" showWhenStopped="0">
                <p:cTn id="1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1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 showWhenStopped="0">
                <p:cTn id="1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 showWhenStopped="0">
                <p:cTn id="1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</p:childTnLst>
        </p:cTn>
      </p:par>
    </p:tnLst>
    <p:bldLst>
      <p:bldP spid="11" grpId="0" animBg="1"/>
      <p:bldP spid="11" grpId="1" animBg="1"/>
      <p:bldP spid="56" grpId="0" animBg="1"/>
      <p:bldP spid="5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9" name="Google Shape;569;p33"/>
          <p:cNvGrpSpPr/>
          <p:nvPr/>
        </p:nvGrpSpPr>
        <p:grpSpPr>
          <a:xfrm rot="566050">
            <a:off x="7187631" y="415861"/>
            <a:ext cx="1082678" cy="372366"/>
            <a:chOff x="5919077" y="1112303"/>
            <a:chExt cx="1218879" cy="496090"/>
          </a:xfrm>
        </p:grpSpPr>
        <p:sp>
          <p:nvSpPr>
            <p:cNvPr id="570" name="Google Shape;570;p33"/>
            <p:cNvSpPr/>
            <p:nvPr/>
          </p:nvSpPr>
          <p:spPr>
            <a:xfrm rot="-5053807">
              <a:off x="6884278" y="1350991"/>
              <a:ext cx="208637" cy="279159"/>
            </a:xfrm>
            <a:custGeom>
              <a:avLst/>
              <a:gdLst/>
              <a:ahLst/>
              <a:cxnLst/>
              <a:rect l="l" t="t" r="r" b="b"/>
              <a:pathLst>
                <a:path w="20665" h="27650" extrusionOk="0">
                  <a:moveTo>
                    <a:pt x="10346" y="0"/>
                  </a:moveTo>
                  <a:cubicBezTo>
                    <a:pt x="2041" y="0"/>
                    <a:pt x="241" y="4735"/>
                    <a:pt x="0" y="6362"/>
                  </a:cubicBezTo>
                  <a:cubicBezTo>
                    <a:pt x="0" y="6362"/>
                    <a:pt x="4041" y="27182"/>
                    <a:pt x="6768" y="27641"/>
                  </a:cubicBezTo>
                  <a:cubicBezTo>
                    <a:pt x="6802" y="27647"/>
                    <a:pt x="6837" y="27650"/>
                    <a:pt x="6873" y="27650"/>
                  </a:cubicBezTo>
                  <a:cubicBezTo>
                    <a:pt x="9756" y="27650"/>
                    <a:pt x="20146" y="9764"/>
                    <a:pt x="20146" y="9764"/>
                  </a:cubicBezTo>
                  <a:cubicBezTo>
                    <a:pt x="20146" y="9764"/>
                    <a:pt x="20664" y="458"/>
                    <a:pt x="11428" y="26"/>
                  </a:cubicBezTo>
                  <a:cubicBezTo>
                    <a:pt x="11056" y="8"/>
                    <a:pt x="10695" y="0"/>
                    <a:pt x="1034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571;p33"/>
            <p:cNvSpPr/>
            <p:nvPr/>
          </p:nvSpPr>
          <p:spPr>
            <a:xfrm rot="-5053807">
              <a:off x="6311037" y="897438"/>
              <a:ext cx="355768" cy="936842"/>
            </a:xfrm>
            <a:custGeom>
              <a:avLst/>
              <a:gdLst/>
              <a:ahLst/>
              <a:cxnLst/>
              <a:rect l="l" t="t" r="r" b="b"/>
              <a:pathLst>
                <a:path w="35238" h="92792" extrusionOk="0">
                  <a:moveTo>
                    <a:pt x="15092" y="0"/>
                  </a:moveTo>
                  <a:lnTo>
                    <a:pt x="0" y="89392"/>
                  </a:lnTo>
                  <a:cubicBezTo>
                    <a:pt x="628" y="88266"/>
                    <a:pt x="1826" y="87538"/>
                    <a:pt x="3144" y="87538"/>
                  </a:cubicBezTo>
                  <a:cubicBezTo>
                    <a:pt x="3344" y="87538"/>
                    <a:pt x="3547" y="87555"/>
                    <a:pt x="3751" y="87589"/>
                  </a:cubicBezTo>
                  <a:cubicBezTo>
                    <a:pt x="5308" y="87851"/>
                    <a:pt x="6457" y="89075"/>
                    <a:pt x="6709" y="90545"/>
                  </a:cubicBezTo>
                  <a:cubicBezTo>
                    <a:pt x="7335" y="89408"/>
                    <a:pt x="8542" y="88671"/>
                    <a:pt x="9869" y="88671"/>
                  </a:cubicBezTo>
                  <a:cubicBezTo>
                    <a:pt x="10068" y="88671"/>
                    <a:pt x="10269" y="88688"/>
                    <a:pt x="10472" y="88722"/>
                  </a:cubicBezTo>
                  <a:cubicBezTo>
                    <a:pt x="12029" y="88986"/>
                    <a:pt x="13178" y="90208"/>
                    <a:pt x="13430" y="91679"/>
                  </a:cubicBezTo>
                  <a:cubicBezTo>
                    <a:pt x="14056" y="90542"/>
                    <a:pt x="15261" y="89805"/>
                    <a:pt x="16588" y="89805"/>
                  </a:cubicBezTo>
                  <a:cubicBezTo>
                    <a:pt x="16788" y="89805"/>
                    <a:pt x="16990" y="89822"/>
                    <a:pt x="17193" y="89857"/>
                  </a:cubicBezTo>
                  <a:cubicBezTo>
                    <a:pt x="18741" y="90118"/>
                    <a:pt x="19888" y="91330"/>
                    <a:pt x="20146" y="92792"/>
                  </a:cubicBezTo>
                  <a:lnTo>
                    <a:pt x="35238" y="3401"/>
                  </a:lnTo>
                  <a:lnTo>
                    <a:pt x="1509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72" name="Google Shape;572;p33"/>
            <p:cNvSpPr/>
            <p:nvPr/>
          </p:nvSpPr>
          <p:spPr>
            <a:xfrm rot="-5053807">
              <a:off x="7028857" y="1476506"/>
              <a:ext cx="99366" cy="93723"/>
            </a:xfrm>
            <a:custGeom>
              <a:avLst/>
              <a:gdLst/>
              <a:ahLst/>
              <a:cxnLst/>
              <a:rect l="l" t="t" r="r" b="b"/>
              <a:pathLst>
                <a:path w="9842" h="9283" extrusionOk="0">
                  <a:moveTo>
                    <a:pt x="3978" y="1"/>
                  </a:moveTo>
                  <a:cubicBezTo>
                    <a:pt x="2541" y="1"/>
                    <a:pt x="1172" y="414"/>
                    <a:pt x="0" y="1138"/>
                  </a:cubicBezTo>
                  <a:cubicBezTo>
                    <a:pt x="1201" y="5393"/>
                    <a:pt x="2557" y="9084"/>
                    <a:pt x="3688" y="9274"/>
                  </a:cubicBezTo>
                  <a:cubicBezTo>
                    <a:pt x="3722" y="9280"/>
                    <a:pt x="3757" y="9283"/>
                    <a:pt x="3793" y="9283"/>
                  </a:cubicBezTo>
                  <a:cubicBezTo>
                    <a:pt x="4968" y="9283"/>
                    <a:pt x="7386" y="6316"/>
                    <a:pt x="9841" y="2800"/>
                  </a:cubicBezTo>
                  <a:cubicBezTo>
                    <a:pt x="8722" y="1423"/>
                    <a:pt x="7122" y="427"/>
                    <a:pt x="5235" y="106"/>
                  </a:cubicBezTo>
                  <a:cubicBezTo>
                    <a:pt x="4813" y="35"/>
                    <a:pt x="4393" y="1"/>
                    <a:pt x="397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573;p33"/>
            <p:cNvSpPr/>
            <p:nvPr/>
          </p:nvSpPr>
          <p:spPr>
            <a:xfrm rot="-5053807">
              <a:off x="5874153" y="1172687"/>
              <a:ext cx="217532" cy="106353"/>
            </a:xfrm>
            <a:custGeom>
              <a:avLst/>
              <a:gdLst/>
              <a:ahLst/>
              <a:cxnLst/>
              <a:rect l="l" t="t" r="r" b="b"/>
              <a:pathLst>
                <a:path w="21546" h="10534" extrusionOk="0">
                  <a:moveTo>
                    <a:pt x="6066" y="0"/>
                  </a:moveTo>
                  <a:cubicBezTo>
                    <a:pt x="4512" y="0"/>
                    <a:pt x="3016" y="226"/>
                    <a:pt x="2196" y="946"/>
                  </a:cubicBezTo>
                  <a:cubicBezTo>
                    <a:pt x="0" y="2878"/>
                    <a:pt x="138" y="7179"/>
                    <a:pt x="138" y="7179"/>
                  </a:cubicBezTo>
                  <a:lnTo>
                    <a:pt x="9829" y="10293"/>
                  </a:lnTo>
                  <a:lnTo>
                    <a:pt x="20004" y="10533"/>
                  </a:lnTo>
                  <a:cubicBezTo>
                    <a:pt x="20003" y="10533"/>
                    <a:pt x="21545" y="6515"/>
                    <a:pt x="20104" y="3969"/>
                  </a:cubicBezTo>
                  <a:cubicBezTo>
                    <a:pt x="18664" y="1423"/>
                    <a:pt x="11458" y="639"/>
                    <a:pt x="11458" y="639"/>
                  </a:cubicBezTo>
                  <a:cubicBezTo>
                    <a:pt x="11458" y="639"/>
                    <a:pt x="8680" y="0"/>
                    <a:pt x="606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574;p33"/>
            <p:cNvSpPr/>
            <p:nvPr/>
          </p:nvSpPr>
          <p:spPr>
            <a:xfrm rot="-5053807">
              <a:off x="5929236" y="1190596"/>
              <a:ext cx="246487" cy="110775"/>
            </a:xfrm>
            <a:custGeom>
              <a:avLst/>
              <a:gdLst/>
              <a:ahLst/>
              <a:cxnLst/>
              <a:rect l="l" t="t" r="r" b="b"/>
              <a:pathLst>
                <a:path w="24414" h="10972" extrusionOk="0">
                  <a:moveTo>
                    <a:pt x="4507" y="1"/>
                  </a:moveTo>
                  <a:cubicBezTo>
                    <a:pt x="2501" y="1"/>
                    <a:pt x="730" y="1447"/>
                    <a:pt x="385" y="3490"/>
                  </a:cubicBezTo>
                  <a:cubicBezTo>
                    <a:pt x="1" y="5770"/>
                    <a:pt x="1536" y="7929"/>
                    <a:pt x="3815" y="8314"/>
                  </a:cubicBezTo>
                  <a:lnTo>
                    <a:pt x="19204" y="10913"/>
                  </a:lnTo>
                  <a:cubicBezTo>
                    <a:pt x="19440" y="10952"/>
                    <a:pt x="19675" y="10972"/>
                    <a:pt x="19906" y="10972"/>
                  </a:cubicBezTo>
                  <a:cubicBezTo>
                    <a:pt x="21912" y="10972"/>
                    <a:pt x="23685" y="9526"/>
                    <a:pt x="24029" y="7481"/>
                  </a:cubicBezTo>
                  <a:cubicBezTo>
                    <a:pt x="24413" y="5203"/>
                    <a:pt x="22877" y="3043"/>
                    <a:pt x="20599" y="2657"/>
                  </a:cubicBezTo>
                  <a:lnTo>
                    <a:pt x="5209" y="60"/>
                  </a:lnTo>
                  <a:cubicBezTo>
                    <a:pt x="4973" y="20"/>
                    <a:pt x="4738" y="1"/>
                    <a:pt x="450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33"/>
            <p:cNvSpPr/>
            <p:nvPr/>
          </p:nvSpPr>
          <p:spPr>
            <a:xfrm rot="-5053807">
              <a:off x="5940279" y="1231350"/>
              <a:ext cx="177894" cy="41768"/>
            </a:xfrm>
            <a:custGeom>
              <a:avLst/>
              <a:gdLst/>
              <a:ahLst/>
              <a:cxnLst/>
              <a:rect l="l" t="t" r="r" b="b"/>
              <a:pathLst>
                <a:path w="17620" h="4137" extrusionOk="0">
                  <a:moveTo>
                    <a:pt x="763" y="0"/>
                  </a:moveTo>
                  <a:cubicBezTo>
                    <a:pt x="424" y="0"/>
                    <a:pt x="124" y="245"/>
                    <a:pt x="66" y="592"/>
                  </a:cubicBezTo>
                  <a:cubicBezTo>
                    <a:pt x="0" y="979"/>
                    <a:pt x="260" y="1344"/>
                    <a:pt x="646" y="1410"/>
                  </a:cubicBezTo>
                  <a:lnTo>
                    <a:pt x="16737" y="4126"/>
                  </a:lnTo>
                  <a:cubicBezTo>
                    <a:pt x="16777" y="4133"/>
                    <a:pt x="16817" y="4136"/>
                    <a:pt x="16856" y="4136"/>
                  </a:cubicBezTo>
                  <a:cubicBezTo>
                    <a:pt x="17196" y="4136"/>
                    <a:pt x="17496" y="3891"/>
                    <a:pt x="17555" y="3546"/>
                  </a:cubicBezTo>
                  <a:cubicBezTo>
                    <a:pt x="17619" y="3160"/>
                    <a:pt x="17361" y="2794"/>
                    <a:pt x="16972" y="2726"/>
                  </a:cubicBezTo>
                  <a:lnTo>
                    <a:pt x="883" y="11"/>
                  </a:lnTo>
                  <a:cubicBezTo>
                    <a:pt x="842" y="4"/>
                    <a:pt x="802" y="0"/>
                    <a:pt x="76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33"/>
            <p:cNvSpPr/>
            <p:nvPr/>
          </p:nvSpPr>
          <p:spPr>
            <a:xfrm rot="-5053807">
              <a:off x="5981675" y="1215979"/>
              <a:ext cx="177874" cy="41758"/>
            </a:xfrm>
            <a:custGeom>
              <a:avLst/>
              <a:gdLst/>
              <a:ahLst/>
              <a:cxnLst/>
              <a:rect l="l" t="t" r="r" b="b"/>
              <a:pathLst>
                <a:path w="17618" h="4136" extrusionOk="0">
                  <a:moveTo>
                    <a:pt x="765" y="1"/>
                  </a:moveTo>
                  <a:cubicBezTo>
                    <a:pt x="425" y="1"/>
                    <a:pt x="124" y="245"/>
                    <a:pt x="65" y="592"/>
                  </a:cubicBezTo>
                  <a:cubicBezTo>
                    <a:pt x="1" y="978"/>
                    <a:pt x="259" y="1344"/>
                    <a:pt x="647" y="1410"/>
                  </a:cubicBezTo>
                  <a:lnTo>
                    <a:pt x="16735" y="4125"/>
                  </a:lnTo>
                  <a:cubicBezTo>
                    <a:pt x="16776" y="4132"/>
                    <a:pt x="16816" y="4135"/>
                    <a:pt x="16855" y="4135"/>
                  </a:cubicBezTo>
                  <a:cubicBezTo>
                    <a:pt x="17195" y="4135"/>
                    <a:pt x="17494" y="3891"/>
                    <a:pt x="17553" y="3545"/>
                  </a:cubicBezTo>
                  <a:cubicBezTo>
                    <a:pt x="17618" y="3159"/>
                    <a:pt x="17359" y="2792"/>
                    <a:pt x="16972" y="2728"/>
                  </a:cubicBezTo>
                  <a:lnTo>
                    <a:pt x="883" y="10"/>
                  </a:lnTo>
                  <a:cubicBezTo>
                    <a:pt x="844" y="4"/>
                    <a:pt x="804" y="1"/>
                    <a:pt x="7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33"/>
            <p:cNvSpPr/>
            <p:nvPr/>
          </p:nvSpPr>
          <p:spPr>
            <a:xfrm rot="-5053807">
              <a:off x="6420406" y="990467"/>
              <a:ext cx="150120" cy="829096"/>
            </a:xfrm>
            <a:custGeom>
              <a:avLst/>
              <a:gdLst/>
              <a:ahLst/>
              <a:cxnLst/>
              <a:rect l="l" t="t" r="r" b="b"/>
              <a:pathLst>
                <a:path w="14869" h="82120" extrusionOk="0">
                  <a:moveTo>
                    <a:pt x="14263" y="1"/>
                  </a:moveTo>
                  <a:cubicBezTo>
                    <a:pt x="14031" y="1"/>
                    <a:pt x="13804" y="133"/>
                    <a:pt x="13754" y="429"/>
                  </a:cubicBezTo>
                  <a:cubicBezTo>
                    <a:pt x="10236" y="21264"/>
                    <a:pt x="6719" y="42098"/>
                    <a:pt x="3201" y="62932"/>
                  </a:cubicBezTo>
                  <a:cubicBezTo>
                    <a:pt x="2155" y="69126"/>
                    <a:pt x="1110" y="75320"/>
                    <a:pt x="64" y="81514"/>
                  </a:cubicBezTo>
                  <a:cubicBezTo>
                    <a:pt x="0" y="81896"/>
                    <a:pt x="307" y="82119"/>
                    <a:pt x="607" y="82119"/>
                  </a:cubicBezTo>
                  <a:cubicBezTo>
                    <a:pt x="838" y="82119"/>
                    <a:pt x="1066" y="81986"/>
                    <a:pt x="1116" y="81691"/>
                  </a:cubicBezTo>
                  <a:cubicBezTo>
                    <a:pt x="4632" y="60856"/>
                    <a:pt x="8150" y="40021"/>
                    <a:pt x="11666" y="19188"/>
                  </a:cubicBezTo>
                  <a:cubicBezTo>
                    <a:pt x="12712" y="12993"/>
                    <a:pt x="13757" y="6800"/>
                    <a:pt x="14803" y="606"/>
                  </a:cubicBezTo>
                  <a:cubicBezTo>
                    <a:pt x="14868" y="223"/>
                    <a:pt x="14562" y="1"/>
                    <a:pt x="142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33"/>
            <p:cNvSpPr/>
            <p:nvPr/>
          </p:nvSpPr>
          <p:spPr>
            <a:xfrm rot="-5053807">
              <a:off x="6439781" y="920001"/>
              <a:ext cx="150120" cy="829076"/>
            </a:xfrm>
            <a:custGeom>
              <a:avLst/>
              <a:gdLst/>
              <a:ahLst/>
              <a:cxnLst/>
              <a:rect l="l" t="t" r="r" b="b"/>
              <a:pathLst>
                <a:path w="14869" h="82118" extrusionOk="0">
                  <a:moveTo>
                    <a:pt x="14262" y="0"/>
                  </a:moveTo>
                  <a:cubicBezTo>
                    <a:pt x="14031" y="0"/>
                    <a:pt x="13803" y="133"/>
                    <a:pt x="13753" y="428"/>
                  </a:cubicBezTo>
                  <a:cubicBezTo>
                    <a:pt x="10236" y="21263"/>
                    <a:pt x="6719" y="42096"/>
                    <a:pt x="3202" y="62931"/>
                  </a:cubicBezTo>
                  <a:cubicBezTo>
                    <a:pt x="2156" y="69125"/>
                    <a:pt x="1109" y="75318"/>
                    <a:pt x="64" y="81511"/>
                  </a:cubicBezTo>
                  <a:cubicBezTo>
                    <a:pt x="0" y="81894"/>
                    <a:pt x="306" y="82118"/>
                    <a:pt x="606" y="82118"/>
                  </a:cubicBezTo>
                  <a:cubicBezTo>
                    <a:pt x="837" y="82118"/>
                    <a:pt x="1064" y="81985"/>
                    <a:pt x="1114" y="81690"/>
                  </a:cubicBezTo>
                  <a:cubicBezTo>
                    <a:pt x="4631" y="60855"/>
                    <a:pt x="8148" y="40022"/>
                    <a:pt x="11666" y="19186"/>
                  </a:cubicBezTo>
                  <a:cubicBezTo>
                    <a:pt x="12711" y="12992"/>
                    <a:pt x="13758" y="6799"/>
                    <a:pt x="14804" y="605"/>
                  </a:cubicBezTo>
                  <a:cubicBezTo>
                    <a:pt x="14868" y="223"/>
                    <a:pt x="14562" y="0"/>
                    <a:pt x="1426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33"/>
            <p:cNvSpPr/>
            <p:nvPr/>
          </p:nvSpPr>
          <p:spPr>
            <a:xfrm rot="-5053807">
              <a:off x="6740997" y="1279958"/>
              <a:ext cx="54287" cy="184447"/>
            </a:xfrm>
            <a:custGeom>
              <a:avLst/>
              <a:gdLst/>
              <a:ahLst/>
              <a:cxnLst/>
              <a:rect l="l" t="t" r="r" b="b"/>
              <a:pathLst>
                <a:path w="5377" h="18269" extrusionOk="0">
                  <a:moveTo>
                    <a:pt x="4239" y="1"/>
                  </a:moveTo>
                  <a:cubicBezTo>
                    <a:pt x="3747" y="1"/>
                    <a:pt x="3238" y="288"/>
                    <a:pt x="3123" y="905"/>
                  </a:cubicBezTo>
                  <a:cubicBezTo>
                    <a:pt x="2120" y="6315"/>
                    <a:pt x="1108" y="11725"/>
                    <a:pt x="132" y="17140"/>
                  </a:cubicBezTo>
                  <a:cubicBezTo>
                    <a:pt x="0" y="17870"/>
                    <a:pt x="560" y="18269"/>
                    <a:pt x="1140" y="18269"/>
                  </a:cubicBezTo>
                  <a:cubicBezTo>
                    <a:pt x="1632" y="18269"/>
                    <a:pt x="2138" y="17981"/>
                    <a:pt x="2250" y="17365"/>
                  </a:cubicBezTo>
                  <a:cubicBezTo>
                    <a:pt x="3227" y="11950"/>
                    <a:pt x="4236" y="6539"/>
                    <a:pt x="5242" y="1129"/>
                  </a:cubicBezTo>
                  <a:cubicBezTo>
                    <a:pt x="5377" y="400"/>
                    <a:pt x="4819" y="1"/>
                    <a:pt x="42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33"/>
            <p:cNvSpPr/>
            <p:nvPr/>
          </p:nvSpPr>
          <p:spPr>
            <a:xfrm rot="-5053807">
              <a:off x="6641429" y="1328923"/>
              <a:ext cx="26068" cy="23019"/>
            </a:xfrm>
            <a:custGeom>
              <a:avLst/>
              <a:gdLst/>
              <a:ahLst/>
              <a:cxnLst/>
              <a:rect l="l" t="t" r="r" b="b"/>
              <a:pathLst>
                <a:path w="2582" h="2280" extrusionOk="0">
                  <a:moveTo>
                    <a:pt x="1292" y="0"/>
                  </a:moveTo>
                  <a:cubicBezTo>
                    <a:pt x="837" y="0"/>
                    <a:pt x="407" y="274"/>
                    <a:pt x="231" y="722"/>
                  </a:cubicBezTo>
                  <a:cubicBezTo>
                    <a:pt x="0" y="1309"/>
                    <a:pt x="288" y="1970"/>
                    <a:pt x="872" y="2200"/>
                  </a:cubicBezTo>
                  <a:cubicBezTo>
                    <a:pt x="1010" y="2254"/>
                    <a:pt x="1151" y="2280"/>
                    <a:pt x="1290" y="2280"/>
                  </a:cubicBezTo>
                  <a:cubicBezTo>
                    <a:pt x="1745" y="2280"/>
                    <a:pt x="2174" y="2006"/>
                    <a:pt x="2351" y="1558"/>
                  </a:cubicBezTo>
                  <a:cubicBezTo>
                    <a:pt x="2581" y="972"/>
                    <a:pt x="2294" y="312"/>
                    <a:pt x="1708" y="79"/>
                  </a:cubicBezTo>
                  <a:cubicBezTo>
                    <a:pt x="1571" y="26"/>
                    <a:pt x="1430" y="0"/>
                    <a:pt x="12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81" name="Google Shape;581;p33"/>
          <p:cNvGrpSpPr/>
          <p:nvPr/>
        </p:nvGrpSpPr>
        <p:grpSpPr>
          <a:xfrm>
            <a:off x="1477445" y="649589"/>
            <a:ext cx="6955891" cy="3877731"/>
            <a:chOff x="1540797" y="789840"/>
            <a:chExt cx="6883279" cy="3813652"/>
          </a:xfrm>
        </p:grpSpPr>
        <p:sp>
          <p:nvSpPr>
            <p:cNvPr id="582" name="Google Shape;582;p33"/>
            <p:cNvSpPr/>
            <p:nvPr/>
          </p:nvSpPr>
          <p:spPr>
            <a:xfrm rot="5400000">
              <a:off x="8021892" y="4304558"/>
              <a:ext cx="56604" cy="541265"/>
            </a:xfrm>
            <a:custGeom>
              <a:avLst/>
              <a:gdLst/>
              <a:ahLst/>
              <a:cxnLst/>
              <a:rect l="l" t="t" r="r" b="b"/>
              <a:pathLst>
                <a:path w="2582" h="21396" extrusionOk="0">
                  <a:moveTo>
                    <a:pt x="1340" y="0"/>
                  </a:moveTo>
                  <a:cubicBezTo>
                    <a:pt x="691" y="0"/>
                    <a:pt x="1" y="451"/>
                    <a:pt x="5" y="1289"/>
                  </a:cubicBezTo>
                  <a:cubicBezTo>
                    <a:pt x="38" y="7629"/>
                    <a:pt x="65" y="13969"/>
                    <a:pt x="129" y="20309"/>
                  </a:cubicBezTo>
                  <a:cubicBezTo>
                    <a:pt x="136" y="21048"/>
                    <a:pt x="674" y="21396"/>
                    <a:pt x="1244" y="21396"/>
                  </a:cubicBezTo>
                  <a:cubicBezTo>
                    <a:pt x="1892" y="21396"/>
                    <a:pt x="2582" y="20944"/>
                    <a:pt x="2574" y="20107"/>
                  </a:cubicBezTo>
                  <a:cubicBezTo>
                    <a:pt x="2509" y="13769"/>
                    <a:pt x="2483" y="7428"/>
                    <a:pt x="2452" y="1088"/>
                  </a:cubicBezTo>
                  <a:cubicBezTo>
                    <a:pt x="2447" y="348"/>
                    <a:pt x="1909" y="0"/>
                    <a:pt x="13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583;p33"/>
            <p:cNvSpPr/>
            <p:nvPr/>
          </p:nvSpPr>
          <p:spPr>
            <a:xfrm rot="5400000">
              <a:off x="8359621" y="4536889"/>
              <a:ext cx="62479" cy="66431"/>
            </a:xfrm>
            <a:custGeom>
              <a:avLst/>
              <a:gdLst/>
              <a:ahLst/>
              <a:cxnLst/>
              <a:rect l="l" t="t" r="r" b="b"/>
              <a:pathLst>
                <a:path w="2850" h="2626" extrusionOk="0">
                  <a:moveTo>
                    <a:pt x="1421" y="1"/>
                  </a:moveTo>
                  <a:cubicBezTo>
                    <a:pt x="803" y="1"/>
                    <a:pt x="253" y="440"/>
                    <a:pt x="135" y="1070"/>
                  </a:cubicBezTo>
                  <a:cubicBezTo>
                    <a:pt x="0" y="1783"/>
                    <a:pt x="469" y="2468"/>
                    <a:pt x="1182" y="2603"/>
                  </a:cubicBezTo>
                  <a:cubicBezTo>
                    <a:pt x="1264" y="2618"/>
                    <a:pt x="1346" y="2626"/>
                    <a:pt x="1427" y="2626"/>
                  </a:cubicBezTo>
                  <a:cubicBezTo>
                    <a:pt x="2045" y="2626"/>
                    <a:pt x="2596" y="2186"/>
                    <a:pt x="2714" y="1556"/>
                  </a:cubicBezTo>
                  <a:cubicBezTo>
                    <a:pt x="2850" y="843"/>
                    <a:pt x="2381" y="158"/>
                    <a:pt x="1667" y="24"/>
                  </a:cubicBezTo>
                  <a:cubicBezTo>
                    <a:pt x="1585" y="8"/>
                    <a:pt x="1502" y="1"/>
                    <a:pt x="1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584;p33"/>
            <p:cNvSpPr/>
            <p:nvPr/>
          </p:nvSpPr>
          <p:spPr>
            <a:xfrm rot="10800000">
              <a:off x="1540797" y="3958953"/>
              <a:ext cx="56604" cy="541265"/>
            </a:xfrm>
            <a:custGeom>
              <a:avLst/>
              <a:gdLst/>
              <a:ahLst/>
              <a:cxnLst/>
              <a:rect l="l" t="t" r="r" b="b"/>
              <a:pathLst>
                <a:path w="2582" h="21396" extrusionOk="0">
                  <a:moveTo>
                    <a:pt x="1340" y="0"/>
                  </a:moveTo>
                  <a:cubicBezTo>
                    <a:pt x="691" y="0"/>
                    <a:pt x="1" y="451"/>
                    <a:pt x="5" y="1289"/>
                  </a:cubicBezTo>
                  <a:cubicBezTo>
                    <a:pt x="38" y="7629"/>
                    <a:pt x="65" y="13969"/>
                    <a:pt x="129" y="20309"/>
                  </a:cubicBezTo>
                  <a:cubicBezTo>
                    <a:pt x="136" y="21048"/>
                    <a:pt x="674" y="21396"/>
                    <a:pt x="1244" y="21396"/>
                  </a:cubicBezTo>
                  <a:cubicBezTo>
                    <a:pt x="1892" y="21396"/>
                    <a:pt x="2582" y="20944"/>
                    <a:pt x="2574" y="20107"/>
                  </a:cubicBezTo>
                  <a:cubicBezTo>
                    <a:pt x="2509" y="13769"/>
                    <a:pt x="2483" y="7428"/>
                    <a:pt x="2452" y="1088"/>
                  </a:cubicBezTo>
                  <a:cubicBezTo>
                    <a:pt x="2447" y="348"/>
                    <a:pt x="1909" y="0"/>
                    <a:pt x="13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585;p33"/>
            <p:cNvSpPr/>
            <p:nvPr/>
          </p:nvSpPr>
          <p:spPr>
            <a:xfrm rot="10800000">
              <a:off x="1542945" y="4537036"/>
              <a:ext cx="62479" cy="66431"/>
            </a:xfrm>
            <a:custGeom>
              <a:avLst/>
              <a:gdLst/>
              <a:ahLst/>
              <a:cxnLst/>
              <a:rect l="l" t="t" r="r" b="b"/>
              <a:pathLst>
                <a:path w="2850" h="2626" extrusionOk="0">
                  <a:moveTo>
                    <a:pt x="1421" y="1"/>
                  </a:moveTo>
                  <a:cubicBezTo>
                    <a:pt x="803" y="1"/>
                    <a:pt x="253" y="440"/>
                    <a:pt x="135" y="1070"/>
                  </a:cubicBezTo>
                  <a:cubicBezTo>
                    <a:pt x="0" y="1783"/>
                    <a:pt x="469" y="2468"/>
                    <a:pt x="1182" y="2603"/>
                  </a:cubicBezTo>
                  <a:cubicBezTo>
                    <a:pt x="1264" y="2618"/>
                    <a:pt x="1346" y="2626"/>
                    <a:pt x="1427" y="2626"/>
                  </a:cubicBezTo>
                  <a:cubicBezTo>
                    <a:pt x="2045" y="2626"/>
                    <a:pt x="2596" y="2186"/>
                    <a:pt x="2714" y="1556"/>
                  </a:cubicBezTo>
                  <a:cubicBezTo>
                    <a:pt x="2850" y="843"/>
                    <a:pt x="2381" y="158"/>
                    <a:pt x="1667" y="24"/>
                  </a:cubicBezTo>
                  <a:cubicBezTo>
                    <a:pt x="1585" y="8"/>
                    <a:pt x="1502" y="1"/>
                    <a:pt x="1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586;p33"/>
            <p:cNvSpPr/>
            <p:nvPr/>
          </p:nvSpPr>
          <p:spPr>
            <a:xfrm rot="5400000">
              <a:off x="1783142" y="555533"/>
              <a:ext cx="56604" cy="541265"/>
            </a:xfrm>
            <a:custGeom>
              <a:avLst/>
              <a:gdLst/>
              <a:ahLst/>
              <a:cxnLst/>
              <a:rect l="l" t="t" r="r" b="b"/>
              <a:pathLst>
                <a:path w="2582" h="21396" extrusionOk="0">
                  <a:moveTo>
                    <a:pt x="1340" y="0"/>
                  </a:moveTo>
                  <a:cubicBezTo>
                    <a:pt x="691" y="0"/>
                    <a:pt x="1" y="451"/>
                    <a:pt x="5" y="1289"/>
                  </a:cubicBezTo>
                  <a:cubicBezTo>
                    <a:pt x="38" y="7629"/>
                    <a:pt x="65" y="13969"/>
                    <a:pt x="129" y="20309"/>
                  </a:cubicBezTo>
                  <a:cubicBezTo>
                    <a:pt x="136" y="21048"/>
                    <a:pt x="674" y="21396"/>
                    <a:pt x="1244" y="21396"/>
                  </a:cubicBezTo>
                  <a:cubicBezTo>
                    <a:pt x="1892" y="21396"/>
                    <a:pt x="2582" y="20944"/>
                    <a:pt x="2574" y="20107"/>
                  </a:cubicBezTo>
                  <a:cubicBezTo>
                    <a:pt x="2509" y="13769"/>
                    <a:pt x="2483" y="7428"/>
                    <a:pt x="2452" y="1088"/>
                  </a:cubicBezTo>
                  <a:cubicBezTo>
                    <a:pt x="2447" y="348"/>
                    <a:pt x="1909" y="0"/>
                    <a:pt x="13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587;p33"/>
            <p:cNvSpPr/>
            <p:nvPr/>
          </p:nvSpPr>
          <p:spPr>
            <a:xfrm rot="5400000">
              <a:off x="2120871" y="787864"/>
              <a:ext cx="62479" cy="66431"/>
            </a:xfrm>
            <a:custGeom>
              <a:avLst/>
              <a:gdLst/>
              <a:ahLst/>
              <a:cxnLst/>
              <a:rect l="l" t="t" r="r" b="b"/>
              <a:pathLst>
                <a:path w="2850" h="2626" extrusionOk="0">
                  <a:moveTo>
                    <a:pt x="1421" y="1"/>
                  </a:moveTo>
                  <a:cubicBezTo>
                    <a:pt x="803" y="1"/>
                    <a:pt x="253" y="440"/>
                    <a:pt x="135" y="1070"/>
                  </a:cubicBezTo>
                  <a:cubicBezTo>
                    <a:pt x="0" y="1783"/>
                    <a:pt x="469" y="2468"/>
                    <a:pt x="1182" y="2603"/>
                  </a:cubicBezTo>
                  <a:cubicBezTo>
                    <a:pt x="1264" y="2618"/>
                    <a:pt x="1346" y="2626"/>
                    <a:pt x="1427" y="2626"/>
                  </a:cubicBezTo>
                  <a:cubicBezTo>
                    <a:pt x="2045" y="2626"/>
                    <a:pt x="2596" y="2186"/>
                    <a:pt x="2714" y="1556"/>
                  </a:cubicBezTo>
                  <a:cubicBezTo>
                    <a:pt x="2850" y="843"/>
                    <a:pt x="2381" y="158"/>
                    <a:pt x="1667" y="24"/>
                  </a:cubicBezTo>
                  <a:cubicBezTo>
                    <a:pt x="1585" y="8"/>
                    <a:pt x="1502" y="1"/>
                    <a:pt x="1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588;p33"/>
            <p:cNvSpPr/>
            <p:nvPr/>
          </p:nvSpPr>
          <p:spPr>
            <a:xfrm rot="10800000">
              <a:off x="8359372" y="789853"/>
              <a:ext cx="56604" cy="541265"/>
            </a:xfrm>
            <a:custGeom>
              <a:avLst/>
              <a:gdLst/>
              <a:ahLst/>
              <a:cxnLst/>
              <a:rect l="l" t="t" r="r" b="b"/>
              <a:pathLst>
                <a:path w="2582" h="21396" extrusionOk="0">
                  <a:moveTo>
                    <a:pt x="1340" y="0"/>
                  </a:moveTo>
                  <a:cubicBezTo>
                    <a:pt x="691" y="0"/>
                    <a:pt x="1" y="451"/>
                    <a:pt x="5" y="1289"/>
                  </a:cubicBezTo>
                  <a:cubicBezTo>
                    <a:pt x="38" y="7629"/>
                    <a:pt x="65" y="13969"/>
                    <a:pt x="129" y="20309"/>
                  </a:cubicBezTo>
                  <a:cubicBezTo>
                    <a:pt x="136" y="21048"/>
                    <a:pt x="674" y="21396"/>
                    <a:pt x="1244" y="21396"/>
                  </a:cubicBezTo>
                  <a:cubicBezTo>
                    <a:pt x="1892" y="21396"/>
                    <a:pt x="2582" y="20944"/>
                    <a:pt x="2574" y="20107"/>
                  </a:cubicBezTo>
                  <a:cubicBezTo>
                    <a:pt x="2509" y="13769"/>
                    <a:pt x="2483" y="7428"/>
                    <a:pt x="2452" y="1088"/>
                  </a:cubicBezTo>
                  <a:cubicBezTo>
                    <a:pt x="2447" y="348"/>
                    <a:pt x="1909" y="0"/>
                    <a:pt x="13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589;p33"/>
            <p:cNvSpPr/>
            <p:nvPr/>
          </p:nvSpPr>
          <p:spPr>
            <a:xfrm rot="10800000">
              <a:off x="8361520" y="1367936"/>
              <a:ext cx="62479" cy="66431"/>
            </a:xfrm>
            <a:custGeom>
              <a:avLst/>
              <a:gdLst/>
              <a:ahLst/>
              <a:cxnLst/>
              <a:rect l="l" t="t" r="r" b="b"/>
              <a:pathLst>
                <a:path w="2850" h="2626" extrusionOk="0">
                  <a:moveTo>
                    <a:pt x="1421" y="1"/>
                  </a:moveTo>
                  <a:cubicBezTo>
                    <a:pt x="803" y="1"/>
                    <a:pt x="253" y="440"/>
                    <a:pt x="135" y="1070"/>
                  </a:cubicBezTo>
                  <a:cubicBezTo>
                    <a:pt x="0" y="1783"/>
                    <a:pt x="469" y="2468"/>
                    <a:pt x="1182" y="2603"/>
                  </a:cubicBezTo>
                  <a:cubicBezTo>
                    <a:pt x="1264" y="2618"/>
                    <a:pt x="1346" y="2626"/>
                    <a:pt x="1427" y="2626"/>
                  </a:cubicBezTo>
                  <a:cubicBezTo>
                    <a:pt x="2045" y="2626"/>
                    <a:pt x="2596" y="2186"/>
                    <a:pt x="2714" y="1556"/>
                  </a:cubicBezTo>
                  <a:cubicBezTo>
                    <a:pt x="2850" y="843"/>
                    <a:pt x="2381" y="158"/>
                    <a:pt x="1667" y="24"/>
                  </a:cubicBezTo>
                  <a:cubicBezTo>
                    <a:pt x="1585" y="8"/>
                    <a:pt x="1502" y="1"/>
                    <a:pt x="1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590" name="Google Shape;590;p33"/>
          <p:cNvGrpSpPr/>
          <p:nvPr/>
        </p:nvGrpSpPr>
        <p:grpSpPr>
          <a:xfrm>
            <a:off x="994762" y="4384214"/>
            <a:ext cx="459325" cy="459303"/>
            <a:chOff x="1946450" y="2805750"/>
            <a:chExt cx="702000" cy="702025"/>
          </a:xfrm>
        </p:grpSpPr>
        <p:sp>
          <p:nvSpPr>
            <p:cNvPr id="591" name="Google Shape;591;p33"/>
            <p:cNvSpPr/>
            <p:nvPr/>
          </p:nvSpPr>
          <p:spPr>
            <a:xfrm>
              <a:off x="2176900" y="2883525"/>
              <a:ext cx="471550" cy="546425"/>
            </a:xfrm>
            <a:custGeom>
              <a:avLst/>
              <a:gdLst/>
              <a:ahLst/>
              <a:cxnLst/>
              <a:rect l="l" t="t" r="r" b="b"/>
              <a:pathLst>
                <a:path w="18862" h="21857" extrusionOk="0">
                  <a:moveTo>
                    <a:pt x="12340" y="1"/>
                  </a:moveTo>
                  <a:cubicBezTo>
                    <a:pt x="11467" y="1"/>
                    <a:pt x="10594" y="334"/>
                    <a:pt x="9928" y="1001"/>
                  </a:cubicBezTo>
                  <a:lnTo>
                    <a:pt x="8232" y="2697"/>
                  </a:lnTo>
                  <a:lnTo>
                    <a:pt x="0" y="10928"/>
                  </a:lnTo>
                  <a:lnTo>
                    <a:pt x="8232" y="19161"/>
                  </a:lnTo>
                  <a:lnTo>
                    <a:pt x="9928" y="20857"/>
                  </a:lnTo>
                  <a:cubicBezTo>
                    <a:pt x="10594" y="21524"/>
                    <a:pt x="11467" y="21857"/>
                    <a:pt x="12340" y="21857"/>
                  </a:cubicBezTo>
                  <a:cubicBezTo>
                    <a:pt x="13212" y="21857"/>
                    <a:pt x="14085" y="21524"/>
                    <a:pt x="14751" y="20857"/>
                  </a:cubicBezTo>
                  <a:cubicBezTo>
                    <a:pt x="16083" y="19524"/>
                    <a:pt x="16083" y="17367"/>
                    <a:pt x="14751" y="16036"/>
                  </a:cubicBezTo>
                  <a:lnTo>
                    <a:pt x="13055" y="14338"/>
                  </a:lnTo>
                  <a:lnTo>
                    <a:pt x="15453" y="14338"/>
                  </a:lnTo>
                  <a:cubicBezTo>
                    <a:pt x="17336" y="14338"/>
                    <a:pt x="18862" y="12811"/>
                    <a:pt x="18862" y="10930"/>
                  </a:cubicBezTo>
                  <a:cubicBezTo>
                    <a:pt x="18862" y="9045"/>
                    <a:pt x="17336" y="7520"/>
                    <a:pt x="15453" y="7520"/>
                  </a:cubicBezTo>
                  <a:lnTo>
                    <a:pt x="13055" y="7520"/>
                  </a:lnTo>
                  <a:lnTo>
                    <a:pt x="14751" y="5824"/>
                  </a:lnTo>
                  <a:cubicBezTo>
                    <a:pt x="16083" y="4491"/>
                    <a:pt x="16083" y="2333"/>
                    <a:pt x="14751" y="1001"/>
                  </a:cubicBezTo>
                  <a:cubicBezTo>
                    <a:pt x="14085" y="334"/>
                    <a:pt x="13212" y="1"/>
                    <a:pt x="1234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592;p33"/>
            <p:cNvSpPr/>
            <p:nvPr/>
          </p:nvSpPr>
          <p:spPr>
            <a:xfrm>
              <a:off x="1946450" y="2805750"/>
              <a:ext cx="436250" cy="702025"/>
            </a:xfrm>
            <a:custGeom>
              <a:avLst/>
              <a:gdLst/>
              <a:ahLst/>
              <a:cxnLst/>
              <a:rect l="l" t="t" r="r" b="b"/>
              <a:pathLst>
                <a:path w="17450" h="28081" extrusionOk="0">
                  <a:moveTo>
                    <a:pt x="14040" y="1"/>
                  </a:moveTo>
                  <a:cubicBezTo>
                    <a:pt x="12157" y="1"/>
                    <a:pt x="10632" y="1526"/>
                    <a:pt x="10632" y="3409"/>
                  </a:cubicBezTo>
                  <a:lnTo>
                    <a:pt x="10632" y="5808"/>
                  </a:lnTo>
                  <a:lnTo>
                    <a:pt x="8934" y="4112"/>
                  </a:lnTo>
                  <a:cubicBezTo>
                    <a:pt x="8268" y="3446"/>
                    <a:pt x="7396" y="3113"/>
                    <a:pt x="6523" y="3113"/>
                  </a:cubicBezTo>
                  <a:cubicBezTo>
                    <a:pt x="5651" y="3113"/>
                    <a:pt x="4778" y="3446"/>
                    <a:pt x="4112" y="4112"/>
                  </a:cubicBezTo>
                  <a:cubicBezTo>
                    <a:pt x="2779" y="5444"/>
                    <a:pt x="2779" y="7602"/>
                    <a:pt x="4112" y="8935"/>
                  </a:cubicBezTo>
                  <a:lnTo>
                    <a:pt x="5809" y="10631"/>
                  </a:lnTo>
                  <a:lnTo>
                    <a:pt x="3410" y="10631"/>
                  </a:lnTo>
                  <a:cubicBezTo>
                    <a:pt x="1527" y="10631"/>
                    <a:pt x="0" y="12156"/>
                    <a:pt x="0" y="14041"/>
                  </a:cubicBezTo>
                  <a:cubicBezTo>
                    <a:pt x="0" y="15924"/>
                    <a:pt x="1527" y="17449"/>
                    <a:pt x="3410" y="17449"/>
                  </a:cubicBezTo>
                  <a:lnTo>
                    <a:pt x="5809" y="17449"/>
                  </a:lnTo>
                  <a:lnTo>
                    <a:pt x="4112" y="19147"/>
                  </a:lnTo>
                  <a:cubicBezTo>
                    <a:pt x="2779" y="20478"/>
                    <a:pt x="2779" y="22637"/>
                    <a:pt x="4112" y="23968"/>
                  </a:cubicBezTo>
                  <a:cubicBezTo>
                    <a:pt x="4778" y="24635"/>
                    <a:pt x="5651" y="24968"/>
                    <a:pt x="6523" y="24968"/>
                  </a:cubicBezTo>
                  <a:cubicBezTo>
                    <a:pt x="7396" y="24968"/>
                    <a:pt x="8268" y="24635"/>
                    <a:pt x="8934" y="23968"/>
                  </a:cubicBezTo>
                  <a:lnTo>
                    <a:pt x="10632" y="22272"/>
                  </a:lnTo>
                  <a:lnTo>
                    <a:pt x="10632" y="24671"/>
                  </a:lnTo>
                  <a:cubicBezTo>
                    <a:pt x="10632" y="26554"/>
                    <a:pt x="12157" y="28080"/>
                    <a:pt x="14040" y="28080"/>
                  </a:cubicBezTo>
                  <a:cubicBezTo>
                    <a:pt x="15923" y="28080"/>
                    <a:pt x="17450" y="26554"/>
                    <a:pt x="17450" y="24671"/>
                  </a:cubicBezTo>
                  <a:lnTo>
                    <a:pt x="17450" y="22272"/>
                  </a:lnTo>
                  <a:cubicBezTo>
                    <a:pt x="12904" y="17725"/>
                    <a:pt x="12904" y="10354"/>
                    <a:pt x="17450" y="5806"/>
                  </a:cubicBezTo>
                  <a:lnTo>
                    <a:pt x="17450" y="3409"/>
                  </a:lnTo>
                  <a:cubicBezTo>
                    <a:pt x="17450" y="1526"/>
                    <a:pt x="15923" y="1"/>
                    <a:pt x="1404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593;p33"/>
            <p:cNvSpPr/>
            <p:nvPr/>
          </p:nvSpPr>
          <p:spPr>
            <a:xfrm>
              <a:off x="2141200" y="3139375"/>
              <a:ext cx="84225" cy="67075"/>
            </a:xfrm>
            <a:custGeom>
              <a:avLst/>
              <a:gdLst/>
              <a:ahLst/>
              <a:cxnLst/>
              <a:rect l="l" t="t" r="r" b="b"/>
              <a:pathLst>
                <a:path w="3369" h="2683" extrusionOk="0">
                  <a:moveTo>
                    <a:pt x="1685" y="0"/>
                  </a:moveTo>
                  <a:cubicBezTo>
                    <a:pt x="755" y="0"/>
                    <a:pt x="1" y="601"/>
                    <a:pt x="1" y="1341"/>
                  </a:cubicBezTo>
                  <a:cubicBezTo>
                    <a:pt x="1" y="2082"/>
                    <a:pt x="755" y="2682"/>
                    <a:pt x="1685" y="2682"/>
                  </a:cubicBezTo>
                  <a:cubicBezTo>
                    <a:pt x="2615" y="2682"/>
                    <a:pt x="3369" y="2082"/>
                    <a:pt x="3369" y="1341"/>
                  </a:cubicBezTo>
                  <a:cubicBezTo>
                    <a:pt x="3369" y="601"/>
                    <a:pt x="2615" y="0"/>
                    <a:pt x="16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594;p33"/>
            <p:cNvSpPr/>
            <p:nvPr/>
          </p:nvSpPr>
          <p:spPr>
            <a:xfrm>
              <a:off x="2369475" y="3139375"/>
              <a:ext cx="84225" cy="67075"/>
            </a:xfrm>
            <a:custGeom>
              <a:avLst/>
              <a:gdLst/>
              <a:ahLst/>
              <a:cxnLst/>
              <a:rect l="l" t="t" r="r" b="b"/>
              <a:pathLst>
                <a:path w="3369" h="2683" extrusionOk="0">
                  <a:moveTo>
                    <a:pt x="1685" y="0"/>
                  </a:moveTo>
                  <a:cubicBezTo>
                    <a:pt x="754" y="0"/>
                    <a:pt x="0" y="601"/>
                    <a:pt x="0" y="1341"/>
                  </a:cubicBezTo>
                  <a:cubicBezTo>
                    <a:pt x="0" y="2082"/>
                    <a:pt x="754" y="2682"/>
                    <a:pt x="1685" y="2682"/>
                  </a:cubicBezTo>
                  <a:cubicBezTo>
                    <a:pt x="2616" y="2682"/>
                    <a:pt x="3368" y="2082"/>
                    <a:pt x="3368" y="1341"/>
                  </a:cubicBezTo>
                  <a:cubicBezTo>
                    <a:pt x="3368" y="601"/>
                    <a:pt x="2616" y="0"/>
                    <a:pt x="16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595;p33"/>
            <p:cNvSpPr/>
            <p:nvPr/>
          </p:nvSpPr>
          <p:spPr>
            <a:xfrm>
              <a:off x="2245950" y="3132550"/>
              <a:ext cx="102925" cy="41600"/>
            </a:xfrm>
            <a:custGeom>
              <a:avLst/>
              <a:gdLst/>
              <a:ahLst/>
              <a:cxnLst/>
              <a:rect l="l" t="t" r="r" b="b"/>
              <a:pathLst>
                <a:path w="4117" h="1664" extrusionOk="0">
                  <a:moveTo>
                    <a:pt x="424" y="1"/>
                  </a:moveTo>
                  <a:cubicBezTo>
                    <a:pt x="191" y="1"/>
                    <a:pt x="0" y="190"/>
                    <a:pt x="0" y="424"/>
                  </a:cubicBezTo>
                  <a:cubicBezTo>
                    <a:pt x="0" y="1108"/>
                    <a:pt x="558" y="1664"/>
                    <a:pt x="1241" y="1664"/>
                  </a:cubicBezTo>
                  <a:cubicBezTo>
                    <a:pt x="1554" y="1664"/>
                    <a:pt x="1840" y="1547"/>
                    <a:pt x="2059" y="1355"/>
                  </a:cubicBezTo>
                  <a:cubicBezTo>
                    <a:pt x="2277" y="1547"/>
                    <a:pt x="2563" y="1664"/>
                    <a:pt x="2876" y="1664"/>
                  </a:cubicBezTo>
                  <a:cubicBezTo>
                    <a:pt x="3559" y="1664"/>
                    <a:pt x="4117" y="1108"/>
                    <a:pt x="4117" y="424"/>
                  </a:cubicBezTo>
                  <a:cubicBezTo>
                    <a:pt x="4117" y="189"/>
                    <a:pt x="3927" y="1"/>
                    <a:pt x="3692" y="1"/>
                  </a:cubicBezTo>
                  <a:cubicBezTo>
                    <a:pt x="3459" y="1"/>
                    <a:pt x="3268" y="190"/>
                    <a:pt x="3268" y="424"/>
                  </a:cubicBezTo>
                  <a:cubicBezTo>
                    <a:pt x="3268" y="641"/>
                    <a:pt x="3093" y="818"/>
                    <a:pt x="2876" y="818"/>
                  </a:cubicBezTo>
                  <a:cubicBezTo>
                    <a:pt x="2657" y="818"/>
                    <a:pt x="2482" y="641"/>
                    <a:pt x="2482" y="424"/>
                  </a:cubicBezTo>
                  <a:cubicBezTo>
                    <a:pt x="2482" y="190"/>
                    <a:pt x="2291" y="1"/>
                    <a:pt x="2059" y="1"/>
                  </a:cubicBezTo>
                  <a:cubicBezTo>
                    <a:pt x="1824" y="1"/>
                    <a:pt x="1635" y="190"/>
                    <a:pt x="1635" y="424"/>
                  </a:cubicBezTo>
                  <a:cubicBezTo>
                    <a:pt x="1635" y="641"/>
                    <a:pt x="1458" y="818"/>
                    <a:pt x="1241" y="818"/>
                  </a:cubicBezTo>
                  <a:cubicBezTo>
                    <a:pt x="1024" y="818"/>
                    <a:pt x="849" y="641"/>
                    <a:pt x="849" y="424"/>
                  </a:cubicBezTo>
                  <a:cubicBezTo>
                    <a:pt x="849" y="190"/>
                    <a:pt x="658" y="1"/>
                    <a:pt x="424" y="1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596;p33"/>
            <p:cNvSpPr/>
            <p:nvPr/>
          </p:nvSpPr>
          <p:spPr>
            <a:xfrm>
              <a:off x="2180525" y="3096425"/>
              <a:ext cx="60100" cy="40650"/>
            </a:xfrm>
            <a:custGeom>
              <a:avLst/>
              <a:gdLst/>
              <a:ahLst/>
              <a:cxnLst/>
              <a:rect l="l" t="t" r="r" b="b"/>
              <a:pathLst>
                <a:path w="2404" h="1626" extrusionOk="0">
                  <a:moveTo>
                    <a:pt x="1201" y="1"/>
                  </a:moveTo>
                  <a:cubicBezTo>
                    <a:pt x="539" y="1"/>
                    <a:pt x="0" y="539"/>
                    <a:pt x="0" y="1201"/>
                  </a:cubicBezTo>
                  <a:cubicBezTo>
                    <a:pt x="0" y="1434"/>
                    <a:pt x="191" y="1625"/>
                    <a:pt x="424" y="1625"/>
                  </a:cubicBezTo>
                  <a:cubicBezTo>
                    <a:pt x="658" y="1625"/>
                    <a:pt x="848" y="1434"/>
                    <a:pt x="848" y="1201"/>
                  </a:cubicBezTo>
                  <a:cubicBezTo>
                    <a:pt x="848" y="1006"/>
                    <a:pt x="1006" y="848"/>
                    <a:pt x="1201" y="848"/>
                  </a:cubicBezTo>
                  <a:cubicBezTo>
                    <a:pt x="1398" y="848"/>
                    <a:pt x="1556" y="1006"/>
                    <a:pt x="1556" y="1201"/>
                  </a:cubicBezTo>
                  <a:cubicBezTo>
                    <a:pt x="1556" y="1434"/>
                    <a:pt x="1745" y="1625"/>
                    <a:pt x="1980" y="1625"/>
                  </a:cubicBezTo>
                  <a:cubicBezTo>
                    <a:pt x="2212" y="1625"/>
                    <a:pt x="2403" y="1434"/>
                    <a:pt x="2403" y="1201"/>
                  </a:cubicBezTo>
                  <a:cubicBezTo>
                    <a:pt x="2403" y="539"/>
                    <a:pt x="1865" y="1"/>
                    <a:pt x="1201" y="1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597;p33"/>
            <p:cNvSpPr/>
            <p:nvPr/>
          </p:nvSpPr>
          <p:spPr>
            <a:xfrm>
              <a:off x="2354325" y="3096425"/>
              <a:ext cx="60075" cy="40650"/>
            </a:xfrm>
            <a:custGeom>
              <a:avLst/>
              <a:gdLst/>
              <a:ahLst/>
              <a:cxnLst/>
              <a:rect l="l" t="t" r="r" b="b"/>
              <a:pathLst>
                <a:path w="2403" h="1626" extrusionOk="0">
                  <a:moveTo>
                    <a:pt x="1201" y="1"/>
                  </a:moveTo>
                  <a:cubicBezTo>
                    <a:pt x="539" y="1"/>
                    <a:pt x="0" y="539"/>
                    <a:pt x="0" y="1201"/>
                  </a:cubicBezTo>
                  <a:cubicBezTo>
                    <a:pt x="0" y="1434"/>
                    <a:pt x="191" y="1625"/>
                    <a:pt x="424" y="1625"/>
                  </a:cubicBezTo>
                  <a:cubicBezTo>
                    <a:pt x="658" y="1625"/>
                    <a:pt x="847" y="1434"/>
                    <a:pt x="847" y="1201"/>
                  </a:cubicBezTo>
                  <a:cubicBezTo>
                    <a:pt x="847" y="1006"/>
                    <a:pt x="1005" y="848"/>
                    <a:pt x="1201" y="848"/>
                  </a:cubicBezTo>
                  <a:cubicBezTo>
                    <a:pt x="1398" y="848"/>
                    <a:pt x="1556" y="1006"/>
                    <a:pt x="1556" y="1201"/>
                  </a:cubicBezTo>
                  <a:cubicBezTo>
                    <a:pt x="1556" y="1434"/>
                    <a:pt x="1745" y="1625"/>
                    <a:pt x="1979" y="1625"/>
                  </a:cubicBezTo>
                  <a:cubicBezTo>
                    <a:pt x="2212" y="1625"/>
                    <a:pt x="2403" y="1434"/>
                    <a:pt x="2403" y="1201"/>
                  </a:cubicBezTo>
                  <a:cubicBezTo>
                    <a:pt x="2403" y="539"/>
                    <a:pt x="1864" y="1"/>
                    <a:pt x="1201" y="1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BA9412D-C71C-49CE-B66F-0EFAFDED2FD3}"/>
              </a:ext>
            </a:extLst>
          </p:cNvPr>
          <p:cNvSpPr txBox="1"/>
          <p:nvPr/>
        </p:nvSpPr>
        <p:spPr>
          <a:xfrm>
            <a:off x="1572598" y="1603445"/>
            <a:ext cx="62691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1" dirty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Xin </a:t>
            </a:r>
            <a:r>
              <a:rPr lang="en-US" sz="4000" b="1" i="1" dirty="0" err="1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chào</a:t>
            </a:r>
            <a:r>
              <a:rPr lang="en-US" sz="4000" b="1" i="1" dirty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000" b="1" i="1" dirty="0" err="1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và</a:t>
            </a:r>
            <a:r>
              <a:rPr lang="en-US" sz="4000" b="1" i="1" dirty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000" b="1" i="1" dirty="0" err="1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hẹn</a:t>
            </a:r>
            <a:r>
              <a:rPr lang="en-US" sz="4000" b="1" i="1" dirty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000" b="1" i="1" dirty="0" err="1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gặp</a:t>
            </a:r>
            <a:r>
              <a:rPr lang="en-US" sz="4000" b="1" i="1" dirty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000" b="1" i="1" dirty="0" err="1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lại</a:t>
            </a:r>
            <a:r>
              <a:rPr lang="en-US" sz="4000" b="1" i="1" dirty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en-US" sz="4000" b="1" i="1" dirty="0" err="1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các</a:t>
            </a:r>
            <a:r>
              <a:rPr lang="en-US" sz="4000" b="1" i="1" dirty="0">
                <a:ln w="0"/>
                <a:solidFill>
                  <a:schemeClr val="bg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con </a:t>
            </a:r>
            <a:endParaRPr lang="en-US" sz="4000" b="1" i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3" name="S11">
            <a:hlinkClick r:id="" action="ppaction://media"/>
            <a:extLst>
              <a:ext uri="{FF2B5EF4-FFF2-40B4-BE49-F238E27FC236}">
                <a16:creationId xmlns:a16="http://schemas.microsoft.com/office/drawing/2014/main" id="{3E29E249-9126-4F1B-879E-18D8A2DE288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34400" y="14079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639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79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2" name="Google Shape;6113;p62">
            <a:extLst>
              <a:ext uri="{FF2B5EF4-FFF2-40B4-BE49-F238E27FC236}">
                <a16:creationId xmlns:a16="http://schemas.microsoft.com/office/drawing/2014/main" id="{01E9A1BB-2E3C-4B08-AE47-88793B0C1135}"/>
              </a:ext>
            </a:extLst>
          </p:cNvPr>
          <p:cNvGrpSpPr/>
          <p:nvPr/>
        </p:nvGrpSpPr>
        <p:grpSpPr>
          <a:xfrm>
            <a:off x="3630112" y="2701215"/>
            <a:ext cx="1062600" cy="1345350"/>
            <a:chOff x="720000" y="1507288"/>
            <a:chExt cx="1062600" cy="1345350"/>
          </a:xfrm>
        </p:grpSpPr>
        <p:sp>
          <p:nvSpPr>
            <p:cNvPr id="173" name="Google Shape;6114;p62">
              <a:extLst>
                <a:ext uri="{FF2B5EF4-FFF2-40B4-BE49-F238E27FC236}">
                  <a16:creationId xmlns:a16="http://schemas.microsoft.com/office/drawing/2014/main" id="{5D8B0DCD-7D3F-4C71-A1AB-76B6C3F7C787}"/>
                </a:ext>
              </a:extLst>
            </p:cNvPr>
            <p:cNvSpPr/>
            <p:nvPr/>
          </p:nvSpPr>
          <p:spPr>
            <a:xfrm>
              <a:off x="1138950" y="2689913"/>
              <a:ext cx="103250" cy="162725"/>
            </a:xfrm>
            <a:custGeom>
              <a:avLst/>
              <a:gdLst/>
              <a:ahLst/>
              <a:cxnLst/>
              <a:rect l="l" t="t" r="r" b="b"/>
              <a:pathLst>
                <a:path w="4130" h="6509" extrusionOk="0">
                  <a:moveTo>
                    <a:pt x="2581" y="0"/>
                  </a:moveTo>
                  <a:cubicBezTo>
                    <a:pt x="2581" y="0"/>
                    <a:pt x="3349" y="4863"/>
                    <a:pt x="2792" y="5124"/>
                  </a:cubicBezTo>
                  <a:cubicBezTo>
                    <a:pt x="2236" y="5386"/>
                    <a:pt x="128" y="5461"/>
                    <a:pt x="64" y="5985"/>
                  </a:cubicBezTo>
                  <a:cubicBezTo>
                    <a:pt x="0" y="6508"/>
                    <a:pt x="4129" y="5973"/>
                    <a:pt x="4129" y="5973"/>
                  </a:cubicBezTo>
                  <a:lnTo>
                    <a:pt x="4129" y="82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6115;p62">
              <a:extLst>
                <a:ext uri="{FF2B5EF4-FFF2-40B4-BE49-F238E27FC236}">
                  <a16:creationId xmlns:a16="http://schemas.microsoft.com/office/drawing/2014/main" id="{79399B7C-3BE8-43FA-8A98-392D4BCB5BEE}"/>
                </a:ext>
              </a:extLst>
            </p:cNvPr>
            <p:cNvSpPr/>
            <p:nvPr/>
          </p:nvSpPr>
          <p:spPr>
            <a:xfrm>
              <a:off x="1311675" y="2689913"/>
              <a:ext cx="100000" cy="162725"/>
            </a:xfrm>
            <a:custGeom>
              <a:avLst/>
              <a:gdLst/>
              <a:ahLst/>
              <a:cxnLst/>
              <a:rect l="l" t="t" r="r" b="b"/>
              <a:pathLst>
                <a:path w="4000" h="6509" extrusionOk="0">
                  <a:moveTo>
                    <a:pt x="1550" y="0"/>
                  </a:moveTo>
                  <a:cubicBezTo>
                    <a:pt x="1550" y="0"/>
                    <a:pt x="1044" y="4863"/>
                    <a:pt x="1601" y="5124"/>
                  </a:cubicBezTo>
                  <a:cubicBezTo>
                    <a:pt x="2157" y="5386"/>
                    <a:pt x="3871" y="5461"/>
                    <a:pt x="3935" y="5985"/>
                  </a:cubicBezTo>
                  <a:cubicBezTo>
                    <a:pt x="3999" y="6508"/>
                    <a:pt x="1" y="5973"/>
                    <a:pt x="1" y="5973"/>
                  </a:cubicBezTo>
                  <a:lnTo>
                    <a:pt x="1" y="82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6116;p62">
              <a:extLst>
                <a:ext uri="{FF2B5EF4-FFF2-40B4-BE49-F238E27FC236}">
                  <a16:creationId xmlns:a16="http://schemas.microsoft.com/office/drawing/2014/main" id="{5B55402D-DECE-4D12-839D-A6D9FFBBADF8}"/>
                </a:ext>
              </a:extLst>
            </p:cNvPr>
            <p:cNvSpPr/>
            <p:nvPr/>
          </p:nvSpPr>
          <p:spPr>
            <a:xfrm>
              <a:off x="1452025" y="1701438"/>
              <a:ext cx="330575" cy="411850"/>
            </a:xfrm>
            <a:custGeom>
              <a:avLst/>
              <a:gdLst/>
              <a:ahLst/>
              <a:cxnLst/>
              <a:rect l="l" t="t" r="r" b="b"/>
              <a:pathLst>
                <a:path w="13223" h="16474" extrusionOk="0">
                  <a:moveTo>
                    <a:pt x="387" y="14031"/>
                  </a:moveTo>
                  <a:cubicBezTo>
                    <a:pt x="387" y="14031"/>
                    <a:pt x="3103" y="13248"/>
                    <a:pt x="5099" y="11110"/>
                  </a:cubicBezTo>
                  <a:cubicBezTo>
                    <a:pt x="7094" y="8971"/>
                    <a:pt x="8369" y="5478"/>
                    <a:pt x="8674" y="4636"/>
                  </a:cubicBezTo>
                  <a:cubicBezTo>
                    <a:pt x="9285" y="2956"/>
                    <a:pt x="7899" y="1791"/>
                    <a:pt x="8359" y="1373"/>
                  </a:cubicBezTo>
                  <a:cubicBezTo>
                    <a:pt x="8820" y="952"/>
                    <a:pt x="9788" y="2189"/>
                    <a:pt x="9788" y="2189"/>
                  </a:cubicBezTo>
                  <a:cubicBezTo>
                    <a:pt x="9788" y="2189"/>
                    <a:pt x="10034" y="344"/>
                    <a:pt x="10622" y="148"/>
                  </a:cubicBezTo>
                  <a:cubicBezTo>
                    <a:pt x="11067" y="0"/>
                    <a:pt x="10768" y="2402"/>
                    <a:pt x="10768" y="2402"/>
                  </a:cubicBezTo>
                  <a:cubicBezTo>
                    <a:pt x="10768" y="2402"/>
                    <a:pt x="12699" y="964"/>
                    <a:pt x="12961" y="1448"/>
                  </a:cubicBezTo>
                  <a:cubicBezTo>
                    <a:pt x="13222" y="1931"/>
                    <a:pt x="11589" y="3285"/>
                    <a:pt x="11589" y="3285"/>
                  </a:cubicBezTo>
                  <a:cubicBezTo>
                    <a:pt x="11589" y="3285"/>
                    <a:pt x="12789" y="3653"/>
                    <a:pt x="12789" y="4101"/>
                  </a:cubicBezTo>
                  <a:cubicBezTo>
                    <a:pt x="12789" y="4562"/>
                    <a:pt x="10942" y="4238"/>
                    <a:pt x="10157" y="5384"/>
                  </a:cubicBezTo>
                  <a:cubicBezTo>
                    <a:pt x="9797" y="5911"/>
                    <a:pt x="8516" y="10022"/>
                    <a:pt x="6276" y="12439"/>
                  </a:cubicBezTo>
                  <a:cubicBezTo>
                    <a:pt x="3631" y="15294"/>
                    <a:pt x="0" y="16473"/>
                    <a:pt x="0" y="1647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6117;p62">
              <a:extLst>
                <a:ext uri="{FF2B5EF4-FFF2-40B4-BE49-F238E27FC236}">
                  <a16:creationId xmlns:a16="http://schemas.microsoft.com/office/drawing/2014/main" id="{C62EDA0E-24D3-45B3-9213-BB35B13C245E}"/>
                </a:ext>
              </a:extLst>
            </p:cNvPr>
            <p:cNvSpPr/>
            <p:nvPr/>
          </p:nvSpPr>
          <p:spPr>
            <a:xfrm>
              <a:off x="720000" y="2076188"/>
              <a:ext cx="500825" cy="137575"/>
            </a:xfrm>
            <a:custGeom>
              <a:avLst/>
              <a:gdLst/>
              <a:ahLst/>
              <a:cxnLst/>
              <a:rect l="l" t="t" r="r" b="b"/>
              <a:pathLst>
                <a:path w="20033" h="5503" extrusionOk="0">
                  <a:moveTo>
                    <a:pt x="17946" y="2466"/>
                  </a:moveTo>
                  <a:cubicBezTo>
                    <a:pt x="17946" y="2466"/>
                    <a:pt x="14310" y="3339"/>
                    <a:pt x="10933" y="3398"/>
                  </a:cubicBezTo>
                  <a:cubicBezTo>
                    <a:pt x="8453" y="3442"/>
                    <a:pt x="6124" y="2742"/>
                    <a:pt x="5418" y="2465"/>
                  </a:cubicBezTo>
                  <a:cubicBezTo>
                    <a:pt x="3754" y="1811"/>
                    <a:pt x="3796" y="1"/>
                    <a:pt x="3180" y="69"/>
                  </a:cubicBezTo>
                  <a:cubicBezTo>
                    <a:pt x="2557" y="136"/>
                    <a:pt x="2846" y="1680"/>
                    <a:pt x="2846" y="1680"/>
                  </a:cubicBezTo>
                  <a:cubicBezTo>
                    <a:pt x="2846" y="1680"/>
                    <a:pt x="1299" y="644"/>
                    <a:pt x="763" y="955"/>
                  </a:cubicBezTo>
                  <a:cubicBezTo>
                    <a:pt x="356" y="1190"/>
                    <a:pt x="2358" y="2556"/>
                    <a:pt x="2358" y="2556"/>
                  </a:cubicBezTo>
                  <a:cubicBezTo>
                    <a:pt x="2358" y="2556"/>
                    <a:pt x="1" y="3051"/>
                    <a:pt x="192" y="3568"/>
                  </a:cubicBezTo>
                  <a:cubicBezTo>
                    <a:pt x="381" y="4085"/>
                    <a:pt x="2478" y="3757"/>
                    <a:pt x="2478" y="3757"/>
                  </a:cubicBezTo>
                  <a:cubicBezTo>
                    <a:pt x="2478" y="3757"/>
                    <a:pt x="1958" y="4899"/>
                    <a:pt x="2295" y="5196"/>
                  </a:cubicBezTo>
                  <a:cubicBezTo>
                    <a:pt x="2641" y="5502"/>
                    <a:pt x="3620" y="3902"/>
                    <a:pt x="4999" y="4071"/>
                  </a:cubicBezTo>
                  <a:cubicBezTo>
                    <a:pt x="5551" y="4139"/>
                    <a:pt x="8051" y="4892"/>
                    <a:pt x="10880" y="4829"/>
                  </a:cubicBezTo>
                  <a:cubicBezTo>
                    <a:pt x="15105" y="4736"/>
                    <a:pt x="20033" y="3790"/>
                    <a:pt x="20033" y="37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6118;p62">
              <a:extLst>
                <a:ext uri="{FF2B5EF4-FFF2-40B4-BE49-F238E27FC236}">
                  <a16:creationId xmlns:a16="http://schemas.microsoft.com/office/drawing/2014/main" id="{D6100B40-E1DF-4195-A3CB-B71F95D25454}"/>
                </a:ext>
              </a:extLst>
            </p:cNvPr>
            <p:cNvSpPr/>
            <p:nvPr/>
          </p:nvSpPr>
          <p:spPr>
            <a:xfrm>
              <a:off x="1452000" y="1967963"/>
              <a:ext cx="190175" cy="145300"/>
            </a:xfrm>
            <a:custGeom>
              <a:avLst/>
              <a:gdLst/>
              <a:ahLst/>
              <a:cxnLst/>
              <a:rect l="l" t="t" r="r" b="b"/>
              <a:pathLst>
                <a:path w="7607" h="5812" extrusionOk="0">
                  <a:moveTo>
                    <a:pt x="5184" y="354"/>
                  </a:moveTo>
                  <a:cubicBezTo>
                    <a:pt x="5154" y="385"/>
                    <a:pt x="5127" y="419"/>
                    <a:pt x="5099" y="449"/>
                  </a:cubicBezTo>
                  <a:cubicBezTo>
                    <a:pt x="3103" y="2587"/>
                    <a:pt x="387" y="3370"/>
                    <a:pt x="387" y="3370"/>
                  </a:cubicBezTo>
                  <a:lnTo>
                    <a:pt x="0" y="5811"/>
                  </a:lnTo>
                  <a:cubicBezTo>
                    <a:pt x="0" y="5811"/>
                    <a:pt x="3631" y="4633"/>
                    <a:pt x="6276" y="1777"/>
                  </a:cubicBezTo>
                  <a:cubicBezTo>
                    <a:pt x="6765" y="1248"/>
                    <a:pt x="7208" y="636"/>
                    <a:pt x="7606" y="0"/>
                  </a:cubicBezTo>
                  <a:cubicBezTo>
                    <a:pt x="6821" y="168"/>
                    <a:pt x="6012" y="287"/>
                    <a:pt x="5184" y="35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6119;p62">
              <a:extLst>
                <a:ext uri="{FF2B5EF4-FFF2-40B4-BE49-F238E27FC236}">
                  <a16:creationId xmlns:a16="http://schemas.microsoft.com/office/drawing/2014/main" id="{B19FEDA0-ED1D-41AA-9D81-8F7D8D3E0812}"/>
                </a:ext>
              </a:extLst>
            </p:cNvPr>
            <p:cNvSpPr/>
            <p:nvPr/>
          </p:nvSpPr>
          <p:spPr>
            <a:xfrm>
              <a:off x="956575" y="2137838"/>
              <a:ext cx="264250" cy="59100"/>
            </a:xfrm>
            <a:custGeom>
              <a:avLst/>
              <a:gdLst/>
              <a:ahLst/>
              <a:cxnLst/>
              <a:rect l="l" t="t" r="r" b="b"/>
              <a:pathLst>
                <a:path w="10570" h="2364" extrusionOk="0">
                  <a:moveTo>
                    <a:pt x="1299" y="2364"/>
                  </a:moveTo>
                  <a:lnTo>
                    <a:pt x="1417" y="2364"/>
                  </a:lnTo>
                  <a:cubicBezTo>
                    <a:pt x="5642" y="2271"/>
                    <a:pt x="10570" y="1326"/>
                    <a:pt x="10570" y="1326"/>
                  </a:cubicBezTo>
                  <a:lnTo>
                    <a:pt x="8482" y="1"/>
                  </a:lnTo>
                  <a:cubicBezTo>
                    <a:pt x="8482" y="1"/>
                    <a:pt x="4846" y="874"/>
                    <a:pt x="1469" y="934"/>
                  </a:cubicBezTo>
                  <a:cubicBezTo>
                    <a:pt x="970" y="942"/>
                    <a:pt x="477" y="919"/>
                    <a:pt x="1" y="877"/>
                  </a:cubicBezTo>
                  <a:cubicBezTo>
                    <a:pt x="469" y="1348"/>
                    <a:pt x="900" y="1845"/>
                    <a:pt x="1299" y="236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6120;p62">
              <a:extLst>
                <a:ext uri="{FF2B5EF4-FFF2-40B4-BE49-F238E27FC236}">
                  <a16:creationId xmlns:a16="http://schemas.microsoft.com/office/drawing/2014/main" id="{511C17A1-9339-4FE2-A11C-28DFF4FD8E6B}"/>
                </a:ext>
              </a:extLst>
            </p:cNvPr>
            <p:cNvSpPr/>
            <p:nvPr/>
          </p:nvSpPr>
          <p:spPr>
            <a:xfrm>
              <a:off x="810975" y="1507288"/>
              <a:ext cx="673100" cy="1256925"/>
            </a:xfrm>
            <a:custGeom>
              <a:avLst/>
              <a:gdLst/>
              <a:ahLst/>
              <a:cxnLst/>
              <a:rect l="l" t="t" r="r" b="b"/>
              <a:pathLst>
                <a:path w="26924" h="50277" extrusionOk="0">
                  <a:moveTo>
                    <a:pt x="12790" y="16631"/>
                  </a:moveTo>
                  <a:cubicBezTo>
                    <a:pt x="11279" y="17082"/>
                    <a:pt x="4286" y="21022"/>
                    <a:pt x="1759" y="20023"/>
                  </a:cubicBezTo>
                  <a:cubicBezTo>
                    <a:pt x="519" y="19534"/>
                    <a:pt x="1" y="9434"/>
                    <a:pt x="1847" y="8126"/>
                  </a:cubicBezTo>
                  <a:cubicBezTo>
                    <a:pt x="2717" y="7511"/>
                    <a:pt x="14961" y="1"/>
                    <a:pt x="20591" y="503"/>
                  </a:cubicBezTo>
                  <a:cubicBezTo>
                    <a:pt x="25703" y="480"/>
                    <a:pt x="26416" y="3828"/>
                    <a:pt x="26427" y="7318"/>
                  </a:cubicBezTo>
                  <a:cubicBezTo>
                    <a:pt x="26467" y="19472"/>
                    <a:pt x="26924" y="45878"/>
                    <a:pt x="25793" y="47675"/>
                  </a:cubicBezTo>
                  <a:cubicBezTo>
                    <a:pt x="24277" y="50082"/>
                    <a:pt x="14583" y="50276"/>
                    <a:pt x="12609" y="47227"/>
                  </a:cubicBezTo>
                  <a:cubicBezTo>
                    <a:pt x="11308" y="45215"/>
                    <a:pt x="12790" y="17536"/>
                    <a:pt x="12790" y="1663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0" name="Google Shape;6121;p62">
              <a:extLst>
                <a:ext uri="{FF2B5EF4-FFF2-40B4-BE49-F238E27FC236}">
                  <a16:creationId xmlns:a16="http://schemas.microsoft.com/office/drawing/2014/main" id="{E25C2774-76E5-456C-97F2-6DEDCE86F6F6}"/>
                </a:ext>
              </a:extLst>
            </p:cNvPr>
            <p:cNvSpPr/>
            <p:nvPr/>
          </p:nvSpPr>
          <p:spPr>
            <a:xfrm>
              <a:off x="1103675" y="2095538"/>
              <a:ext cx="275800" cy="659625"/>
            </a:xfrm>
            <a:custGeom>
              <a:avLst/>
              <a:gdLst/>
              <a:ahLst/>
              <a:cxnLst/>
              <a:rect l="l" t="t" r="r" b="b"/>
              <a:pathLst>
                <a:path w="11032" h="26385" extrusionOk="0">
                  <a:moveTo>
                    <a:pt x="785" y="0"/>
                  </a:moveTo>
                  <a:cubicBezTo>
                    <a:pt x="433" y="8595"/>
                    <a:pt x="0" y="22303"/>
                    <a:pt x="901" y="23697"/>
                  </a:cubicBezTo>
                  <a:cubicBezTo>
                    <a:pt x="2295" y="25851"/>
                    <a:pt x="7536" y="26384"/>
                    <a:pt x="11031" y="25664"/>
                  </a:cubicBezTo>
                  <a:cubicBezTo>
                    <a:pt x="5394" y="20070"/>
                    <a:pt x="2125" y="8371"/>
                    <a:pt x="78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6122;p62">
              <a:extLst>
                <a:ext uri="{FF2B5EF4-FFF2-40B4-BE49-F238E27FC236}">
                  <a16:creationId xmlns:a16="http://schemas.microsoft.com/office/drawing/2014/main" id="{6697C74A-99C4-40A9-AC21-1C34B55C58D9}"/>
                </a:ext>
              </a:extLst>
            </p:cNvPr>
            <p:cNvSpPr/>
            <p:nvPr/>
          </p:nvSpPr>
          <p:spPr>
            <a:xfrm>
              <a:off x="810975" y="1698138"/>
              <a:ext cx="97500" cy="315375"/>
            </a:xfrm>
            <a:custGeom>
              <a:avLst/>
              <a:gdLst/>
              <a:ahLst/>
              <a:cxnLst/>
              <a:rect l="l" t="t" r="r" b="b"/>
              <a:pathLst>
                <a:path w="3900" h="12615" extrusionOk="0">
                  <a:moveTo>
                    <a:pt x="2618" y="0"/>
                  </a:moveTo>
                  <a:cubicBezTo>
                    <a:pt x="2221" y="244"/>
                    <a:pt x="1952" y="419"/>
                    <a:pt x="1847" y="492"/>
                  </a:cubicBezTo>
                  <a:cubicBezTo>
                    <a:pt x="1" y="1797"/>
                    <a:pt x="519" y="11898"/>
                    <a:pt x="1759" y="12389"/>
                  </a:cubicBezTo>
                  <a:cubicBezTo>
                    <a:pt x="2301" y="12604"/>
                    <a:pt x="3047" y="12614"/>
                    <a:pt x="3900" y="12496"/>
                  </a:cubicBezTo>
                  <a:cubicBezTo>
                    <a:pt x="3135" y="8723"/>
                    <a:pt x="2747" y="3811"/>
                    <a:pt x="261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6123;p62">
              <a:extLst>
                <a:ext uri="{FF2B5EF4-FFF2-40B4-BE49-F238E27FC236}">
                  <a16:creationId xmlns:a16="http://schemas.microsoft.com/office/drawing/2014/main" id="{82AE5762-B6A8-4858-ACEA-484A07689D71}"/>
                </a:ext>
              </a:extLst>
            </p:cNvPr>
            <p:cNvSpPr/>
            <p:nvPr/>
          </p:nvSpPr>
          <p:spPr>
            <a:xfrm>
              <a:off x="1304750" y="1743388"/>
              <a:ext cx="118150" cy="102275"/>
            </a:xfrm>
            <a:custGeom>
              <a:avLst/>
              <a:gdLst/>
              <a:ahLst/>
              <a:cxnLst/>
              <a:rect l="l" t="t" r="r" b="b"/>
              <a:pathLst>
                <a:path w="4726" h="4091" extrusionOk="0">
                  <a:moveTo>
                    <a:pt x="199" y="1786"/>
                  </a:moveTo>
                  <a:cubicBezTo>
                    <a:pt x="1" y="4090"/>
                    <a:pt x="4573" y="3921"/>
                    <a:pt x="4650" y="2040"/>
                  </a:cubicBezTo>
                  <a:cubicBezTo>
                    <a:pt x="4726" y="158"/>
                    <a:pt x="353" y="0"/>
                    <a:pt x="199" y="1786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6124;p62">
              <a:extLst>
                <a:ext uri="{FF2B5EF4-FFF2-40B4-BE49-F238E27FC236}">
                  <a16:creationId xmlns:a16="http://schemas.microsoft.com/office/drawing/2014/main" id="{85CA7DCF-1EDC-4560-8379-D4335D7F8689}"/>
                </a:ext>
              </a:extLst>
            </p:cNvPr>
            <p:cNvSpPr/>
            <p:nvPr/>
          </p:nvSpPr>
          <p:spPr>
            <a:xfrm>
              <a:off x="1043125" y="1743388"/>
              <a:ext cx="118175" cy="102275"/>
            </a:xfrm>
            <a:custGeom>
              <a:avLst/>
              <a:gdLst/>
              <a:ahLst/>
              <a:cxnLst/>
              <a:rect l="l" t="t" r="r" b="b"/>
              <a:pathLst>
                <a:path w="4727" h="4091" extrusionOk="0">
                  <a:moveTo>
                    <a:pt x="199" y="1786"/>
                  </a:moveTo>
                  <a:cubicBezTo>
                    <a:pt x="0" y="4090"/>
                    <a:pt x="4572" y="3921"/>
                    <a:pt x="4649" y="2040"/>
                  </a:cubicBezTo>
                  <a:cubicBezTo>
                    <a:pt x="4727" y="158"/>
                    <a:pt x="354" y="0"/>
                    <a:pt x="199" y="1786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6125;p62">
              <a:extLst>
                <a:ext uri="{FF2B5EF4-FFF2-40B4-BE49-F238E27FC236}">
                  <a16:creationId xmlns:a16="http://schemas.microsoft.com/office/drawing/2014/main" id="{81380A95-37BC-4704-8FA7-2D27F9A7540E}"/>
                </a:ext>
              </a:extLst>
            </p:cNvPr>
            <p:cNvSpPr/>
            <p:nvPr/>
          </p:nvSpPr>
          <p:spPr>
            <a:xfrm>
              <a:off x="1188125" y="1781863"/>
              <a:ext cx="82225" cy="46925"/>
            </a:xfrm>
            <a:custGeom>
              <a:avLst/>
              <a:gdLst/>
              <a:ahLst/>
              <a:cxnLst/>
              <a:rect l="l" t="t" r="r" b="b"/>
              <a:pathLst>
                <a:path w="3289" h="1877" extrusionOk="0">
                  <a:moveTo>
                    <a:pt x="232" y="1"/>
                  </a:moveTo>
                  <a:cubicBezTo>
                    <a:pt x="105" y="1"/>
                    <a:pt x="1" y="104"/>
                    <a:pt x="1" y="232"/>
                  </a:cubicBezTo>
                  <a:cubicBezTo>
                    <a:pt x="1" y="1139"/>
                    <a:pt x="738" y="1877"/>
                    <a:pt x="1644" y="1877"/>
                  </a:cubicBezTo>
                  <a:cubicBezTo>
                    <a:pt x="2551" y="1877"/>
                    <a:pt x="3289" y="1139"/>
                    <a:pt x="3289" y="232"/>
                  </a:cubicBezTo>
                  <a:cubicBezTo>
                    <a:pt x="3289" y="104"/>
                    <a:pt x="3185" y="1"/>
                    <a:pt x="3057" y="1"/>
                  </a:cubicBezTo>
                  <a:cubicBezTo>
                    <a:pt x="2929" y="1"/>
                    <a:pt x="2825" y="104"/>
                    <a:pt x="2825" y="232"/>
                  </a:cubicBezTo>
                  <a:cubicBezTo>
                    <a:pt x="2825" y="884"/>
                    <a:pt x="2296" y="1413"/>
                    <a:pt x="1644" y="1413"/>
                  </a:cubicBezTo>
                  <a:cubicBezTo>
                    <a:pt x="994" y="1413"/>
                    <a:pt x="464" y="884"/>
                    <a:pt x="464" y="232"/>
                  </a:cubicBezTo>
                  <a:cubicBezTo>
                    <a:pt x="464" y="104"/>
                    <a:pt x="361" y="1"/>
                    <a:pt x="232" y="1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6126;p62">
              <a:extLst>
                <a:ext uri="{FF2B5EF4-FFF2-40B4-BE49-F238E27FC236}">
                  <a16:creationId xmlns:a16="http://schemas.microsoft.com/office/drawing/2014/main" id="{6200D020-09BB-43C9-8CEC-5803A6176B06}"/>
                </a:ext>
              </a:extLst>
            </p:cNvPr>
            <p:cNvSpPr/>
            <p:nvPr/>
          </p:nvSpPr>
          <p:spPr>
            <a:xfrm>
              <a:off x="1292000" y="1712213"/>
              <a:ext cx="60250" cy="57925"/>
            </a:xfrm>
            <a:custGeom>
              <a:avLst/>
              <a:gdLst/>
              <a:ahLst/>
              <a:cxnLst/>
              <a:rect l="l" t="t" r="r" b="b"/>
              <a:pathLst>
                <a:path w="2410" h="2317" extrusionOk="0">
                  <a:moveTo>
                    <a:pt x="2021" y="1"/>
                  </a:moveTo>
                  <a:cubicBezTo>
                    <a:pt x="1960" y="1"/>
                    <a:pt x="1899" y="24"/>
                    <a:pt x="1854" y="72"/>
                  </a:cubicBezTo>
                  <a:lnTo>
                    <a:pt x="83" y="1925"/>
                  </a:lnTo>
                  <a:cubicBezTo>
                    <a:pt x="19" y="1992"/>
                    <a:pt x="0" y="2091"/>
                    <a:pt x="37" y="2176"/>
                  </a:cubicBezTo>
                  <a:cubicBezTo>
                    <a:pt x="73" y="2262"/>
                    <a:pt x="157" y="2316"/>
                    <a:pt x="250" y="2316"/>
                  </a:cubicBezTo>
                  <a:lnTo>
                    <a:pt x="2178" y="2316"/>
                  </a:lnTo>
                  <a:cubicBezTo>
                    <a:pt x="2306" y="2316"/>
                    <a:pt x="2409" y="2213"/>
                    <a:pt x="2409" y="2085"/>
                  </a:cubicBezTo>
                  <a:cubicBezTo>
                    <a:pt x="2409" y="1956"/>
                    <a:pt x="2306" y="1854"/>
                    <a:pt x="2177" y="1854"/>
                  </a:cubicBezTo>
                  <a:lnTo>
                    <a:pt x="791" y="1854"/>
                  </a:lnTo>
                  <a:lnTo>
                    <a:pt x="2189" y="391"/>
                  </a:lnTo>
                  <a:cubicBezTo>
                    <a:pt x="2275" y="300"/>
                    <a:pt x="2273" y="152"/>
                    <a:pt x="2180" y="65"/>
                  </a:cubicBezTo>
                  <a:cubicBezTo>
                    <a:pt x="2136" y="22"/>
                    <a:pt x="2078" y="1"/>
                    <a:pt x="2021" y="1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6127;p62">
              <a:extLst>
                <a:ext uri="{FF2B5EF4-FFF2-40B4-BE49-F238E27FC236}">
                  <a16:creationId xmlns:a16="http://schemas.microsoft.com/office/drawing/2014/main" id="{F6FD7F87-0CF0-43AD-8EC9-EF39594EB24E}"/>
                </a:ext>
              </a:extLst>
            </p:cNvPr>
            <p:cNvSpPr/>
            <p:nvPr/>
          </p:nvSpPr>
          <p:spPr>
            <a:xfrm>
              <a:off x="1120275" y="1712213"/>
              <a:ext cx="53400" cy="57925"/>
            </a:xfrm>
            <a:custGeom>
              <a:avLst/>
              <a:gdLst/>
              <a:ahLst/>
              <a:cxnLst/>
              <a:rect l="l" t="t" r="r" b="b"/>
              <a:pathLst>
                <a:path w="2136" h="2317" extrusionOk="0">
                  <a:moveTo>
                    <a:pt x="259" y="0"/>
                  </a:moveTo>
                  <a:cubicBezTo>
                    <a:pt x="205" y="0"/>
                    <a:pt x="150" y="19"/>
                    <a:pt x="106" y="58"/>
                  </a:cubicBezTo>
                  <a:cubicBezTo>
                    <a:pt x="11" y="143"/>
                    <a:pt x="0" y="288"/>
                    <a:pt x="85" y="385"/>
                  </a:cubicBezTo>
                  <a:lnTo>
                    <a:pt x="1375" y="1854"/>
                  </a:lnTo>
                  <a:lnTo>
                    <a:pt x="244" y="1854"/>
                  </a:lnTo>
                  <a:cubicBezTo>
                    <a:pt x="115" y="1854"/>
                    <a:pt x="12" y="1956"/>
                    <a:pt x="12" y="2085"/>
                  </a:cubicBezTo>
                  <a:cubicBezTo>
                    <a:pt x="12" y="2213"/>
                    <a:pt x="115" y="2316"/>
                    <a:pt x="244" y="2316"/>
                  </a:cubicBezTo>
                  <a:lnTo>
                    <a:pt x="1886" y="2316"/>
                  </a:lnTo>
                  <a:cubicBezTo>
                    <a:pt x="1977" y="2316"/>
                    <a:pt x="2060" y="2263"/>
                    <a:pt x="2098" y="2180"/>
                  </a:cubicBezTo>
                  <a:cubicBezTo>
                    <a:pt x="2135" y="2098"/>
                    <a:pt x="2122" y="1999"/>
                    <a:pt x="2061" y="1931"/>
                  </a:cubicBezTo>
                  <a:lnTo>
                    <a:pt x="433" y="79"/>
                  </a:lnTo>
                  <a:cubicBezTo>
                    <a:pt x="388" y="27"/>
                    <a:pt x="324" y="0"/>
                    <a:pt x="259" y="0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6128;p62">
              <a:extLst>
                <a:ext uri="{FF2B5EF4-FFF2-40B4-BE49-F238E27FC236}">
                  <a16:creationId xmlns:a16="http://schemas.microsoft.com/office/drawing/2014/main" id="{C02CD1B6-64E5-45C1-8168-D6DA574E1AD2}"/>
                </a:ext>
              </a:extLst>
            </p:cNvPr>
            <p:cNvSpPr/>
            <p:nvPr/>
          </p:nvSpPr>
          <p:spPr>
            <a:xfrm>
              <a:off x="1352175" y="2511113"/>
              <a:ext cx="72175" cy="150900"/>
            </a:xfrm>
            <a:custGeom>
              <a:avLst/>
              <a:gdLst/>
              <a:ahLst/>
              <a:cxnLst/>
              <a:rect l="l" t="t" r="r" b="b"/>
              <a:pathLst>
                <a:path w="2887" h="6036" extrusionOk="0">
                  <a:moveTo>
                    <a:pt x="1490" y="1"/>
                  </a:moveTo>
                  <a:cubicBezTo>
                    <a:pt x="725" y="1"/>
                    <a:pt x="103" y="619"/>
                    <a:pt x="101" y="1386"/>
                  </a:cubicBezTo>
                  <a:cubicBezTo>
                    <a:pt x="99" y="1654"/>
                    <a:pt x="101" y="1922"/>
                    <a:pt x="102" y="2189"/>
                  </a:cubicBezTo>
                  <a:cubicBezTo>
                    <a:pt x="104" y="3010"/>
                    <a:pt x="107" y="3784"/>
                    <a:pt x="55" y="4548"/>
                  </a:cubicBezTo>
                  <a:cubicBezTo>
                    <a:pt x="0" y="5315"/>
                    <a:pt x="579" y="5979"/>
                    <a:pt x="1345" y="6032"/>
                  </a:cubicBezTo>
                  <a:cubicBezTo>
                    <a:pt x="1378" y="6034"/>
                    <a:pt x="1409" y="6036"/>
                    <a:pt x="1442" y="6036"/>
                  </a:cubicBezTo>
                  <a:cubicBezTo>
                    <a:pt x="2165" y="6036"/>
                    <a:pt x="2776" y="5474"/>
                    <a:pt x="2828" y="4740"/>
                  </a:cubicBezTo>
                  <a:cubicBezTo>
                    <a:pt x="2886" y="3873"/>
                    <a:pt x="2884" y="3013"/>
                    <a:pt x="2881" y="2179"/>
                  </a:cubicBezTo>
                  <a:cubicBezTo>
                    <a:pt x="2880" y="1917"/>
                    <a:pt x="2879" y="1656"/>
                    <a:pt x="2880" y="1396"/>
                  </a:cubicBezTo>
                  <a:cubicBezTo>
                    <a:pt x="2883" y="629"/>
                    <a:pt x="2263" y="3"/>
                    <a:pt x="1495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6129;p62">
              <a:extLst>
                <a:ext uri="{FF2B5EF4-FFF2-40B4-BE49-F238E27FC236}">
                  <a16:creationId xmlns:a16="http://schemas.microsoft.com/office/drawing/2014/main" id="{4F7280C8-8B6A-4002-9432-A80EBFFCBDF3}"/>
                </a:ext>
              </a:extLst>
            </p:cNvPr>
            <p:cNvSpPr/>
            <p:nvPr/>
          </p:nvSpPr>
          <p:spPr>
            <a:xfrm>
              <a:off x="1353300" y="1978888"/>
              <a:ext cx="71000" cy="484275"/>
            </a:xfrm>
            <a:custGeom>
              <a:avLst/>
              <a:gdLst/>
              <a:ahLst/>
              <a:cxnLst/>
              <a:rect l="l" t="t" r="r" b="b"/>
              <a:pathLst>
                <a:path w="2840" h="19371" extrusionOk="0">
                  <a:moveTo>
                    <a:pt x="1387" y="0"/>
                  </a:moveTo>
                  <a:cubicBezTo>
                    <a:pt x="621" y="3"/>
                    <a:pt x="0" y="629"/>
                    <a:pt x="4" y="1397"/>
                  </a:cubicBezTo>
                  <a:cubicBezTo>
                    <a:pt x="31" y="6926"/>
                    <a:pt x="50" y="12452"/>
                    <a:pt x="58" y="17981"/>
                  </a:cubicBezTo>
                  <a:cubicBezTo>
                    <a:pt x="59" y="18749"/>
                    <a:pt x="681" y="19370"/>
                    <a:pt x="1448" y="19370"/>
                  </a:cubicBezTo>
                  <a:cubicBezTo>
                    <a:pt x="1449" y="19370"/>
                    <a:pt x="1449" y="19370"/>
                    <a:pt x="1449" y="19368"/>
                  </a:cubicBezTo>
                  <a:cubicBezTo>
                    <a:pt x="2217" y="19368"/>
                    <a:pt x="2839" y="18745"/>
                    <a:pt x="2838" y="17978"/>
                  </a:cubicBezTo>
                  <a:cubicBezTo>
                    <a:pt x="2830" y="12446"/>
                    <a:pt x="2810" y="6915"/>
                    <a:pt x="2784" y="1383"/>
                  </a:cubicBezTo>
                  <a:cubicBezTo>
                    <a:pt x="2781" y="616"/>
                    <a:pt x="2159" y="0"/>
                    <a:pt x="1395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6130;p62">
              <a:extLst>
                <a:ext uri="{FF2B5EF4-FFF2-40B4-BE49-F238E27FC236}">
                  <a16:creationId xmlns:a16="http://schemas.microsoft.com/office/drawing/2014/main" id="{10F8FA51-0B38-4AE8-A2BA-2878EF843A41}"/>
                </a:ext>
              </a:extLst>
            </p:cNvPr>
            <p:cNvSpPr/>
            <p:nvPr/>
          </p:nvSpPr>
          <p:spPr>
            <a:xfrm>
              <a:off x="1174175" y="1552638"/>
              <a:ext cx="252000" cy="107975"/>
            </a:xfrm>
            <a:custGeom>
              <a:avLst/>
              <a:gdLst/>
              <a:ahLst/>
              <a:cxnLst/>
              <a:rect l="l" t="t" r="r" b="b"/>
              <a:pathLst>
                <a:path w="10080" h="4319" extrusionOk="0">
                  <a:moveTo>
                    <a:pt x="5069" y="0"/>
                  </a:moveTo>
                  <a:cubicBezTo>
                    <a:pt x="3985" y="0"/>
                    <a:pt x="2675" y="221"/>
                    <a:pt x="1099" y="788"/>
                  </a:cubicBezTo>
                  <a:cubicBezTo>
                    <a:pt x="376" y="1048"/>
                    <a:pt x="0" y="1845"/>
                    <a:pt x="261" y="2567"/>
                  </a:cubicBezTo>
                  <a:cubicBezTo>
                    <a:pt x="465" y="3134"/>
                    <a:pt x="1000" y="3487"/>
                    <a:pt x="1570" y="3487"/>
                  </a:cubicBezTo>
                  <a:cubicBezTo>
                    <a:pt x="1726" y="3487"/>
                    <a:pt x="1884" y="3460"/>
                    <a:pt x="2039" y="3405"/>
                  </a:cubicBezTo>
                  <a:cubicBezTo>
                    <a:pt x="3305" y="2949"/>
                    <a:pt x="4280" y="2787"/>
                    <a:pt x="5027" y="2787"/>
                  </a:cubicBezTo>
                  <a:cubicBezTo>
                    <a:pt x="6833" y="2787"/>
                    <a:pt x="7306" y="3737"/>
                    <a:pt x="7333" y="3794"/>
                  </a:cubicBezTo>
                  <a:lnTo>
                    <a:pt x="7316" y="3754"/>
                  </a:lnTo>
                  <a:lnTo>
                    <a:pt x="7316" y="3754"/>
                  </a:lnTo>
                  <a:cubicBezTo>
                    <a:pt x="7316" y="3754"/>
                    <a:pt x="7617" y="4318"/>
                    <a:pt x="8397" y="4318"/>
                  </a:cubicBezTo>
                  <a:cubicBezTo>
                    <a:pt x="8589" y="4318"/>
                    <a:pt x="8811" y="4284"/>
                    <a:pt x="9064" y="4199"/>
                  </a:cubicBezTo>
                  <a:cubicBezTo>
                    <a:pt x="10080" y="3856"/>
                    <a:pt x="9911" y="2756"/>
                    <a:pt x="9911" y="2756"/>
                  </a:cubicBezTo>
                  <a:cubicBezTo>
                    <a:pt x="9856" y="2614"/>
                    <a:pt x="8797" y="0"/>
                    <a:pt x="5069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Equals 6">
            <a:extLst>
              <a:ext uri="{FF2B5EF4-FFF2-40B4-BE49-F238E27FC236}">
                <a16:creationId xmlns:a16="http://schemas.microsoft.com/office/drawing/2014/main" id="{C08FC48E-281C-4B71-B11C-4C2182218B80}"/>
              </a:ext>
            </a:extLst>
          </p:cNvPr>
          <p:cNvSpPr/>
          <p:nvPr/>
        </p:nvSpPr>
        <p:spPr>
          <a:xfrm>
            <a:off x="5068453" y="3507463"/>
            <a:ext cx="910397" cy="616659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1" name="TextBox 190">
            <a:extLst>
              <a:ext uri="{FF2B5EF4-FFF2-40B4-BE49-F238E27FC236}">
                <a16:creationId xmlns:a16="http://schemas.microsoft.com/office/drawing/2014/main" id="{6F2C9E14-AFDD-4FA7-85B2-D70435772FF3}"/>
              </a:ext>
            </a:extLst>
          </p:cNvPr>
          <p:cNvSpPr txBox="1"/>
          <p:nvPr/>
        </p:nvSpPr>
        <p:spPr>
          <a:xfrm>
            <a:off x="6204738" y="2575747"/>
            <a:ext cx="95069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sz="9600" b="1" dirty="0">
                <a:solidFill>
                  <a:schemeClr val="accent1"/>
                </a:solidFill>
                <a:latin typeface=".VnVogue" panose="020B7200000000000000" pitchFamily="34" charset="0"/>
              </a:rPr>
              <a:t>?</a:t>
            </a:r>
            <a:endParaRPr lang="en-US" sz="9600" dirty="0">
              <a:latin typeface=".VnVogue" panose="020B7200000000000000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AEE4E87-CB5D-4E72-8FF0-3D46B03CCEEE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ackgroundRemoval t="41611" b="98490" l="9753" r="89973">
                        <a14:backgroundMark x1="44918" y1="28523" x2="44918" y2="28523"/>
                        <a14:backgroundMark x1="52473" y1="29362" x2="52473" y2="29362"/>
                        <a14:backgroundMark x1="52198" y1="29530" x2="51923" y2="2869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5790" y="662420"/>
            <a:ext cx="1405924" cy="1151004"/>
          </a:xfrm>
          <a:prstGeom prst="rect">
            <a:avLst/>
          </a:prstGeom>
        </p:spPr>
      </p:pic>
      <p:pic>
        <p:nvPicPr>
          <p:cNvPr id="193" name="Picture 192">
            <a:extLst>
              <a:ext uri="{FF2B5EF4-FFF2-40B4-BE49-F238E27FC236}">
                <a16:creationId xmlns:a16="http://schemas.microsoft.com/office/drawing/2014/main" id="{700F078A-8294-45D9-A7B2-E4C3C140B3BF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ackgroundRemoval t="41611" b="98490" l="9753" r="89973">
                        <a14:backgroundMark x1="44918" y1="28523" x2="44918" y2="28523"/>
                        <a14:backgroundMark x1="52473" y1="29362" x2="52473" y2="29362"/>
                        <a14:backgroundMark x1="52198" y1="29530" x2="51923" y2="2869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18587" y="728222"/>
            <a:ext cx="1405924" cy="1151004"/>
          </a:xfrm>
          <a:prstGeom prst="rect">
            <a:avLst/>
          </a:prstGeom>
        </p:spPr>
      </p:pic>
      <p:pic>
        <p:nvPicPr>
          <p:cNvPr id="194" name="Picture 193">
            <a:extLst>
              <a:ext uri="{FF2B5EF4-FFF2-40B4-BE49-F238E27FC236}">
                <a16:creationId xmlns:a16="http://schemas.microsoft.com/office/drawing/2014/main" id="{610203AF-7EA8-49B0-ABE0-083D65668D2B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ackgroundRemoval t="41611" b="98490" l="9753" r="89973">
                        <a14:backgroundMark x1="44918" y1="28523" x2="44918" y2="28523"/>
                        <a14:backgroundMark x1="52473" y1="29362" x2="52473" y2="29362"/>
                        <a14:backgroundMark x1="52198" y1="29530" x2="51923" y2="2869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05745" y="684014"/>
            <a:ext cx="1405924" cy="1151004"/>
          </a:xfrm>
          <a:prstGeom prst="rect">
            <a:avLst/>
          </a:prstGeom>
        </p:spPr>
      </p:pic>
      <p:pic>
        <p:nvPicPr>
          <p:cNvPr id="195" name="Picture 194">
            <a:extLst>
              <a:ext uri="{FF2B5EF4-FFF2-40B4-BE49-F238E27FC236}">
                <a16:creationId xmlns:a16="http://schemas.microsoft.com/office/drawing/2014/main" id="{3BA1717B-17CC-47CF-B5D8-8CF1A5623315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ackgroundRemoval t="41611" b="98490" l="9753" r="89973">
                        <a14:backgroundMark x1="44918" y1="28523" x2="44918" y2="28523"/>
                        <a14:backgroundMark x1="52473" y1="29362" x2="52473" y2="29362"/>
                        <a14:backgroundMark x1="52198" y1="29530" x2="51923" y2="2869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51041" y="704506"/>
            <a:ext cx="1405924" cy="1151004"/>
          </a:xfrm>
          <a:prstGeom prst="rect">
            <a:avLst/>
          </a:prstGeom>
        </p:spPr>
      </p:pic>
      <p:pic>
        <p:nvPicPr>
          <p:cNvPr id="196" name="Picture 195">
            <a:extLst>
              <a:ext uri="{FF2B5EF4-FFF2-40B4-BE49-F238E27FC236}">
                <a16:creationId xmlns:a16="http://schemas.microsoft.com/office/drawing/2014/main" id="{1C051E78-8E7A-4828-9922-94CD6ED4C87B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ackgroundRemoval t="41611" b="98490" l="9753" r="89973">
                        <a14:backgroundMark x1="44918" y1="28523" x2="44918" y2="28523"/>
                        <a14:backgroundMark x1="52473" y1="29362" x2="52473" y2="29362"/>
                        <a14:backgroundMark x1="52198" y1="29530" x2="51923" y2="2869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88263" y="711914"/>
            <a:ext cx="1405924" cy="1151004"/>
          </a:xfrm>
          <a:prstGeom prst="rect">
            <a:avLst/>
          </a:prstGeom>
        </p:spPr>
      </p:pic>
      <p:pic>
        <p:nvPicPr>
          <p:cNvPr id="197" name="Picture 196">
            <a:extLst>
              <a:ext uri="{FF2B5EF4-FFF2-40B4-BE49-F238E27FC236}">
                <a16:creationId xmlns:a16="http://schemas.microsoft.com/office/drawing/2014/main" id="{9289FAA8-D5D8-4660-9552-8EC1303C9392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ackgroundRemoval t="41611" b="98490" l="9753" r="89973">
                        <a14:backgroundMark x1="44918" y1="28523" x2="44918" y2="28523"/>
                        <a14:backgroundMark x1="52473" y1="29362" x2="52473" y2="29362"/>
                        <a14:backgroundMark x1="52198" y1="29530" x2="51923" y2="2869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48911" y="728222"/>
            <a:ext cx="1405924" cy="1151004"/>
          </a:xfrm>
          <a:prstGeom prst="rect">
            <a:avLst/>
          </a:prstGeom>
        </p:spPr>
      </p:pic>
      <p:pic>
        <p:nvPicPr>
          <p:cNvPr id="198" name="Picture 197">
            <a:extLst>
              <a:ext uri="{FF2B5EF4-FFF2-40B4-BE49-F238E27FC236}">
                <a16:creationId xmlns:a16="http://schemas.microsoft.com/office/drawing/2014/main" id="{A51D1CAC-333E-484D-BB26-D7A872C427B7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ackgroundRemoval t="41611" b="98490" l="9753" r="89973">
                        <a14:backgroundMark x1="44918" y1="28523" x2="44918" y2="28523"/>
                        <a14:backgroundMark x1="52473" y1="29362" x2="52473" y2="29362"/>
                        <a14:backgroundMark x1="52198" y1="29530" x2="51923" y2="2869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86133" y="701435"/>
            <a:ext cx="1405924" cy="1151004"/>
          </a:xfrm>
          <a:prstGeom prst="rect">
            <a:avLst/>
          </a:prstGeom>
        </p:spPr>
      </p:pic>
      <p:pic>
        <p:nvPicPr>
          <p:cNvPr id="199" name="Picture 198">
            <a:extLst>
              <a:ext uri="{FF2B5EF4-FFF2-40B4-BE49-F238E27FC236}">
                <a16:creationId xmlns:a16="http://schemas.microsoft.com/office/drawing/2014/main" id="{AE807E78-61F0-42A3-9F9D-4DB33B7A378F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ackgroundRemoval t="41611" b="98490" l="9753" r="89973">
                        <a14:backgroundMark x1="44918" y1="28523" x2="44918" y2="28523"/>
                        <a14:backgroundMark x1="52473" y1="29362" x2="52473" y2="29362"/>
                        <a14:backgroundMark x1="52198" y1="29530" x2="51923" y2="2869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09559" y="738925"/>
            <a:ext cx="1405924" cy="1151004"/>
          </a:xfrm>
          <a:prstGeom prst="rect">
            <a:avLst/>
          </a:prstGeom>
        </p:spPr>
      </p:pic>
      <p:sp>
        <p:nvSpPr>
          <p:cNvPr id="9" name="Plus Sign 8">
            <a:extLst>
              <a:ext uri="{FF2B5EF4-FFF2-40B4-BE49-F238E27FC236}">
                <a16:creationId xmlns:a16="http://schemas.microsoft.com/office/drawing/2014/main" id="{DAD1BF21-4C03-4151-A416-609956311FBF}"/>
              </a:ext>
            </a:extLst>
          </p:cNvPr>
          <p:cNvSpPr/>
          <p:nvPr/>
        </p:nvSpPr>
        <p:spPr>
          <a:xfrm>
            <a:off x="2458706" y="3161890"/>
            <a:ext cx="713899" cy="74129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" name="Google Shape;6242;p62">
            <a:extLst>
              <a:ext uri="{FF2B5EF4-FFF2-40B4-BE49-F238E27FC236}">
                <a16:creationId xmlns:a16="http://schemas.microsoft.com/office/drawing/2014/main" id="{2447FE08-F4F5-42BF-A697-D2C84CB94908}"/>
              </a:ext>
            </a:extLst>
          </p:cNvPr>
          <p:cNvSpPr/>
          <p:nvPr/>
        </p:nvSpPr>
        <p:spPr>
          <a:xfrm>
            <a:off x="1032660" y="2737159"/>
            <a:ext cx="950689" cy="1355585"/>
          </a:xfrm>
          <a:custGeom>
            <a:avLst/>
            <a:gdLst/>
            <a:ahLst/>
            <a:cxnLst/>
            <a:rect l="l" t="t" r="r" b="b"/>
            <a:pathLst>
              <a:path w="36361" h="45440" extrusionOk="0">
                <a:moveTo>
                  <a:pt x="19640" y="13288"/>
                </a:moveTo>
                <a:cubicBezTo>
                  <a:pt x="18275" y="11940"/>
                  <a:pt x="4963" y="15980"/>
                  <a:pt x="2955" y="11500"/>
                </a:cubicBezTo>
                <a:cubicBezTo>
                  <a:pt x="1" y="4912"/>
                  <a:pt x="2885" y="1810"/>
                  <a:pt x="8246" y="849"/>
                </a:cubicBezTo>
                <a:cubicBezTo>
                  <a:pt x="12982" y="1"/>
                  <a:pt x="20756" y="353"/>
                  <a:pt x="30136" y="157"/>
                </a:cubicBezTo>
                <a:cubicBezTo>
                  <a:pt x="33399" y="89"/>
                  <a:pt x="35730" y="3229"/>
                  <a:pt x="35975" y="5882"/>
                </a:cubicBezTo>
                <a:cubicBezTo>
                  <a:pt x="36360" y="9743"/>
                  <a:pt x="34226" y="13242"/>
                  <a:pt x="33423" y="15129"/>
                </a:cubicBezTo>
                <a:cubicBezTo>
                  <a:pt x="28980" y="25545"/>
                  <a:pt x="24767" y="33581"/>
                  <a:pt x="20116" y="43906"/>
                </a:cubicBezTo>
                <a:cubicBezTo>
                  <a:pt x="19823" y="44556"/>
                  <a:pt x="18785" y="45261"/>
                  <a:pt x="18082" y="45273"/>
                </a:cubicBezTo>
                <a:cubicBezTo>
                  <a:pt x="8761" y="45440"/>
                  <a:pt x="6832" y="42379"/>
                  <a:pt x="10898" y="33979"/>
                </a:cubicBezTo>
                <a:cubicBezTo>
                  <a:pt x="14203" y="27151"/>
                  <a:pt x="21136" y="14766"/>
                  <a:pt x="19640" y="1328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2" name="Google Shape;618;p34">
            <a:extLst>
              <a:ext uri="{FF2B5EF4-FFF2-40B4-BE49-F238E27FC236}">
                <a16:creationId xmlns:a16="http://schemas.microsoft.com/office/drawing/2014/main" id="{C34FFFF7-CFCE-4D9C-8608-43ACCC5E2601}"/>
              </a:ext>
            </a:extLst>
          </p:cNvPr>
          <p:cNvGrpSpPr/>
          <p:nvPr/>
        </p:nvGrpSpPr>
        <p:grpSpPr>
          <a:xfrm rot="551385">
            <a:off x="6000091" y="2671796"/>
            <a:ext cx="1158351" cy="1486309"/>
            <a:chOff x="5781498" y="902082"/>
            <a:chExt cx="960249" cy="1247169"/>
          </a:xfrm>
        </p:grpSpPr>
        <p:sp>
          <p:nvSpPr>
            <p:cNvPr id="203" name="Google Shape;619;p34">
              <a:extLst>
                <a:ext uri="{FF2B5EF4-FFF2-40B4-BE49-F238E27FC236}">
                  <a16:creationId xmlns:a16="http://schemas.microsoft.com/office/drawing/2014/main" id="{85C855E8-CA44-493D-B2A6-FCD5D3F69634}"/>
                </a:ext>
              </a:extLst>
            </p:cNvPr>
            <p:cNvSpPr/>
            <p:nvPr/>
          </p:nvSpPr>
          <p:spPr>
            <a:xfrm rot="-538728">
              <a:off x="5865050" y="961161"/>
              <a:ext cx="793144" cy="1133137"/>
            </a:xfrm>
            <a:custGeom>
              <a:avLst/>
              <a:gdLst/>
              <a:ahLst/>
              <a:cxnLst/>
              <a:rect l="l" t="t" r="r" b="b"/>
              <a:pathLst>
                <a:path w="43779" h="62537" extrusionOk="0">
                  <a:moveTo>
                    <a:pt x="21984" y="30321"/>
                  </a:moveTo>
                  <a:cubicBezTo>
                    <a:pt x="27844" y="30321"/>
                    <a:pt x="32593" y="35070"/>
                    <a:pt x="32593" y="40929"/>
                  </a:cubicBezTo>
                  <a:cubicBezTo>
                    <a:pt x="32593" y="46788"/>
                    <a:pt x="27844" y="51538"/>
                    <a:pt x="21984" y="51538"/>
                  </a:cubicBezTo>
                  <a:cubicBezTo>
                    <a:pt x="16125" y="51538"/>
                    <a:pt x="11376" y="46788"/>
                    <a:pt x="11376" y="40929"/>
                  </a:cubicBezTo>
                  <a:cubicBezTo>
                    <a:pt x="11376" y="35070"/>
                    <a:pt x="16125" y="30321"/>
                    <a:pt x="21984" y="30321"/>
                  </a:cubicBezTo>
                  <a:close/>
                  <a:moveTo>
                    <a:pt x="20268" y="0"/>
                  </a:moveTo>
                  <a:cubicBezTo>
                    <a:pt x="14754" y="0"/>
                    <a:pt x="4136" y="1630"/>
                    <a:pt x="4365" y="14217"/>
                  </a:cubicBezTo>
                  <a:cubicBezTo>
                    <a:pt x="4365" y="14217"/>
                    <a:pt x="3418" y="19900"/>
                    <a:pt x="8066" y="25048"/>
                  </a:cubicBezTo>
                  <a:cubicBezTo>
                    <a:pt x="8066" y="25048"/>
                    <a:pt x="1" y="31200"/>
                    <a:pt x="1807" y="44164"/>
                  </a:cubicBezTo>
                  <a:cubicBezTo>
                    <a:pt x="3515" y="56430"/>
                    <a:pt x="13563" y="62537"/>
                    <a:pt x="23868" y="62537"/>
                  </a:cubicBezTo>
                  <a:cubicBezTo>
                    <a:pt x="24124" y="62537"/>
                    <a:pt x="24380" y="62533"/>
                    <a:pt x="24636" y="62525"/>
                  </a:cubicBezTo>
                  <a:cubicBezTo>
                    <a:pt x="37517" y="62146"/>
                    <a:pt x="43779" y="50966"/>
                    <a:pt x="43581" y="39035"/>
                  </a:cubicBezTo>
                  <a:cubicBezTo>
                    <a:pt x="43391" y="27669"/>
                    <a:pt x="36170" y="24429"/>
                    <a:pt x="36170" y="24429"/>
                  </a:cubicBezTo>
                  <a:cubicBezTo>
                    <a:pt x="36170" y="24429"/>
                    <a:pt x="41728" y="20414"/>
                    <a:pt x="39257" y="10533"/>
                  </a:cubicBezTo>
                  <a:cubicBezTo>
                    <a:pt x="36786" y="650"/>
                    <a:pt x="23498" y="199"/>
                    <a:pt x="23498" y="199"/>
                  </a:cubicBezTo>
                  <a:cubicBezTo>
                    <a:pt x="23498" y="199"/>
                    <a:pt x="22195" y="0"/>
                    <a:pt x="202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620;p34">
              <a:extLst>
                <a:ext uri="{FF2B5EF4-FFF2-40B4-BE49-F238E27FC236}">
                  <a16:creationId xmlns:a16="http://schemas.microsoft.com/office/drawing/2014/main" id="{610F80EC-533A-45E0-9080-A8ACE2CF6457}"/>
                </a:ext>
              </a:extLst>
            </p:cNvPr>
            <p:cNvSpPr/>
            <p:nvPr/>
          </p:nvSpPr>
          <p:spPr>
            <a:xfrm rot="-538728">
              <a:off x="6003027" y="1134510"/>
              <a:ext cx="417307" cy="298681"/>
            </a:xfrm>
            <a:custGeom>
              <a:avLst/>
              <a:gdLst/>
              <a:ahLst/>
              <a:cxnLst/>
              <a:rect l="l" t="t" r="r" b="b"/>
              <a:pathLst>
                <a:path w="23034" h="16484" extrusionOk="0">
                  <a:moveTo>
                    <a:pt x="7705" y="0"/>
                  </a:moveTo>
                  <a:cubicBezTo>
                    <a:pt x="6489" y="0"/>
                    <a:pt x="5166" y="575"/>
                    <a:pt x="3900" y="2263"/>
                  </a:cubicBezTo>
                  <a:cubicBezTo>
                    <a:pt x="0" y="7462"/>
                    <a:pt x="5383" y="16483"/>
                    <a:pt x="12555" y="16483"/>
                  </a:cubicBezTo>
                  <a:cubicBezTo>
                    <a:pt x="12700" y="16483"/>
                    <a:pt x="12846" y="16480"/>
                    <a:pt x="12993" y="16472"/>
                  </a:cubicBezTo>
                  <a:cubicBezTo>
                    <a:pt x="20381" y="16094"/>
                    <a:pt x="23034" y="10032"/>
                    <a:pt x="23034" y="6999"/>
                  </a:cubicBezTo>
                  <a:cubicBezTo>
                    <a:pt x="23034" y="4812"/>
                    <a:pt x="20863" y="158"/>
                    <a:pt x="17233" y="158"/>
                  </a:cubicBezTo>
                  <a:cubicBezTo>
                    <a:pt x="15833" y="158"/>
                    <a:pt x="14217" y="850"/>
                    <a:pt x="12424" y="2642"/>
                  </a:cubicBezTo>
                  <a:cubicBezTo>
                    <a:pt x="12424" y="2642"/>
                    <a:pt x="10310" y="0"/>
                    <a:pt x="77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621;p34">
              <a:extLst>
                <a:ext uri="{FF2B5EF4-FFF2-40B4-BE49-F238E27FC236}">
                  <a16:creationId xmlns:a16="http://schemas.microsoft.com/office/drawing/2014/main" id="{E00A0FCD-AF7C-47A2-8513-39B034500B61}"/>
                </a:ext>
              </a:extLst>
            </p:cNvPr>
            <p:cNvSpPr/>
            <p:nvPr/>
          </p:nvSpPr>
          <p:spPr>
            <a:xfrm rot="-538728">
              <a:off x="6504044" y="1579731"/>
              <a:ext cx="147201" cy="154016"/>
            </a:xfrm>
            <a:custGeom>
              <a:avLst/>
              <a:gdLst/>
              <a:ahLst/>
              <a:cxnLst/>
              <a:rect l="l" t="t" r="r" b="b"/>
              <a:pathLst>
                <a:path w="8125" h="8500" extrusionOk="0">
                  <a:moveTo>
                    <a:pt x="1684" y="7853"/>
                  </a:moveTo>
                  <a:lnTo>
                    <a:pt x="1684" y="7853"/>
                  </a:lnTo>
                  <a:cubicBezTo>
                    <a:pt x="1684" y="7854"/>
                    <a:pt x="1684" y="7854"/>
                    <a:pt x="1684" y="7854"/>
                  </a:cubicBezTo>
                  <a:cubicBezTo>
                    <a:pt x="1684" y="7854"/>
                    <a:pt x="1684" y="7854"/>
                    <a:pt x="1684" y="7853"/>
                  </a:cubicBezTo>
                  <a:close/>
                  <a:moveTo>
                    <a:pt x="7281" y="1"/>
                  </a:moveTo>
                  <a:cubicBezTo>
                    <a:pt x="7279" y="1"/>
                    <a:pt x="7277" y="1"/>
                    <a:pt x="7275" y="2"/>
                  </a:cubicBezTo>
                  <a:cubicBezTo>
                    <a:pt x="7234" y="26"/>
                    <a:pt x="7347" y="248"/>
                    <a:pt x="7465" y="678"/>
                  </a:cubicBezTo>
                  <a:cubicBezTo>
                    <a:pt x="7581" y="1105"/>
                    <a:pt x="7685" y="1751"/>
                    <a:pt x="7662" y="2568"/>
                  </a:cubicBezTo>
                  <a:cubicBezTo>
                    <a:pt x="7650" y="2974"/>
                    <a:pt x="7609" y="3424"/>
                    <a:pt x="7515" y="3898"/>
                  </a:cubicBezTo>
                  <a:cubicBezTo>
                    <a:pt x="7418" y="4368"/>
                    <a:pt x="7280" y="4875"/>
                    <a:pt x="7030" y="5335"/>
                  </a:cubicBezTo>
                  <a:cubicBezTo>
                    <a:pt x="6908" y="5557"/>
                    <a:pt x="6740" y="5773"/>
                    <a:pt x="6585" y="5837"/>
                  </a:cubicBezTo>
                  <a:cubicBezTo>
                    <a:pt x="6546" y="5853"/>
                    <a:pt x="6512" y="5861"/>
                    <a:pt x="6479" y="5861"/>
                  </a:cubicBezTo>
                  <a:cubicBezTo>
                    <a:pt x="6449" y="5861"/>
                    <a:pt x="6418" y="5855"/>
                    <a:pt x="6383" y="5841"/>
                  </a:cubicBezTo>
                  <a:cubicBezTo>
                    <a:pt x="6310" y="5812"/>
                    <a:pt x="6222" y="5745"/>
                    <a:pt x="6140" y="5654"/>
                  </a:cubicBezTo>
                  <a:cubicBezTo>
                    <a:pt x="5811" y="5266"/>
                    <a:pt x="5615" y="4630"/>
                    <a:pt x="5592" y="4020"/>
                  </a:cubicBezTo>
                  <a:cubicBezTo>
                    <a:pt x="5586" y="3828"/>
                    <a:pt x="5427" y="3673"/>
                    <a:pt x="5233" y="3673"/>
                  </a:cubicBezTo>
                  <a:cubicBezTo>
                    <a:pt x="5233" y="3673"/>
                    <a:pt x="5232" y="3673"/>
                    <a:pt x="5231" y="3673"/>
                  </a:cubicBezTo>
                  <a:cubicBezTo>
                    <a:pt x="5031" y="3673"/>
                    <a:pt x="4871" y="3836"/>
                    <a:pt x="4871" y="4035"/>
                  </a:cubicBezTo>
                  <a:cubicBezTo>
                    <a:pt x="4871" y="4040"/>
                    <a:pt x="4871" y="4045"/>
                    <a:pt x="4871" y="4050"/>
                  </a:cubicBezTo>
                  <a:lnTo>
                    <a:pt x="4871" y="4050"/>
                  </a:lnTo>
                  <a:lnTo>
                    <a:pt x="4869" y="4050"/>
                  </a:lnTo>
                  <a:cubicBezTo>
                    <a:pt x="4869" y="4062"/>
                    <a:pt x="4870" y="4074"/>
                    <a:pt x="4871" y="4086"/>
                  </a:cubicBezTo>
                  <a:lnTo>
                    <a:pt x="4871" y="4086"/>
                  </a:lnTo>
                  <a:cubicBezTo>
                    <a:pt x="4872" y="4459"/>
                    <a:pt x="4889" y="4810"/>
                    <a:pt x="4885" y="5171"/>
                  </a:cubicBezTo>
                  <a:cubicBezTo>
                    <a:pt x="4882" y="5548"/>
                    <a:pt x="4864" y="5927"/>
                    <a:pt x="4804" y="6290"/>
                  </a:cubicBezTo>
                  <a:cubicBezTo>
                    <a:pt x="4744" y="6646"/>
                    <a:pt x="4637" y="7016"/>
                    <a:pt x="4450" y="7200"/>
                  </a:cubicBezTo>
                  <a:cubicBezTo>
                    <a:pt x="4425" y="7220"/>
                    <a:pt x="4403" y="7241"/>
                    <a:pt x="4382" y="7262"/>
                  </a:cubicBezTo>
                  <a:cubicBezTo>
                    <a:pt x="4359" y="7286"/>
                    <a:pt x="4330" y="7287"/>
                    <a:pt x="4306" y="7303"/>
                  </a:cubicBezTo>
                  <a:cubicBezTo>
                    <a:pt x="4264" y="7340"/>
                    <a:pt x="4195" y="7332"/>
                    <a:pt x="4138" y="7351"/>
                  </a:cubicBezTo>
                  <a:cubicBezTo>
                    <a:pt x="4129" y="7352"/>
                    <a:pt x="4120" y="7352"/>
                    <a:pt x="4111" y="7352"/>
                  </a:cubicBezTo>
                  <a:cubicBezTo>
                    <a:pt x="4009" y="7352"/>
                    <a:pt x="3932" y="7329"/>
                    <a:pt x="3846" y="7261"/>
                  </a:cubicBezTo>
                  <a:cubicBezTo>
                    <a:pt x="3734" y="7165"/>
                    <a:pt x="3634" y="6978"/>
                    <a:pt x="3560" y="6782"/>
                  </a:cubicBezTo>
                  <a:cubicBezTo>
                    <a:pt x="3482" y="6584"/>
                    <a:pt x="3434" y="6360"/>
                    <a:pt x="3394" y="6137"/>
                  </a:cubicBezTo>
                  <a:cubicBezTo>
                    <a:pt x="3322" y="5692"/>
                    <a:pt x="3295" y="5211"/>
                    <a:pt x="3326" y="4795"/>
                  </a:cubicBezTo>
                  <a:lnTo>
                    <a:pt x="3326" y="4795"/>
                  </a:lnTo>
                  <a:cubicBezTo>
                    <a:pt x="3326" y="4795"/>
                    <a:pt x="3326" y="4795"/>
                    <a:pt x="3326" y="4795"/>
                  </a:cubicBezTo>
                  <a:lnTo>
                    <a:pt x="3327" y="4786"/>
                  </a:lnTo>
                  <a:cubicBezTo>
                    <a:pt x="3342" y="4585"/>
                    <a:pt x="3195" y="4408"/>
                    <a:pt x="2994" y="4386"/>
                  </a:cubicBezTo>
                  <a:cubicBezTo>
                    <a:pt x="2980" y="4384"/>
                    <a:pt x="2965" y="4384"/>
                    <a:pt x="2951" y="4384"/>
                  </a:cubicBezTo>
                  <a:cubicBezTo>
                    <a:pt x="2763" y="4384"/>
                    <a:pt x="2601" y="4526"/>
                    <a:pt x="2581" y="4718"/>
                  </a:cubicBezTo>
                  <a:cubicBezTo>
                    <a:pt x="2581" y="4718"/>
                    <a:pt x="2581" y="4718"/>
                    <a:pt x="2581" y="4718"/>
                  </a:cubicBezTo>
                  <a:lnTo>
                    <a:pt x="2581" y="4718"/>
                  </a:lnTo>
                  <a:lnTo>
                    <a:pt x="2580" y="4718"/>
                  </a:lnTo>
                  <a:lnTo>
                    <a:pt x="2580" y="4718"/>
                  </a:lnTo>
                  <a:cubicBezTo>
                    <a:pt x="2579" y="4729"/>
                    <a:pt x="2578" y="4741"/>
                    <a:pt x="2577" y="4753"/>
                  </a:cubicBezTo>
                  <a:lnTo>
                    <a:pt x="2577" y="4753"/>
                  </a:lnTo>
                  <a:cubicBezTo>
                    <a:pt x="2492" y="5510"/>
                    <a:pt x="2346" y="6267"/>
                    <a:pt x="2139" y="6936"/>
                  </a:cubicBezTo>
                  <a:cubicBezTo>
                    <a:pt x="2032" y="7265"/>
                    <a:pt x="1891" y="7615"/>
                    <a:pt x="1735" y="7780"/>
                  </a:cubicBezTo>
                  <a:cubicBezTo>
                    <a:pt x="1712" y="7804"/>
                    <a:pt x="1687" y="7815"/>
                    <a:pt x="1681" y="7825"/>
                  </a:cubicBezTo>
                  <a:lnTo>
                    <a:pt x="1681" y="7825"/>
                  </a:lnTo>
                  <a:cubicBezTo>
                    <a:pt x="1678" y="7824"/>
                    <a:pt x="1674" y="7822"/>
                    <a:pt x="1668" y="7817"/>
                  </a:cubicBezTo>
                  <a:cubicBezTo>
                    <a:pt x="1611" y="7786"/>
                    <a:pt x="1512" y="7673"/>
                    <a:pt x="1436" y="7550"/>
                  </a:cubicBezTo>
                  <a:cubicBezTo>
                    <a:pt x="1280" y="7300"/>
                    <a:pt x="1155" y="6996"/>
                    <a:pt x="1051" y="6709"/>
                  </a:cubicBezTo>
                  <a:cubicBezTo>
                    <a:pt x="942" y="6422"/>
                    <a:pt x="865" y="6132"/>
                    <a:pt x="793" y="5849"/>
                  </a:cubicBezTo>
                  <a:cubicBezTo>
                    <a:pt x="659" y="5282"/>
                    <a:pt x="581" y="4740"/>
                    <a:pt x="527" y="4245"/>
                  </a:cubicBezTo>
                  <a:cubicBezTo>
                    <a:pt x="421" y="3253"/>
                    <a:pt x="394" y="2443"/>
                    <a:pt x="351" y="1888"/>
                  </a:cubicBezTo>
                  <a:cubicBezTo>
                    <a:pt x="311" y="1332"/>
                    <a:pt x="268" y="1028"/>
                    <a:pt x="222" y="1028"/>
                  </a:cubicBezTo>
                  <a:cubicBezTo>
                    <a:pt x="176" y="1028"/>
                    <a:pt x="131" y="1331"/>
                    <a:pt x="88" y="1888"/>
                  </a:cubicBezTo>
                  <a:cubicBezTo>
                    <a:pt x="49" y="2444"/>
                    <a:pt x="0" y="3257"/>
                    <a:pt x="42" y="4282"/>
                  </a:cubicBezTo>
                  <a:cubicBezTo>
                    <a:pt x="66" y="4795"/>
                    <a:pt x="114" y="5362"/>
                    <a:pt x="228" y="5971"/>
                  </a:cubicBezTo>
                  <a:cubicBezTo>
                    <a:pt x="290" y="6274"/>
                    <a:pt x="360" y="6590"/>
                    <a:pt x="466" y="6910"/>
                  </a:cubicBezTo>
                  <a:cubicBezTo>
                    <a:pt x="570" y="7230"/>
                    <a:pt x="683" y="7551"/>
                    <a:pt x="877" y="7888"/>
                  </a:cubicBezTo>
                  <a:cubicBezTo>
                    <a:pt x="979" y="8052"/>
                    <a:pt x="1087" y="8232"/>
                    <a:pt x="1325" y="8392"/>
                  </a:cubicBezTo>
                  <a:cubicBezTo>
                    <a:pt x="1411" y="8453"/>
                    <a:pt x="1551" y="8500"/>
                    <a:pt x="1692" y="8500"/>
                  </a:cubicBezTo>
                  <a:cubicBezTo>
                    <a:pt x="1734" y="8500"/>
                    <a:pt x="1775" y="8496"/>
                    <a:pt x="1815" y="8487"/>
                  </a:cubicBezTo>
                  <a:cubicBezTo>
                    <a:pt x="2006" y="8453"/>
                    <a:pt x="2116" y="8353"/>
                    <a:pt x="2217" y="8266"/>
                  </a:cubicBezTo>
                  <a:cubicBezTo>
                    <a:pt x="2398" y="8085"/>
                    <a:pt x="2497" y="7900"/>
                    <a:pt x="2587" y="7717"/>
                  </a:cubicBezTo>
                  <a:cubicBezTo>
                    <a:pt x="2675" y="7533"/>
                    <a:pt x="2748" y="7347"/>
                    <a:pt x="2813" y="7160"/>
                  </a:cubicBezTo>
                  <a:cubicBezTo>
                    <a:pt x="2824" y="7125"/>
                    <a:pt x="2836" y="7090"/>
                    <a:pt x="2847" y="7056"/>
                  </a:cubicBezTo>
                  <a:lnTo>
                    <a:pt x="2847" y="7056"/>
                  </a:lnTo>
                  <a:cubicBezTo>
                    <a:pt x="2950" y="7318"/>
                    <a:pt x="3074" y="7595"/>
                    <a:pt x="3340" y="7836"/>
                  </a:cubicBezTo>
                  <a:cubicBezTo>
                    <a:pt x="3542" y="8017"/>
                    <a:pt x="3832" y="8119"/>
                    <a:pt x="4105" y="8119"/>
                  </a:cubicBezTo>
                  <a:cubicBezTo>
                    <a:pt x="4143" y="8119"/>
                    <a:pt x="4180" y="8117"/>
                    <a:pt x="4216" y="8113"/>
                  </a:cubicBezTo>
                  <a:cubicBezTo>
                    <a:pt x="4504" y="8081"/>
                    <a:pt x="4804" y="7943"/>
                    <a:pt x="4998" y="7730"/>
                  </a:cubicBezTo>
                  <a:cubicBezTo>
                    <a:pt x="5098" y="7629"/>
                    <a:pt x="5169" y="7515"/>
                    <a:pt x="5237" y="7404"/>
                  </a:cubicBezTo>
                  <a:cubicBezTo>
                    <a:pt x="5288" y="7293"/>
                    <a:pt x="5357" y="7179"/>
                    <a:pt x="5387" y="7068"/>
                  </a:cubicBezTo>
                  <a:cubicBezTo>
                    <a:pt x="5466" y="6844"/>
                    <a:pt x="5514" y="6624"/>
                    <a:pt x="5547" y="6410"/>
                  </a:cubicBezTo>
                  <a:cubicBezTo>
                    <a:pt x="5565" y="6289"/>
                    <a:pt x="5579" y="6169"/>
                    <a:pt x="5590" y="6051"/>
                  </a:cubicBezTo>
                  <a:lnTo>
                    <a:pt x="5590" y="6051"/>
                  </a:lnTo>
                  <a:cubicBezTo>
                    <a:pt x="5607" y="6070"/>
                    <a:pt x="5624" y="6089"/>
                    <a:pt x="5642" y="6108"/>
                  </a:cubicBezTo>
                  <a:cubicBezTo>
                    <a:pt x="5775" y="6248"/>
                    <a:pt x="5941" y="6383"/>
                    <a:pt x="6162" y="6460"/>
                  </a:cubicBezTo>
                  <a:cubicBezTo>
                    <a:pt x="6252" y="6495"/>
                    <a:pt x="6352" y="6511"/>
                    <a:pt x="6453" y="6511"/>
                  </a:cubicBezTo>
                  <a:cubicBezTo>
                    <a:pt x="6596" y="6511"/>
                    <a:pt x="6739" y="6478"/>
                    <a:pt x="6855" y="6418"/>
                  </a:cubicBezTo>
                  <a:cubicBezTo>
                    <a:pt x="7253" y="6207"/>
                    <a:pt x="7418" y="5893"/>
                    <a:pt x="7568" y="5618"/>
                  </a:cubicBezTo>
                  <a:cubicBezTo>
                    <a:pt x="7843" y="5054"/>
                    <a:pt x="7961" y="4497"/>
                    <a:pt x="8039" y="3984"/>
                  </a:cubicBezTo>
                  <a:cubicBezTo>
                    <a:pt x="8110" y="3470"/>
                    <a:pt x="8124" y="2993"/>
                    <a:pt x="8103" y="2562"/>
                  </a:cubicBezTo>
                  <a:cubicBezTo>
                    <a:pt x="8063" y="1698"/>
                    <a:pt x="7881" y="1025"/>
                    <a:pt x="7685" y="596"/>
                  </a:cubicBezTo>
                  <a:cubicBezTo>
                    <a:pt x="7500" y="188"/>
                    <a:pt x="7322" y="1"/>
                    <a:pt x="7281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622;p34">
              <a:extLst>
                <a:ext uri="{FF2B5EF4-FFF2-40B4-BE49-F238E27FC236}">
                  <a16:creationId xmlns:a16="http://schemas.microsoft.com/office/drawing/2014/main" id="{4F81EE23-74A8-4C17-B7E2-E2600E23B622}"/>
                </a:ext>
              </a:extLst>
            </p:cNvPr>
            <p:cNvSpPr/>
            <p:nvPr/>
          </p:nvSpPr>
          <p:spPr>
            <a:xfrm rot="-538728">
              <a:off x="5936642" y="1595268"/>
              <a:ext cx="139718" cy="225787"/>
            </a:xfrm>
            <a:custGeom>
              <a:avLst/>
              <a:gdLst/>
              <a:ahLst/>
              <a:cxnLst/>
              <a:rect l="l" t="t" r="r" b="b"/>
              <a:pathLst>
                <a:path w="7712" h="12461" extrusionOk="0">
                  <a:moveTo>
                    <a:pt x="2218" y="1"/>
                  </a:moveTo>
                  <a:cubicBezTo>
                    <a:pt x="2170" y="1"/>
                    <a:pt x="1936" y="220"/>
                    <a:pt x="1643" y="693"/>
                  </a:cubicBezTo>
                  <a:cubicBezTo>
                    <a:pt x="1338" y="1191"/>
                    <a:pt x="970" y="1965"/>
                    <a:pt x="661" y="2983"/>
                  </a:cubicBezTo>
                  <a:cubicBezTo>
                    <a:pt x="353" y="4002"/>
                    <a:pt x="77" y="5262"/>
                    <a:pt x="23" y="6723"/>
                  </a:cubicBezTo>
                  <a:cubicBezTo>
                    <a:pt x="0" y="7451"/>
                    <a:pt x="32" y="8233"/>
                    <a:pt x="217" y="9045"/>
                  </a:cubicBezTo>
                  <a:cubicBezTo>
                    <a:pt x="310" y="9451"/>
                    <a:pt x="440" y="9863"/>
                    <a:pt x="652" y="10262"/>
                  </a:cubicBezTo>
                  <a:cubicBezTo>
                    <a:pt x="861" y="10660"/>
                    <a:pt x="1151" y="11047"/>
                    <a:pt x="1548" y="11344"/>
                  </a:cubicBezTo>
                  <a:cubicBezTo>
                    <a:pt x="1612" y="11392"/>
                    <a:pt x="1690" y="11417"/>
                    <a:pt x="1768" y="11417"/>
                  </a:cubicBezTo>
                  <a:cubicBezTo>
                    <a:pt x="1849" y="11417"/>
                    <a:pt x="1929" y="11391"/>
                    <a:pt x="1996" y="11338"/>
                  </a:cubicBezTo>
                  <a:cubicBezTo>
                    <a:pt x="2282" y="11107"/>
                    <a:pt x="2516" y="10842"/>
                    <a:pt x="2717" y="10554"/>
                  </a:cubicBezTo>
                  <a:lnTo>
                    <a:pt x="2717" y="10554"/>
                  </a:lnTo>
                  <a:cubicBezTo>
                    <a:pt x="2718" y="10568"/>
                    <a:pt x="2719" y="10582"/>
                    <a:pt x="2720" y="10597"/>
                  </a:cubicBezTo>
                  <a:cubicBezTo>
                    <a:pt x="2750" y="10945"/>
                    <a:pt x="2803" y="11303"/>
                    <a:pt x="2973" y="11664"/>
                  </a:cubicBezTo>
                  <a:cubicBezTo>
                    <a:pt x="3019" y="11753"/>
                    <a:pt x="3058" y="11842"/>
                    <a:pt x="3130" y="11927"/>
                  </a:cubicBezTo>
                  <a:cubicBezTo>
                    <a:pt x="3196" y="12011"/>
                    <a:pt x="3260" y="12095"/>
                    <a:pt x="3354" y="12161"/>
                  </a:cubicBezTo>
                  <a:cubicBezTo>
                    <a:pt x="3441" y="12234"/>
                    <a:pt x="3532" y="12297"/>
                    <a:pt x="3621" y="12336"/>
                  </a:cubicBezTo>
                  <a:cubicBezTo>
                    <a:pt x="3713" y="12381"/>
                    <a:pt x="3814" y="12421"/>
                    <a:pt x="3933" y="12443"/>
                  </a:cubicBezTo>
                  <a:cubicBezTo>
                    <a:pt x="3989" y="12455"/>
                    <a:pt x="4050" y="12461"/>
                    <a:pt x="4112" y="12461"/>
                  </a:cubicBezTo>
                  <a:cubicBezTo>
                    <a:pt x="4179" y="12461"/>
                    <a:pt x="4248" y="12454"/>
                    <a:pt x="4316" y="12440"/>
                  </a:cubicBezTo>
                  <a:cubicBezTo>
                    <a:pt x="4448" y="12405"/>
                    <a:pt x="4574" y="12345"/>
                    <a:pt x="4665" y="12266"/>
                  </a:cubicBezTo>
                  <a:cubicBezTo>
                    <a:pt x="4855" y="12110"/>
                    <a:pt x="4957" y="11932"/>
                    <a:pt x="5034" y="11768"/>
                  </a:cubicBezTo>
                  <a:cubicBezTo>
                    <a:pt x="5182" y="11436"/>
                    <a:pt x="5247" y="11121"/>
                    <a:pt x="5296" y="10816"/>
                  </a:cubicBezTo>
                  <a:cubicBezTo>
                    <a:pt x="5298" y="10800"/>
                    <a:pt x="5301" y="10784"/>
                    <a:pt x="5303" y="10767"/>
                  </a:cubicBezTo>
                  <a:lnTo>
                    <a:pt x="5303" y="10767"/>
                  </a:lnTo>
                  <a:cubicBezTo>
                    <a:pt x="5330" y="10826"/>
                    <a:pt x="5358" y="10885"/>
                    <a:pt x="5388" y="10944"/>
                  </a:cubicBezTo>
                  <a:cubicBezTo>
                    <a:pt x="5460" y="11085"/>
                    <a:pt x="5540" y="11225"/>
                    <a:pt x="5646" y="11359"/>
                  </a:cubicBezTo>
                  <a:cubicBezTo>
                    <a:pt x="5752" y="11492"/>
                    <a:pt x="5877" y="11632"/>
                    <a:pt x="6086" y="11720"/>
                  </a:cubicBezTo>
                  <a:cubicBezTo>
                    <a:pt x="6168" y="11757"/>
                    <a:pt x="6261" y="11773"/>
                    <a:pt x="6353" y="11773"/>
                  </a:cubicBezTo>
                  <a:cubicBezTo>
                    <a:pt x="6494" y="11773"/>
                    <a:pt x="6632" y="11735"/>
                    <a:pt x="6730" y="11674"/>
                  </a:cubicBezTo>
                  <a:cubicBezTo>
                    <a:pt x="6898" y="11577"/>
                    <a:pt x="7009" y="11458"/>
                    <a:pt x="7106" y="11343"/>
                  </a:cubicBezTo>
                  <a:cubicBezTo>
                    <a:pt x="7198" y="11226"/>
                    <a:pt x="7273" y="11109"/>
                    <a:pt x="7344" y="10991"/>
                  </a:cubicBezTo>
                  <a:cubicBezTo>
                    <a:pt x="7408" y="10861"/>
                    <a:pt x="7477" y="10732"/>
                    <a:pt x="7513" y="10603"/>
                  </a:cubicBezTo>
                  <a:cubicBezTo>
                    <a:pt x="7604" y="10347"/>
                    <a:pt x="7637" y="10098"/>
                    <a:pt x="7667" y="9862"/>
                  </a:cubicBezTo>
                  <a:cubicBezTo>
                    <a:pt x="7712" y="9390"/>
                    <a:pt x="7694" y="8964"/>
                    <a:pt x="7662" y="8583"/>
                  </a:cubicBezTo>
                  <a:cubicBezTo>
                    <a:pt x="7591" y="7821"/>
                    <a:pt x="7460" y="7237"/>
                    <a:pt x="7352" y="6845"/>
                  </a:cubicBezTo>
                  <a:cubicBezTo>
                    <a:pt x="7246" y="6461"/>
                    <a:pt x="7157" y="6260"/>
                    <a:pt x="7121" y="6260"/>
                  </a:cubicBezTo>
                  <a:cubicBezTo>
                    <a:pt x="7121" y="6260"/>
                    <a:pt x="7120" y="6260"/>
                    <a:pt x="7119" y="6261"/>
                  </a:cubicBezTo>
                  <a:cubicBezTo>
                    <a:pt x="7082" y="6271"/>
                    <a:pt x="7103" y="6488"/>
                    <a:pt x="7143" y="6886"/>
                  </a:cubicBezTo>
                  <a:cubicBezTo>
                    <a:pt x="7182" y="7283"/>
                    <a:pt x="7248" y="7868"/>
                    <a:pt x="7259" y="8603"/>
                  </a:cubicBezTo>
                  <a:cubicBezTo>
                    <a:pt x="7262" y="8970"/>
                    <a:pt x="7250" y="9376"/>
                    <a:pt x="7184" y="9800"/>
                  </a:cubicBezTo>
                  <a:cubicBezTo>
                    <a:pt x="7145" y="10008"/>
                    <a:pt x="7103" y="10226"/>
                    <a:pt x="7020" y="10425"/>
                  </a:cubicBezTo>
                  <a:cubicBezTo>
                    <a:pt x="6984" y="10529"/>
                    <a:pt x="6928" y="10614"/>
                    <a:pt x="6880" y="10710"/>
                  </a:cubicBezTo>
                  <a:cubicBezTo>
                    <a:pt x="6814" y="10805"/>
                    <a:pt x="6747" y="10901"/>
                    <a:pt x="6675" y="10982"/>
                  </a:cubicBezTo>
                  <a:cubicBezTo>
                    <a:pt x="6604" y="11064"/>
                    <a:pt x="6522" y="11132"/>
                    <a:pt x="6456" y="11167"/>
                  </a:cubicBezTo>
                  <a:cubicBezTo>
                    <a:pt x="6419" y="11183"/>
                    <a:pt x="6395" y="11190"/>
                    <a:pt x="6375" y="11190"/>
                  </a:cubicBezTo>
                  <a:cubicBezTo>
                    <a:pt x="6356" y="11190"/>
                    <a:pt x="6340" y="11184"/>
                    <a:pt x="6317" y="11176"/>
                  </a:cubicBezTo>
                  <a:cubicBezTo>
                    <a:pt x="6211" y="11130"/>
                    <a:pt x="6052" y="10907"/>
                    <a:pt x="5947" y="10670"/>
                  </a:cubicBezTo>
                  <a:cubicBezTo>
                    <a:pt x="5721" y="10184"/>
                    <a:pt x="5576" y="9604"/>
                    <a:pt x="5423" y="8986"/>
                  </a:cubicBezTo>
                  <a:cubicBezTo>
                    <a:pt x="5389" y="8848"/>
                    <a:pt x="5271" y="8742"/>
                    <a:pt x="5123" y="8731"/>
                  </a:cubicBezTo>
                  <a:cubicBezTo>
                    <a:pt x="5113" y="8730"/>
                    <a:pt x="5103" y="8730"/>
                    <a:pt x="5094" y="8730"/>
                  </a:cubicBezTo>
                  <a:cubicBezTo>
                    <a:pt x="4921" y="8730"/>
                    <a:pt x="4773" y="8863"/>
                    <a:pt x="4758" y="9039"/>
                  </a:cubicBezTo>
                  <a:lnTo>
                    <a:pt x="4758" y="9045"/>
                  </a:lnTo>
                  <a:cubicBezTo>
                    <a:pt x="4713" y="9607"/>
                    <a:pt x="4688" y="10152"/>
                    <a:pt x="4591" y="10700"/>
                  </a:cubicBezTo>
                  <a:cubicBezTo>
                    <a:pt x="4543" y="10970"/>
                    <a:pt x="4476" y="11241"/>
                    <a:pt x="4373" y="11459"/>
                  </a:cubicBezTo>
                  <a:cubicBezTo>
                    <a:pt x="4325" y="11567"/>
                    <a:pt x="4259" y="11654"/>
                    <a:pt x="4211" y="11689"/>
                  </a:cubicBezTo>
                  <a:cubicBezTo>
                    <a:pt x="4176" y="11711"/>
                    <a:pt x="4160" y="11721"/>
                    <a:pt x="4131" y="11721"/>
                  </a:cubicBezTo>
                  <a:cubicBezTo>
                    <a:pt x="4117" y="11721"/>
                    <a:pt x="4099" y="11719"/>
                    <a:pt x="4076" y="11715"/>
                  </a:cubicBezTo>
                  <a:cubicBezTo>
                    <a:pt x="4015" y="11701"/>
                    <a:pt x="3881" y="11643"/>
                    <a:pt x="3830" y="11583"/>
                  </a:cubicBezTo>
                  <a:cubicBezTo>
                    <a:pt x="3791" y="11562"/>
                    <a:pt x="3763" y="11519"/>
                    <a:pt x="3732" y="11478"/>
                  </a:cubicBezTo>
                  <a:cubicBezTo>
                    <a:pt x="3698" y="11445"/>
                    <a:pt x="3675" y="11386"/>
                    <a:pt x="3649" y="11337"/>
                  </a:cubicBezTo>
                  <a:cubicBezTo>
                    <a:pt x="3549" y="11121"/>
                    <a:pt x="3499" y="10836"/>
                    <a:pt x="3477" y="10542"/>
                  </a:cubicBezTo>
                  <a:cubicBezTo>
                    <a:pt x="3440" y="9944"/>
                    <a:pt x="3506" y="9304"/>
                    <a:pt x="3580" y="8640"/>
                  </a:cubicBezTo>
                  <a:cubicBezTo>
                    <a:pt x="3601" y="8423"/>
                    <a:pt x="3627" y="8224"/>
                    <a:pt x="3632" y="7970"/>
                  </a:cubicBezTo>
                  <a:lnTo>
                    <a:pt x="3632" y="7970"/>
                  </a:lnTo>
                  <a:lnTo>
                    <a:pt x="3632" y="7970"/>
                  </a:lnTo>
                  <a:lnTo>
                    <a:pt x="3632" y="7970"/>
                  </a:lnTo>
                  <a:cubicBezTo>
                    <a:pt x="3632" y="7969"/>
                    <a:pt x="3632" y="7967"/>
                    <a:pt x="3632" y="7966"/>
                  </a:cubicBezTo>
                  <a:lnTo>
                    <a:pt x="3632" y="7965"/>
                  </a:lnTo>
                  <a:cubicBezTo>
                    <a:pt x="3634" y="7753"/>
                    <a:pt x="3465" y="7581"/>
                    <a:pt x="3253" y="7578"/>
                  </a:cubicBezTo>
                  <a:cubicBezTo>
                    <a:pt x="3252" y="7578"/>
                    <a:pt x="3251" y="7578"/>
                    <a:pt x="3250" y="7578"/>
                  </a:cubicBezTo>
                  <a:cubicBezTo>
                    <a:pt x="3039" y="7578"/>
                    <a:pt x="2868" y="7746"/>
                    <a:pt x="2866" y="7956"/>
                  </a:cubicBezTo>
                  <a:lnTo>
                    <a:pt x="2866" y="7971"/>
                  </a:lnTo>
                  <a:cubicBezTo>
                    <a:pt x="2866" y="8040"/>
                    <a:pt x="2861" y="8119"/>
                    <a:pt x="2854" y="8202"/>
                  </a:cubicBezTo>
                  <a:lnTo>
                    <a:pt x="2854" y="8202"/>
                  </a:lnTo>
                  <a:cubicBezTo>
                    <a:pt x="2809" y="8643"/>
                    <a:pt x="2648" y="9108"/>
                    <a:pt x="2447" y="9520"/>
                  </a:cubicBezTo>
                  <a:cubicBezTo>
                    <a:pt x="2260" y="9905"/>
                    <a:pt x="2025" y="10270"/>
                    <a:pt x="1757" y="10551"/>
                  </a:cubicBezTo>
                  <a:lnTo>
                    <a:pt x="1757" y="10551"/>
                  </a:lnTo>
                  <a:cubicBezTo>
                    <a:pt x="1314" y="10118"/>
                    <a:pt x="1047" y="9497"/>
                    <a:pt x="895" y="8881"/>
                  </a:cubicBezTo>
                  <a:cubicBezTo>
                    <a:pt x="715" y="8159"/>
                    <a:pt x="660" y="7425"/>
                    <a:pt x="662" y="6733"/>
                  </a:cubicBezTo>
                  <a:cubicBezTo>
                    <a:pt x="667" y="5344"/>
                    <a:pt x="880" y="4110"/>
                    <a:pt x="1115" y="3107"/>
                  </a:cubicBezTo>
                  <a:cubicBezTo>
                    <a:pt x="1353" y="2102"/>
                    <a:pt x="1642" y="1328"/>
                    <a:pt x="1867" y="811"/>
                  </a:cubicBezTo>
                  <a:cubicBezTo>
                    <a:pt x="2095" y="294"/>
                    <a:pt x="2264" y="34"/>
                    <a:pt x="2225" y="3"/>
                  </a:cubicBezTo>
                  <a:cubicBezTo>
                    <a:pt x="2223" y="1"/>
                    <a:pt x="2221" y="1"/>
                    <a:pt x="2218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623;p34">
              <a:extLst>
                <a:ext uri="{FF2B5EF4-FFF2-40B4-BE49-F238E27FC236}">
                  <a16:creationId xmlns:a16="http://schemas.microsoft.com/office/drawing/2014/main" id="{EDEE896B-A107-45E9-A7BB-4C4C9E46242C}"/>
                </a:ext>
              </a:extLst>
            </p:cNvPr>
            <p:cNvSpPr/>
            <p:nvPr/>
          </p:nvSpPr>
          <p:spPr>
            <a:xfrm rot="-538728">
              <a:off x="6116828" y="1420062"/>
              <a:ext cx="33734" cy="29046"/>
            </a:xfrm>
            <a:custGeom>
              <a:avLst/>
              <a:gdLst/>
              <a:ahLst/>
              <a:cxnLst/>
              <a:rect l="l" t="t" r="r" b="b"/>
              <a:pathLst>
                <a:path w="1862" h="1603" extrusionOk="0">
                  <a:moveTo>
                    <a:pt x="265" y="1"/>
                  </a:moveTo>
                  <a:cubicBezTo>
                    <a:pt x="213" y="1"/>
                    <a:pt x="170" y="15"/>
                    <a:pt x="141" y="47"/>
                  </a:cubicBezTo>
                  <a:cubicBezTo>
                    <a:pt x="1" y="197"/>
                    <a:pt x="192" y="664"/>
                    <a:pt x="654" y="1124"/>
                  </a:cubicBezTo>
                  <a:cubicBezTo>
                    <a:pt x="890" y="1351"/>
                    <a:pt x="1161" y="1513"/>
                    <a:pt x="1388" y="1573"/>
                  </a:cubicBezTo>
                  <a:cubicBezTo>
                    <a:pt x="1463" y="1593"/>
                    <a:pt x="1531" y="1602"/>
                    <a:pt x="1590" y="1602"/>
                  </a:cubicBezTo>
                  <a:cubicBezTo>
                    <a:pt x="1709" y="1602"/>
                    <a:pt x="1791" y="1565"/>
                    <a:pt x="1819" y="1502"/>
                  </a:cubicBezTo>
                  <a:cubicBezTo>
                    <a:pt x="1861" y="1403"/>
                    <a:pt x="1793" y="1271"/>
                    <a:pt x="1678" y="1115"/>
                  </a:cubicBezTo>
                  <a:cubicBezTo>
                    <a:pt x="1560" y="960"/>
                    <a:pt x="1394" y="773"/>
                    <a:pt x="1185" y="571"/>
                  </a:cubicBezTo>
                  <a:cubicBezTo>
                    <a:pt x="854" y="242"/>
                    <a:pt x="478" y="1"/>
                    <a:pt x="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624;p34">
              <a:extLst>
                <a:ext uri="{FF2B5EF4-FFF2-40B4-BE49-F238E27FC236}">
                  <a16:creationId xmlns:a16="http://schemas.microsoft.com/office/drawing/2014/main" id="{50617EF6-EC84-4915-A433-A47CB3ED3ACC}"/>
                </a:ext>
              </a:extLst>
            </p:cNvPr>
            <p:cNvSpPr/>
            <p:nvPr/>
          </p:nvSpPr>
          <p:spPr>
            <a:xfrm rot="-538728">
              <a:off x="6068085" y="1367860"/>
              <a:ext cx="23045" cy="27197"/>
            </a:xfrm>
            <a:custGeom>
              <a:avLst/>
              <a:gdLst/>
              <a:ahLst/>
              <a:cxnLst/>
              <a:rect l="l" t="t" r="r" b="b"/>
              <a:pathLst>
                <a:path w="1272" h="1501" extrusionOk="0">
                  <a:moveTo>
                    <a:pt x="200" y="0"/>
                  </a:moveTo>
                  <a:cubicBezTo>
                    <a:pt x="101" y="0"/>
                    <a:pt x="0" y="135"/>
                    <a:pt x="4" y="342"/>
                  </a:cubicBezTo>
                  <a:cubicBezTo>
                    <a:pt x="5" y="550"/>
                    <a:pt x="99" y="798"/>
                    <a:pt x="252" y="1005"/>
                  </a:cubicBezTo>
                  <a:cubicBezTo>
                    <a:pt x="490" y="1329"/>
                    <a:pt x="776" y="1501"/>
                    <a:pt x="967" y="1501"/>
                  </a:cubicBezTo>
                  <a:cubicBezTo>
                    <a:pt x="1023" y="1501"/>
                    <a:pt x="1071" y="1486"/>
                    <a:pt x="1107" y="1457"/>
                  </a:cubicBezTo>
                  <a:cubicBezTo>
                    <a:pt x="1271" y="1320"/>
                    <a:pt x="1134" y="912"/>
                    <a:pt x="875" y="555"/>
                  </a:cubicBezTo>
                  <a:cubicBezTo>
                    <a:pt x="744" y="377"/>
                    <a:pt x="621" y="244"/>
                    <a:pt x="514" y="156"/>
                  </a:cubicBezTo>
                  <a:cubicBezTo>
                    <a:pt x="409" y="74"/>
                    <a:pt x="318" y="11"/>
                    <a:pt x="212" y="1"/>
                  </a:cubicBezTo>
                  <a:cubicBezTo>
                    <a:pt x="208" y="0"/>
                    <a:pt x="204" y="0"/>
                    <a:pt x="20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625;p34">
              <a:extLst>
                <a:ext uri="{FF2B5EF4-FFF2-40B4-BE49-F238E27FC236}">
                  <a16:creationId xmlns:a16="http://schemas.microsoft.com/office/drawing/2014/main" id="{68541413-1BF5-48F3-933A-DB3ABE8B446C}"/>
                </a:ext>
              </a:extLst>
            </p:cNvPr>
            <p:cNvSpPr/>
            <p:nvPr/>
          </p:nvSpPr>
          <p:spPr>
            <a:xfrm rot="-538728">
              <a:off x="6326347" y="1400136"/>
              <a:ext cx="46035" cy="27487"/>
            </a:xfrm>
            <a:custGeom>
              <a:avLst/>
              <a:gdLst/>
              <a:ahLst/>
              <a:cxnLst/>
              <a:rect l="l" t="t" r="r" b="b"/>
              <a:pathLst>
                <a:path w="2541" h="1517" extrusionOk="0">
                  <a:moveTo>
                    <a:pt x="2264" y="1"/>
                  </a:moveTo>
                  <a:cubicBezTo>
                    <a:pt x="2022" y="1"/>
                    <a:pt x="1569" y="208"/>
                    <a:pt x="1098" y="490"/>
                  </a:cubicBezTo>
                  <a:cubicBezTo>
                    <a:pt x="491" y="855"/>
                    <a:pt x="1" y="1196"/>
                    <a:pt x="67" y="1400"/>
                  </a:cubicBezTo>
                  <a:cubicBezTo>
                    <a:pt x="90" y="1475"/>
                    <a:pt x="201" y="1516"/>
                    <a:pt x="367" y="1516"/>
                  </a:cubicBezTo>
                  <a:cubicBezTo>
                    <a:pt x="640" y="1516"/>
                    <a:pt x="1063" y="1404"/>
                    <a:pt x="1488" y="1149"/>
                  </a:cubicBezTo>
                  <a:cubicBezTo>
                    <a:pt x="2163" y="744"/>
                    <a:pt x="2540" y="223"/>
                    <a:pt x="2417" y="58"/>
                  </a:cubicBezTo>
                  <a:cubicBezTo>
                    <a:pt x="2388" y="19"/>
                    <a:pt x="2335" y="1"/>
                    <a:pt x="2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626;p34">
              <a:extLst>
                <a:ext uri="{FF2B5EF4-FFF2-40B4-BE49-F238E27FC236}">
                  <a16:creationId xmlns:a16="http://schemas.microsoft.com/office/drawing/2014/main" id="{7A941FE3-08AE-4885-845F-5D1EEEA4E552}"/>
                </a:ext>
              </a:extLst>
            </p:cNvPr>
            <p:cNvSpPr/>
            <p:nvPr/>
          </p:nvSpPr>
          <p:spPr>
            <a:xfrm rot="-538728">
              <a:off x="6379524" y="1345980"/>
              <a:ext cx="27719" cy="24371"/>
            </a:xfrm>
            <a:custGeom>
              <a:avLst/>
              <a:gdLst/>
              <a:ahLst/>
              <a:cxnLst/>
              <a:rect l="l" t="t" r="r" b="b"/>
              <a:pathLst>
                <a:path w="1530" h="1345" extrusionOk="0">
                  <a:moveTo>
                    <a:pt x="1221" y="1"/>
                  </a:moveTo>
                  <a:cubicBezTo>
                    <a:pt x="1030" y="1"/>
                    <a:pt x="747" y="150"/>
                    <a:pt x="495" y="402"/>
                  </a:cubicBezTo>
                  <a:cubicBezTo>
                    <a:pt x="156" y="741"/>
                    <a:pt x="1" y="1138"/>
                    <a:pt x="151" y="1287"/>
                  </a:cubicBezTo>
                  <a:cubicBezTo>
                    <a:pt x="189" y="1326"/>
                    <a:pt x="245" y="1344"/>
                    <a:pt x="311" y="1344"/>
                  </a:cubicBezTo>
                  <a:cubicBezTo>
                    <a:pt x="501" y="1344"/>
                    <a:pt x="784" y="1194"/>
                    <a:pt x="1037" y="943"/>
                  </a:cubicBezTo>
                  <a:cubicBezTo>
                    <a:pt x="1375" y="604"/>
                    <a:pt x="1530" y="206"/>
                    <a:pt x="1381" y="58"/>
                  </a:cubicBezTo>
                  <a:cubicBezTo>
                    <a:pt x="1342" y="19"/>
                    <a:pt x="1287" y="1"/>
                    <a:pt x="1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627;p34">
              <a:extLst>
                <a:ext uri="{FF2B5EF4-FFF2-40B4-BE49-F238E27FC236}">
                  <a16:creationId xmlns:a16="http://schemas.microsoft.com/office/drawing/2014/main" id="{32D2323E-AF38-4B01-BEEA-F2955D1EF339}"/>
                </a:ext>
              </a:extLst>
            </p:cNvPr>
            <p:cNvSpPr/>
            <p:nvPr/>
          </p:nvSpPr>
          <p:spPr>
            <a:xfrm rot="-538728">
              <a:off x="6026179" y="1626511"/>
              <a:ext cx="22320" cy="32959"/>
            </a:xfrm>
            <a:custGeom>
              <a:avLst/>
              <a:gdLst/>
              <a:ahLst/>
              <a:cxnLst/>
              <a:rect l="l" t="t" r="r" b="b"/>
              <a:pathLst>
                <a:path w="1232" h="1819" extrusionOk="0">
                  <a:moveTo>
                    <a:pt x="951" y="0"/>
                  </a:moveTo>
                  <a:cubicBezTo>
                    <a:pt x="751" y="0"/>
                    <a:pt x="418" y="244"/>
                    <a:pt x="185" y="700"/>
                  </a:cubicBezTo>
                  <a:cubicBezTo>
                    <a:pt x="49" y="973"/>
                    <a:pt x="0" y="1270"/>
                    <a:pt x="35" y="1483"/>
                  </a:cubicBezTo>
                  <a:cubicBezTo>
                    <a:pt x="67" y="1699"/>
                    <a:pt x="169" y="1819"/>
                    <a:pt x="273" y="1819"/>
                  </a:cubicBezTo>
                  <a:cubicBezTo>
                    <a:pt x="381" y="1819"/>
                    <a:pt x="475" y="1716"/>
                    <a:pt x="568" y="1579"/>
                  </a:cubicBezTo>
                  <a:cubicBezTo>
                    <a:pt x="662" y="1437"/>
                    <a:pt x="764" y="1256"/>
                    <a:pt x="870" y="1040"/>
                  </a:cubicBezTo>
                  <a:cubicBezTo>
                    <a:pt x="1090" y="608"/>
                    <a:pt x="1232" y="156"/>
                    <a:pt x="1055" y="30"/>
                  </a:cubicBezTo>
                  <a:cubicBezTo>
                    <a:pt x="1027" y="10"/>
                    <a:pt x="992" y="0"/>
                    <a:pt x="951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628;p34">
              <a:extLst>
                <a:ext uri="{FF2B5EF4-FFF2-40B4-BE49-F238E27FC236}">
                  <a16:creationId xmlns:a16="http://schemas.microsoft.com/office/drawing/2014/main" id="{561E1FF9-CADB-4E79-B7C2-D1C17CA25344}"/>
                </a:ext>
              </a:extLst>
            </p:cNvPr>
            <p:cNvSpPr/>
            <p:nvPr/>
          </p:nvSpPr>
          <p:spPr>
            <a:xfrm rot="-538728">
              <a:off x="5986986" y="1616020"/>
              <a:ext cx="23643" cy="39537"/>
            </a:xfrm>
            <a:custGeom>
              <a:avLst/>
              <a:gdLst/>
              <a:ahLst/>
              <a:cxnLst/>
              <a:rect l="l" t="t" r="r" b="b"/>
              <a:pathLst>
                <a:path w="1305" h="2182" extrusionOk="0">
                  <a:moveTo>
                    <a:pt x="1122" y="0"/>
                  </a:moveTo>
                  <a:cubicBezTo>
                    <a:pt x="1035" y="0"/>
                    <a:pt x="914" y="49"/>
                    <a:pt x="783" y="153"/>
                  </a:cubicBezTo>
                  <a:cubicBezTo>
                    <a:pt x="582" y="310"/>
                    <a:pt x="385" y="595"/>
                    <a:pt x="252" y="913"/>
                  </a:cubicBezTo>
                  <a:cubicBezTo>
                    <a:pt x="117" y="1232"/>
                    <a:pt x="53" y="1517"/>
                    <a:pt x="26" y="1735"/>
                  </a:cubicBezTo>
                  <a:cubicBezTo>
                    <a:pt x="1" y="1953"/>
                    <a:pt x="18" y="2112"/>
                    <a:pt x="111" y="2165"/>
                  </a:cubicBezTo>
                  <a:cubicBezTo>
                    <a:pt x="130" y="2176"/>
                    <a:pt x="152" y="2182"/>
                    <a:pt x="176" y="2182"/>
                  </a:cubicBezTo>
                  <a:cubicBezTo>
                    <a:pt x="267" y="2182"/>
                    <a:pt x="389" y="2106"/>
                    <a:pt x="518" y="1964"/>
                  </a:cubicBezTo>
                  <a:cubicBezTo>
                    <a:pt x="676" y="1787"/>
                    <a:pt x="832" y="1509"/>
                    <a:pt x="956" y="1213"/>
                  </a:cubicBezTo>
                  <a:cubicBezTo>
                    <a:pt x="1080" y="917"/>
                    <a:pt x="1166" y="664"/>
                    <a:pt x="1223" y="467"/>
                  </a:cubicBezTo>
                  <a:cubicBezTo>
                    <a:pt x="1277" y="271"/>
                    <a:pt x="1304" y="118"/>
                    <a:pt x="1230" y="40"/>
                  </a:cubicBezTo>
                  <a:cubicBezTo>
                    <a:pt x="1206" y="14"/>
                    <a:pt x="1169" y="0"/>
                    <a:pt x="1122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629;p34">
              <a:extLst>
                <a:ext uri="{FF2B5EF4-FFF2-40B4-BE49-F238E27FC236}">
                  <a16:creationId xmlns:a16="http://schemas.microsoft.com/office/drawing/2014/main" id="{A2BCE43C-BC04-4EFC-8E41-229EA4F0862A}"/>
                </a:ext>
              </a:extLst>
            </p:cNvPr>
            <p:cNvSpPr/>
            <p:nvPr/>
          </p:nvSpPr>
          <p:spPr>
            <a:xfrm rot="-538728">
              <a:off x="6044684" y="1552798"/>
              <a:ext cx="26614" cy="25603"/>
            </a:xfrm>
            <a:custGeom>
              <a:avLst/>
              <a:gdLst/>
              <a:ahLst/>
              <a:cxnLst/>
              <a:rect l="l" t="t" r="r" b="b"/>
              <a:pathLst>
                <a:path w="1469" h="1413" extrusionOk="0">
                  <a:moveTo>
                    <a:pt x="1218" y="1"/>
                  </a:moveTo>
                  <a:cubicBezTo>
                    <a:pt x="1159" y="1"/>
                    <a:pt x="1092" y="13"/>
                    <a:pt x="1019" y="35"/>
                  </a:cubicBezTo>
                  <a:cubicBezTo>
                    <a:pt x="852" y="87"/>
                    <a:pt x="643" y="191"/>
                    <a:pt x="436" y="379"/>
                  </a:cubicBezTo>
                  <a:cubicBezTo>
                    <a:pt x="228" y="564"/>
                    <a:pt x="76" y="813"/>
                    <a:pt x="40" y="1024"/>
                  </a:cubicBezTo>
                  <a:cubicBezTo>
                    <a:pt x="0" y="1236"/>
                    <a:pt x="67" y="1378"/>
                    <a:pt x="165" y="1405"/>
                  </a:cubicBezTo>
                  <a:cubicBezTo>
                    <a:pt x="184" y="1410"/>
                    <a:pt x="202" y="1413"/>
                    <a:pt x="222" y="1413"/>
                  </a:cubicBezTo>
                  <a:cubicBezTo>
                    <a:pt x="310" y="1413"/>
                    <a:pt x="407" y="1358"/>
                    <a:pt x="508" y="1294"/>
                  </a:cubicBezTo>
                  <a:cubicBezTo>
                    <a:pt x="634" y="1212"/>
                    <a:pt x="780" y="1102"/>
                    <a:pt x="952" y="947"/>
                  </a:cubicBezTo>
                  <a:cubicBezTo>
                    <a:pt x="1122" y="791"/>
                    <a:pt x="1280" y="614"/>
                    <a:pt x="1367" y="449"/>
                  </a:cubicBezTo>
                  <a:cubicBezTo>
                    <a:pt x="1455" y="285"/>
                    <a:pt x="1469" y="138"/>
                    <a:pt x="1396" y="63"/>
                  </a:cubicBezTo>
                  <a:cubicBezTo>
                    <a:pt x="1354" y="20"/>
                    <a:pt x="1293" y="1"/>
                    <a:pt x="1218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630;p34">
              <a:extLst>
                <a:ext uri="{FF2B5EF4-FFF2-40B4-BE49-F238E27FC236}">
                  <a16:creationId xmlns:a16="http://schemas.microsoft.com/office/drawing/2014/main" id="{DE20F147-422F-449A-B44D-FA49E2C8139F}"/>
                </a:ext>
              </a:extLst>
            </p:cNvPr>
            <p:cNvSpPr/>
            <p:nvPr/>
          </p:nvSpPr>
          <p:spPr>
            <a:xfrm rot="-538728">
              <a:off x="6017850" y="1538573"/>
              <a:ext cx="27955" cy="26110"/>
            </a:xfrm>
            <a:custGeom>
              <a:avLst/>
              <a:gdLst/>
              <a:ahLst/>
              <a:cxnLst/>
              <a:rect l="l" t="t" r="r" b="b"/>
              <a:pathLst>
                <a:path w="1543" h="1441" extrusionOk="0">
                  <a:moveTo>
                    <a:pt x="1240" y="0"/>
                  </a:moveTo>
                  <a:cubicBezTo>
                    <a:pt x="1043" y="0"/>
                    <a:pt x="740" y="166"/>
                    <a:pt x="479" y="453"/>
                  </a:cubicBezTo>
                  <a:cubicBezTo>
                    <a:pt x="129" y="834"/>
                    <a:pt x="1" y="1268"/>
                    <a:pt x="165" y="1400"/>
                  </a:cubicBezTo>
                  <a:cubicBezTo>
                    <a:pt x="200" y="1428"/>
                    <a:pt x="245" y="1441"/>
                    <a:pt x="297" y="1441"/>
                  </a:cubicBezTo>
                  <a:cubicBezTo>
                    <a:pt x="490" y="1441"/>
                    <a:pt x="784" y="1255"/>
                    <a:pt x="1045" y="970"/>
                  </a:cubicBezTo>
                  <a:cubicBezTo>
                    <a:pt x="1373" y="607"/>
                    <a:pt x="1542" y="212"/>
                    <a:pt x="1397" y="58"/>
                  </a:cubicBezTo>
                  <a:cubicBezTo>
                    <a:pt x="1361" y="19"/>
                    <a:pt x="1307" y="0"/>
                    <a:pt x="1240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631;p34">
              <a:extLst>
                <a:ext uri="{FF2B5EF4-FFF2-40B4-BE49-F238E27FC236}">
                  <a16:creationId xmlns:a16="http://schemas.microsoft.com/office/drawing/2014/main" id="{2B342870-3B3C-4C73-A500-9FF100B8796C}"/>
                </a:ext>
              </a:extLst>
            </p:cNvPr>
            <p:cNvSpPr/>
            <p:nvPr/>
          </p:nvSpPr>
          <p:spPr>
            <a:xfrm rot="-538728">
              <a:off x="6011254" y="1594268"/>
              <a:ext cx="20798" cy="24751"/>
            </a:xfrm>
            <a:custGeom>
              <a:avLst/>
              <a:gdLst/>
              <a:ahLst/>
              <a:cxnLst/>
              <a:rect l="l" t="t" r="r" b="b"/>
              <a:pathLst>
                <a:path w="1148" h="1366" extrusionOk="0">
                  <a:moveTo>
                    <a:pt x="875" y="1"/>
                  </a:moveTo>
                  <a:cubicBezTo>
                    <a:pt x="839" y="1"/>
                    <a:pt x="800" y="5"/>
                    <a:pt x="758" y="15"/>
                  </a:cubicBezTo>
                  <a:cubicBezTo>
                    <a:pt x="572" y="57"/>
                    <a:pt x="351" y="232"/>
                    <a:pt x="232" y="464"/>
                  </a:cubicBezTo>
                  <a:cubicBezTo>
                    <a:pt x="1" y="935"/>
                    <a:pt x="130" y="1313"/>
                    <a:pt x="325" y="1360"/>
                  </a:cubicBezTo>
                  <a:cubicBezTo>
                    <a:pt x="341" y="1364"/>
                    <a:pt x="357" y="1366"/>
                    <a:pt x="373" y="1366"/>
                  </a:cubicBezTo>
                  <a:cubicBezTo>
                    <a:pt x="570" y="1366"/>
                    <a:pt x="775" y="1083"/>
                    <a:pt x="911" y="822"/>
                  </a:cubicBezTo>
                  <a:cubicBezTo>
                    <a:pt x="986" y="680"/>
                    <a:pt x="1030" y="570"/>
                    <a:pt x="1072" y="456"/>
                  </a:cubicBezTo>
                  <a:cubicBezTo>
                    <a:pt x="1109" y="346"/>
                    <a:pt x="1148" y="229"/>
                    <a:pt x="1109" y="129"/>
                  </a:cubicBezTo>
                  <a:cubicBezTo>
                    <a:pt x="1081" y="54"/>
                    <a:pt x="998" y="1"/>
                    <a:pt x="875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632;p34">
              <a:extLst>
                <a:ext uri="{FF2B5EF4-FFF2-40B4-BE49-F238E27FC236}">
                  <a16:creationId xmlns:a16="http://schemas.microsoft.com/office/drawing/2014/main" id="{F8DD9372-5CDF-43F7-82D0-71FB4510EDBD}"/>
                </a:ext>
              </a:extLst>
            </p:cNvPr>
            <p:cNvSpPr/>
            <p:nvPr/>
          </p:nvSpPr>
          <p:spPr>
            <a:xfrm rot="-538728">
              <a:off x="6526106" y="1541777"/>
              <a:ext cx="23009" cy="45027"/>
            </a:xfrm>
            <a:custGeom>
              <a:avLst/>
              <a:gdLst/>
              <a:ahLst/>
              <a:cxnLst/>
              <a:rect l="l" t="t" r="r" b="b"/>
              <a:pathLst>
                <a:path w="1270" h="2485" extrusionOk="0">
                  <a:moveTo>
                    <a:pt x="238" y="1"/>
                  </a:moveTo>
                  <a:cubicBezTo>
                    <a:pt x="224" y="1"/>
                    <a:pt x="211" y="3"/>
                    <a:pt x="198" y="8"/>
                  </a:cubicBezTo>
                  <a:cubicBezTo>
                    <a:pt x="4" y="77"/>
                    <a:pt x="0" y="668"/>
                    <a:pt x="222" y="1380"/>
                  </a:cubicBezTo>
                  <a:cubicBezTo>
                    <a:pt x="337" y="1733"/>
                    <a:pt x="503" y="2044"/>
                    <a:pt x="673" y="2241"/>
                  </a:cubicBezTo>
                  <a:cubicBezTo>
                    <a:pt x="807" y="2400"/>
                    <a:pt x="939" y="2484"/>
                    <a:pt x="1032" y="2484"/>
                  </a:cubicBezTo>
                  <a:cubicBezTo>
                    <a:pt x="1055" y="2484"/>
                    <a:pt x="1075" y="2479"/>
                    <a:pt x="1093" y="2468"/>
                  </a:cubicBezTo>
                  <a:cubicBezTo>
                    <a:pt x="1269" y="2353"/>
                    <a:pt x="1155" y="1812"/>
                    <a:pt x="950" y="1143"/>
                  </a:cubicBezTo>
                  <a:cubicBezTo>
                    <a:pt x="754" y="512"/>
                    <a:pt x="443" y="1"/>
                    <a:pt x="238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633;p34">
              <a:extLst>
                <a:ext uri="{FF2B5EF4-FFF2-40B4-BE49-F238E27FC236}">
                  <a16:creationId xmlns:a16="http://schemas.microsoft.com/office/drawing/2014/main" id="{656801E9-4DE0-475F-8F5E-BA4ADEBB12BB}"/>
                </a:ext>
              </a:extLst>
            </p:cNvPr>
            <p:cNvSpPr/>
            <p:nvPr/>
          </p:nvSpPr>
          <p:spPr>
            <a:xfrm rot="-538728">
              <a:off x="6552134" y="1535343"/>
              <a:ext cx="21197" cy="41059"/>
            </a:xfrm>
            <a:custGeom>
              <a:avLst/>
              <a:gdLst/>
              <a:ahLst/>
              <a:cxnLst/>
              <a:rect l="l" t="t" r="r" b="b"/>
              <a:pathLst>
                <a:path w="1170" h="2266" extrusionOk="0">
                  <a:moveTo>
                    <a:pt x="251" y="1"/>
                  </a:moveTo>
                  <a:cubicBezTo>
                    <a:pt x="216" y="1"/>
                    <a:pt x="185" y="10"/>
                    <a:pt x="162" y="29"/>
                  </a:cubicBezTo>
                  <a:cubicBezTo>
                    <a:pt x="0" y="173"/>
                    <a:pt x="178" y="638"/>
                    <a:pt x="332" y="1193"/>
                  </a:cubicBezTo>
                  <a:cubicBezTo>
                    <a:pt x="497" y="1746"/>
                    <a:pt x="618" y="2245"/>
                    <a:pt x="833" y="2266"/>
                  </a:cubicBezTo>
                  <a:cubicBezTo>
                    <a:pt x="835" y="2266"/>
                    <a:pt x="838" y="2266"/>
                    <a:pt x="840" y="2266"/>
                  </a:cubicBezTo>
                  <a:cubicBezTo>
                    <a:pt x="942" y="2266"/>
                    <a:pt x="1045" y="2135"/>
                    <a:pt x="1105" y="1904"/>
                  </a:cubicBezTo>
                  <a:cubicBezTo>
                    <a:pt x="1165" y="1671"/>
                    <a:pt x="1170" y="1332"/>
                    <a:pt x="1067" y="979"/>
                  </a:cubicBezTo>
                  <a:cubicBezTo>
                    <a:pt x="965" y="625"/>
                    <a:pt x="774" y="338"/>
                    <a:pt x="592" y="174"/>
                  </a:cubicBezTo>
                  <a:cubicBezTo>
                    <a:pt x="461" y="58"/>
                    <a:pt x="340" y="1"/>
                    <a:pt x="251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634;p34">
              <a:extLst>
                <a:ext uri="{FF2B5EF4-FFF2-40B4-BE49-F238E27FC236}">
                  <a16:creationId xmlns:a16="http://schemas.microsoft.com/office/drawing/2014/main" id="{7844556E-284C-42B6-A16A-C70C4253AB20}"/>
                </a:ext>
              </a:extLst>
            </p:cNvPr>
            <p:cNvSpPr/>
            <p:nvPr/>
          </p:nvSpPr>
          <p:spPr>
            <a:xfrm rot="-538728">
              <a:off x="6580074" y="1516263"/>
              <a:ext cx="22556" cy="39211"/>
            </a:xfrm>
            <a:custGeom>
              <a:avLst/>
              <a:gdLst/>
              <a:ahLst/>
              <a:cxnLst/>
              <a:rect l="l" t="t" r="r" b="b"/>
              <a:pathLst>
                <a:path w="1245" h="2164" extrusionOk="0">
                  <a:moveTo>
                    <a:pt x="253" y="0"/>
                  </a:moveTo>
                  <a:cubicBezTo>
                    <a:pt x="207" y="0"/>
                    <a:pt x="170" y="13"/>
                    <a:pt x="144" y="39"/>
                  </a:cubicBezTo>
                  <a:cubicBezTo>
                    <a:pt x="0" y="197"/>
                    <a:pt x="201" y="629"/>
                    <a:pt x="385" y="1156"/>
                  </a:cubicBezTo>
                  <a:cubicBezTo>
                    <a:pt x="586" y="1679"/>
                    <a:pt x="715" y="2140"/>
                    <a:pt x="927" y="2164"/>
                  </a:cubicBezTo>
                  <a:cubicBezTo>
                    <a:pt x="930" y="2164"/>
                    <a:pt x="934" y="2164"/>
                    <a:pt x="937" y="2164"/>
                  </a:cubicBezTo>
                  <a:cubicBezTo>
                    <a:pt x="1036" y="2164"/>
                    <a:pt x="1141" y="2032"/>
                    <a:pt x="1192" y="1803"/>
                  </a:cubicBezTo>
                  <a:cubicBezTo>
                    <a:pt x="1245" y="1567"/>
                    <a:pt x="1229" y="1231"/>
                    <a:pt x="1105" y="892"/>
                  </a:cubicBezTo>
                  <a:cubicBezTo>
                    <a:pt x="979" y="555"/>
                    <a:pt x="773" y="286"/>
                    <a:pt x="580" y="141"/>
                  </a:cubicBezTo>
                  <a:cubicBezTo>
                    <a:pt x="454" y="46"/>
                    <a:pt x="338" y="0"/>
                    <a:pt x="253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635;p34">
              <a:extLst>
                <a:ext uri="{FF2B5EF4-FFF2-40B4-BE49-F238E27FC236}">
                  <a16:creationId xmlns:a16="http://schemas.microsoft.com/office/drawing/2014/main" id="{C25A3DA7-BB66-43F8-999F-C4CA5DC56BDD}"/>
                </a:ext>
              </a:extLst>
            </p:cNvPr>
            <p:cNvSpPr/>
            <p:nvPr/>
          </p:nvSpPr>
          <p:spPr>
            <a:xfrm rot="-538728">
              <a:off x="6489195" y="1553703"/>
              <a:ext cx="34495" cy="38105"/>
            </a:xfrm>
            <a:custGeom>
              <a:avLst/>
              <a:gdLst/>
              <a:ahLst/>
              <a:cxnLst/>
              <a:rect l="l" t="t" r="r" b="b"/>
              <a:pathLst>
                <a:path w="1904" h="2103" extrusionOk="0">
                  <a:moveTo>
                    <a:pt x="212" y="1"/>
                  </a:moveTo>
                  <a:cubicBezTo>
                    <a:pt x="131" y="1"/>
                    <a:pt x="73" y="26"/>
                    <a:pt x="50" y="70"/>
                  </a:cubicBezTo>
                  <a:cubicBezTo>
                    <a:pt x="0" y="167"/>
                    <a:pt x="73" y="310"/>
                    <a:pt x="188" y="501"/>
                  </a:cubicBezTo>
                  <a:cubicBezTo>
                    <a:pt x="306" y="692"/>
                    <a:pt x="477" y="942"/>
                    <a:pt x="687" y="1218"/>
                  </a:cubicBezTo>
                  <a:cubicBezTo>
                    <a:pt x="1058" y="1710"/>
                    <a:pt x="1448" y="2103"/>
                    <a:pt x="1658" y="2103"/>
                  </a:cubicBezTo>
                  <a:cubicBezTo>
                    <a:pt x="1684" y="2103"/>
                    <a:pt x="1707" y="2097"/>
                    <a:pt x="1728" y="2084"/>
                  </a:cubicBezTo>
                  <a:cubicBezTo>
                    <a:pt x="1904" y="1977"/>
                    <a:pt x="1760" y="1371"/>
                    <a:pt x="1298" y="754"/>
                  </a:cubicBezTo>
                  <a:cubicBezTo>
                    <a:pt x="1064" y="448"/>
                    <a:pt x="789" y="209"/>
                    <a:pt x="540" y="91"/>
                  </a:cubicBezTo>
                  <a:cubicBezTo>
                    <a:pt x="413" y="29"/>
                    <a:pt x="299" y="1"/>
                    <a:pt x="212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636;p34">
              <a:extLst>
                <a:ext uri="{FF2B5EF4-FFF2-40B4-BE49-F238E27FC236}">
                  <a16:creationId xmlns:a16="http://schemas.microsoft.com/office/drawing/2014/main" id="{78371416-42FB-48F8-B0C9-C17AABF8FCB2}"/>
                </a:ext>
              </a:extLst>
            </p:cNvPr>
            <p:cNvSpPr/>
            <p:nvPr/>
          </p:nvSpPr>
          <p:spPr>
            <a:xfrm rot="-538728">
              <a:off x="6479870" y="1498834"/>
              <a:ext cx="30418" cy="32216"/>
            </a:xfrm>
            <a:custGeom>
              <a:avLst/>
              <a:gdLst/>
              <a:ahLst/>
              <a:cxnLst/>
              <a:rect l="l" t="t" r="r" b="b"/>
              <a:pathLst>
                <a:path w="1679" h="1778" extrusionOk="0">
                  <a:moveTo>
                    <a:pt x="260" y="1"/>
                  </a:moveTo>
                  <a:cubicBezTo>
                    <a:pt x="226" y="1"/>
                    <a:pt x="196" y="9"/>
                    <a:pt x="171" y="26"/>
                  </a:cubicBezTo>
                  <a:cubicBezTo>
                    <a:pt x="0" y="141"/>
                    <a:pt x="123" y="660"/>
                    <a:pt x="527" y="1171"/>
                  </a:cubicBezTo>
                  <a:cubicBezTo>
                    <a:pt x="729" y="1423"/>
                    <a:pt x="970" y="1619"/>
                    <a:pt x="1186" y="1712"/>
                  </a:cubicBezTo>
                  <a:cubicBezTo>
                    <a:pt x="1287" y="1757"/>
                    <a:pt x="1378" y="1778"/>
                    <a:pt x="1452" y="1778"/>
                  </a:cubicBezTo>
                  <a:cubicBezTo>
                    <a:pt x="1536" y="1778"/>
                    <a:pt x="1598" y="1751"/>
                    <a:pt x="1626" y="1703"/>
                  </a:cubicBezTo>
                  <a:cubicBezTo>
                    <a:pt x="1679" y="1611"/>
                    <a:pt x="1631" y="1474"/>
                    <a:pt x="1541" y="1303"/>
                  </a:cubicBezTo>
                  <a:cubicBezTo>
                    <a:pt x="1450" y="1133"/>
                    <a:pt x="1307" y="919"/>
                    <a:pt x="1124" y="691"/>
                  </a:cubicBezTo>
                  <a:cubicBezTo>
                    <a:pt x="812" y="299"/>
                    <a:pt x="465" y="1"/>
                    <a:pt x="260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637;p34">
              <a:extLst>
                <a:ext uri="{FF2B5EF4-FFF2-40B4-BE49-F238E27FC236}">
                  <a16:creationId xmlns:a16="http://schemas.microsoft.com/office/drawing/2014/main" id="{EB20B337-4076-4982-BEFB-5605E3C66FC6}"/>
                </a:ext>
              </a:extLst>
            </p:cNvPr>
            <p:cNvSpPr/>
            <p:nvPr/>
          </p:nvSpPr>
          <p:spPr>
            <a:xfrm rot="-538728">
              <a:off x="6515466" y="1479468"/>
              <a:ext cx="28824" cy="35206"/>
            </a:xfrm>
            <a:custGeom>
              <a:avLst/>
              <a:gdLst/>
              <a:ahLst/>
              <a:cxnLst/>
              <a:rect l="l" t="t" r="r" b="b"/>
              <a:pathLst>
                <a:path w="1591" h="1943" extrusionOk="0">
                  <a:moveTo>
                    <a:pt x="206" y="1"/>
                  </a:moveTo>
                  <a:cubicBezTo>
                    <a:pt x="204" y="1"/>
                    <a:pt x="203" y="1"/>
                    <a:pt x="201" y="1"/>
                  </a:cubicBezTo>
                  <a:cubicBezTo>
                    <a:pt x="98" y="1"/>
                    <a:pt x="0" y="159"/>
                    <a:pt x="18" y="418"/>
                  </a:cubicBezTo>
                  <a:cubicBezTo>
                    <a:pt x="29" y="675"/>
                    <a:pt x="159" y="988"/>
                    <a:pt x="365" y="1265"/>
                  </a:cubicBezTo>
                  <a:cubicBezTo>
                    <a:pt x="705" y="1707"/>
                    <a:pt x="1096" y="1942"/>
                    <a:pt x="1311" y="1942"/>
                  </a:cubicBezTo>
                  <a:cubicBezTo>
                    <a:pt x="1362" y="1942"/>
                    <a:pt x="1403" y="1929"/>
                    <a:pt x="1432" y="1902"/>
                  </a:cubicBezTo>
                  <a:cubicBezTo>
                    <a:pt x="1590" y="1752"/>
                    <a:pt x="1333" y="1271"/>
                    <a:pt x="979" y="807"/>
                  </a:cubicBezTo>
                  <a:cubicBezTo>
                    <a:pt x="805" y="573"/>
                    <a:pt x="648" y="380"/>
                    <a:pt x="528" y="240"/>
                  </a:cubicBezTo>
                  <a:cubicBezTo>
                    <a:pt x="408" y="104"/>
                    <a:pt x="313" y="1"/>
                    <a:pt x="206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638;p34">
              <a:extLst>
                <a:ext uri="{FF2B5EF4-FFF2-40B4-BE49-F238E27FC236}">
                  <a16:creationId xmlns:a16="http://schemas.microsoft.com/office/drawing/2014/main" id="{433C12D7-2CB1-49F6-9C7D-667E5ED5D679}"/>
                </a:ext>
              </a:extLst>
            </p:cNvPr>
            <p:cNvSpPr/>
            <p:nvPr/>
          </p:nvSpPr>
          <p:spPr>
            <a:xfrm rot="-538728">
              <a:off x="6538268" y="1444851"/>
              <a:ext cx="29821" cy="37036"/>
            </a:xfrm>
            <a:custGeom>
              <a:avLst/>
              <a:gdLst/>
              <a:ahLst/>
              <a:cxnLst/>
              <a:rect l="l" t="t" r="r" b="b"/>
              <a:pathLst>
                <a:path w="1646" h="2044" extrusionOk="0">
                  <a:moveTo>
                    <a:pt x="181" y="1"/>
                  </a:moveTo>
                  <a:cubicBezTo>
                    <a:pt x="161" y="1"/>
                    <a:pt x="141" y="4"/>
                    <a:pt x="123" y="9"/>
                  </a:cubicBezTo>
                  <a:cubicBezTo>
                    <a:pt x="20" y="42"/>
                    <a:pt x="0" y="237"/>
                    <a:pt x="66" y="462"/>
                  </a:cubicBezTo>
                  <a:cubicBezTo>
                    <a:pt x="129" y="693"/>
                    <a:pt x="267" y="971"/>
                    <a:pt x="459" y="1248"/>
                  </a:cubicBezTo>
                  <a:cubicBezTo>
                    <a:pt x="797" y="1727"/>
                    <a:pt x="1175" y="2044"/>
                    <a:pt x="1384" y="2044"/>
                  </a:cubicBezTo>
                  <a:cubicBezTo>
                    <a:pt x="1415" y="2044"/>
                    <a:pt x="1443" y="2036"/>
                    <a:pt x="1465" y="2022"/>
                  </a:cubicBezTo>
                  <a:cubicBezTo>
                    <a:pt x="1646" y="1906"/>
                    <a:pt x="1470" y="1352"/>
                    <a:pt x="1087" y="810"/>
                  </a:cubicBezTo>
                  <a:cubicBezTo>
                    <a:pt x="897" y="538"/>
                    <a:pt x="695" y="316"/>
                    <a:pt x="524" y="175"/>
                  </a:cubicBezTo>
                  <a:cubicBezTo>
                    <a:pt x="382" y="58"/>
                    <a:pt x="271" y="1"/>
                    <a:pt x="181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639;p34">
              <a:extLst>
                <a:ext uri="{FF2B5EF4-FFF2-40B4-BE49-F238E27FC236}">
                  <a16:creationId xmlns:a16="http://schemas.microsoft.com/office/drawing/2014/main" id="{1DC5CF62-C9A1-47BA-8484-40C66E32B9DF}"/>
                </a:ext>
              </a:extLst>
            </p:cNvPr>
            <p:cNvSpPr/>
            <p:nvPr/>
          </p:nvSpPr>
          <p:spPr>
            <a:xfrm rot="-538728">
              <a:off x="6217279" y="1112949"/>
              <a:ext cx="37466" cy="24425"/>
            </a:xfrm>
            <a:custGeom>
              <a:avLst/>
              <a:gdLst/>
              <a:ahLst/>
              <a:cxnLst/>
              <a:rect l="l" t="t" r="r" b="b"/>
              <a:pathLst>
                <a:path w="2068" h="1348" extrusionOk="0">
                  <a:moveTo>
                    <a:pt x="1870" y="0"/>
                  </a:moveTo>
                  <a:cubicBezTo>
                    <a:pt x="1785" y="0"/>
                    <a:pt x="1679" y="43"/>
                    <a:pt x="1555" y="96"/>
                  </a:cubicBezTo>
                  <a:cubicBezTo>
                    <a:pt x="1389" y="173"/>
                    <a:pt x="1173" y="274"/>
                    <a:pt x="911" y="409"/>
                  </a:cubicBezTo>
                  <a:cubicBezTo>
                    <a:pt x="651" y="542"/>
                    <a:pt x="401" y="694"/>
                    <a:pt x="236" y="850"/>
                  </a:cubicBezTo>
                  <a:cubicBezTo>
                    <a:pt x="71" y="1006"/>
                    <a:pt x="0" y="1160"/>
                    <a:pt x="55" y="1249"/>
                  </a:cubicBezTo>
                  <a:cubicBezTo>
                    <a:pt x="97" y="1319"/>
                    <a:pt x="193" y="1348"/>
                    <a:pt x="329" y="1348"/>
                  </a:cubicBezTo>
                  <a:cubicBezTo>
                    <a:pt x="372" y="1348"/>
                    <a:pt x="420" y="1345"/>
                    <a:pt x="471" y="1339"/>
                  </a:cubicBezTo>
                  <a:cubicBezTo>
                    <a:pt x="680" y="1316"/>
                    <a:pt x="962" y="1244"/>
                    <a:pt x="1266" y="1089"/>
                  </a:cubicBezTo>
                  <a:cubicBezTo>
                    <a:pt x="1569" y="934"/>
                    <a:pt x="1828" y="701"/>
                    <a:pt x="1946" y="473"/>
                  </a:cubicBezTo>
                  <a:cubicBezTo>
                    <a:pt x="2067" y="246"/>
                    <a:pt x="2047" y="67"/>
                    <a:pt x="1957" y="20"/>
                  </a:cubicBezTo>
                  <a:cubicBezTo>
                    <a:pt x="1931" y="6"/>
                    <a:pt x="1902" y="0"/>
                    <a:pt x="1870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640;p34">
              <a:extLst>
                <a:ext uri="{FF2B5EF4-FFF2-40B4-BE49-F238E27FC236}">
                  <a16:creationId xmlns:a16="http://schemas.microsoft.com/office/drawing/2014/main" id="{F034327B-9637-46F3-B8AB-69533E864680}"/>
                </a:ext>
              </a:extLst>
            </p:cNvPr>
            <p:cNvSpPr/>
            <p:nvPr/>
          </p:nvSpPr>
          <p:spPr>
            <a:xfrm rot="-538728">
              <a:off x="6192793" y="1102179"/>
              <a:ext cx="18769" cy="28665"/>
            </a:xfrm>
            <a:custGeom>
              <a:avLst/>
              <a:gdLst/>
              <a:ahLst/>
              <a:cxnLst/>
              <a:rect l="l" t="t" r="r" b="b"/>
              <a:pathLst>
                <a:path w="1036" h="1582" extrusionOk="0">
                  <a:moveTo>
                    <a:pt x="817" y="1"/>
                  </a:moveTo>
                  <a:cubicBezTo>
                    <a:pt x="725" y="1"/>
                    <a:pt x="631" y="55"/>
                    <a:pt x="532" y="140"/>
                  </a:cubicBezTo>
                  <a:cubicBezTo>
                    <a:pt x="418" y="239"/>
                    <a:pt x="293" y="390"/>
                    <a:pt x="181" y="602"/>
                  </a:cubicBezTo>
                  <a:cubicBezTo>
                    <a:pt x="71" y="810"/>
                    <a:pt x="1" y="1058"/>
                    <a:pt x="29" y="1277"/>
                  </a:cubicBezTo>
                  <a:cubicBezTo>
                    <a:pt x="41" y="1385"/>
                    <a:pt x="86" y="1481"/>
                    <a:pt x="139" y="1532"/>
                  </a:cubicBezTo>
                  <a:cubicBezTo>
                    <a:pt x="180" y="1567"/>
                    <a:pt x="217" y="1581"/>
                    <a:pt x="252" y="1581"/>
                  </a:cubicBezTo>
                  <a:cubicBezTo>
                    <a:pt x="270" y="1581"/>
                    <a:pt x="287" y="1578"/>
                    <a:pt x="303" y="1572"/>
                  </a:cubicBezTo>
                  <a:cubicBezTo>
                    <a:pt x="400" y="1522"/>
                    <a:pt x="470" y="1455"/>
                    <a:pt x="559" y="1379"/>
                  </a:cubicBezTo>
                  <a:cubicBezTo>
                    <a:pt x="646" y="1296"/>
                    <a:pt x="754" y="1156"/>
                    <a:pt x="861" y="953"/>
                  </a:cubicBezTo>
                  <a:cubicBezTo>
                    <a:pt x="966" y="752"/>
                    <a:pt x="1036" y="525"/>
                    <a:pt x="1035" y="342"/>
                  </a:cubicBezTo>
                  <a:cubicBezTo>
                    <a:pt x="1035" y="155"/>
                    <a:pt x="964" y="27"/>
                    <a:pt x="863" y="5"/>
                  </a:cubicBezTo>
                  <a:cubicBezTo>
                    <a:pt x="847" y="2"/>
                    <a:pt x="832" y="1"/>
                    <a:pt x="817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641;p34">
              <a:extLst>
                <a:ext uri="{FF2B5EF4-FFF2-40B4-BE49-F238E27FC236}">
                  <a16:creationId xmlns:a16="http://schemas.microsoft.com/office/drawing/2014/main" id="{C7788980-3808-4DCD-88A1-2F1C079EE808}"/>
                </a:ext>
              </a:extLst>
            </p:cNvPr>
            <p:cNvSpPr/>
            <p:nvPr/>
          </p:nvSpPr>
          <p:spPr>
            <a:xfrm rot="-538728">
              <a:off x="6138957" y="1111077"/>
              <a:ext cx="30582" cy="23447"/>
            </a:xfrm>
            <a:custGeom>
              <a:avLst/>
              <a:gdLst/>
              <a:ahLst/>
              <a:cxnLst/>
              <a:rect l="l" t="t" r="r" b="b"/>
              <a:pathLst>
                <a:path w="1688" h="1294" extrusionOk="0">
                  <a:moveTo>
                    <a:pt x="302" y="1"/>
                  </a:moveTo>
                  <a:cubicBezTo>
                    <a:pt x="247" y="1"/>
                    <a:pt x="200" y="14"/>
                    <a:pt x="163" y="44"/>
                  </a:cubicBezTo>
                  <a:cubicBezTo>
                    <a:pt x="0" y="172"/>
                    <a:pt x="142" y="635"/>
                    <a:pt x="586" y="990"/>
                  </a:cubicBezTo>
                  <a:cubicBezTo>
                    <a:pt x="805" y="1165"/>
                    <a:pt x="1051" y="1267"/>
                    <a:pt x="1246" y="1289"/>
                  </a:cubicBezTo>
                  <a:cubicBezTo>
                    <a:pt x="1276" y="1292"/>
                    <a:pt x="1306" y="1294"/>
                    <a:pt x="1333" y="1294"/>
                  </a:cubicBezTo>
                  <a:cubicBezTo>
                    <a:pt x="1481" y="1294"/>
                    <a:pt x="1584" y="1244"/>
                    <a:pt x="1617" y="1163"/>
                  </a:cubicBezTo>
                  <a:cubicBezTo>
                    <a:pt x="1687" y="961"/>
                    <a:pt x="1416" y="677"/>
                    <a:pt x="1062" y="389"/>
                  </a:cubicBezTo>
                  <a:cubicBezTo>
                    <a:pt x="783" y="168"/>
                    <a:pt x="494" y="1"/>
                    <a:pt x="302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642;p34">
              <a:extLst>
                <a:ext uri="{FF2B5EF4-FFF2-40B4-BE49-F238E27FC236}">
                  <a16:creationId xmlns:a16="http://schemas.microsoft.com/office/drawing/2014/main" id="{9C315D22-BDE6-4F90-A181-55B91628E8DA}"/>
                </a:ext>
              </a:extLst>
            </p:cNvPr>
            <p:cNvSpPr/>
            <p:nvPr/>
          </p:nvSpPr>
          <p:spPr>
            <a:xfrm rot="-538728">
              <a:off x="6156445" y="1069269"/>
              <a:ext cx="14729" cy="27125"/>
            </a:xfrm>
            <a:custGeom>
              <a:avLst/>
              <a:gdLst/>
              <a:ahLst/>
              <a:cxnLst/>
              <a:rect l="l" t="t" r="r" b="b"/>
              <a:pathLst>
                <a:path w="813" h="1497" extrusionOk="0">
                  <a:moveTo>
                    <a:pt x="351" y="1"/>
                  </a:moveTo>
                  <a:cubicBezTo>
                    <a:pt x="339" y="1"/>
                    <a:pt x="327" y="2"/>
                    <a:pt x="315" y="4"/>
                  </a:cubicBezTo>
                  <a:cubicBezTo>
                    <a:pt x="211" y="26"/>
                    <a:pt x="133" y="121"/>
                    <a:pt x="81" y="258"/>
                  </a:cubicBezTo>
                  <a:cubicBezTo>
                    <a:pt x="30" y="395"/>
                    <a:pt x="1" y="577"/>
                    <a:pt x="30" y="804"/>
                  </a:cubicBezTo>
                  <a:cubicBezTo>
                    <a:pt x="58" y="1028"/>
                    <a:pt x="157" y="1253"/>
                    <a:pt x="294" y="1379"/>
                  </a:cubicBezTo>
                  <a:cubicBezTo>
                    <a:pt x="378" y="1460"/>
                    <a:pt x="466" y="1497"/>
                    <a:pt x="539" y="1497"/>
                  </a:cubicBezTo>
                  <a:cubicBezTo>
                    <a:pt x="583" y="1497"/>
                    <a:pt x="621" y="1484"/>
                    <a:pt x="651" y="1460"/>
                  </a:cubicBezTo>
                  <a:cubicBezTo>
                    <a:pt x="735" y="1393"/>
                    <a:pt x="765" y="1279"/>
                    <a:pt x="787" y="1157"/>
                  </a:cubicBezTo>
                  <a:cubicBezTo>
                    <a:pt x="807" y="1036"/>
                    <a:pt x="813" y="891"/>
                    <a:pt x="788" y="701"/>
                  </a:cubicBezTo>
                  <a:cubicBezTo>
                    <a:pt x="763" y="514"/>
                    <a:pt x="705" y="321"/>
                    <a:pt x="617" y="188"/>
                  </a:cubicBezTo>
                  <a:cubicBezTo>
                    <a:pt x="539" y="68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643;p34">
              <a:extLst>
                <a:ext uri="{FF2B5EF4-FFF2-40B4-BE49-F238E27FC236}">
                  <a16:creationId xmlns:a16="http://schemas.microsoft.com/office/drawing/2014/main" id="{81095055-2597-481C-84E3-ACC31F7FDCC5}"/>
                </a:ext>
              </a:extLst>
            </p:cNvPr>
            <p:cNvSpPr/>
            <p:nvPr/>
          </p:nvSpPr>
          <p:spPr>
            <a:xfrm rot="-538728">
              <a:off x="6229914" y="1073271"/>
              <a:ext cx="21451" cy="26980"/>
            </a:xfrm>
            <a:custGeom>
              <a:avLst/>
              <a:gdLst/>
              <a:ahLst/>
              <a:cxnLst/>
              <a:rect l="l" t="t" r="r" b="b"/>
              <a:pathLst>
                <a:path w="1184" h="1489" extrusionOk="0">
                  <a:moveTo>
                    <a:pt x="958" y="0"/>
                  </a:moveTo>
                  <a:cubicBezTo>
                    <a:pt x="878" y="0"/>
                    <a:pt x="787" y="39"/>
                    <a:pt x="693" y="101"/>
                  </a:cubicBezTo>
                  <a:cubicBezTo>
                    <a:pt x="560" y="188"/>
                    <a:pt x="414" y="326"/>
                    <a:pt x="276" y="521"/>
                  </a:cubicBezTo>
                  <a:cubicBezTo>
                    <a:pt x="137" y="716"/>
                    <a:pt x="42" y="937"/>
                    <a:pt x="23" y="1119"/>
                  </a:cubicBezTo>
                  <a:cubicBezTo>
                    <a:pt x="1" y="1301"/>
                    <a:pt x="53" y="1433"/>
                    <a:pt x="149" y="1473"/>
                  </a:cubicBezTo>
                  <a:cubicBezTo>
                    <a:pt x="174" y="1483"/>
                    <a:pt x="200" y="1488"/>
                    <a:pt x="228" y="1488"/>
                  </a:cubicBezTo>
                  <a:cubicBezTo>
                    <a:pt x="309" y="1488"/>
                    <a:pt x="401" y="1446"/>
                    <a:pt x="497" y="1380"/>
                  </a:cubicBezTo>
                  <a:cubicBezTo>
                    <a:pt x="626" y="1290"/>
                    <a:pt x="767" y="1152"/>
                    <a:pt x="901" y="961"/>
                  </a:cubicBezTo>
                  <a:cubicBezTo>
                    <a:pt x="1036" y="772"/>
                    <a:pt x="1133" y="557"/>
                    <a:pt x="1157" y="378"/>
                  </a:cubicBezTo>
                  <a:cubicBezTo>
                    <a:pt x="1183" y="198"/>
                    <a:pt x="1139" y="63"/>
                    <a:pt x="1044" y="18"/>
                  </a:cubicBezTo>
                  <a:cubicBezTo>
                    <a:pt x="1017" y="6"/>
                    <a:pt x="988" y="0"/>
                    <a:pt x="958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644;p34">
              <a:extLst>
                <a:ext uri="{FF2B5EF4-FFF2-40B4-BE49-F238E27FC236}">
                  <a16:creationId xmlns:a16="http://schemas.microsoft.com/office/drawing/2014/main" id="{C53C7E5A-8F3B-4929-9DCC-43A98F5A269D}"/>
                </a:ext>
              </a:extLst>
            </p:cNvPr>
            <p:cNvSpPr/>
            <p:nvPr/>
          </p:nvSpPr>
          <p:spPr>
            <a:xfrm rot="-538728">
              <a:off x="6276939" y="1074858"/>
              <a:ext cx="32900" cy="23737"/>
            </a:xfrm>
            <a:custGeom>
              <a:avLst/>
              <a:gdLst/>
              <a:ahLst/>
              <a:cxnLst/>
              <a:rect l="l" t="t" r="r" b="b"/>
              <a:pathLst>
                <a:path w="1816" h="1310" extrusionOk="0">
                  <a:moveTo>
                    <a:pt x="1603" y="0"/>
                  </a:moveTo>
                  <a:cubicBezTo>
                    <a:pt x="1405" y="0"/>
                    <a:pt x="1097" y="185"/>
                    <a:pt x="761" y="402"/>
                  </a:cubicBezTo>
                  <a:cubicBezTo>
                    <a:pt x="349" y="681"/>
                    <a:pt x="0" y="946"/>
                    <a:pt x="50" y="1154"/>
                  </a:cubicBezTo>
                  <a:cubicBezTo>
                    <a:pt x="76" y="1248"/>
                    <a:pt x="200" y="1309"/>
                    <a:pt x="388" y="1309"/>
                  </a:cubicBezTo>
                  <a:cubicBezTo>
                    <a:pt x="403" y="1309"/>
                    <a:pt x="418" y="1309"/>
                    <a:pt x="433" y="1308"/>
                  </a:cubicBezTo>
                  <a:cubicBezTo>
                    <a:pt x="646" y="1300"/>
                    <a:pt x="924" y="1214"/>
                    <a:pt x="1185" y="1040"/>
                  </a:cubicBezTo>
                  <a:cubicBezTo>
                    <a:pt x="1448" y="867"/>
                    <a:pt x="1635" y="642"/>
                    <a:pt x="1724" y="449"/>
                  </a:cubicBezTo>
                  <a:cubicBezTo>
                    <a:pt x="1815" y="257"/>
                    <a:pt x="1810" y="101"/>
                    <a:pt x="1728" y="36"/>
                  </a:cubicBezTo>
                  <a:cubicBezTo>
                    <a:pt x="1694" y="11"/>
                    <a:pt x="1652" y="0"/>
                    <a:pt x="1603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645;p34">
              <a:extLst>
                <a:ext uri="{FF2B5EF4-FFF2-40B4-BE49-F238E27FC236}">
                  <a16:creationId xmlns:a16="http://schemas.microsoft.com/office/drawing/2014/main" id="{FFFAAA46-9477-43AA-8156-F921391F7EE8}"/>
                </a:ext>
              </a:extLst>
            </p:cNvPr>
            <p:cNvSpPr/>
            <p:nvPr/>
          </p:nvSpPr>
          <p:spPr>
            <a:xfrm rot="-538728">
              <a:off x="6193864" y="1060329"/>
              <a:ext cx="16595" cy="21145"/>
            </a:xfrm>
            <a:custGeom>
              <a:avLst/>
              <a:gdLst/>
              <a:ahLst/>
              <a:cxnLst/>
              <a:rect l="l" t="t" r="r" b="b"/>
              <a:pathLst>
                <a:path w="916" h="1167" extrusionOk="0">
                  <a:moveTo>
                    <a:pt x="601" y="1"/>
                  </a:moveTo>
                  <a:cubicBezTo>
                    <a:pt x="430" y="1"/>
                    <a:pt x="213" y="150"/>
                    <a:pt x="92" y="424"/>
                  </a:cubicBezTo>
                  <a:cubicBezTo>
                    <a:pt x="15" y="602"/>
                    <a:pt x="0" y="796"/>
                    <a:pt x="48" y="942"/>
                  </a:cubicBezTo>
                  <a:cubicBezTo>
                    <a:pt x="91" y="1087"/>
                    <a:pt x="188" y="1167"/>
                    <a:pt x="289" y="1167"/>
                  </a:cubicBezTo>
                  <a:cubicBezTo>
                    <a:pt x="292" y="1167"/>
                    <a:pt x="295" y="1166"/>
                    <a:pt x="299" y="1166"/>
                  </a:cubicBezTo>
                  <a:cubicBezTo>
                    <a:pt x="508" y="1139"/>
                    <a:pt x="677" y="988"/>
                    <a:pt x="795" y="730"/>
                  </a:cubicBezTo>
                  <a:cubicBezTo>
                    <a:pt x="906" y="471"/>
                    <a:pt x="915" y="177"/>
                    <a:pt x="745" y="47"/>
                  </a:cubicBezTo>
                  <a:cubicBezTo>
                    <a:pt x="705" y="16"/>
                    <a:pt x="655" y="1"/>
                    <a:pt x="601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646;p34">
              <a:extLst>
                <a:ext uri="{FF2B5EF4-FFF2-40B4-BE49-F238E27FC236}">
                  <a16:creationId xmlns:a16="http://schemas.microsoft.com/office/drawing/2014/main" id="{E032D376-C25C-4F46-8DB4-022CFED8A709}"/>
                </a:ext>
              </a:extLst>
            </p:cNvPr>
            <p:cNvSpPr/>
            <p:nvPr/>
          </p:nvSpPr>
          <p:spPr>
            <a:xfrm rot="-538728">
              <a:off x="6098304" y="1104636"/>
              <a:ext cx="28715" cy="19478"/>
            </a:xfrm>
            <a:custGeom>
              <a:avLst/>
              <a:gdLst/>
              <a:ahLst/>
              <a:cxnLst/>
              <a:rect l="l" t="t" r="r" b="b"/>
              <a:pathLst>
                <a:path w="1585" h="1075" extrusionOk="0">
                  <a:moveTo>
                    <a:pt x="295" y="0"/>
                  </a:moveTo>
                  <a:cubicBezTo>
                    <a:pt x="199" y="0"/>
                    <a:pt x="120" y="23"/>
                    <a:pt x="70" y="80"/>
                  </a:cubicBezTo>
                  <a:cubicBezTo>
                    <a:pt x="1" y="158"/>
                    <a:pt x="13" y="299"/>
                    <a:pt x="114" y="455"/>
                  </a:cubicBezTo>
                  <a:cubicBezTo>
                    <a:pt x="212" y="609"/>
                    <a:pt x="393" y="766"/>
                    <a:pt x="604" y="880"/>
                  </a:cubicBezTo>
                  <a:cubicBezTo>
                    <a:pt x="853" y="1008"/>
                    <a:pt x="1082" y="1074"/>
                    <a:pt x="1255" y="1074"/>
                  </a:cubicBezTo>
                  <a:cubicBezTo>
                    <a:pt x="1376" y="1074"/>
                    <a:pt x="1469" y="1042"/>
                    <a:pt x="1524" y="975"/>
                  </a:cubicBezTo>
                  <a:cubicBezTo>
                    <a:pt x="1585" y="890"/>
                    <a:pt x="1560" y="752"/>
                    <a:pt x="1456" y="607"/>
                  </a:cubicBezTo>
                  <a:cubicBezTo>
                    <a:pt x="1353" y="462"/>
                    <a:pt x="1172" y="317"/>
                    <a:pt x="969" y="206"/>
                  </a:cubicBezTo>
                  <a:cubicBezTo>
                    <a:pt x="764" y="96"/>
                    <a:pt x="578" y="35"/>
                    <a:pt x="424" y="11"/>
                  </a:cubicBezTo>
                  <a:cubicBezTo>
                    <a:pt x="379" y="4"/>
                    <a:pt x="335" y="0"/>
                    <a:pt x="295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647;p34">
              <a:extLst>
                <a:ext uri="{FF2B5EF4-FFF2-40B4-BE49-F238E27FC236}">
                  <a16:creationId xmlns:a16="http://schemas.microsoft.com/office/drawing/2014/main" id="{22762174-83D0-4BA6-BFF1-1ABB6313D0D9}"/>
                </a:ext>
              </a:extLst>
            </p:cNvPr>
            <p:cNvSpPr/>
            <p:nvPr/>
          </p:nvSpPr>
          <p:spPr>
            <a:xfrm rot="-538728">
              <a:off x="6289173" y="1184802"/>
              <a:ext cx="69732" cy="87227"/>
            </a:xfrm>
            <a:custGeom>
              <a:avLst/>
              <a:gdLst/>
              <a:ahLst/>
              <a:cxnLst/>
              <a:rect l="l" t="t" r="r" b="b"/>
              <a:pathLst>
                <a:path w="3849" h="4814" extrusionOk="0">
                  <a:moveTo>
                    <a:pt x="3279" y="1"/>
                  </a:moveTo>
                  <a:cubicBezTo>
                    <a:pt x="3273" y="1"/>
                    <a:pt x="3267" y="2"/>
                    <a:pt x="3263" y="5"/>
                  </a:cubicBezTo>
                  <a:cubicBezTo>
                    <a:pt x="3216" y="35"/>
                    <a:pt x="3252" y="175"/>
                    <a:pt x="3274" y="425"/>
                  </a:cubicBezTo>
                  <a:cubicBezTo>
                    <a:pt x="3299" y="673"/>
                    <a:pt x="3317" y="1035"/>
                    <a:pt x="3279" y="1480"/>
                  </a:cubicBezTo>
                  <a:cubicBezTo>
                    <a:pt x="3241" y="1923"/>
                    <a:pt x="3156" y="2456"/>
                    <a:pt x="2959" y="2989"/>
                  </a:cubicBezTo>
                  <a:cubicBezTo>
                    <a:pt x="2860" y="3253"/>
                    <a:pt x="2729" y="3517"/>
                    <a:pt x="2557" y="3724"/>
                  </a:cubicBezTo>
                  <a:cubicBezTo>
                    <a:pt x="2379" y="3928"/>
                    <a:pt x="2181" y="4049"/>
                    <a:pt x="1954" y="4049"/>
                  </a:cubicBezTo>
                  <a:cubicBezTo>
                    <a:pt x="1896" y="4046"/>
                    <a:pt x="1837" y="4042"/>
                    <a:pt x="1768" y="4021"/>
                  </a:cubicBezTo>
                  <a:cubicBezTo>
                    <a:pt x="1705" y="4003"/>
                    <a:pt x="1631" y="4003"/>
                    <a:pt x="1576" y="3972"/>
                  </a:cubicBezTo>
                  <a:lnTo>
                    <a:pt x="1405" y="3895"/>
                  </a:lnTo>
                  <a:cubicBezTo>
                    <a:pt x="1358" y="3855"/>
                    <a:pt x="1309" y="3819"/>
                    <a:pt x="1258" y="3786"/>
                  </a:cubicBezTo>
                  <a:cubicBezTo>
                    <a:pt x="1076" y="3620"/>
                    <a:pt x="947" y="3379"/>
                    <a:pt x="853" y="3125"/>
                  </a:cubicBezTo>
                  <a:cubicBezTo>
                    <a:pt x="675" y="2605"/>
                    <a:pt x="623" y="2058"/>
                    <a:pt x="586" y="1602"/>
                  </a:cubicBezTo>
                  <a:cubicBezTo>
                    <a:pt x="550" y="1145"/>
                    <a:pt x="528" y="762"/>
                    <a:pt x="487" y="498"/>
                  </a:cubicBezTo>
                  <a:cubicBezTo>
                    <a:pt x="450" y="233"/>
                    <a:pt x="398" y="87"/>
                    <a:pt x="346" y="87"/>
                  </a:cubicBezTo>
                  <a:cubicBezTo>
                    <a:pt x="294" y="87"/>
                    <a:pt x="244" y="231"/>
                    <a:pt x="190" y="490"/>
                  </a:cubicBezTo>
                  <a:cubicBezTo>
                    <a:pt x="138" y="749"/>
                    <a:pt x="77" y="1127"/>
                    <a:pt x="45" y="1606"/>
                  </a:cubicBezTo>
                  <a:cubicBezTo>
                    <a:pt x="16" y="2086"/>
                    <a:pt x="0" y="2669"/>
                    <a:pt x="181" y="3340"/>
                  </a:cubicBezTo>
                  <a:cubicBezTo>
                    <a:pt x="280" y="3671"/>
                    <a:pt x="439" y="4035"/>
                    <a:pt x="749" y="4337"/>
                  </a:cubicBezTo>
                  <a:cubicBezTo>
                    <a:pt x="832" y="4404"/>
                    <a:pt x="918" y="4472"/>
                    <a:pt x="1006" y="4538"/>
                  </a:cubicBezTo>
                  <a:cubicBezTo>
                    <a:pt x="1102" y="4591"/>
                    <a:pt x="1202" y="4636"/>
                    <a:pt x="1304" y="4683"/>
                  </a:cubicBezTo>
                  <a:cubicBezTo>
                    <a:pt x="1403" y="4733"/>
                    <a:pt x="1511" y="4743"/>
                    <a:pt x="1617" y="4771"/>
                  </a:cubicBezTo>
                  <a:cubicBezTo>
                    <a:pt x="1719" y="4800"/>
                    <a:pt x="1835" y="4811"/>
                    <a:pt x="1958" y="4814"/>
                  </a:cubicBezTo>
                  <a:cubicBezTo>
                    <a:pt x="2200" y="4814"/>
                    <a:pt x="2449" y="4744"/>
                    <a:pt x="2649" y="4626"/>
                  </a:cubicBezTo>
                  <a:cubicBezTo>
                    <a:pt x="2853" y="4510"/>
                    <a:pt x="3010" y="4355"/>
                    <a:pt x="3139" y="4196"/>
                  </a:cubicBezTo>
                  <a:cubicBezTo>
                    <a:pt x="3389" y="3874"/>
                    <a:pt x="3527" y="3534"/>
                    <a:pt x="3628" y="3213"/>
                  </a:cubicBezTo>
                  <a:cubicBezTo>
                    <a:pt x="3822" y="2567"/>
                    <a:pt x="3848" y="1974"/>
                    <a:pt x="3819" y="1481"/>
                  </a:cubicBezTo>
                  <a:cubicBezTo>
                    <a:pt x="3790" y="988"/>
                    <a:pt x="3683" y="595"/>
                    <a:pt x="3560" y="340"/>
                  </a:cubicBezTo>
                  <a:cubicBezTo>
                    <a:pt x="3451" y="108"/>
                    <a:pt x="3332" y="1"/>
                    <a:pt x="327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648;p34">
              <a:extLst>
                <a:ext uri="{FF2B5EF4-FFF2-40B4-BE49-F238E27FC236}">
                  <a16:creationId xmlns:a16="http://schemas.microsoft.com/office/drawing/2014/main" id="{09FB8937-E845-46FD-80B5-F24DC3D96BA8}"/>
                </a:ext>
              </a:extLst>
            </p:cNvPr>
            <p:cNvSpPr/>
            <p:nvPr/>
          </p:nvSpPr>
          <p:spPr>
            <a:xfrm rot="-538728">
              <a:off x="6085989" y="1216906"/>
              <a:ext cx="69750" cy="87227"/>
            </a:xfrm>
            <a:custGeom>
              <a:avLst/>
              <a:gdLst/>
              <a:ahLst/>
              <a:cxnLst/>
              <a:rect l="l" t="t" r="r" b="b"/>
              <a:pathLst>
                <a:path w="3850" h="4814" extrusionOk="0">
                  <a:moveTo>
                    <a:pt x="3278" y="1"/>
                  </a:moveTo>
                  <a:cubicBezTo>
                    <a:pt x="3272" y="1"/>
                    <a:pt x="3267" y="2"/>
                    <a:pt x="3263" y="5"/>
                  </a:cubicBezTo>
                  <a:cubicBezTo>
                    <a:pt x="3216" y="35"/>
                    <a:pt x="3251" y="175"/>
                    <a:pt x="3275" y="425"/>
                  </a:cubicBezTo>
                  <a:cubicBezTo>
                    <a:pt x="3299" y="673"/>
                    <a:pt x="3317" y="1035"/>
                    <a:pt x="3278" y="1480"/>
                  </a:cubicBezTo>
                  <a:cubicBezTo>
                    <a:pt x="3241" y="1923"/>
                    <a:pt x="3157" y="2456"/>
                    <a:pt x="2960" y="2989"/>
                  </a:cubicBezTo>
                  <a:cubicBezTo>
                    <a:pt x="2861" y="3253"/>
                    <a:pt x="2731" y="3517"/>
                    <a:pt x="2557" y="3724"/>
                  </a:cubicBezTo>
                  <a:cubicBezTo>
                    <a:pt x="2381" y="3928"/>
                    <a:pt x="2183" y="4049"/>
                    <a:pt x="1956" y="4049"/>
                  </a:cubicBezTo>
                  <a:cubicBezTo>
                    <a:pt x="1898" y="4046"/>
                    <a:pt x="1838" y="4042"/>
                    <a:pt x="1770" y="4021"/>
                  </a:cubicBezTo>
                  <a:cubicBezTo>
                    <a:pt x="1706" y="4003"/>
                    <a:pt x="1633" y="4003"/>
                    <a:pt x="1578" y="3972"/>
                  </a:cubicBezTo>
                  <a:lnTo>
                    <a:pt x="1407" y="3895"/>
                  </a:lnTo>
                  <a:cubicBezTo>
                    <a:pt x="1359" y="3855"/>
                    <a:pt x="1309" y="3819"/>
                    <a:pt x="1260" y="3786"/>
                  </a:cubicBezTo>
                  <a:cubicBezTo>
                    <a:pt x="1076" y="3620"/>
                    <a:pt x="947" y="3379"/>
                    <a:pt x="854" y="3125"/>
                  </a:cubicBezTo>
                  <a:cubicBezTo>
                    <a:pt x="675" y="2605"/>
                    <a:pt x="624" y="2058"/>
                    <a:pt x="586" y="1602"/>
                  </a:cubicBezTo>
                  <a:cubicBezTo>
                    <a:pt x="550" y="1145"/>
                    <a:pt x="526" y="762"/>
                    <a:pt x="488" y="498"/>
                  </a:cubicBezTo>
                  <a:cubicBezTo>
                    <a:pt x="450" y="233"/>
                    <a:pt x="398" y="87"/>
                    <a:pt x="346" y="87"/>
                  </a:cubicBezTo>
                  <a:cubicBezTo>
                    <a:pt x="293" y="87"/>
                    <a:pt x="244" y="231"/>
                    <a:pt x="189" y="490"/>
                  </a:cubicBezTo>
                  <a:cubicBezTo>
                    <a:pt x="138" y="749"/>
                    <a:pt x="77" y="1127"/>
                    <a:pt x="44" y="1606"/>
                  </a:cubicBezTo>
                  <a:cubicBezTo>
                    <a:pt x="16" y="2086"/>
                    <a:pt x="1" y="2669"/>
                    <a:pt x="180" y="3340"/>
                  </a:cubicBezTo>
                  <a:cubicBezTo>
                    <a:pt x="281" y="3671"/>
                    <a:pt x="438" y="4035"/>
                    <a:pt x="749" y="4337"/>
                  </a:cubicBezTo>
                  <a:cubicBezTo>
                    <a:pt x="832" y="4404"/>
                    <a:pt x="919" y="4472"/>
                    <a:pt x="1007" y="4538"/>
                  </a:cubicBezTo>
                  <a:cubicBezTo>
                    <a:pt x="1101" y="4591"/>
                    <a:pt x="1203" y="4636"/>
                    <a:pt x="1303" y="4683"/>
                  </a:cubicBezTo>
                  <a:cubicBezTo>
                    <a:pt x="1403" y="4733"/>
                    <a:pt x="1510" y="4743"/>
                    <a:pt x="1617" y="4771"/>
                  </a:cubicBezTo>
                  <a:cubicBezTo>
                    <a:pt x="1719" y="4800"/>
                    <a:pt x="1836" y="4811"/>
                    <a:pt x="1957" y="4814"/>
                  </a:cubicBezTo>
                  <a:cubicBezTo>
                    <a:pt x="2201" y="4814"/>
                    <a:pt x="2448" y="4744"/>
                    <a:pt x="2649" y="4626"/>
                  </a:cubicBezTo>
                  <a:cubicBezTo>
                    <a:pt x="2852" y="4510"/>
                    <a:pt x="3011" y="4355"/>
                    <a:pt x="3138" y="4196"/>
                  </a:cubicBezTo>
                  <a:cubicBezTo>
                    <a:pt x="3390" y="3874"/>
                    <a:pt x="3527" y="3534"/>
                    <a:pt x="3628" y="3213"/>
                  </a:cubicBezTo>
                  <a:cubicBezTo>
                    <a:pt x="3821" y="2567"/>
                    <a:pt x="3850" y="1974"/>
                    <a:pt x="3820" y="1481"/>
                  </a:cubicBezTo>
                  <a:cubicBezTo>
                    <a:pt x="3790" y="988"/>
                    <a:pt x="3682" y="595"/>
                    <a:pt x="3561" y="340"/>
                  </a:cubicBezTo>
                  <a:cubicBezTo>
                    <a:pt x="3450" y="108"/>
                    <a:pt x="3331" y="1"/>
                    <a:pt x="327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649;p34">
              <a:extLst>
                <a:ext uri="{FF2B5EF4-FFF2-40B4-BE49-F238E27FC236}">
                  <a16:creationId xmlns:a16="http://schemas.microsoft.com/office/drawing/2014/main" id="{298435F2-CC20-493D-9018-BF6FD683DF90}"/>
                </a:ext>
              </a:extLst>
            </p:cNvPr>
            <p:cNvSpPr/>
            <p:nvPr/>
          </p:nvSpPr>
          <p:spPr>
            <a:xfrm rot="-538728">
              <a:off x="6188492" y="1270665"/>
              <a:ext cx="102868" cy="114316"/>
            </a:xfrm>
            <a:custGeom>
              <a:avLst/>
              <a:gdLst/>
              <a:ahLst/>
              <a:cxnLst/>
              <a:rect l="l" t="t" r="r" b="b"/>
              <a:pathLst>
                <a:path w="5678" h="6309" extrusionOk="0">
                  <a:moveTo>
                    <a:pt x="1" y="0"/>
                  </a:moveTo>
                  <a:lnTo>
                    <a:pt x="2760" y="6308"/>
                  </a:lnTo>
                  <a:lnTo>
                    <a:pt x="5678" y="23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BC0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650;p34">
              <a:extLst>
                <a:ext uri="{FF2B5EF4-FFF2-40B4-BE49-F238E27FC236}">
                  <a16:creationId xmlns:a16="http://schemas.microsoft.com/office/drawing/2014/main" id="{38D88936-BD5D-4090-A69E-A4B34228DD30}"/>
                </a:ext>
              </a:extLst>
            </p:cNvPr>
            <p:cNvSpPr/>
            <p:nvPr/>
          </p:nvSpPr>
          <p:spPr>
            <a:xfrm rot="-538728">
              <a:off x="6174125" y="910687"/>
              <a:ext cx="118250" cy="101614"/>
            </a:xfrm>
            <a:custGeom>
              <a:avLst/>
              <a:gdLst/>
              <a:ahLst/>
              <a:cxnLst/>
              <a:rect l="l" t="t" r="r" b="b"/>
              <a:pathLst>
                <a:path w="6527" h="5608" extrusionOk="0">
                  <a:moveTo>
                    <a:pt x="4805" y="0"/>
                  </a:moveTo>
                  <a:cubicBezTo>
                    <a:pt x="4756" y="0"/>
                    <a:pt x="4704" y="2"/>
                    <a:pt x="4649" y="6"/>
                  </a:cubicBezTo>
                  <a:cubicBezTo>
                    <a:pt x="2524" y="148"/>
                    <a:pt x="1155" y="2139"/>
                    <a:pt x="0" y="3623"/>
                  </a:cubicBezTo>
                  <a:lnTo>
                    <a:pt x="3108" y="5607"/>
                  </a:lnTo>
                  <a:cubicBezTo>
                    <a:pt x="4037" y="5098"/>
                    <a:pt x="5788" y="4742"/>
                    <a:pt x="6113" y="3543"/>
                  </a:cubicBezTo>
                  <a:cubicBezTo>
                    <a:pt x="6339" y="2708"/>
                    <a:pt x="5955" y="2417"/>
                    <a:pt x="5377" y="2417"/>
                  </a:cubicBezTo>
                  <a:cubicBezTo>
                    <a:pt x="4704" y="2417"/>
                    <a:pt x="3767" y="2811"/>
                    <a:pt x="3219" y="3203"/>
                  </a:cubicBezTo>
                  <a:lnTo>
                    <a:pt x="3219" y="3203"/>
                  </a:lnTo>
                  <a:cubicBezTo>
                    <a:pt x="4231" y="2276"/>
                    <a:pt x="6526" y="0"/>
                    <a:pt x="480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35" name="ĐỒNG HỒ ĐẾM NGƯỢC THỜI GIAN GIÂY 9,8,7,6,5,4,3,2,1">
            <a:hlinkClick r:id="" action="ppaction://media"/>
            <a:extLst>
              <a:ext uri="{FF2B5EF4-FFF2-40B4-BE49-F238E27FC236}">
                <a16:creationId xmlns:a16="http://schemas.microsoft.com/office/drawing/2014/main" id="{638ABA5F-0686-4FBC-B9A1-5C4430B3E96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8096172" y="4530489"/>
            <a:ext cx="1047828" cy="589403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3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3">
            <a:hlinkClick r:id="" action="ppaction://media"/>
            <a:extLst>
              <a:ext uri="{FF2B5EF4-FFF2-40B4-BE49-F238E27FC236}">
                <a16:creationId xmlns:a16="http://schemas.microsoft.com/office/drawing/2014/main" id="{173C9E6D-B299-41DF-A70C-D0747481FA2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8645870" y="1157065"/>
            <a:ext cx="609600" cy="609600"/>
          </a:xfrm>
          <a:prstGeom prst="rect">
            <a:avLst/>
          </a:prstGeom>
        </p:spPr>
      </p:pic>
      <p:pic>
        <p:nvPicPr>
          <p:cNvPr id="3" name="1">
            <a:hlinkClick r:id="" action="ppaction://media"/>
            <a:extLst>
              <a:ext uri="{FF2B5EF4-FFF2-40B4-BE49-F238E27FC236}">
                <a16:creationId xmlns:a16="http://schemas.microsoft.com/office/drawing/2014/main" id="{04E7BC54-D0EC-4BF0-9CAE-8FA93DA15585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8749145" y="1868240"/>
            <a:ext cx="609600" cy="609600"/>
          </a:xfrm>
          <a:prstGeom prst="rect">
            <a:avLst/>
          </a:prstGeom>
        </p:spPr>
      </p:pic>
      <p:pic>
        <p:nvPicPr>
          <p:cNvPr id="4" name="2">
            <a:hlinkClick r:id="" action="ppaction://media"/>
            <a:extLst>
              <a:ext uri="{FF2B5EF4-FFF2-40B4-BE49-F238E27FC236}">
                <a16:creationId xmlns:a16="http://schemas.microsoft.com/office/drawing/2014/main" id="{DBFF7D21-258B-42D2-9D72-69C2507D31B4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9056921" y="341642"/>
            <a:ext cx="609600" cy="609600"/>
          </a:xfrm>
          <a:prstGeom prst="rect">
            <a:avLst/>
          </a:prstGeom>
        </p:spPr>
      </p:pic>
      <p:pic>
        <p:nvPicPr>
          <p:cNvPr id="5" name="3">
            <a:hlinkClick r:id="" action="ppaction://media"/>
            <a:extLst>
              <a:ext uri="{FF2B5EF4-FFF2-40B4-BE49-F238E27FC236}">
                <a16:creationId xmlns:a16="http://schemas.microsoft.com/office/drawing/2014/main" id="{5302E309-0EB2-42CE-A708-8C211F57337F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8444345" y="2280862"/>
            <a:ext cx="609600" cy="609600"/>
          </a:xfrm>
          <a:prstGeom prst="rect">
            <a:avLst/>
          </a:prstGeom>
        </p:spPr>
      </p:pic>
      <p:pic>
        <p:nvPicPr>
          <p:cNvPr id="6" name="4">
            <a:hlinkClick r:id="" action="ppaction://media"/>
            <a:extLst>
              <a:ext uri="{FF2B5EF4-FFF2-40B4-BE49-F238E27FC236}">
                <a16:creationId xmlns:a16="http://schemas.microsoft.com/office/drawing/2014/main" id="{3DB67C19-386C-4B01-8DE3-51A186993DF7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9063954" y="2970897"/>
            <a:ext cx="609600" cy="609600"/>
          </a:xfrm>
          <a:prstGeom prst="rect">
            <a:avLst/>
          </a:prstGeom>
        </p:spPr>
      </p:pic>
      <p:pic>
        <p:nvPicPr>
          <p:cNvPr id="10" name="5">
            <a:hlinkClick r:id="" action="ppaction://media"/>
            <a:extLst>
              <a:ext uri="{FF2B5EF4-FFF2-40B4-BE49-F238E27FC236}">
                <a16:creationId xmlns:a16="http://schemas.microsoft.com/office/drawing/2014/main" id="{76A90263-2928-493D-9038-E4C20C1E110F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9225729" y="1466850"/>
            <a:ext cx="609600" cy="609600"/>
          </a:xfrm>
          <a:prstGeom prst="rect">
            <a:avLst/>
          </a:prstGeom>
        </p:spPr>
      </p:pic>
      <p:pic>
        <p:nvPicPr>
          <p:cNvPr id="11" name="6">
            <a:hlinkClick r:id="" action="ppaction://media"/>
            <a:extLst>
              <a:ext uri="{FF2B5EF4-FFF2-40B4-BE49-F238E27FC236}">
                <a16:creationId xmlns:a16="http://schemas.microsoft.com/office/drawing/2014/main" id="{48A46999-22B9-47B3-BE29-0D9C02875710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8965979" y="3551140"/>
            <a:ext cx="609600" cy="609600"/>
          </a:xfrm>
          <a:prstGeom prst="rect">
            <a:avLst/>
          </a:prstGeom>
        </p:spPr>
      </p:pic>
      <p:pic>
        <p:nvPicPr>
          <p:cNvPr id="12" name="7">
            <a:hlinkClick r:id="" action="ppaction://media"/>
            <a:extLst>
              <a:ext uri="{FF2B5EF4-FFF2-40B4-BE49-F238E27FC236}">
                <a16:creationId xmlns:a16="http://schemas.microsoft.com/office/drawing/2014/main" id="{FD4C65B6-957D-4C4B-BA92-B3EABEF03B4F}"/>
              </a:ext>
            </a:extLst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9222057" y="4040815"/>
            <a:ext cx="609600" cy="609600"/>
          </a:xfrm>
          <a:prstGeom prst="rect">
            <a:avLst/>
          </a:prstGeom>
        </p:spPr>
      </p:pic>
      <p:pic>
        <p:nvPicPr>
          <p:cNvPr id="13" name="3.1">
            <a:hlinkClick r:id="" action="ppaction://media"/>
            <a:extLst>
              <a:ext uri="{FF2B5EF4-FFF2-40B4-BE49-F238E27FC236}">
                <a16:creationId xmlns:a16="http://schemas.microsoft.com/office/drawing/2014/main" id="{0856ED01-DA5D-44CD-87A3-5D369D87CE79}"/>
              </a:ext>
            </a:extLst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9119767" y="982760"/>
            <a:ext cx="609600" cy="609600"/>
          </a:xfrm>
          <a:prstGeom prst="rect">
            <a:avLst/>
          </a:prstGeom>
        </p:spPr>
      </p:pic>
      <p:pic>
        <p:nvPicPr>
          <p:cNvPr id="14" name="3.2">
            <a:hlinkClick r:id="" action="ppaction://media"/>
            <a:extLst>
              <a:ext uri="{FF2B5EF4-FFF2-40B4-BE49-F238E27FC236}">
                <a16:creationId xmlns:a16="http://schemas.microsoft.com/office/drawing/2014/main" id="{82475A4E-9C8A-4920-ACF1-91BFD5947A03}"/>
              </a:ext>
            </a:extLst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9063954" y="2481222"/>
            <a:ext cx="609600" cy="609600"/>
          </a:xfrm>
          <a:prstGeom prst="rect">
            <a:avLst/>
          </a:prstGeom>
        </p:spPr>
      </p:pic>
      <p:pic>
        <p:nvPicPr>
          <p:cNvPr id="15" name="3.3">
            <a:hlinkClick r:id="" action="ppaction://media"/>
            <a:extLst>
              <a:ext uri="{FF2B5EF4-FFF2-40B4-BE49-F238E27FC236}">
                <a16:creationId xmlns:a16="http://schemas.microsoft.com/office/drawing/2014/main" id="{D115EA1E-320B-47F1-9F9A-1FB4E1F58B9B}"/>
              </a:ext>
            </a:extLst>
          </p:cNvPr>
          <p:cNvPicPr>
            <a:picLocks noChangeAspect="1"/>
          </p:cNvPicPr>
          <p:nvPr>
            <a:audioFile r:link="rId24"/>
            <p:extLst>
              <p:ext uri="{DAA4B4D4-6D71-4841-9C94-3DE7FCFB9230}">
                <p14:media xmlns:p14="http://schemas.microsoft.com/office/powerpoint/2010/main" r:embed="rId23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9088344" y="-274373"/>
            <a:ext cx="609600" cy="609600"/>
          </a:xfrm>
          <a:prstGeom prst="rect">
            <a:avLst/>
          </a:prstGeom>
        </p:spPr>
      </p:pic>
      <p:pic>
        <p:nvPicPr>
          <p:cNvPr id="16" name="3.4">
            <a:hlinkClick r:id="" action="ppaction://media"/>
            <a:extLst>
              <a:ext uri="{FF2B5EF4-FFF2-40B4-BE49-F238E27FC236}">
                <a16:creationId xmlns:a16="http://schemas.microsoft.com/office/drawing/2014/main" id="{9F12A538-EA3A-4B0F-9D32-5E20BAA9A795}"/>
              </a:ext>
            </a:extLst>
          </p:cNvPr>
          <p:cNvPicPr>
            <a:picLocks noChangeAspect="1"/>
          </p:cNvPicPr>
          <p:nvPr>
            <a:audioFile r:link="rId26"/>
            <p:extLst>
              <p:ext uri="{DAA4B4D4-6D71-4841-9C94-3DE7FCFB9230}">
                <p14:media xmlns:p14="http://schemas.microsoft.com/office/powerpoint/2010/main" r:embed="rId25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9119767" y="-90540"/>
            <a:ext cx="609600" cy="609600"/>
          </a:xfrm>
          <a:prstGeom prst="rect">
            <a:avLst/>
          </a:prstGeom>
        </p:spPr>
      </p:pic>
      <p:pic>
        <p:nvPicPr>
          <p:cNvPr id="17" name="3.5">
            <a:hlinkClick r:id="" action="ppaction://media"/>
            <a:extLst>
              <a:ext uri="{FF2B5EF4-FFF2-40B4-BE49-F238E27FC236}">
                <a16:creationId xmlns:a16="http://schemas.microsoft.com/office/drawing/2014/main" id="{7C3BF7C9-A1B7-4498-9B57-E74EC11A1FE7}"/>
              </a:ext>
            </a:extLst>
          </p:cNvPr>
          <p:cNvPicPr>
            <a:picLocks noChangeAspect="1"/>
          </p:cNvPicPr>
          <p:nvPr>
            <a:audioFile r:link="rId28"/>
            <p:extLst>
              <p:ext uri="{DAA4B4D4-6D71-4841-9C94-3DE7FCFB9230}">
                <p14:media xmlns:p14="http://schemas.microsoft.com/office/powerpoint/2010/main" r:embed="rId27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9053945" y="31012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5000"/>
    </mc:Choice>
    <mc:Fallback xmlns="">
      <p:transition spd="slow" advClick="0" advTm="5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5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954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44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403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4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851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1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1018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208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31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167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772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772"/>
                            </p:stCondLst>
                            <p:childTnLst>
                              <p:par>
                                <p:cTn id="5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159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7362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8362"/>
                            </p:stCondLst>
                            <p:childTnLst>
                              <p:par>
                                <p:cTn id="6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150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9862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862"/>
                            </p:stCondLst>
                            <p:childTnLst>
                              <p:par>
                                <p:cTn id="7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3" dur="320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4070"/>
                            </p:stCondLst>
                            <p:childTnLst>
                              <p:par>
                                <p:cTn id="7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29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6970"/>
                            </p:stCondLst>
                            <p:childTnLst>
                              <p:par>
                                <p:cTn id="9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4" dur="400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30970"/>
                            </p:stCondLst>
                            <p:childTnLst>
                              <p:par>
                                <p:cTn id="10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7" dur="10194" fill="hold"/>
                                        <p:tgtEl>
                                          <p:spTgt spid="2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1164"/>
                            </p:stCondLst>
                            <p:childTnLst>
                              <p:par>
                                <p:cTn id="10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1164"/>
                            </p:stCondLst>
                            <p:childTnLst>
                              <p:par>
                                <p:cTn id="1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3" dur="440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45564"/>
                            </p:stCondLst>
                            <p:childTnLst>
                              <p:par>
                                <p:cTn id="11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9" dur="2000" fill="hold"/>
                                        <p:tgtEl>
                                          <p:spTgt spid="2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7564"/>
                            </p:stCondLst>
                            <p:childTnLst>
                              <p:par>
                                <p:cTn id="1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2" dur="4339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3" fill="hold" display="0">
                  <p:stCondLst>
                    <p:cond delay="indefinite"/>
                  </p:stCondLst>
                </p:cTn>
                <p:tgtEl>
                  <p:spTgt spid="235"/>
                </p:tgtEl>
              </p:cMediaNode>
            </p:video>
            <p:audio>
              <p:cMediaNode vol="80000" showWhenStopped="0">
                <p:cTn id="1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1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1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1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showWhenStopped="0">
                <p:cTn id="1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1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1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showWhenStopped="0">
                <p:cTn id="1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 showWhenStopped="0">
                <p:cTn id="1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 showWhenStopped="0">
                <p:cTn id="1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1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 showWhenStopped="0">
                <p:cTn id="1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 showWhenStopped="0">
                <p:cTn id="1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7" grpId="0" animBg="1"/>
      <p:bldP spid="9" grpId="0" animBg="1"/>
      <p:bldP spid="20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oogle Shape;1012;p37">
            <a:extLst>
              <a:ext uri="{FF2B5EF4-FFF2-40B4-BE49-F238E27FC236}">
                <a16:creationId xmlns:a16="http://schemas.microsoft.com/office/drawing/2014/main" id="{FE83283B-EF4A-4962-973B-4A13AA1C7E8C}"/>
              </a:ext>
            </a:extLst>
          </p:cNvPr>
          <p:cNvGrpSpPr/>
          <p:nvPr/>
        </p:nvGrpSpPr>
        <p:grpSpPr>
          <a:xfrm flipH="1">
            <a:off x="956315" y="1191010"/>
            <a:ext cx="672714" cy="574158"/>
            <a:chOff x="5949775" y="2481625"/>
            <a:chExt cx="407775" cy="445825"/>
          </a:xfrm>
        </p:grpSpPr>
        <p:sp>
          <p:nvSpPr>
            <p:cNvPr id="12" name="Google Shape;1013;p37">
              <a:extLst>
                <a:ext uri="{FF2B5EF4-FFF2-40B4-BE49-F238E27FC236}">
                  <a16:creationId xmlns:a16="http://schemas.microsoft.com/office/drawing/2014/main" id="{FF7522AC-64AC-44F4-8797-BB50DABC4D65}"/>
                </a:ext>
              </a:extLst>
            </p:cNvPr>
            <p:cNvSpPr/>
            <p:nvPr/>
          </p:nvSpPr>
          <p:spPr>
            <a:xfrm>
              <a:off x="5949775" y="2746875"/>
              <a:ext cx="72925" cy="42200"/>
            </a:xfrm>
            <a:custGeom>
              <a:avLst/>
              <a:gdLst/>
              <a:ahLst/>
              <a:cxnLst/>
              <a:rect l="l" t="t" r="r" b="b"/>
              <a:pathLst>
                <a:path w="2917" h="1688" extrusionOk="0">
                  <a:moveTo>
                    <a:pt x="2916" y="0"/>
                  </a:moveTo>
                  <a:lnTo>
                    <a:pt x="1" y="849"/>
                  </a:lnTo>
                  <a:lnTo>
                    <a:pt x="2916" y="1687"/>
                  </a:lnTo>
                  <a:lnTo>
                    <a:pt x="291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014;p37">
              <a:extLst>
                <a:ext uri="{FF2B5EF4-FFF2-40B4-BE49-F238E27FC236}">
                  <a16:creationId xmlns:a16="http://schemas.microsoft.com/office/drawing/2014/main" id="{66F88A3B-C963-4C9C-8EE5-44A0FE0F53D5}"/>
                </a:ext>
              </a:extLst>
            </p:cNvPr>
            <p:cNvSpPr/>
            <p:nvPr/>
          </p:nvSpPr>
          <p:spPr>
            <a:xfrm>
              <a:off x="6061400" y="2481625"/>
              <a:ext cx="176625" cy="179175"/>
            </a:xfrm>
            <a:custGeom>
              <a:avLst/>
              <a:gdLst/>
              <a:ahLst/>
              <a:cxnLst/>
              <a:rect l="l" t="t" r="r" b="b"/>
              <a:pathLst>
                <a:path w="7065" h="7167" extrusionOk="0">
                  <a:moveTo>
                    <a:pt x="3451" y="1"/>
                  </a:moveTo>
                  <a:cubicBezTo>
                    <a:pt x="3204" y="1"/>
                    <a:pt x="2945" y="49"/>
                    <a:pt x="2675" y="154"/>
                  </a:cubicBezTo>
                  <a:cubicBezTo>
                    <a:pt x="1" y="1187"/>
                    <a:pt x="1206" y="3781"/>
                    <a:pt x="2158" y="5112"/>
                  </a:cubicBezTo>
                  <a:cubicBezTo>
                    <a:pt x="2858" y="6065"/>
                    <a:pt x="5085" y="7167"/>
                    <a:pt x="5085" y="7167"/>
                  </a:cubicBezTo>
                  <a:cubicBezTo>
                    <a:pt x="7064" y="4719"/>
                    <a:pt x="5876" y="1"/>
                    <a:pt x="345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015;p37">
              <a:extLst>
                <a:ext uri="{FF2B5EF4-FFF2-40B4-BE49-F238E27FC236}">
                  <a16:creationId xmlns:a16="http://schemas.microsoft.com/office/drawing/2014/main" id="{3F63A05B-7AFC-46DD-AE04-BB96BCE640A1}"/>
                </a:ext>
              </a:extLst>
            </p:cNvPr>
            <p:cNvSpPr/>
            <p:nvPr/>
          </p:nvSpPr>
          <p:spPr>
            <a:xfrm>
              <a:off x="6060875" y="2857825"/>
              <a:ext cx="34425" cy="62000"/>
            </a:xfrm>
            <a:custGeom>
              <a:avLst/>
              <a:gdLst/>
              <a:ahLst/>
              <a:cxnLst/>
              <a:rect l="l" t="t" r="r" b="b"/>
              <a:pathLst>
                <a:path w="1377" h="2480" extrusionOk="0">
                  <a:moveTo>
                    <a:pt x="954" y="0"/>
                  </a:moveTo>
                  <a:cubicBezTo>
                    <a:pt x="814" y="0"/>
                    <a:pt x="670" y="71"/>
                    <a:pt x="607" y="233"/>
                  </a:cubicBezTo>
                  <a:cubicBezTo>
                    <a:pt x="377" y="819"/>
                    <a:pt x="182" y="1427"/>
                    <a:pt x="56" y="2047"/>
                  </a:cubicBezTo>
                  <a:cubicBezTo>
                    <a:pt x="1" y="2309"/>
                    <a:pt x="219" y="2480"/>
                    <a:pt x="422" y="2480"/>
                  </a:cubicBezTo>
                  <a:cubicBezTo>
                    <a:pt x="557" y="2480"/>
                    <a:pt x="685" y="2404"/>
                    <a:pt x="722" y="2230"/>
                  </a:cubicBezTo>
                  <a:cubicBezTo>
                    <a:pt x="859" y="1611"/>
                    <a:pt x="1043" y="1002"/>
                    <a:pt x="1273" y="417"/>
                  </a:cubicBezTo>
                  <a:cubicBezTo>
                    <a:pt x="1377" y="166"/>
                    <a:pt x="1169" y="0"/>
                    <a:pt x="95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016;p37">
              <a:extLst>
                <a:ext uri="{FF2B5EF4-FFF2-40B4-BE49-F238E27FC236}">
                  <a16:creationId xmlns:a16="http://schemas.microsoft.com/office/drawing/2014/main" id="{93F53FE8-CFA7-4008-8443-E1ACFDBCD375}"/>
                </a:ext>
              </a:extLst>
            </p:cNvPr>
            <p:cNvSpPr/>
            <p:nvPr/>
          </p:nvSpPr>
          <p:spPr>
            <a:xfrm>
              <a:off x="6123225" y="2865225"/>
              <a:ext cx="20400" cy="62225"/>
            </a:xfrm>
            <a:custGeom>
              <a:avLst/>
              <a:gdLst/>
              <a:ahLst/>
              <a:cxnLst/>
              <a:rect l="l" t="t" r="r" b="b"/>
              <a:pathLst>
                <a:path w="816" h="2489" extrusionOk="0">
                  <a:moveTo>
                    <a:pt x="473" y="0"/>
                  </a:moveTo>
                  <a:cubicBezTo>
                    <a:pt x="299" y="0"/>
                    <a:pt x="121" y="109"/>
                    <a:pt x="110" y="327"/>
                  </a:cubicBezTo>
                  <a:cubicBezTo>
                    <a:pt x="87" y="936"/>
                    <a:pt x="53" y="1544"/>
                    <a:pt x="18" y="2152"/>
                  </a:cubicBezTo>
                  <a:cubicBezTo>
                    <a:pt x="1" y="2376"/>
                    <a:pt x="164" y="2488"/>
                    <a:pt x="337" y="2488"/>
                  </a:cubicBezTo>
                  <a:cubicBezTo>
                    <a:pt x="509" y="2488"/>
                    <a:pt x="690" y="2376"/>
                    <a:pt x="707" y="2152"/>
                  </a:cubicBezTo>
                  <a:cubicBezTo>
                    <a:pt x="741" y="1544"/>
                    <a:pt x="776" y="936"/>
                    <a:pt x="810" y="327"/>
                  </a:cubicBezTo>
                  <a:cubicBezTo>
                    <a:pt x="816" y="109"/>
                    <a:pt x="646" y="0"/>
                    <a:pt x="47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017;p37">
              <a:extLst>
                <a:ext uri="{FF2B5EF4-FFF2-40B4-BE49-F238E27FC236}">
                  <a16:creationId xmlns:a16="http://schemas.microsoft.com/office/drawing/2014/main" id="{052A9378-427F-43CB-9C69-946EEC8BB93C}"/>
                </a:ext>
              </a:extLst>
            </p:cNvPr>
            <p:cNvSpPr/>
            <p:nvPr/>
          </p:nvSpPr>
          <p:spPr>
            <a:xfrm>
              <a:off x="6197975" y="2865225"/>
              <a:ext cx="24825" cy="62125"/>
            </a:xfrm>
            <a:custGeom>
              <a:avLst/>
              <a:gdLst/>
              <a:ahLst/>
              <a:cxnLst/>
              <a:rect l="l" t="t" r="r" b="b"/>
              <a:pathLst>
                <a:path w="993" h="2485" extrusionOk="0">
                  <a:moveTo>
                    <a:pt x="344" y="0"/>
                  </a:moveTo>
                  <a:cubicBezTo>
                    <a:pt x="170" y="0"/>
                    <a:pt x="1" y="109"/>
                    <a:pt x="12" y="327"/>
                  </a:cubicBezTo>
                  <a:cubicBezTo>
                    <a:pt x="35" y="970"/>
                    <a:pt x="127" y="1613"/>
                    <a:pt x="265" y="2244"/>
                  </a:cubicBezTo>
                  <a:cubicBezTo>
                    <a:pt x="305" y="2412"/>
                    <a:pt x="434" y="2485"/>
                    <a:pt x="568" y="2485"/>
                  </a:cubicBezTo>
                  <a:cubicBezTo>
                    <a:pt x="774" y="2485"/>
                    <a:pt x="993" y="2313"/>
                    <a:pt x="930" y="2049"/>
                  </a:cubicBezTo>
                  <a:cubicBezTo>
                    <a:pt x="804" y="1487"/>
                    <a:pt x="724" y="913"/>
                    <a:pt x="701" y="327"/>
                  </a:cubicBezTo>
                  <a:cubicBezTo>
                    <a:pt x="695" y="109"/>
                    <a:pt x="517" y="0"/>
                    <a:pt x="34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8;p37">
              <a:extLst>
                <a:ext uri="{FF2B5EF4-FFF2-40B4-BE49-F238E27FC236}">
                  <a16:creationId xmlns:a16="http://schemas.microsoft.com/office/drawing/2014/main" id="{5EB05C8A-3D08-4787-A238-0E0110C6A537}"/>
                </a:ext>
              </a:extLst>
            </p:cNvPr>
            <p:cNvSpPr/>
            <p:nvPr/>
          </p:nvSpPr>
          <p:spPr>
            <a:xfrm>
              <a:off x="6246675" y="2860325"/>
              <a:ext cx="35175" cy="56050"/>
            </a:xfrm>
            <a:custGeom>
              <a:avLst/>
              <a:gdLst/>
              <a:ahLst/>
              <a:cxnLst/>
              <a:rect l="l" t="t" r="r" b="b"/>
              <a:pathLst>
                <a:path w="1407" h="2242" extrusionOk="0">
                  <a:moveTo>
                    <a:pt x="465" y="0"/>
                  </a:moveTo>
                  <a:cubicBezTo>
                    <a:pt x="244" y="0"/>
                    <a:pt x="1" y="252"/>
                    <a:pt x="119" y="535"/>
                  </a:cubicBezTo>
                  <a:cubicBezTo>
                    <a:pt x="325" y="1006"/>
                    <a:pt x="509" y="1499"/>
                    <a:pt x="658" y="1993"/>
                  </a:cubicBezTo>
                  <a:cubicBezTo>
                    <a:pt x="708" y="2167"/>
                    <a:pt x="847" y="2242"/>
                    <a:pt x="986" y="2242"/>
                  </a:cubicBezTo>
                  <a:cubicBezTo>
                    <a:pt x="1195" y="2242"/>
                    <a:pt x="1407" y="2071"/>
                    <a:pt x="1324" y="1809"/>
                  </a:cubicBezTo>
                  <a:cubicBezTo>
                    <a:pt x="1152" y="1258"/>
                    <a:pt x="956" y="707"/>
                    <a:pt x="715" y="179"/>
                  </a:cubicBezTo>
                  <a:cubicBezTo>
                    <a:pt x="661" y="53"/>
                    <a:pt x="565" y="0"/>
                    <a:pt x="46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019;p37">
              <a:extLst>
                <a:ext uri="{FF2B5EF4-FFF2-40B4-BE49-F238E27FC236}">
                  <a16:creationId xmlns:a16="http://schemas.microsoft.com/office/drawing/2014/main" id="{E7A8445D-F1CC-4902-9D7E-825D4F64FBD8}"/>
                </a:ext>
              </a:extLst>
            </p:cNvPr>
            <p:cNvSpPr/>
            <p:nvPr/>
          </p:nvSpPr>
          <p:spPr>
            <a:xfrm>
              <a:off x="6096700" y="2834375"/>
              <a:ext cx="76625" cy="48225"/>
            </a:xfrm>
            <a:custGeom>
              <a:avLst/>
              <a:gdLst/>
              <a:ahLst/>
              <a:cxnLst/>
              <a:rect l="l" t="t" r="r" b="b"/>
              <a:pathLst>
                <a:path w="3065" h="1929" extrusionOk="0">
                  <a:moveTo>
                    <a:pt x="0" y="1"/>
                  </a:moveTo>
                  <a:lnTo>
                    <a:pt x="0" y="1"/>
                  </a:lnTo>
                  <a:cubicBezTo>
                    <a:pt x="126" y="586"/>
                    <a:pt x="299" y="1171"/>
                    <a:pt x="494" y="1734"/>
                  </a:cubicBezTo>
                  <a:cubicBezTo>
                    <a:pt x="953" y="1871"/>
                    <a:pt x="1423" y="1929"/>
                    <a:pt x="1894" y="1929"/>
                  </a:cubicBezTo>
                  <a:lnTo>
                    <a:pt x="3065" y="1929"/>
                  </a:lnTo>
                  <a:cubicBezTo>
                    <a:pt x="2881" y="1401"/>
                    <a:pt x="2743" y="873"/>
                    <a:pt x="2629" y="322"/>
                  </a:cubicBezTo>
                  <a:cubicBezTo>
                    <a:pt x="1745" y="288"/>
                    <a:pt x="873" y="173"/>
                    <a:pt x="0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020;p37">
              <a:extLst>
                <a:ext uri="{FF2B5EF4-FFF2-40B4-BE49-F238E27FC236}">
                  <a16:creationId xmlns:a16="http://schemas.microsoft.com/office/drawing/2014/main" id="{D1B9DA13-73C2-4953-BBC9-461CC61E222D}"/>
                </a:ext>
              </a:extLst>
            </p:cNvPr>
            <p:cNvSpPr/>
            <p:nvPr/>
          </p:nvSpPr>
          <p:spPr>
            <a:xfrm>
              <a:off x="6081200" y="2625200"/>
              <a:ext cx="88975" cy="217225"/>
            </a:xfrm>
            <a:custGeom>
              <a:avLst/>
              <a:gdLst/>
              <a:ahLst/>
              <a:cxnLst/>
              <a:rect l="l" t="t" r="r" b="b"/>
              <a:pathLst>
                <a:path w="3559" h="8689" extrusionOk="0">
                  <a:moveTo>
                    <a:pt x="2514" y="1"/>
                  </a:moveTo>
                  <a:cubicBezTo>
                    <a:pt x="2009" y="1"/>
                    <a:pt x="1493" y="81"/>
                    <a:pt x="1010" y="230"/>
                  </a:cubicBezTo>
                  <a:cubicBezTo>
                    <a:pt x="138" y="2859"/>
                    <a:pt x="0" y="5670"/>
                    <a:pt x="609" y="8368"/>
                  </a:cubicBezTo>
                  <a:cubicBezTo>
                    <a:pt x="1481" y="8540"/>
                    <a:pt x="2365" y="8655"/>
                    <a:pt x="3249" y="8689"/>
                  </a:cubicBezTo>
                  <a:cubicBezTo>
                    <a:pt x="2663" y="5889"/>
                    <a:pt x="2916" y="2847"/>
                    <a:pt x="3558" y="1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021;p37">
              <a:extLst>
                <a:ext uri="{FF2B5EF4-FFF2-40B4-BE49-F238E27FC236}">
                  <a16:creationId xmlns:a16="http://schemas.microsoft.com/office/drawing/2014/main" id="{79917C63-3871-4B8C-ACE5-D4BD8CEB521D}"/>
                </a:ext>
              </a:extLst>
            </p:cNvPr>
            <p:cNvSpPr/>
            <p:nvPr/>
          </p:nvSpPr>
          <p:spPr>
            <a:xfrm>
              <a:off x="6031550" y="2816025"/>
              <a:ext cx="77500" cy="61700"/>
            </a:xfrm>
            <a:custGeom>
              <a:avLst/>
              <a:gdLst/>
              <a:ahLst/>
              <a:cxnLst/>
              <a:rect l="l" t="t" r="r" b="b"/>
              <a:pathLst>
                <a:path w="3100" h="2468" extrusionOk="0">
                  <a:moveTo>
                    <a:pt x="1" y="0"/>
                  </a:moveTo>
                  <a:cubicBezTo>
                    <a:pt x="667" y="1205"/>
                    <a:pt x="1780" y="2089"/>
                    <a:pt x="3100" y="2468"/>
                  </a:cubicBezTo>
                  <a:cubicBezTo>
                    <a:pt x="2893" y="1905"/>
                    <a:pt x="2732" y="1320"/>
                    <a:pt x="2595" y="735"/>
                  </a:cubicBezTo>
                  <a:cubicBezTo>
                    <a:pt x="1711" y="562"/>
                    <a:pt x="850" y="31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022;p37">
              <a:extLst>
                <a:ext uri="{FF2B5EF4-FFF2-40B4-BE49-F238E27FC236}">
                  <a16:creationId xmlns:a16="http://schemas.microsoft.com/office/drawing/2014/main" id="{7A72312A-AC06-4F1C-8BBB-ED316FCEDA02}"/>
                </a:ext>
              </a:extLst>
            </p:cNvPr>
            <p:cNvSpPr/>
            <p:nvPr/>
          </p:nvSpPr>
          <p:spPr>
            <a:xfrm>
              <a:off x="6015500" y="2630950"/>
              <a:ext cx="90975" cy="203450"/>
            </a:xfrm>
            <a:custGeom>
              <a:avLst/>
              <a:gdLst/>
              <a:ahLst/>
              <a:cxnLst/>
              <a:rect l="l" t="t" r="r" b="b"/>
              <a:pathLst>
                <a:path w="3639" h="8138" extrusionOk="0">
                  <a:moveTo>
                    <a:pt x="3638" y="0"/>
                  </a:moveTo>
                  <a:lnTo>
                    <a:pt x="3638" y="0"/>
                  </a:lnTo>
                  <a:cubicBezTo>
                    <a:pt x="1481" y="677"/>
                    <a:pt x="0" y="2663"/>
                    <a:pt x="0" y="4924"/>
                  </a:cubicBezTo>
                  <a:cubicBezTo>
                    <a:pt x="0" y="5796"/>
                    <a:pt x="218" y="6646"/>
                    <a:pt x="643" y="7403"/>
                  </a:cubicBezTo>
                  <a:cubicBezTo>
                    <a:pt x="1492" y="7713"/>
                    <a:pt x="2353" y="7965"/>
                    <a:pt x="3237" y="8138"/>
                  </a:cubicBezTo>
                  <a:cubicBezTo>
                    <a:pt x="2628" y="5440"/>
                    <a:pt x="2766" y="2629"/>
                    <a:pt x="363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023;p37">
              <a:extLst>
                <a:ext uri="{FF2B5EF4-FFF2-40B4-BE49-F238E27FC236}">
                  <a16:creationId xmlns:a16="http://schemas.microsoft.com/office/drawing/2014/main" id="{4308D8FB-B9DE-4F6C-A064-385FDCDE350E}"/>
                </a:ext>
              </a:extLst>
            </p:cNvPr>
            <p:cNvSpPr/>
            <p:nvPr/>
          </p:nvSpPr>
          <p:spPr>
            <a:xfrm>
              <a:off x="6162400" y="2838400"/>
              <a:ext cx="86400" cy="44200"/>
            </a:xfrm>
            <a:custGeom>
              <a:avLst/>
              <a:gdLst/>
              <a:ahLst/>
              <a:cxnLst/>
              <a:rect l="l" t="t" r="r" b="b"/>
              <a:pathLst>
                <a:path w="3456" h="1768" extrusionOk="0">
                  <a:moveTo>
                    <a:pt x="3019" y="0"/>
                  </a:moveTo>
                  <a:cubicBezTo>
                    <a:pt x="2263" y="122"/>
                    <a:pt x="1500" y="178"/>
                    <a:pt x="736" y="178"/>
                  </a:cubicBezTo>
                  <a:cubicBezTo>
                    <a:pt x="491" y="178"/>
                    <a:pt x="246" y="172"/>
                    <a:pt x="1" y="161"/>
                  </a:cubicBezTo>
                  <a:lnTo>
                    <a:pt x="1" y="161"/>
                  </a:lnTo>
                  <a:cubicBezTo>
                    <a:pt x="104" y="712"/>
                    <a:pt x="253" y="1240"/>
                    <a:pt x="425" y="1768"/>
                  </a:cubicBezTo>
                  <a:lnTo>
                    <a:pt x="2652" y="1768"/>
                  </a:lnTo>
                  <a:cubicBezTo>
                    <a:pt x="2916" y="1768"/>
                    <a:pt x="3191" y="1756"/>
                    <a:pt x="3455" y="1710"/>
                  </a:cubicBezTo>
                  <a:cubicBezTo>
                    <a:pt x="3283" y="1148"/>
                    <a:pt x="3145" y="574"/>
                    <a:pt x="301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024;p37">
              <a:extLst>
                <a:ext uri="{FF2B5EF4-FFF2-40B4-BE49-F238E27FC236}">
                  <a16:creationId xmlns:a16="http://schemas.microsoft.com/office/drawing/2014/main" id="{7E84BAFD-52EC-4BB5-AA67-99AF075D903A}"/>
                </a:ext>
              </a:extLst>
            </p:cNvPr>
            <p:cNvSpPr/>
            <p:nvPr/>
          </p:nvSpPr>
          <p:spPr>
            <a:xfrm>
              <a:off x="6147775" y="2625200"/>
              <a:ext cx="93850" cy="217650"/>
            </a:xfrm>
            <a:custGeom>
              <a:avLst/>
              <a:gdLst/>
              <a:ahLst/>
              <a:cxnLst/>
              <a:rect l="l" t="t" r="r" b="b"/>
              <a:pathLst>
                <a:path w="3754" h="8706" extrusionOk="0">
                  <a:moveTo>
                    <a:pt x="884" y="1"/>
                  </a:moveTo>
                  <a:cubicBezTo>
                    <a:pt x="253" y="2836"/>
                    <a:pt x="0" y="5889"/>
                    <a:pt x="574" y="8689"/>
                  </a:cubicBezTo>
                  <a:cubicBezTo>
                    <a:pt x="822" y="8700"/>
                    <a:pt x="1069" y="8706"/>
                    <a:pt x="1316" y="8706"/>
                  </a:cubicBezTo>
                  <a:cubicBezTo>
                    <a:pt x="2086" y="8706"/>
                    <a:pt x="2851" y="8650"/>
                    <a:pt x="3616" y="8528"/>
                  </a:cubicBezTo>
                  <a:cubicBezTo>
                    <a:pt x="3019" y="5739"/>
                    <a:pt x="2973" y="2847"/>
                    <a:pt x="3753" y="35"/>
                  </a:cubicBezTo>
                  <a:cubicBezTo>
                    <a:pt x="3581" y="12"/>
                    <a:pt x="3409" y="1"/>
                    <a:pt x="323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025;p37">
              <a:extLst>
                <a:ext uri="{FF2B5EF4-FFF2-40B4-BE49-F238E27FC236}">
                  <a16:creationId xmlns:a16="http://schemas.microsoft.com/office/drawing/2014/main" id="{717505DE-71EA-40E1-B405-D29EF991A5F1}"/>
                </a:ext>
              </a:extLst>
            </p:cNvPr>
            <p:cNvSpPr/>
            <p:nvPr/>
          </p:nvSpPr>
          <p:spPr>
            <a:xfrm>
              <a:off x="6222075" y="2626075"/>
              <a:ext cx="135475" cy="212350"/>
            </a:xfrm>
            <a:custGeom>
              <a:avLst/>
              <a:gdLst/>
              <a:ahLst/>
              <a:cxnLst/>
              <a:rect l="l" t="t" r="r" b="b"/>
              <a:pathLst>
                <a:path w="5419" h="8494" extrusionOk="0">
                  <a:moveTo>
                    <a:pt x="793" y="0"/>
                  </a:moveTo>
                  <a:cubicBezTo>
                    <a:pt x="1" y="2812"/>
                    <a:pt x="47" y="5704"/>
                    <a:pt x="644" y="8493"/>
                  </a:cubicBezTo>
                  <a:cubicBezTo>
                    <a:pt x="2285" y="8241"/>
                    <a:pt x="3834" y="7690"/>
                    <a:pt x="5131" y="6795"/>
                  </a:cubicBezTo>
                  <a:cubicBezTo>
                    <a:pt x="5326" y="6255"/>
                    <a:pt x="5418" y="5693"/>
                    <a:pt x="5418" y="5119"/>
                  </a:cubicBezTo>
                  <a:cubicBezTo>
                    <a:pt x="5407" y="2479"/>
                    <a:pt x="3410" y="264"/>
                    <a:pt x="793" y="0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026;p37">
              <a:extLst>
                <a:ext uri="{FF2B5EF4-FFF2-40B4-BE49-F238E27FC236}">
                  <a16:creationId xmlns:a16="http://schemas.microsoft.com/office/drawing/2014/main" id="{8E1C2648-01CA-40AD-A9A2-5883BFD03A6D}"/>
                </a:ext>
              </a:extLst>
            </p:cNvPr>
            <p:cNvSpPr/>
            <p:nvPr/>
          </p:nvSpPr>
          <p:spPr>
            <a:xfrm>
              <a:off x="6238150" y="2795925"/>
              <a:ext cx="112225" cy="85250"/>
            </a:xfrm>
            <a:custGeom>
              <a:avLst/>
              <a:gdLst/>
              <a:ahLst/>
              <a:cxnLst/>
              <a:rect l="l" t="t" r="r" b="b"/>
              <a:pathLst>
                <a:path w="4489" h="3410" extrusionOk="0">
                  <a:moveTo>
                    <a:pt x="4488" y="1"/>
                  </a:moveTo>
                  <a:lnTo>
                    <a:pt x="4488" y="1"/>
                  </a:lnTo>
                  <a:cubicBezTo>
                    <a:pt x="3180" y="896"/>
                    <a:pt x="1630" y="1447"/>
                    <a:pt x="1" y="1699"/>
                  </a:cubicBezTo>
                  <a:cubicBezTo>
                    <a:pt x="115" y="2273"/>
                    <a:pt x="265" y="2847"/>
                    <a:pt x="425" y="3409"/>
                  </a:cubicBezTo>
                  <a:cubicBezTo>
                    <a:pt x="2307" y="3099"/>
                    <a:pt x="3857" y="1803"/>
                    <a:pt x="4488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027;p37">
              <a:extLst>
                <a:ext uri="{FF2B5EF4-FFF2-40B4-BE49-F238E27FC236}">
                  <a16:creationId xmlns:a16="http://schemas.microsoft.com/office/drawing/2014/main" id="{BA969C6D-4F06-43F5-9F58-F7FAA31C7B9D}"/>
                </a:ext>
              </a:extLst>
            </p:cNvPr>
            <p:cNvSpPr/>
            <p:nvPr/>
          </p:nvSpPr>
          <p:spPr>
            <a:xfrm>
              <a:off x="6284050" y="2722175"/>
              <a:ext cx="29300" cy="24900"/>
            </a:xfrm>
            <a:custGeom>
              <a:avLst/>
              <a:gdLst/>
              <a:ahLst/>
              <a:cxnLst/>
              <a:rect l="l" t="t" r="r" b="b"/>
              <a:pathLst>
                <a:path w="1172" h="996" extrusionOk="0">
                  <a:moveTo>
                    <a:pt x="667" y="1"/>
                  </a:moveTo>
                  <a:cubicBezTo>
                    <a:pt x="230" y="1"/>
                    <a:pt x="1" y="529"/>
                    <a:pt x="322" y="850"/>
                  </a:cubicBezTo>
                  <a:cubicBezTo>
                    <a:pt x="422" y="950"/>
                    <a:pt x="546" y="995"/>
                    <a:pt x="668" y="995"/>
                  </a:cubicBezTo>
                  <a:cubicBezTo>
                    <a:pt x="924" y="995"/>
                    <a:pt x="1172" y="798"/>
                    <a:pt x="1172" y="495"/>
                  </a:cubicBezTo>
                  <a:cubicBezTo>
                    <a:pt x="1172" y="219"/>
                    <a:pt x="942" y="1"/>
                    <a:pt x="66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028;p37">
              <a:extLst>
                <a:ext uri="{FF2B5EF4-FFF2-40B4-BE49-F238E27FC236}">
                  <a16:creationId xmlns:a16="http://schemas.microsoft.com/office/drawing/2014/main" id="{8AB1B5B2-DF7B-4B61-A4C7-82A0B7FF889A}"/>
                </a:ext>
              </a:extLst>
            </p:cNvPr>
            <p:cNvSpPr/>
            <p:nvPr/>
          </p:nvSpPr>
          <p:spPr>
            <a:xfrm>
              <a:off x="6256525" y="2757775"/>
              <a:ext cx="68300" cy="58400"/>
            </a:xfrm>
            <a:custGeom>
              <a:avLst/>
              <a:gdLst/>
              <a:ahLst/>
              <a:cxnLst/>
              <a:rect l="l" t="t" r="r" b="b"/>
              <a:pathLst>
                <a:path w="2732" h="2336" extrusionOk="0">
                  <a:moveTo>
                    <a:pt x="1561" y="0"/>
                  </a:moveTo>
                  <a:cubicBezTo>
                    <a:pt x="528" y="0"/>
                    <a:pt x="0" y="1251"/>
                    <a:pt x="735" y="1986"/>
                  </a:cubicBezTo>
                  <a:cubicBezTo>
                    <a:pt x="976" y="2227"/>
                    <a:pt x="1271" y="2335"/>
                    <a:pt x="1559" y="2335"/>
                  </a:cubicBezTo>
                  <a:cubicBezTo>
                    <a:pt x="2160" y="2335"/>
                    <a:pt x="2732" y="1865"/>
                    <a:pt x="2732" y="1159"/>
                  </a:cubicBezTo>
                  <a:cubicBezTo>
                    <a:pt x="2732" y="517"/>
                    <a:pt x="2215" y="0"/>
                    <a:pt x="1561" y="0"/>
                  </a:cubicBezTo>
                  <a:close/>
                </a:path>
              </a:pathLst>
            </a:custGeom>
            <a:solidFill>
              <a:srgbClr val="F78F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029;p37">
              <a:extLst>
                <a:ext uri="{FF2B5EF4-FFF2-40B4-BE49-F238E27FC236}">
                  <a16:creationId xmlns:a16="http://schemas.microsoft.com/office/drawing/2014/main" id="{C6221F47-AAE7-4575-85A2-0FB89582AE54}"/>
                </a:ext>
              </a:extLst>
            </p:cNvPr>
            <p:cNvSpPr/>
            <p:nvPr/>
          </p:nvSpPr>
          <p:spPr>
            <a:xfrm>
              <a:off x="6005725" y="2504325"/>
              <a:ext cx="194025" cy="156475"/>
            </a:xfrm>
            <a:custGeom>
              <a:avLst/>
              <a:gdLst/>
              <a:ahLst/>
              <a:cxnLst/>
              <a:rect l="l" t="t" r="r" b="b"/>
              <a:pathLst>
                <a:path w="7761" h="6259" extrusionOk="0">
                  <a:moveTo>
                    <a:pt x="3454" y="0"/>
                  </a:moveTo>
                  <a:cubicBezTo>
                    <a:pt x="3001" y="0"/>
                    <a:pt x="2551" y="163"/>
                    <a:pt x="2136" y="532"/>
                  </a:cubicBezTo>
                  <a:cubicBezTo>
                    <a:pt x="1" y="2437"/>
                    <a:pt x="2032" y="4445"/>
                    <a:pt x="3398" y="5352"/>
                  </a:cubicBezTo>
                  <a:cubicBezTo>
                    <a:pt x="4374" y="6006"/>
                    <a:pt x="6853" y="6259"/>
                    <a:pt x="6853" y="6259"/>
                  </a:cubicBezTo>
                  <a:cubicBezTo>
                    <a:pt x="7760" y="3546"/>
                    <a:pt x="5570" y="0"/>
                    <a:pt x="345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030;p37">
              <a:extLst>
                <a:ext uri="{FF2B5EF4-FFF2-40B4-BE49-F238E27FC236}">
                  <a16:creationId xmlns:a16="http://schemas.microsoft.com/office/drawing/2014/main" id="{83F7D828-8B3E-4096-BB0A-FFCCADED4CD6}"/>
                </a:ext>
              </a:extLst>
            </p:cNvPr>
            <p:cNvSpPr/>
            <p:nvPr/>
          </p:nvSpPr>
          <p:spPr>
            <a:xfrm>
              <a:off x="6197975" y="2535675"/>
              <a:ext cx="132875" cy="111925"/>
            </a:xfrm>
            <a:custGeom>
              <a:avLst/>
              <a:gdLst/>
              <a:ahLst/>
              <a:cxnLst/>
              <a:rect l="l" t="t" r="r" b="b"/>
              <a:pathLst>
                <a:path w="5315" h="4477" extrusionOk="0">
                  <a:moveTo>
                    <a:pt x="2847" y="1"/>
                  </a:moveTo>
                  <a:cubicBezTo>
                    <a:pt x="2847" y="1"/>
                    <a:pt x="1573" y="1619"/>
                    <a:pt x="1573" y="1619"/>
                  </a:cubicBezTo>
                  <a:cubicBezTo>
                    <a:pt x="1562" y="1619"/>
                    <a:pt x="1" y="253"/>
                    <a:pt x="1" y="253"/>
                  </a:cubicBezTo>
                  <a:lnTo>
                    <a:pt x="1" y="253"/>
                  </a:lnTo>
                  <a:lnTo>
                    <a:pt x="620" y="4006"/>
                  </a:lnTo>
                  <a:lnTo>
                    <a:pt x="4121" y="4477"/>
                  </a:lnTo>
                  <a:lnTo>
                    <a:pt x="5315" y="1424"/>
                  </a:lnTo>
                  <a:lnTo>
                    <a:pt x="3467" y="1917"/>
                  </a:lnTo>
                  <a:lnTo>
                    <a:pt x="284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" name="Google Shape;1012;p37">
            <a:extLst>
              <a:ext uri="{FF2B5EF4-FFF2-40B4-BE49-F238E27FC236}">
                <a16:creationId xmlns:a16="http://schemas.microsoft.com/office/drawing/2014/main" id="{DCF56FB8-5CCA-48E1-8EC3-EFD22A6B881E}"/>
              </a:ext>
            </a:extLst>
          </p:cNvPr>
          <p:cNvGrpSpPr/>
          <p:nvPr/>
        </p:nvGrpSpPr>
        <p:grpSpPr>
          <a:xfrm flipH="1">
            <a:off x="1882845" y="1199346"/>
            <a:ext cx="672714" cy="574158"/>
            <a:chOff x="5949775" y="2481625"/>
            <a:chExt cx="407775" cy="445825"/>
          </a:xfrm>
        </p:grpSpPr>
        <p:sp>
          <p:nvSpPr>
            <p:cNvPr id="31" name="Google Shape;1013;p37">
              <a:extLst>
                <a:ext uri="{FF2B5EF4-FFF2-40B4-BE49-F238E27FC236}">
                  <a16:creationId xmlns:a16="http://schemas.microsoft.com/office/drawing/2014/main" id="{285AFA78-9F9F-4AD1-B16D-94767EA647D2}"/>
                </a:ext>
              </a:extLst>
            </p:cNvPr>
            <p:cNvSpPr/>
            <p:nvPr/>
          </p:nvSpPr>
          <p:spPr>
            <a:xfrm>
              <a:off x="5949775" y="2746875"/>
              <a:ext cx="72925" cy="42200"/>
            </a:xfrm>
            <a:custGeom>
              <a:avLst/>
              <a:gdLst/>
              <a:ahLst/>
              <a:cxnLst/>
              <a:rect l="l" t="t" r="r" b="b"/>
              <a:pathLst>
                <a:path w="2917" h="1688" extrusionOk="0">
                  <a:moveTo>
                    <a:pt x="2916" y="0"/>
                  </a:moveTo>
                  <a:lnTo>
                    <a:pt x="1" y="849"/>
                  </a:lnTo>
                  <a:lnTo>
                    <a:pt x="2916" y="1687"/>
                  </a:lnTo>
                  <a:lnTo>
                    <a:pt x="291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014;p37">
              <a:extLst>
                <a:ext uri="{FF2B5EF4-FFF2-40B4-BE49-F238E27FC236}">
                  <a16:creationId xmlns:a16="http://schemas.microsoft.com/office/drawing/2014/main" id="{FB1B85B5-BD07-47CD-9EA4-C8B5A4E7C837}"/>
                </a:ext>
              </a:extLst>
            </p:cNvPr>
            <p:cNvSpPr/>
            <p:nvPr/>
          </p:nvSpPr>
          <p:spPr>
            <a:xfrm>
              <a:off x="6061400" y="2481625"/>
              <a:ext cx="176625" cy="179175"/>
            </a:xfrm>
            <a:custGeom>
              <a:avLst/>
              <a:gdLst/>
              <a:ahLst/>
              <a:cxnLst/>
              <a:rect l="l" t="t" r="r" b="b"/>
              <a:pathLst>
                <a:path w="7065" h="7167" extrusionOk="0">
                  <a:moveTo>
                    <a:pt x="3451" y="1"/>
                  </a:moveTo>
                  <a:cubicBezTo>
                    <a:pt x="3204" y="1"/>
                    <a:pt x="2945" y="49"/>
                    <a:pt x="2675" y="154"/>
                  </a:cubicBezTo>
                  <a:cubicBezTo>
                    <a:pt x="1" y="1187"/>
                    <a:pt x="1206" y="3781"/>
                    <a:pt x="2158" y="5112"/>
                  </a:cubicBezTo>
                  <a:cubicBezTo>
                    <a:pt x="2858" y="6065"/>
                    <a:pt x="5085" y="7167"/>
                    <a:pt x="5085" y="7167"/>
                  </a:cubicBezTo>
                  <a:cubicBezTo>
                    <a:pt x="7064" y="4719"/>
                    <a:pt x="5876" y="1"/>
                    <a:pt x="345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015;p37">
              <a:extLst>
                <a:ext uri="{FF2B5EF4-FFF2-40B4-BE49-F238E27FC236}">
                  <a16:creationId xmlns:a16="http://schemas.microsoft.com/office/drawing/2014/main" id="{5A271AC2-D7FB-4E9F-8BCB-FF0D2E916ACF}"/>
                </a:ext>
              </a:extLst>
            </p:cNvPr>
            <p:cNvSpPr/>
            <p:nvPr/>
          </p:nvSpPr>
          <p:spPr>
            <a:xfrm>
              <a:off x="6060875" y="2857825"/>
              <a:ext cx="34425" cy="62000"/>
            </a:xfrm>
            <a:custGeom>
              <a:avLst/>
              <a:gdLst/>
              <a:ahLst/>
              <a:cxnLst/>
              <a:rect l="l" t="t" r="r" b="b"/>
              <a:pathLst>
                <a:path w="1377" h="2480" extrusionOk="0">
                  <a:moveTo>
                    <a:pt x="954" y="0"/>
                  </a:moveTo>
                  <a:cubicBezTo>
                    <a:pt x="814" y="0"/>
                    <a:pt x="670" y="71"/>
                    <a:pt x="607" y="233"/>
                  </a:cubicBezTo>
                  <a:cubicBezTo>
                    <a:pt x="377" y="819"/>
                    <a:pt x="182" y="1427"/>
                    <a:pt x="56" y="2047"/>
                  </a:cubicBezTo>
                  <a:cubicBezTo>
                    <a:pt x="1" y="2309"/>
                    <a:pt x="219" y="2480"/>
                    <a:pt x="422" y="2480"/>
                  </a:cubicBezTo>
                  <a:cubicBezTo>
                    <a:pt x="557" y="2480"/>
                    <a:pt x="685" y="2404"/>
                    <a:pt x="722" y="2230"/>
                  </a:cubicBezTo>
                  <a:cubicBezTo>
                    <a:pt x="859" y="1611"/>
                    <a:pt x="1043" y="1002"/>
                    <a:pt x="1273" y="417"/>
                  </a:cubicBezTo>
                  <a:cubicBezTo>
                    <a:pt x="1377" y="166"/>
                    <a:pt x="1169" y="0"/>
                    <a:pt x="95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016;p37">
              <a:extLst>
                <a:ext uri="{FF2B5EF4-FFF2-40B4-BE49-F238E27FC236}">
                  <a16:creationId xmlns:a16="http://schemas.microsoft.com/office/drawing/2014/main" id="{277F7ED0-9431-441C-AB8E-3741DAC6AC7F}"/>
                </a:ext>
              </a:extLst>
            </p:cNvPr>
            <p:cNvSpPr/>
            <p:nvPr/>
          </p:nvSpPr>
          <p:spPr>
            <a:xfrm>
              <a:off x="6123225" y="2865225"/>
              <a:ext cx="20400" cy="62225"/>
            </a:xfrm>
            <a:custGeom>
              <a:avLst/>
              <a:gdLst/>
              <a:ahLst/>
              <a:cxnLst/>
              <a:rect l="l" t="t" r="r" b="b"/>
              <a:pathLst>
                <a:path w="816" h="2489" extrusionOk="0">
                  <a:moveTo>
                    <a:pt x="473" y="0"/>
                  </a:moveTo>
                  <a:cubicBezTo>
                    <a:pt x="299" y="0"/>
                    <a:pt x="121" y="109"/>
                    <a:pt x="110" y="327"/>
                  </a:cubicBezTo>
                  <a:cubicBezTo>
                    <a:pt x="87" y="936"/>
                    <a:pt x="53" y="1544"/>
                    <a:pt x="18" y="2152"/>
                  </a:cubicBezTo>
                  <a:cubicBezTo>
                    <a:pt x="1" y="2376"/>
                    <a:pt x="164" y="2488"/>
                    <a:pt x="337" y="2488"/>
                  </a:cubicBezTo>
                  <a:cubicBezTo>
                    <a:pt x="509" y="2488"/>
                    <a:pt x="690" y="2376"/>
                    <a:pt x="707" y="2152"/>
                  </a:cubicBezTo>
                  <a:cubicBezTo>
                    <a:pt x="741" y="1544"/>
                    <a:pt x="776" y="936"/>
                    <a:pt x="810" y="327"/>
                  </a:cubicBezTo>
                  <a:cubicBezTo>
                    <a:pt x="816" y="109"/>
                    <a:pt x="646" y="0"/>
                    <a:pt x="47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017;p37">
              <a:extLst>
                <a:ext uri="{FF2B5EF4-FFF2-40B4-BE49-F238E27FC236}">
                  <a16:creationId xmlns:a16="http://schemas.microsoft.com/office/drawing/2014/main" id="{0815146D-F359-4A2B-ADB8-A606262B18F7}"/>
                </a:ext>
              </a:extLst>
            </p:cNvPr>
            <p:cNvSpPr/>
            <p:nvPr/>
          </p:nvSpPr>
          <p:spPr>
            <a:xfrm>
              <a:off x="6197975" y="2865225"/>
              <a:ext cx="24825" cy="62125"/>
            </a:xfrm>
            <a:custGeom>
              <a:avLst/>
              <a:gdLst/>
              <a:ahLst/>
              <a:cxnLst/>
              <a:rect l="l" t="t" r="r" b="b"/>
              <a:pathLst>
                <a:path w="993" h="2485" extrusionOk="0">
                  <a:moveTo>
                    <a:pt x="344" y="0"/>
                  </a:moveTo>
                  <a:cubicBezTo>
                    <a:pt x="170" y="0"/>
                    <a:pt x="1" y="109"/>
                    <a:pt x="12" y="327"/>
                  </a:cubicBezTo>
                  <a:cubicBezTo>
                    <a:pt x="35" y="970"/>
                    <a:pt x="127" y="1613"/>
                    <a:pt x="265" y="2244"/>
                  </a:cubicBezTo>
                  <a:cubicBezTo>
                    <a:pt x="305" y="2412"/>
                    <a:pt x="434" y="2485"/>
                    <a:pt x="568" y="2485"/>
                  </a:cubicBezTo>
                  <a:cubicBezTo>
                    <a:pt x="774" y="2485"/>
                    <a:pt x="993" y="2313"/>
                    <a:pt x="930" y="2049"/>
                  </a:cubicBezTo>
                  <a:cubicBezTo>
                    <a:pt x="804" y="1487"/>
                    <a:pt x="724" y="913"/>
                    <a:pt x="701" y="327"/>
                  </a:cubicBezTo>
                  <a:cubicBezTo>
                    <a:pt x="695" y="109"/>
                    <a:pt x="517" y="0"/>
                    <a:pt x="34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018;p37">
              <a:extLst>
                <a:ext uri="{FF2B5EF4-FFF2-40B4-BE49-F238E27FC236}">
                  <a16:creationId xmlns:a16="http://schemas.microsoft.com/office/drawing/2014/main" id="{479E34BD-7066-48C9-965F-5CAEBA3B964F}"/>
                </a:ext>
              </a:extLst>
            </p:cNvPr>
            <p:cNvSpPr/>
            <p:nvPr/>
          </p:nvSpPr>
          <p:spPr>
            <a:xfrm>
              <a:off x="6246675" y="2860325"/>
              <a:ext cx="35175" cy="56050"/>
            </a:xfrm>
            <a:custGeom>
              <a:avLst/>
              <a:gdLst/>
              <a:ahLst/>
              <a:cxnLst/>
              <a:rect l="l" t="t" r="r" b="b"/>
              <a:pathLst>
                <a:path w="1407" h="2242" extrusionOk="0">
                  <a:moveTo>
                    <a:pt x="465" y="0"/>
                  </a:moveTo>
                  <a:cubicBezTo>
                    <a:pt x="244" y="0"/>
                    <a:pt x="1" y="252"/>
                    <a:pt x="119" y="535"/>
                  </a:cubicBezTo>
                  <a:cubicBezTo>
                    <a:pt x="325" y="1006"/>
                    <a:pt x="509" y="1499"/>
                    <a:pt x="658" y="1993"/>
                  </a:cubicBezTo>
                  <a:cubicBezTo>
                    <a:pt x="708" y="2167"/>
                    <a:pt x="847" y="2242"/>
                    <a:pt x="986" y="2242"/>
                  </a:cubicBezTo>
                  <a:cubicBezTo>
                    <a:pt x="1195" y="2242"/>
                    <a:pt x="1407" y="2071"/>
                    <a:pt x="1324" y="1809"/>
                  </a:cubicBezTo>
                  <a:cubicBezTo>
                    <a:pt x="1152" y="1258"/>
                    <a:pt x="956" y="707"/>
                    <a:pt x="715" y="179"/>
                  </a:cubicBezTo>
                  <a:cubicBezTo>
                    <a:pt x="661" y="53"/>
                    <a:pt x="565" y="0"/>
                    <a:pt x="46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019;p37">
              <a:extLst>
                <a:ext uri="{FF2B5EF4-FFF2-40B4-BE49-F238E27FC236}">
                  <a16:creationId xmlns:a16="http://schemas.microsoft.com/office/drawing/2014/main" id="{E9CD2F7A-8310-4FC2-A7DB-56EA20D18057}"/>
                </a:ext>
              </a:extLst>
            </p:cNvPr>
            <p:cNvSpPr/>
            <p:nvPr/>
          </p:nvSpPr>
          <p:spPr>
            <a:xfrm>
              <a:off x="6096700" y="2834375"/>
              <a:ext cx="76625" cy="48225"/>
            </a:xfrm>
            <a:custGeom>
              <a:avLst/>
              <a:gdLst/>
              <a:ahLst/>
              <a:cxnLst/>
              <a:rect l="l" t="t" r="r" b="b"/>
              <a:pathLst>
                <a:path w="3065" h="1929" extrusionOk="0">
                  <a:moveTo>
                    <a:pt x="0" y="1"/>
                  </a:moveTo>
                  <a:lnTo>
                    <a:pt x="0" y="1"/>
                  </a:lnTo>
                  <a:cubicBezTo>
                    <a:pt x="126" y="586"/>
                    <a:pt x="299" y="1171"/>
                    <a:pt x="494" y="1734"/>
                  </a:cubicBezTo>
                  <a:cubicBezTo>
                    <a:pt x="953" y="1871"/>
                    <a:pt x="1423" y="1929"/>
                    <a:pt x="1894" y="1929"/>
                  </a:cubicBezTo>
                  <a:lnTo>
                    <a:pt x="3065" y="1929"/>
                  </a:lnTo>
                  <a:cubicBezTo>
                    <a:pt x="2881" y="1401"/>
                    <a:pt x="2743" y="873"/>
                    <a:pt x="2629" y="322"/>
                  </a:cubicBezTo>
                  <a:cubicBezTo>
                    <a:pt x="1745" y="288"/>
                    <a:pt x="873" y="173"/>
                    <a:pt x="0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020;p37">
              <a:extLst>
                <a:ext uri="{FF2B5EF4-FFF2-40B4-BE49-F238E27FC236}">
                  <a16:creationId xmlns:a16="http://schemas.microsoft.com/office/drawing/2014/main" id="{836227F7-EC1D-4FDF-92ED-67738A8E832B}"/>
                </a:ext>
              </a:extLst>
            </p:cNvPr>
            <p:cNvSpPr/>
            <p:nvPr/>
          </p:nvSpPr>
          <p:spPr>
            <a:xfrm>
              <a:off x="6081200" y="2625200"/>
              <a:ext cx="88975" cy="217225"/>
            </a:xfrm>
            <a:custGeom>
              <a:avLst/>
              <a:gdLst/>
              <a:ahLst/>
              <a:cxnLst/>
              <a:rect l="l" t="t" r="r" b="b"/>
              <a:pathLst>
                <a:path w="3559" h="8689" extrusionOk="0">
                  <a:moveTo>
                    <a:pt x="2514" y="1"/>
                  </a:moveTo>
                  <a:cubicBezTo>
                    <a:pt x="2009" y="1"/>
                    <a:pt x="1493" y="81"/>
                    <a:pt x="1010" y="230"/>
                  </a:cubicBezTo>
                  <a:cubicBezTo>
                    <a:pt x="138" y="2859"/>
                    <a:pt x="0" y="5670"/>
                    <a:pt x="609" y="8368"/>
                  </a:cubicBezTo>
                  <a:cubicBezTo>
                    <a:pt x="1481" y="8540"/>
                    <a:pt x="2365" y="8655"/>
                    <a:pt x="3249" y="8689"/>
                  </a:cubicBezTo>
                  <a:cubicBezTo>
                    <a:pt x="2663" y="5889"/>
                    <a:pt x="2916" y="2847"/>
                    <a:pt x="3558" y="1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021;p37">
              <a:extLst>
                <a:ext uri="{FF2B5EF4-FFF2-40B4-BE49-F238E27FC236}">
                  <a16:creationId xmlns:a16="http://schemas.microsoft.com/office/drawing/2014/main" id="{6E40B3FA-61F4-4FB7-81E2-A7D22573D741}"/>
                </a:ext>
              </a:extLst>
            </p:cNvPr>
            <p:cNvSpPr/>
            <p:nvPr/>
          </p:nvSpPr>
          <p:spPr>
            <a:xfrm>
              <a:off x="6031550" y="2816025"/>
              <a:ext cx="77500" cy="61700"/>
            </a:xfrm>
            <a:custGeom>
              <a:avLst/>
              <a:gdLst/>
              <a:ahLst/>
              <a:cxnLst/>
              <a:rect l="l" t="t" r="r" b="b"/>
              <a:pathLst>
                <a:path w="3100" h="2468" extrusionOk="0">
                  <a:moveTo>
                    <a:pt x="1" y="0"/>
                  </a:moveTo>
                  <a:cubicBezTo>
                    <a:pt x="667" y="1205"/>
                    <a:pt x="1780" y="2089"/>
                    <a:pt x="3100" y="2468"/>
                  </a:cubicBezTo>
                  <a:cubicBezTo>
                    <a:pt x="2893" y="1905"/>
                    <a:pt x="2732" y="1320"/>
                    <a:pt x="2595" y="735"/>
                  </a:cubicBezTo>
                  <a:cubicBezTo>
                    <a:pt x="1711" y="562"/>
                    <a:pt x="850" y="31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022;p37">
              <a:extLst>
                <a:ext uri="{FF2B5EF4-FFF2-40B4-BE49-F238E27FC236}">
                  <a16:creationId xmlns:a16="http://schemas.microsoft.com/office/drawing/2014/main" id="{83C25D39-32B8-45E5-A363-ADADA9AFCBAB}"/>
                </a:ext>
              </a:extLst>
            </p:cNvPr>
            <p:cNvSpPr/>
            <p:nvPr/>
          </p:nvSpPr>
          <p:spPr>
            <a:xfrm>
              <a:off x="6015500" y="2630950"/>
              <a:ext cx="90975" cy="203450"/>
            </a:xfrm>
            <a:custGeom>
              <a:avLst/>
              <a:gdLst/>
              <a:ahLst/>
              <a:cxnLst/>
              <a:rect l="l" t="t" r="r" b="b"/>
              <a:pathLst>
                <a:path w="3639" h="8138" extrusionOk="0">
                  <a:moveTo>
                    <a:pt x="3638" y="0"/>
                  </a:moveTo>
                  <a:lnTo>
                    <a:pt x="3638" y="0"/>
                  </a:lnTo>
                  <a:cubicBezTo>
                    <a:pt x="1481" y="677"/>
                    <a:pt x="0" y="2663"/>
                    <a:pt x="0" y="4924"/>
                  </a:cubicBezTo>
                  <a:cubicBezTo>
                    <a:pt x="0" y="5796"/>
                    <a:pt x="218" y="6646"/>
                    <a:pt x="643" y="7403"/>
                  </a:cubicBezTo>
                  <a:cubicBezTo>
                    <a:pt x="1492" y="7713"/>
                    <a:pt x="2353" y="7965"/>
                    <a:pt x="3237" y="8138"/>
                  </a:cubicBezTo>
                  <a:cubicBezTo>
                    <a:pt x="2628" y="5440"/>
                    <a:pt x="2766" y="2629"/>
                    <a:pt x="363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023;p37">
              <a:extLst>
                <a:ext uri="{FF2B5EF4-FFF2-40B4-BE49-F238E27FC236}">
                  <a16:creationId xmlns:a16="http://schemas.microsoft.com/office/drawing/2014/main" id="{E3819E74-859B-44BB-856F-7DCB321AF044}"/>
                </a:ext>
              </a:extLst>
            </p:cNvPr>
            <p:cNvSpPr/>
            <p:nvPr/>
          </p:nvSpPr>
          <p:spPr>
            <a:xfrm>
              <a:off x="6162400" y="2838400"/>
              <a:ext cx="86400" cy="44200"/>
            </a:xfrm>
            <a:custGeom>
              <a:avLst/>
              <a:gdLst/>
              <a:ahLst/>
              <a:cxnLst/>
              <a:rect l="l" t="t" r="r" b="b"/>
              <a:pathLst>
                <a:path w="3456" h="1768" extrusionOk="0">
                  <a:moveTo>
                    <a:pt x="3019" y="0"/>
                  </a:moveTo>
                  <a:cubicBezTo>
                    <a:pt x="2263" y="122"/>
                    <a:pt x="1500" y="178"/>
                    <a:pt x="736" y="178"/>
                  </a:cubicBezTo>
                  <a:cubicBezTo>
                    <a:pt x="491" y="178"/>
                    <a:pt x="246" y="172"/>
                    <a:pt x="1" y="161"/>
                  </a:cubicBezTo>
                  <a:lnTo>
                    <a:pt x="1" y="161"/>
                  </a:lnTo>
                  <a:cubicBezTo>
                    <a:pt x="104" y="712"/>
                    <a:pt x="253" y="1240"/>
                    <a:pt x="425" y="1768"/>
                  </a:cubicBezTo>
                  <a:lnTo>
                    <a:pt x="2652" y="1768"/>
                  </a:lnTo>
                  <a:cubicBezTo>
                    <a:pt x="2916" y="1768"/>
                    <a:pt x="3191" y="1756"/>
                    <a:pt x="3455" y="1710"/>
                  </a:cubicBezTo>
                  <a:cubicBezTo>
                    <a:pt x="3283" y="1148"/>
                    <a:pt x="3145" y="574"/>
                    <a:pt x="301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024;p37">
              <a:extLst>
                <a:ext uri="{FF2B5EF4-FFF2-40B4-BE49-F238E27FC236}">
                  <a16:creationId xmlns:a16="http://schemas.microsoft.com/office/drawing/2014/main" id="{EF5EE4B2-FE48-4750-AE5D-AA91294FDB30}"/>
                </a:ext>
              </a:extLst>
            </p:cNvPr>
            <p:cNvSpPr/>
            <p:nvPr/>
          </p:nvSpPr>
          <p:spPr>
            <a:xfrm>
              <a:off x="6147775" y="2625200"/>
              <a:ext cx="93850" cy="217650"/>
            </a:xfrm>
            <a:custGeom>
              <a:avLst/>
              <a:gdLst/>
              <a:ahLst/>
              <a:cxnLst/>
              <a:rect l="l" t="t" r="r" b="b"/>
              <a:pathLst>
                <a:path w="3754" h="8706" extrusionOk="0">
                  <a:moveTo>
                    <a:pt x="884" y="1"/>
                  </a:moveTo>
                  <a:cubicBezTo>
                    <a:pt x="253" y="2836"/>
                    <a:pt x="0" y="5889"/>
                    <a:pt x="574" y="8689"/>
                  </a:cubicBezTo>
                  <a:cubicBezTo>
                    <a:pt x="822" y="8700"/>
                    <a:pt x="1069" y="8706"/>
                    <a:pt x="1316" y="8706"/>
                  </a:cubicBezTo>
                  <a:cubicBezTo>
                    <a:pt x="2086" y="8706"/>
                    <a:pt x="2851" y="8650"/>
                    <a:pt x="3616" y="8528"/>
                  </a:cubicBezTo>
                  <a:cubicBezTo>
                    <a:pt x="3019" y="5739"/>
                    <a:pt x="2973" y="2847"/>
                    <a:pt x="3753" y="35"/>
                  </a:cubicBezTo>
                  <a:cubicBezTo>
                    <a:pt x="3581" y="12"/>
                    <a:pt x="3409" y="1"/>
                    <a:pt x="323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025;p37">
              <a:extLst>
                <a:ext uri="{FF2B5EF4-FFF2-40B4-BE49-F238E27FC236}">
                  <a16:creationId xmlns:a16="http://schemas.microsoft.com/office/drawing/2014/main" id="{B993A184-F855-4E47-B586-A2628AB7C603}"/>
                </a:ext>
              </a:extLst>
            </p:cNvPr>
            <p:cNvSpPr/>
            <p:nvPr/>
          </p:nvSpPr>
          <p:spPr>
            <a:xfrm>
              <a:off x="6222075" y="2626075"/>
              <a:ext cx="135475" cy="212350"/>
            </a:xfrm>
            <a:custGeom>
              <a:avLst/>
              <a:gdLst/>
              <a:ahLst/>
              <a:cxnLst/>
              <a:rect l="l" t="t" r="r" b="b"/>
              <a:pathLst>
                <a:path w="5419" h="8494" extrusionOk="0">
                  <a:moveTo>
                    <a:pt x="793" y="0"/>
                  </a:moveTo>
                  <a:cubicBezTo>
                    <a:pt x="1" y="2812"/>
                    <a:pt x="47" y="5704"/>
                    <a:pt x="644" y="8493"/>
                  </a:cubicBezTo>
                  <a:cubicBezTo>
                    <a:pt x="2285" y="8241"/>
                    <a:pt x="3834" y="7690"/>
                    <a:pt x="5131" y="6795"/>
                  </a:cubicBezTo>
                  <a:cubicBezTo>
                    <a:pt x="5326" y="6255"/>
                    <a:pt x="5418" y="5693"/>
                    <a:pt x="5418" y="5119"/>
                  </a:cubicBezTo>
                  <a:cubicBezTo>
                    <a:pt x="5407" y="2479"/>
                    <a:pt x="3410" y="264"/>
                    <a:pt x="793" y="0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026;p37">
              <a:extLst>
                <a:ext uri="{FF2B5EF4-FFF2-40B4-BE49-F238E27FC236}">
                  <a16:creationId xmlns:a16="http://schemas.microsoft.com/office/drawing/2014/main" id="{82E12947-1707-484D-98C4-DFEFCA4BB041}"/>
                </a:ext>
              </a:extLst>
            </p:cNvPr>
            <p:cNvSpPr/>
            <p:nvPr/>
          </p:nvSpPr>
          <p:spPr>
            <a:xfrm>
              <a:off x="6238150" y="2795925"/>
              <a:ext cx="112225" cy="85250"/>
            </a:xfrm>
            <a:custGeom>
              <a:avLst/>
              <a:gdLst/>
              <a:ahLst/>
              <a:cxnLst/>
              <a:rect l="l" t="t" r="r" b="b"/>
              <a:pathLst>
                <a:path w="4489" h="3410" extrusionOk="0">
                  <a:moveTo>
                    <a:pt x="4488" y="1"/>
                  </a:moveTo>
                  <a:lnTo>
                    <a:pt x="4488" y="1"/>
                  </a:lnTo>
                  <a:cubicBezTo>
                    <a:pt x="3180" y="896"/>
                    <a:pt x="1630" y="1447"/>
                    <a:pt x="1" y="1699"/>
                  </a:cubicBezTo>
                  <a:cubicBezTo>
                    <a:pt x="115" y="2273"/>
                    <a:pt x="265" y="2847"/>
                    <a:pt x="425" y="3409"/>
                  </a:cubicBezTo>
                  <a:cubicBezTo>
                    <a:pt x="2307" y="3099"/>
                    <a:pt x="3857" y="1803"/>
                    <a:pt x="4488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027;p37">
              <a:extLst>
                <a:ext uri="{FF2B5EF4-FFF2-40B4-BE49-F238E27FC236}">
                  <a16:creationId xmlns:a16="http://schemas.microsoft.com/office/drawing/2014/main" id="{21A78B50-BE8D-4D8B-BD62-5F4507251243}"/>
                </a:ext>
              </a:extLst>
            </p:cNvPr>
            <p:cNvSpPr/>
            <p:nvPr/>
          </p:nvSpPr>
          <p:spPr>
            <a:xfrm>
              <a:off x="6284050" y="2722175"/>
              <a:ext cx="29300" cy="24900"/>
            </a:xfrm>
            <a:custGeom>
              <a:avLst/>
              <a:gdLst/>
              <a:ahLst/>
              <a:cxnLst/>
              <a:rect l="l" t="t" r="r" b="b"/>
              <a:pathLst>
                <a:path w="1172" h="996" extrusionOk="0">
                  <a:moveTo>
                    <a:pt x="667" y="1"/>
                  </a:moveTo>
                  <a:cubicBezTo>
                    <a:pt x="230" y="1"/>
                    <a:pt x="1" y="529"/>
                    <a:pt x="322" y="850"/>
                  </a:cubicBezTo>
                  <a:cubicBezTo>
                    <a:pt x="422" y="950"/>
                    <a:pt x="546" y="995"/>
                    <a:pt x="668" y="995"/>
                  </a:cubicBezTo>
                  <a:cubicBezTo>
                    <a:pt x="924" y="995"/>
                    <a:pt x="1172" y="798"/>
                    <a:pt x="1172" y="495"/>
                  </a:cubicBezTo>
                  <a:cubicBezTo>
                    <a:pt x="1172" y="219"/>
                    <a:pt x="942" y="1"/>
                    <a:pt x="66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028;p37">
              <a:extLst>
                <a:ext uri="{FF2B5EF4-FFF2-40B4-BE49-F238E27FC236}">
                  <a16:creationId xmlns:a16="http://schemas.microsoft.com/office/drawing/2014/main" id="{92CF335B-6B9A-48E5-9A0E-342C812DC0A8}"/>
                </a:ext>
              </a:extLst>
            </p:cNvPr>
            <p:cNvSpPr/>
            <p:nvPr/>
          </p:nvSpPr>
          <p:spPr>
            <a:xfrm>
              <a:off x="6256525" y="2757775"/>
              <a:ext cx="68300" cy="58400"/>
            </a:xfrm>
            <a:custGeom>
              <a:avLst/>
              <a:gdLst/>
              <a:ahLst/>
              <a:cxnLst/>
              <a:rect l="l" t="t" r="r" b="b"/>
              <a:pathLst>
                <a:path w="2732" h="2336" extrusionOk="0">
                  <a:moveTo>
                    <a:pt x="1561" y="0"/>
                  </a:moveTo>
                  <a:cubicBezTo>
                    <a:pt x="528" y="0"/>
                    <a:pt x="0" y="1251"/>
                    <a:pt x="735" y="1986"/>
                  </a:cubicBezTo>
                  <a:cubicBezTo>
                    <a:pt x="976" y="2227"/>
                    <a:pt x="1271" y="2335"/>
                    <a:pt x="1559" y="2335"/>
                  </a:cubicBezTo>
                  <a:cubicBezTo>
                    <a:pt x="2160" y="2335"/>
                    <a:pt x="2732" y="1865"/>
                    <a:pt x="2732" y="1159"/>
                  </a:cubicBezTo>
                  <a:cubicBezTo>
                    <a:pt x="2732" y="517"/>
                    <a:pt x="2215" y="0"/>
                    <a:pt x="1561" y="0"/>
                  </a:cubicBezTo>
                  <a:close/>
                </a:path>
              </a:pathLst>
            </a:custGeom>
            <a:solidFill>
              <a:srgbClr val="F78F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029;p37">
              <a:extLst>
                <a:ext uri="{FF2B5EF4-FFF2-40B4-BE49-F238E27FC236}">
                  <a16:creationId xmlns:a16="http://schemas.microsoft.com/office/drawing/2014/main" id="{5503E8DE-8A4F-46BF-9E2E-CFAD1B2D6117}"/>
                </a:ext>
              </a:extLst>
            </p:cNvPr>
            <p:cNvSpPr/>
            <p:nvPr/>
          </p:nvSpPr>
          <p:spPr>
            <a:xfrm>
              <a:off x="6005725" y="2504325"/>
              <a:ext cx="194025" cy="156475"/>
            </a:xfrm>
            <a:custGeom>
              <a:avLst/>
              <a:gdLst/>
              <a:ahLst/>
              <a:cxnLst/>
              <a:rect l="l" t="t" r="r" b="b"/>
              <a:pathLst>
                <a:path w="7761" h="6259" extrusionOk="0">
                  <a:moveTo>
                    <a:pt x="3454" y="0"/>
                  </a:moveTo>
                  <a:cubicBezTo>
                    <a:pt x="3001" y="0"/>
                    <a:pt x="2551" y="163"/>
                    <a:pt x="2136" y="532"/>
                  </a:cubicBezTo>
                  <a:cubicBezTo>
                    <a:pt x="1" y="2437"/>
                    <a:pt x="2032" y="4445"/>
                    <a:pt x="3398" y="5352"/>
                  </a:cubicBezTo>
                  <a:cubicBezTo>
                    <a:pt x="4374" y="6006"/>
                    <a:pt x="6853" y="6259"/>
                    <a:pt x="6853" y="6259"/>
                  </a:cubicBezTo>
                  <a:cubicBezTo>
                    <a:pt x="7760" y="3546"/>
                    <a:pt x="5570" y="0"/>
                    <a:pt x="345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030;p37">
              <a:extLst>
                <a:ext uri="{FF2B5EF4-FFF2-40B4-BE49-F238E27FC236}">
                  <a16:creationId xmlns:a16="http://schemas.microsoft.com/office/drawing/2014/main" id="{48063649-A514-4C91-81EE-9AEE84A2338B}"/>
                </a:ext>
              </a:extLst>
            </p:cNvPr>
            <p:cNvSpPr/>
            <p:nvPr/>
          </p:nvSpPr>
          <p:spPr>
            <a:xfrm>
              <a:off x="6197975" y="2535675"/>
              <a:ext cx="132875" cy="111925"/>
            </a:xfrm>
            <a:custGeom>
              <a:avLst/>
              <a:gdLst/>
              <a:ahLst/>
              <a:cxnLst/>
              <a:rect l="l" t="t" r="r" b="b"/>
              <a:pathLst>
                <a:path w="5315" h="4477" extrusionOk="0">
                  <a:moveTo>
                    <a:pt x="2847" y="1"/>
                  </a:moveTo>
                  <a:cubicBezTo>
                    <a:pt x="2847" y="1"/>
                    <a:pt x="1573" y="1619"/>
                    <a:pt x="1573" y="1619"/>
                  </a:cubicBezTo>
                  <a:cubicBezTo>
                    <a:pt x="1562" y="1619"/>
                    <a:pt x="1" y="253"/>
                    <a:pt x="1" y="253"/>
                  </a:cubicBezTo>
                  <a:lnTo>
                    <a:pt x="1" y="253"/>
                  </a:lnTo>
                  <a:lnTo>
                    <a:pt x="620" y="4006"/>
                  </a:lnTo>
                  <a:lnTo>
                    <a:pt x="4121" y="4477"/>
                  </a:lnTo>
                  <a:lnTo>
                    <a:pt x="5315" y="1424"/>
                  </a:lnTo>
                  <a:lnTo>
                    <a:pt x="3467" y="1917"/>
                  </a:lnTo>
                  <a:lnTo>
                    <a:pt x="284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" name="Google Shape;1012;p37">
            <a:extLst>
              <a:ext uri="{FF2B5EF4-FFF2-40B4-BE49-F238E27FC236}">
                <a16:creationId xmlns:a16="http://schemas.microsoft.com/office/drawing/2014/main" id="{DD17B01B-55F7-4AB1-BAC9-5FF2B52D8E57}"/>
              </a:ext>
            </a:extLst>
          </p:cNvPr>
          <p:cNvGrpSpPr/>
          <p:nvPr/>
        </p:nvGrpSpPr>
        <p:grpSpPr>
          <a:xfrm flipH="1">
            <a:off x="2778819" y="1205273"/>
            <a:ext cx="672714" cy="574158"/>
            <a:chOff x="5949775" y="2481625"/>
            <a:chExt cx="407775" cy="445825"/>
          </a:xfrm>
        </p:grpSpPr>
        <p:sp>
          <p:nvSpPr>
            <p:cNvPr id="50" name="Google Shape;1013;p37">
              <a:extLst>
                <a:ext uri="{FF2B5EF4-FFF2-40B4-BE49-F238E27FC236}">
                  <a16:creationId xmlns:a16="http://schemas.microsoft.com/office/drawing/2014/main" id="{D0E4B887-4E22-445A-862E-A2AA81EB19BE}"/>
                </a:ext>
              </a:extLst>
            </p:cNvPr>
            <p:cNvSpPr/>
            <p:nvPr/>
          </p:nvSpPr>
          <p:spPr>
            <a:xfrm>
              <a:off x="5949775" y="2746875"/>
              <a:ext cx="72925" cy="42200"/>
            </a:xfrm>
            <a:custGeom>
              <a:avLst/>
              <a:gdLst/>
              <a:ahLst/>
              <a:cxnLst/>
              <a:rect l="l" t="t" r="r" b="b"/>
              <a:pathLst>
                <a:path w="2917" h="1688" extrusionOk="0">
                  <a:moveTo>
                    <a:pt x="2916" y="0"/>
                  </a:moveTo>
                  <a:lnTo>
                    <a:pt x="1" y="849"/>
                  </a:lnTo>
                  <a:lnTo>
                    <a:pt x="2916" y="1687"/>
                  </a:lnTo>
                  <a:lnTo>
                    <a:pt x="291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014;p37">
              <a:extLst>
                <a:ext uri="{FF2B5EF4-FFF2-40B4-BE49-F238E27FC236}">
                  <a16:creationId xmlns:a16="http://schemas.microsoft.com/office/drawing/2014/main" id="{BBEF03EC-E5FF-4250-8656-E0870CA7EB4D}"/>
                </a:ext>
              </a:extLst>
            </p:cNvPr>
            <p:cNvSpPr/>
            <p:nvPr/>
          </p:nvSpPr>
          <p:spPr>
            <a:xfrm>
              <a:off x="6061400" y="2481625"/>
              <a:ext cx="176625" cy="179175"/>
            </a:xfrm>
            <a:custGeom>
              <a:avLst/>
              <a:gdLst/>
              <a:ahLst/>
              <a:cxnLst/>
              <a:rect l="l" t="t" r="r" b="b"/>
              <a:pathLst>
                <a:path w="7065" h="7167" extrusionOk="0">
                  <a:moveTo>
                    <a:pt x="3451" y="1"/>
                  </a:moveTo>
                  <a:cubicBezTo>
                    <a:pt x="3204" y="1"/>
                    <a:pt x="2945" y="49"/>
                    <a:pt x="2675" y="154"/>
                  </a:cubicBezTo>
                  <a:cubicBezTo>
                    <a:pt x="1" y="1187"/>
                    <a:pt x="1206" y="3781"/>
                    <a:pt x="2158" y="5112"/>
                  </a:cubicBezTo>
                  <a:cubicBezTo>
                    <a:pt x="2858" y="6065"/>
                    <a:pt x="5085" y="7167"/>
                    <a:pt x="5085" y="7167"/>
                  </a:cubicBezTo>
                  <a:cubicBezTo>
                    <a:pt x="7064" y="4719"/>
                    <a:pt x="5876" y="1"/>
                    <a:pt x="345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015;p37">
              <a:extLst>
                <a:ext uri="{FF2B5EF4-FFF2-40B4-BE49-F238E27FC236}">
                  <a16:creationId xmlns:a16="http://schemas.microsoft.com/office/drawing/2014/main" id="{500802F3-D531-4093-8374-D90DAFF96171}"/>
                </a:ext>
              </a:extLst>
            </p:cNvPr>
            <p:cNvSpPr/>
            <p:nvPr/>
          </p:nvSpPr>
          <p:spPr>
            <a:xfrm>
              <a:off x="6060875" y="2857825"/>
              <a:ext cx="34425" cy="62000"/>
            </a:xfrm>
            <a:custGeom>
              <a:avLst/>
              <a:gdLst/>
              <a:ahLst/>
              <a:cxnLst/>
              <a:rect l="l" t="t" r="r" b="b"/>
              <a:pathLst>
                <a:path w="1377" h="2480" extrusionOk="0">
                  <a:moveTo>
                    <a:pt x="954" y="0"/>
                  </a:moveTo>
                  <a:cubicBezTo>
                    <a:pt x="814" y="0"/>
                    <a:pt x="670" y="71"/>
                    <a:pt x="607" y="233"/>
                  </a:cubicBezTo>
                  <a:cubicBezTo>
                    <a:pt x="377" y="819"/>
                    <a:pt x="182" y="1427"/>
                    <a:pt x="56" y="2047"/>
                  </a:cubicBezTo>
                  <a:cubicBezTo>
                    <a:pt x="1" y="2309"/>
                    <a:pt x="219" y="2480"/>
                    <a:pt x="422" y="2480"/>
                  </a:cubicBezTo>
                  <a:cubicBezTo>
                    <a:pt x="557" y="2480"/>
                    <a:pt x="685" y="2404"/>
                    <a:pt x="722" y="2230"/>
                  </a:cubicBezTo>
                  <a:cubicBezTo>
                    <a:pt x="859" y="1611"/>
                    <a:pt x="1043" y="1002"/>
                    <a:pt x="1273" y="417"/>
                  </a:cubicBezTo>
                  <a:cubicBezTo>
                    <a:pt x="1377" y="166"/>
                    <a:pt x="1169" y="0"/>
                    <a:pt x="95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016;p37">
              <a:extLst>
                <a:ext uri="{FF2B5EF4-FFF2-40B4-BE49-F238E27FC236}">
                  <a16:creationId xmlns:a16="http://schemas.microsoft.com/office/drawing/2014/main" id="{FA85220D-DC9A-407D-912C-983852C7CB3B}"/>
                </a:ext>
              </a:extLst>
            </p:cNvPr>
            <p:cNvSpPr/>
            <p:nvPr/>
          </p:nvSpPr>
          <p:spPr>
            <a:xfrm>
              <a:off x="6123225" y="2865225"/>
              <a:ext cx="20400" cy="62225"/>
            </a:xfrm>
            <a:custGeom>
              <a:avLst/>
              <a:gdLst/>
              <a:ahLst/>
              <a:cxnLst/>
              <a:rect l="l" t="t" r="r" b="b"/>
              <a:pathLst>
                <a:path w="816" h="2489" extrusionOk="0">
                  <a:moveTo>
                    <a:pt x="473" y="0"/>
                  </a:moveTo>
                  <a:cubicBezTo>
                    <a:pt x="299" y="0"/>
                    <a:pt x="121" y="109"/>
                    <a:pt x="110" y="327"/>
                  </a:cubicBezTo>
                  <a:cubicBezTo>
                    <a:pt x="87" y="936"/>
                    <a:pt x="53" y="1544"/>
                    <a:pt x="18" y="2152"/>
                  </a:cubicBezTo>
                  <a:cubicBezTo>
                    <a:pt x="1" y="2376"/>
                    <a:pt x="164" y="2488"/>
                    <a:pt x="337" y="2488"/>
                  </a:cubicBezTo>
                  <a:cubicBezTo>
                    <a:pt x="509" y="2488"/>
                    <a:pt x="690" y="2376"/>
                    <a:pt x="707" y="2152"/>
                  </a:cubicBezTo>
                  <a:cubicBezTo>
                    <a:pt x="741" y="1544"/>
                    <a:pt x="776" y="936"/>
                    <a:pt x="810" y="327"/>
                  </a:cubicBezTo>
                  <a:cubicBezTo>
                    <a:pt x="816" y="109"/>
                    <a:pt x="646" y="0"/>
                    <a:pt x="47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017;p37">
              <a:extLst>
                <a:ext uri="{FF2B5EF4-FFF2-40B4-BE49-F238E27FC236}">
                  <a16:creationId xmlns:a16="http://schemas.microsoft.com/office/drawing/2014/main" id="{A34A820A-EDE7-4DA5-9DF6-283539CAF0A8}"/>
                </a:ext>
              </a:extLst>
            </p:cNvPr>
            <p:cNvSpPr/>
            <p:nvPr/>
          </p:nvSpPr>
          <p:spPr>
            <a:xfrm>
              <a:off x="6197975" y="2865225"/>
              <a:ext cx="24825" cy="62125"/>
            </a:xfrm>
            <a:custGeom>
              <a:avLst/>
              <a:gdLst/>
              <a:ahLst/>
              <a:cxnLst/>
              <a:rect l="l" t="t" r="r" b="b"/>
              <a:pathLst>
                <a:path w="993" h="2485" extrusionOk="0">
                  <a:moveTo>
                    <a:pt x="344" y="0"/>
                  </a:moveTo>
                  <a:cubicBezTo>
                    <a:pt x="170" y="0"/>
                    <a:pt x="1" y="109"/>
                    <a:pt x="12" y="327"/>
                  </a:cubicBezTo>
                  <a:cubicBezTo>
                    <a:pt x="35" y="970"/>
                    <a:pt x="127" y="1613"/>
                    <a:pt x="265" y="2244"/>
                  </a:cubicBezTo>
                  <a:cubicBezTo>
                    <a:pt x="305" y="2412"/>
                    <a:pt x="434" y="2485"/>
                    <a:pt x="568" y="2485"/>
                  </a:cubicBezTo>
                  <a:cubicBezTo>
                    <a:pt x="774" y="2485"/>
                    <a:pt x="993" y="2313"/>
                    <a:pt x="930" y="2049"/>
                  </a:cubicBezTo>
                  <a:cubicBezTo>
                    <a:pt x="804" y="1487"/>
                    <a:pt x="724" y="913"/>
                    <a:pt x="701" y="327"/>
                  </a:cubicBezTo>
                  <a:cubicBezTo>
                    <a:pt x="695" y="109"/>
                    <a:pt x="517" y="0"/>
                    <a:pt x="34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018;p37">
              <a:extLst>
                <a:ext uri="{FF2B5EF4-FFF2-40B4-BE49-F238E27FC236}">
                  <a16:creationId xmlns:a16="http://schemas.microsoft.com/office/drawing/2014/main" id="{06837756-4043-44DE-B64B-928B0DEA0332}"/>
                </a:ext>
              </a:extLst>
            </p:cNvPr>
            <p:cNvSpPr/>
            <p:nvPr/>
          </p:nvSpPr>
          <p:spPr>
            <a:xfrm>
              <a:off x="6246675" y="2860325"/>
              <a:ext cx="35175" cy="56050"/>
            </a:xfrm>
            <a:custGeom>
              <a:avLst/>
              <a:gdLst/>
              <a:ahLst/>
              <a:cxnLst/>
              <a:rect l="l" t="t" r="r" b="b"/>
              <a:pathLst>
                <a:path w="1407" h="2242" extrusionOk="0">
                  <a:moveTo>
                    <a:pt x="465" y="0"/>
                  </a:moveTo>
                  <a:cubicBezTo>
                    <a:pt x="244" y="0"/>
                    <a:pt x="1" y="252"/>
                    <a:pt x="119" y="535"/>
                  </a:cubicBezTo>
                  <a:cubicBezTo>
                    <a:pt x="325" y="1006"/>
                    <a:pt x="509" y="1499"/>
                    <a:pt x="658" y="1993"/>
                  </a:cubicBezTo>
                  <a:cubicBezTo>
                    <a:pt x="708" y="2167"/>
                    <a:pt x="847" y="2242"/>
                    <a:pt x="986" y="2242"/>
                  </a:cubicBezTo>
                  <a:cubicBezTo>
                    <a:pt x="1195" y="2242"/>
                    <a:pt x="1407" y="2071"/>
                    <a:pt x="1324" y="1809"/>
                  </a:cubicBezTo>
                  <a:cubicBezTo>
                    <a:pt x="1152" y="1258"/>
                    <a:pt x="956" y="707"/>
                    <a:pt x="715" y="179"/>
                  </a:cubicBezTo>
                  <a:cubicBezTo>
                    <a:pt x="661" y="53"/>
                    <a:pt x="565" y="0"/>
                    <a:pt x="46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019;p37">
              <a:extLst>
                <a:ext uri="{FF2B5EF4-FFF2-40B4-BE49-F238E27FC236}">
                  <a16:creationId xmlns:a16="http://schemas.microsoft.com/office/drawing/2014/main" id="{75EFB93B-C613-46F2-8E34-DD8B1B9AD415}"/>
                </a:ext>
              </a:extLst>
            </p:cNvPr>
            <p:cNvSpPr/>
            <p:nvPr/>
          </p:nvSpPr>
          <p:spPr>
            <a:xfrm>
              <a:off x="6096700" y="2834375"/>
              <a:ext cx="76625" cy="48225"/>
            </a:xfrm>
            <a:custGeom>
              <a:avLst/>
              <a:gdLst/>
              <a:ahLst/>
              <a:cxnLst/>
              <a:rect l="l" t="t" r="r" b="b"/>
              <a:pathLst>
                <a:path w="3065" h="1929" extrusionOk="0">
                  <a:moveTo>
                    <a:pt x="0" y="1"/>
                  </a:moveTo>
                  <a:lnTo>
                    <a:pt x="0" y="1"/>
                  </a:lnTo>
                  <a:cubicBezTo>
                    <a:pt x="126" y="586"/>
                    <a:pt x="299" y="1171"/>
                    <a:pt x="494" y="1734"/>
                  </a:cubicBezTo>
                  <a:cubicBezTo>
                    <a:pt x="953" y="1871"/>
                    <a:pt x="1423" y="1929"/>
                    <a:pt x="1894" y="1929"/>
                  </a:cubicBezTo>
                  <a:lnTo>
                    <a:pt x="3065" y="1929"/>
                  </a:lnTo>
                  <a:cubicBezTo>
                    <a:pt x="2881" y="1401"/>
                    <a:pt x="2743" y="873"/>
                    <a:pt x="2629" y="322"/>
                  </a:cubicBezTo>
                  <a:cubicBezTo>
                    <a:pt x="1745" y="288"/>
                    <a:pt x="873" y="173"/>
                    <a:pt x="0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1020;p37">
              <a:extLst>
                <a:ext uri="{FF2B5EF4-FFF2-40B4-BE49-F238E27FC236}">
                  <a16:creationId xmlns:a16="http://schemas.microsoft.com/office/drawing/2014/main" id="{47E2F55A-486E-44D8-8765-52837042A95D}"/>
                </a:ext>
              </a:extLst>
            </p:cNvPr>
            <p:cNvSpPr/>
            <p:nvPr/>
          </p:nvSpPr>
          <p:spPr>
            <a:xfrm>
              <a:off x="6081200" y="2625200"/>
              <a:ext cx="88975" cy="217225"/>
            </a:xfrm>
            <a:custGeom>
              <a:avLst/>
              <a:gdLst/>
              <a:ahLst/>
              <a:cxnLst/>
              <a:rect l="l" t="t" r="r" b="b"/>
              <a:pathLst>
                <a:path w="3559" h="8689" extrusionOk="0">
                  <a:moveTo>
                    <a:pt x="2514" y="1"/>
                  </a:moveTo>
                  <a:cubicBezTo>
                    <a:pt x="2009" y="1"/>
                    <a:pt x="1493" y="81"/>
                    <a:pt x="1010" y="230"/>
                  </a:cubicBezTo>
                  <a:cubicBezTo>
                    <a:pt x="138" y="2859"/>
                    <a:pt x="0" y="5670"/>
                    <a:pt x="609" y="8368"/>
                  </a:cubicBezTo>
                  <a:cubicBezTo>
                    <a:pt x="1481" y="8540"/>
                    <a:pt x="2365" y="8655"/>
                    <a:pt x="3249" y="8689"/>
                  </a:cubicBezTo>
                  <a:cubicBezTo>
                    <a:pt x="2663" y="5889"/>
                    <a:pt x="2916" y="2847"/>
                    <a:pt x="3558" y="1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021;p37">
              <a:extLst>
                <a:ext uri="{FF2B5EF4-FFF2-40B4-BE49-F238E27FC236}">
                  <a16:creationId xmlns:a16="http://schemas.microsoft.com/office/drawing/2014/main" id="{AF4E03E9-12C9-4FD9-8EB3-4A285FE05158}"/>
                </a:ext>
              </a:extLst>
            </p:cNvPr>
            <p:cNvSpPr/>
            <p:nvPr/>
          </p:nvSpPr>
          <p:spPr>
            <a:xfrm>
              <a:off x="6031550" y="2816025"/>
              <a:ext cx="77500" cy="61700"/>
            </a:xfrm>
            <a:custGeom>
              <a:avLst/>
              <a:gdLst/>
              <a:ahLst/>
              <a:cxnLst/>
              <a:rect l="l" t="t" r="r" b="b"/>
              <a:pathLst>
                <a:path w="3100" h="2468" extrusionOk="0">
                  <a:moveTo>
                    <a:pt x="1" y="0"/>
                  </a:moveTo>
                  <a:cubicBezTo>
                    <a:pt x="667" y="1205"/>
                    <a:pt x="1780" y="2089"/>
                    <a:pt x="3100" y="2468"/>
                  </a:cubicBezTo>
                  <a:cubicBezTo>
                    <a:pt x="2893" y="1905"/>
                    <a:pt x="2732" y="1320"/>
                    <a:pt x="2595" y="735"/>
                  </a:cubicBezTo>
                  <a:cubicBezTo>
                    <a:pt x="1711" y="562"/>
                    <a:pt x="850" y="31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022;p37">
              <a:extLst>
                <a:ext uri="{FF2B5EF4-FFF2-40B4-BE49-F238E27FC236}">
                  <a16:creationId xmlns:a16="http://schemas.microsoft.com/office/drawing/2014/main" id="{841F03F3-8E8D-43BB-AB12-C8E868F20BFB}"/>
                </a:ext>
              </a:extLst>
            </p:cNvPr>
            <p:cNvSpPr/>
            <p:nvPr/>
          </p:nvSpPr>
          <p:spPr>
            <a:xfrm>
              <a:off x="6015500" y="2630950"/>
              <a:ext cx="90975" cy="203450"/>
            </a:xfrm>
            <a:custGeom>
              <a:avLst/>
              <a:gdLst/>
              <a:ahLst/>
              <a:cxnLst/>
              <a:rect l="l" t="t" r="r" b="b"/>
              <a:pathLst>
                <a:path w="3639" h="8138" extrusionOk="0">
                  <a:moveTo>
                    <a:pt x="3638" y="0"/>
                  </a:moveTo>
                  <a:lnTo>
                    <a:pt x="3638" y="0"/>
                  </a:lnTo>
                  <a:cubicBezTo>
                    <a:pt x="1481" y="677"/>
                    <a:pt x="0" y="2663"/>
                    <a:pt x="0" y="4924"/>
                  </a:cubicBezTo>
                  <a:cubicBezTo>
                    <a:pt x="0" y="5796"/>
                    <a:pt x="218" y="6646"/>
                    <a:pt x="643" y="7403"/>
                  </a:cubicBezTo>
                  <a:cubicBezTo>
                    <a:pt x="1492" y="7713"/>
                    <a:pt x="2353" y="7965"/>
                    <a:pt x="3237" y="8138"/>
                  </a:cubicBezTo>
                  <a:cubicBezTo>
                    <a:pt x="2628" y="5440"/>
                    <a:pt x="2766" y="2629"/>
                    <a:pt x="363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023;p37">
              <a:extLst>
                <a:ext uri="{FF2B5EF4-FFF2-40B4-BE49-F238E27FC236}">
                  <a16:creationId xmlns:a16="http://schemas.microsoft.com/office/drawing/2014/main" id="{B34B4E2A-FE8B-4909-917D-C4A4A3199D75}"/>
                </a:ext>
              </a:extLst>
            </p:cNvPr>
            <p:cNvSpPr/>
            <p:nvPr/>
          </p:nvSpPr>
          <p:spPr>
            <a:xfrm>
              <a:off x="6162400" y="2838400"/>
              <a:ext cx="86400" cy="44200"/>
            </a:xfrm>
            <a:custGeom>
              <a:avLst/>
              <a:gdLst/>
              <a:ahLst/>
              <a:cxnLst/>
              <a:rect l="l" t="t" r="r" b="b"/>
              <a:pathLst>
                <a:path w="3456" h="1768" extrusionOk="0">
                  <a:moveTo>
                    <a:pt x="3019" y="0"/>
                  </a:moveTo>
                  <a:cubicBezTo>
                    <a:pt x="2263" y="122"/>
                    <a:pt x="1500" y="178"/>
                    <a:pt x="736" y="178"/>
                  </a:cubicBezTo>
                  <a:cubicBezTo>
                    <a:pt x="491" y="178"/>
                    <a:pt x="246" y="172"/>
                    <a:pt x="1" y="161"/>
                  </a:cubicBezTo>
                  <a:lnTo>
                    <a:pt x="1" y="161"/>
                  </a:lnTo>
                  <a:cubicBezTo>
                    <a:pt x="104" y="712"/>
                    <a:pt x="253" y="1240"/>
                    <a:pt x="425" y="1768"/>
                  </a:cubicBezTo>
                  <a:lnTo>
                    <a:pt x="2652" y="1768"/>
                  </a:lnTo>
                  <a:cubicBezTo>
                    <a:pt x="2916" y="1768"/>
                    <a:pt x="3191" y="1756"/>
                    <a:pt x="3455" y="1710"/>
                  </a:cubicBezTo>
                  <a:cubicBezTo>
                    <a:pt x="3283" y="1148"/>
                    <a:pt x="3145" y="574"/>
                    <a:pt x="301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024;p37">
              <a:extLst>
                <a:ext uri="{FF2B5EF4-FFF2-40B4-BE49-F238E27FC236}">
                  <a16:creationId xmlns:a16="http://schemas.microsoft.com/office/drawing/2014/main" id="{9B4DCFA1-EF23-406E-9974-8A6F379365C6}"/>
                </a:ext>
              </a:extLst>
            </p:cNvPr>
            <p:cNvSpPr/>
            <p:nvPr/>
          </p:nvSpPr>
          <p:spPr>
            <a:xfrm>
              <a:off x="6147775" y="2625200"/>
              <a:ext cx="93850" cy="217650"/>
            </a:xfrm>
            <a:custGeom>
              <a:avLst/>
              <a:gdLst/>
              <a:ahLst/>
              <a:cxnLst/>
              <a:rect l="l" t="t" r="r" b="b"/>
              <a:pathLst>
                <a:path w="3754" h="8706" extrusionOk="0">
                  <a:moveTo>
                    <a:pt x="884" y="1"/>
                  </a:moveTo>
                  <a:cubicBezTo>
                    <a:pt x="253" y="2836"/>
                    <a:pt x="0" y="5889"/>
                    <a:pt x="574" y="8689"/>
                  </a:cubicBezTo>
                  <a:cubicBezTo>
                    <a:pt x="822" y="8700"/>
                    <a:pt x="1069" y="8706"/>
                    <a:pt x="1316" y="8706"/>
                  </a:cubicBezTo>
                  <a:cubicBezTo>
                    <a:pt x="2086" y="8706"/>
                    <a:pt x="2851" y="8650"/>
                    <a:pt x="3616" y="8528"/>
                  </a:cubicBezTo>
                  <a:cubicBezTo>
                    <a:pt x="3019" y="5739"/>
                    <a:pt x="2973" y="2847"/>
                    <a:pt x="3753" y="35"/>
                  </a:cubicBezTo>
                  <a:cubicBezTo>
                    <a:pt x="3581" y="12"/>
                    <a:pt x="3409" y="1"/>
                    <a:pt x="323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025;p37">
              <a:extLst>
                <a:ext uri="{FF2B5EF4-FFF2-40B4-BE49-F238E27FC236}">
                  <a16:creationId xmlns:a16="http://schemas.microsoft.com/office/drawing/2014/main" id="{F8C59EC4-C3C2-48BD-88F0-3B600DF29870}"/>
                </a:ext>
              </a:extLst>
            </p:cNvPr>
            <p:cNvSpPr/>
            <p:nvPr/>
          </p:nvSpPr>
          <p:spPr>
            <a:xfrm>
              <a:off x="6222075" y="2626075"/>
              <a:ext cx="135475" cy="212350"/>
            </a:xfrm>
            <a:custGeom>
              <a:avLst/>
              <a:gdLst/>
              <a:ahLst/>
              <a:cxnLst/>
              <a:rect l="l" t="t" r="r" b="b"/>
              <a:pathLst>
                <a:path w="5419" h="8494" extrusionOk="0">
                  <a:moveTo>
                    <a:pt x="793" y="0"/>
                  </a:moveTo>
                  <a:cubicBezTo>
                    <a:pt x="1" y="2812"/>
                    <a:pt x="47" y="5704"/>
                    <a:pt x="644" y="8493"/>
                  </a:cubicBezTo>
                  <a:cubicBezTo>
                    <a:pt x="2285" y="8241"/>
                    <a:pt x="3834" y="7690"/>
                    <a:pt x="5131" y="6795"/>
                  </a:cubicBezTo>
                  <a:cubicBezTo>
                    <a:pt x="5326" y="6255"/>
                    <a:pt x="5418" y="5693"/>
                    <a:pt x="5418" y="5119"/>
                  </a:cubicBezTo>
                  <a:cubicBezTo>
                    <a:pt x="5407" y="2479"/>
                    <a:pt x="3410" y="264"/>
                    <a:pt x="793" y="0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1026;p37">
              <a:extLst>
                <a:ext uri="{FF2B5EF4-FFF2-40B4-BE49-F238E27FC236}">
                  <a16:creationId xmlns:a16="http://schemas.microsoft.com/office/drawing/2014/main" id="{E379A8A2-62B9-494A-9B4B-531711264653}"/>
                </a:ext>
              </a:extLst>
            </p:cNvPr>
            <p:cNvSpPr/>
            <p:nvPr/>
          </p:nvSpPr>
          <p:spPr>
            <a:xfrm>
              <a:off x="6238150" y="2795925"/>
              <a:ext cx="112225" cy="85250"/>
            </a:xfrm>
            <a:custGeom>
              <a:avLst/>
              <a:gdLst/>
              <a:ahLst/>
              <a:cxnLst/>
              <a:rect l="l" t="t" r="r" b="b"/>
              <a:pathLst>
                <a:path w="4489" h="3410" extrusionOk="0">
                  <a:moveTo>
                    <a:pt x="4488" y="1"/>
                  </a:moveTo>
                  <a:lnTo>
                    <a:pt x="4488" y="1"/>
                  </a:lnTo>
                  <a:cubicBezTo>
                    <a:pt x="3180" y="896"/>
                    <a:pt x="1630" y="1447"/>
                    <a:pt x="1" y="1699"/>
                  </a:cubicBezTo>
                  <a:cubicBezTo>
                    <a:pt x="115" y="2273"/>
                    <a:pt x="265" y="2847"/>
                    <a:pt x="425" y="3409"/>
                  </a:cubicBezTo>
                  <a:cubicBezTo>
                    <a:pt x="2307" y="3099"/>
                    <a:pt x="3857" y="1803"/>
                    <a:pt x="4488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1027;p37">
              <a:extLst>
                <a:ext uri="{FF2B5EF4-FFF2-40B4-BE49-F238E27FC236}">
                  <a16:creationId xmlns:a16="http://schemas.microsoft.com/office/drawing/2014/main" id="{F49ABB3E-54E2-43AA-AA17-9E391FAD81C3}"/>
                </a:ext>
              </a:extLst>
            </p:cNvPr>
            <p:cNvSpPr/>
            <p:nvPr/>
          </p:nvSpPr>
          <p:spPr>
            <a:xfrm>
              <a:off x="6284050" y="2722175"/>
              <a:ext cx="29300" cy="24900"/>
            </a:xfrm>
            <a:custGeom>
              <a:avLst/>
              <a:gdLst/>
              <a:ahLst/>
              <a:cxnLst/>
              <a:rect l="l" t="t" r="r" b="b"/>
              <a:pathLst>
                <a:path w="1172" h="996" extrusionOk="0">
                  <a:moveTo>
                    <a:pt x="667" y="1"/>
                  </a:moveTo>
                  <a:cubicBezTo>
                    <a:pt x="230" y="1"/>
                    <a:pt x="1" y="529"/>
                    <a:pt x="322" y="850"/>
                  </a:cubicBezTo>
                  <a:cubicBezTo>
                    <a:pt x="422" y="950"/>
                    <a:pt x="546" y="995"/>
                    <a:pt x="668" y="995"/>
                  </a:cubicBezTo>
                  <a:cubicBezTo>
                    <a:pt x="924" y="995"/>
                    <a:pt x="1172" y="798"/>
                    <a:pt x="1172" y="495"/>
                  </a:cubicBezTo>
                  <a:cubicBezTo>
                    <a:pt x="1172" y="219"/>
                    <a:pt x="942" y="1"/>
                    <a:pt x="66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1028;p37">
              <a:extLst>
                <a:ext uri="{FF2B5EF4-FFF2-40B4-BE49-F238E27FC236}">
                  <a16:creationId xmlns:a16="http://schemas.microsoft.com/office/drawing/2014/main" id="{436DDC0A-DF27-40AC-ADA0-D8D3B1258A14}"/>
                </a:ext>
              </a:extLst>
            </p:cNvPr>
            <p:cNvSpPr/>
            <p:nvPr/>
          </p:nvSpPr>
          <p:spPr>
            <a:xfrm>
              <a:off x="6256525" y="2757775"/>
              <a:ext cx="68300" cy="58400"/>
            </a:xfrm>
            <a:custGeom>
              <a:avLst/>
              <a:gdLst/>
              <a:ahLst/>
              <a:cxnLst/>
              <a:rect l="l" t="t" r="r" b="b"/>
              <a:pathLst>
                <a:path w="2732" h="2336" extrusionOk="0">
                  <a:moveTo>
                    <a:pt x="1561" y="0"/>
                  </a:moveTo>
                  <a:cubicBezTo>
                    <a:pt x="528" y="0"/>
                    <a:pt x="0" y="1251"/>
                    <a:pt x="735" y="1986"/>
                  </a:cubicBezTo>
                  <a:cubicBezTo>
                    <a:pt x="976" y="2227"/>
                    <a:pt x="1271" y="2335"/>
                    <a:pt x="1559" y="2335"/>
                  </a:cubicBezTo>
                  <a:cubicBezTo>
                    <a:pt x="2160" y="2335"/>
                    <a:pt x="2732" y="1865"/>
                    <a:pt x="2732" y="1159"/>
                  </a:cubicBezTo>
                  <a:cubicBezTo>
                    <a:pt x="2732" y="517"/>
                    <a:pt x="2215" y="0"/>
                    <a:pt x="1561" y="0"/>
                  </a:cubicBezTo>
                  <a:close/>
                </a:path>
              </a:pathLst>
            </a:custGeom>
            <a:solidFill>
              <a:srgbClr val="F78F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1029;p37">
              <a:extLst>
                <a:ext uri="{FF2B5EF4-FFF2-40B4-BE49-F238E27FC236}">
                  <a16:creationId xmlns:a16="http://schemas.microsoft.com/office/drawing/2014/main" id="{AE714D3E-D148-4095-9BBD-6C31E10B8BFA}"/>
                </a:ext>
              </a:extLst>
            </p:cNvPr>
            <p:cNvSpPr/>
            <p:nvPr/>
          </p:nvSpPr>
          <p:spPr>
            <a:xfrm>
              <a:off x="6005725" y="2504325"/>
              <a:ext cx="194025" cy="156475"/>
            </a:xfrm>
            <a:custGeom>
              <a:avLst/>
              <a:gdLst/>
              <a:ahLst/>
              <a:cxnLst/>
              <a:rect l="l" t="t" r="r" b="b"/>
              <a:pathLst>
                <a:path w="7761" h="6259" extrusionOk="0">
                  <a:moveTo>
                    <a:pt x="3454" y="0"/>
                  </a:moveTo>
                  <a:cubicBezTo>
                    <a:pt x="3001" y="0"/>
                    <a:pt x="2551" y="163"/>
                    <a:pt x="2136" y="532"/>
                  </a:cubicBezTo>
                  <a:cubicBezTo>
                    <a:pt x="1" y="2437"/>
                    <a:pt x="2032" y="4445"/>
                    <a:pt x="3398" y="5352"/>
                  </a:cubicBezTo>
                  <a:cubicBezTo>
                    <a:pt x="4374" y="6006"/>
                    <a:pt x="6853" y="6259"/>
                    <a:pt x="6853" y="6259"/>
                  </a:cubicBezTo>
                  <a:cubicBezTo>
                    <a:pt x="7760" y="3546"/>
                    <a:pt x="5570" y="0"/>
                    <a:pt x="345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1030;p37">
              <a:extLst>
                <a:ext uri="{FF2B5EF4-FFF2-40B4-BE49-F238E27FC236}">
                  <a16:creationId xmlns:a16="http://schemas.microsoft.com/office/drawing/2014/main" id="{7BFE2EAA-B01C-41A6-8DC8-32970B88ED16}"/>
                </a:ext>
              </a:extLst>
            </p:cNvPr>
            <p:cNvSpPr/>
            <p:nvPr/>
          </p:nvSpPr>
          <p:spPr>
            <a:xfrm>
              <a:off x="6197975" y="2535675"/>
              <a:ext cx="132875" cy="111925"/>
            </a:xfrm>
            <a:custGeom>
              <a:avLst/>
              <a:gdLst/>
              <a:ahLst/>
              <a:cxnLst/>
              <a:rect l="l" t="t" r="r" b="b"/>
              <a:pathLst>
                <a:path w="5315" h="4477" extrusionOk="0">
                  <a:moveTo>
                    <a:pt x="2847" y="1"/>
                  </a:moveTo>
                  <a:cubicBezTo>
                    <a:pt x="2847" y="1"/>
                    <a:pt x="1573" y="1619"/>
                    <a:pt x="1573" y="1619"/>
                  </a:cubicBezTo>
                  <a:cubicBezTo>
                    <a:pt x="1562" y="1619"/>
                    <a:pt x="1" y="253"/>
                    <a:pt x="1" y="253"/>
                  </a:cubicBezTo>
                  <a:lnTo>
                    <a:pt x="1" y="253"/>
                  </a:lnTo>
                  <a:lnTo>
                    <a:pt x="620" y="4006"/>
                  </a:lnTo>
                  <a:lnTo>
                    <a:pt x="4121" y="4477"/>
                  </a:lnTo>
                  <a:lnTo>
                    <a:pt x="5315" y="1424"/>
                  </a:lnTo>
                  <a:lnTo>
                    <a:pt x="3467" y="1917"/>
                  </a:lnTo>
                  <a:lnTo>
                    <a:pt x="284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8" name="Google Shape;1012;p37">
            <a:extLst>
              <a:ext uri="{FF2B5EF4-FFF2-40B4-BE49-F238E27FC236}">
                <a16:creationId xmlns:a16="http://schemas.microsoft.com/office/drawing/2014/main" id="{70CE21BE-9605-44E8-88E6-31D851B184C5}"/>
              </a:ext>
            </a:extLst>
          </p:cNvPr>
          <p:cNvGrpSpPr/>
          <p:nvPr/>
        </p:nvGrpSpPr>
        <p:grpSpPr>
          <a:xfrm flipH="1">
            <a:off x="3698770" y="1205273"/>
            <a:ext cx="672714" cy="574158"/>
            <a:chOff x="5949775" y="2481625"/>
            <a:chExt cx="407775" cy="445825"/>
          </a:xfrm>
        </p:grpSpPr>
        <p:sp>
          <p:nvSpPr>
            <p:cNvPr id="69" name="Google Shape;1013;p37">
              <a:extLst>
                <a:ext uri="{FF2B5EF4-FFF2-40B4-BE49-F238E27FC236}">
                  <a16:creationId xmlns:a16="http://schemas.microsoft.com/office/drawing/2014/main" id="{77B2B883-04B9-4959-9D7C-9B076F602A00}"/>
                </a:ext>
              </a:extLst>
            </p:cNvPr>
            <p:cNvSpPr/>
            <p:nvPr/>
          </p:nvSpPr>
          <p:spPr>
            <a:xfrm>
              <a:off x="5949775" y="2746875"/>
              <a:ext cx="72925" cy="42200"/>
            </a:xfrm>
            <a:custGeom>
              <a:avLst/>
              <a:gdLst/>
              <a:ahLst/>
              <a:cxnLst/>
              <a:rect l="l" t="t" r="r" b="b"/>
              <a:pathLst>
                <a:path w="2917" h="1688" extrusionOk="0">
                  <a:moveTo>
                    <a:pt x="2916" y="0"/>
                  </a:moveTo>
                  <a:lnTo>
                    <a:pt x="1" y="849"/>
                  </a:lnTo>
                  <a:lnTo>
                    <a:pt x="2916" y="1687"/>
                  </a:lnTo>
                  <a:lnTo>
                    <a:pt x="291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1014;p37">
              <a:extLst>
                <a:ext uri="{FF2B5EF4-FFF2-40B4-BE49-F238E27FC236}">
                  <a16:creationId xmlns:a16="http://schemas.microsoft.com/office/drawing/2014/main" id="{0ECFC914-61CE-4F2F-8CEC-137844976CC5}"/>
                </a:ext>
              </a:extLst>
            </p:cNvPr>
            <p:cNvSpPr/>
            <p:nvPr/>
          </p:nvSpPr>
          <p:spPr>
            <a:xfrm>
              <a:off x="6061400" y="2481625"/>
              <a:ext cx="176625" cy="179175"/>
            </a:xfrm>
            <a:custGeom>
              <a:avLst/>
              <a:gdLst/>
              <a:ahLst/>
              <a:cxnLst/>
              <a:rect l="l" t="t" r="r" b="b"/>
              <a:pathLst>
                <a:path w="7065" h="7167" extrusionOk="0">
                  <a:moveTo>
                    <a:pt x="3451" y="1"/>
                  </a:moveTo>
                  <a:cubicBezTo>
                    <a:pt x="3204" y="1"/>
                    <a:pt x="2945" y="49"/>
                    <a:pt x="2675" y="154"/>
                  </a:cubicBezTo>
                  <a:cubicBezTo>
                    <a:pt x="1" y="1187"/>
                    <a:pt x="1206" y="3781"/>
                    <a:pt x="2158" y="5112"/>
                  </a:cubicBezTo>
                  <a:cubicBezTo>
                    <a:pt x="2858" y="6065"/>
                    <a:pt x="5085" y="7167"/>
                    <a:pt x="5085" y="7167"/>
                  </a:cubicBezTo>
                  <a:cubicBezTo>
                    <a:pt x="7064" y="4719"/>
                    <a:pt x="5876" y="1"/>
                    <a:pt x="345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1015;p37">
              <a:extLst>
                <a:ext uri="{FF2B5EF4-FFF2-40B4-BE49-F238E27FC236}">
                  <a16:creationId xmlns:a16="http://schemas.microsoft.com/office/drawing/2014/main" id="{B7AD7910-93BD-436C-94C6-1BD1F7FD2F45}"/>
                </a:ext>
              </a:extLst>
            </p:cNvPr>
            <p:cNvSpPr/>
            <p:nvPr/>
          </p:nvSpPr>
          <p:spPr>
            <a:xfrm>
              <a:off x="6060875" y="2857825"/>
              <a:ext cx="34425" cy="62000"/>
            </a:xfrm>
            <a:custGeom>
              <a:avLst/>
              <a:gdLst/>
              <a:ahLst/>
              <a:cxnLst/>
              <a:rect l="l" t="t" r="r" b="b"/>
              <a:pathLst>
                <a:path w="1377" h="2480" extrusionOk="0">
                  <a:moveTo>
                    <a:pt x="954" y="0"/>
                  </a:moveTo>
                  <a:cubicBezTo>
                    <a:pt x="814" y="0"/>
                    <a:pt x="670" y="71"/>
                    <a:pt x="607" y="233"/>
                  </a:cubicBezTo>
                  <a:cubicBezTo>
                    <a:pt x="377" y="819"/>
                    <a:pt x="182" y="1427"/>
                    <a:pt x="56" y="2047"/>
                  </a:cubicBezTo>
                  <a:cubicBezTo>
                    <a:pt x="1" y="2309"/>
                    <a:pt x="219" y="2480"/>
                    <a:pt x="422" y="2480"/>
                  </a:cubicBezTo>
                  <a:cubicBezTo>
                    <a:pt x="557" y="2480"/>
                    <a:pt x="685" y="2404"/>
                    <a:pt x="722" y="2230"/>
                  </a:cubicBezTo>
                  <a:cubicBezTo>
                    <a:pt x="859" y="1611"/>
                    <a:pt x="1043" y="1002"/>
                    <a:pt x="1273" y="417"/>
                  </a:cubicBezTo>
                  <a:cubicBezTo>
                    <a:pt x="1377" y="166"/>
                    <a:pt x="1169" y="0"/>
                    <a:pt x="95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1016;p37">
              <a:extLst>
                <a:ext uri="{FF2B5EF4-FFF2-40B4-BE49-F238E27FC236}">
                  <a16:creationId xmlns:a16="http://schemas.microsoft.com/office/drawing/2014/main" id="{D77DB8CA-AB65-4A5E-83F0-5045BE933F36}"/>
                </a:ext>
              </a:extLst>
            </p:cNvPr>
            <p:cNvSpPr/>
            <p:nvPr/>
          </p:nvSpPr>
          <p:spPr>
            <a:xfrm>
              <a:off x="6123225" y="2865225"/>
              <a:ext cx="20400" cy="62225"/>
            </a:xfrm>
            <a:custGeom>
              <a:avLst/>
              <a:gdLst/>
              <a:ahLst/>
              <a:cxnLst/>
              <a:rect l="l" t="t" r="r" b="b"/>
              <a:pathLst>
                <a:path w="816" h="2489" extrusionOk="0">
                  <a:moveTo>
                    <a:pt x="473" y="0"/>
                  </a:moveTo>
                  <a:cubicBezTo>
                    <a:pt x="299" y="0"/>
                    <a:pt x="121" y="109"/>
                    <a:pt x="110" y="327"/>
                  </a:cubicBezTo>
                  <a:cubicBezTo>
                    <a:pt x="87" y="936"/>
                    <a:pt x="53" y="1544"/>
                    <a:pt x="18" y="2152"/>
                  </a:cubicBezTo>
                  <a:cubicBezTo>
                    <a:pt x="1" y="2376"/>
                    <a:pt x="164" y="2488"/>
                    <a:pt x="337" y="2488"/>
                  </a:cubicBezTo>
                  <a:cubicBezTo>
                    <a:pt x="509" y="2488"/>
                    <a:pt x="690" y="2376"/>
                    <a:pt x="707" y="2152"/>
                  </a:cubicBezTo>
                  <a:cubicBezTo>
                    <a:pt x="741" y="1544"/>
                    <a:pt x="776" y="936"/>
                    <a:pt x="810" y="327"/>
                  </a:cubicBezTo>
                  <a:cubicBezTo>
                    <a:pt x="816" y="109"/>
                    <a:pt x="646" y="0"/>
                    <a:pt x="47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1017;p37">
              <a:extLst>
                <a:ext uri="{FF2B5EF4-FFF2-40B4-BE49-F238E27FC236}">
                  <a16:creationId xmlns:a16="http://schemas.microsoft.com/office/drawing/2014/main" id="{596322D7-2C65-488A-B3EE-6505FA4C8DC0}"/>
                </a:ext>
              </a:extLst>
            </p:cNvPr>
            <p:cNvSpPr/>
            <p:nvPr/>
          </p:nvSpPr>
          <p:spPr>
            <a:xfrm>
              <a:off x="6197975" y="2865225"/>
              <a:ext cx="24825" cy="62125"/>
            </a:xfrm>
            <a:custGeom>
              <a:avLst/>
              <a:gdLst/>
              <a:ahLst/>
              <a:cxnLst/>
              <a:rect l="l" t="t" r="r" b="b"/>
              <a:pathLst>
                <a:path w="993" h="2485" extrusionOk="0">
                  <a:moveTo>
                    <a:pt x="344" y="0"/>
                  </a:moveTo>
                  <a:cubicBezTo>
                    <a:pt x="170" y="0"/>
                    <a:pt x="1" y="109"/>
                    <a:pt x="12" y="327"/>
                  </a:cubicBezTo>
                  <a:cubicBezTo>
                    <a:pt x="35" y="970"/>
                    <a:pt x="127" y="1613"/>
                    <a:pt x="265" y="2244"/>
                  </a:cubicBezTo>
                  <a:cubicBezTo>
                    <a:pt x="305" y="2412"/>
                    <a:pt x="434" y="2485"/>
                    <a:pt x="568" y="2485"/>
                  </a:cubicBezTo>
                  <a:cubicBezTo>
                    <a:pt x="774" y="2485"/>
                    <a:pt x="993" y="2313"/>
                    <a:pt x="930" y="2049"/>
                  </a:cubicBezTo>
                  <a:cubicBezTo>
                    <a:pt x="804" y="1487"/>
                    <a:pt x="724" y="913"/>
                    <a:pt x="701" y="327"/>
                  </a:cubicBezTo>
                  <a:cubicBezTo>
                    <a:pt x="695" y="109"/>
                    <a:pt x="517" y="0"/>
                    <a:pt x="34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1018;p37">
              <a:extLst>
                <a:ext uri="{FF2B5EF4-FFF2-40B4-BE49-F238E27FC236}">
                  <a16:creationId xmlns:a16="http://schemas.microsoft.com/office/drawing/2014/main" id="{776361D5-3EF6-4F54-986F-B14CBD3540E6}"/>
                </a:ext>
              </a:extLst>
            </p:cNvPr>
            <p:cNvSpPr/>
            <p:nvPr/>
          </p:nvSpPr>
          <p:spPr>
            <a:xfrm>
              <a:off x="6246675" y="2860325"/>
              <a:ext cx="35175" cy="56050"/>
            </a:xfrm>
            <a:custGeom>
              <a:avLst/>
              <a:gdLst/>
              <a:ahLst/>
              <a:cxnLst/>
              <a:rect l="l" t="t" r="r" b="b"/>
              <a:pathLst>
                <a:path w="1407" h="2242" extrusionOk="0">
                  <a:moveTo>
                    <a:pt x="465" y="0"/>
                  </a:moveTo>
                  <a:cubicBezTo>
                    <a:pt x="244" y="0"/>
                    <a:pt x="1" y="252"/>
                    <a:pt x="119" y="535"/>
                  </a:cubicBezTo>
                  <a:cubicBezTo>
                    <a:pt x="325" y="1006"/>
                    <a:pt x="509" y="1499"/>
                    <a:pt x="658" y="1993"/>
                  </a:cubicBezTo>
                  <a:cubicBezTo>
                    <a:pt x="708" y="2167"/>
                    <a:pt x="847" y="2242"/>
                    <a:pt x="986" y="2242"/>
                  </a:cubicBezTo>
                  <a:cubicBezTo>
                    <a:pt x="1195" y="2242"/>
                    <a:pt x="1407" y="2071"/>
                    <a:pt x="1324" y="1809"/>
                  </a:cubicBezTo>
                  <a:cubicBezTo>
                    <a:pt x="1152" y="1258"/>
                    <a:pt x="956" y="707"/>
                    <a:pt x="715" y="179"/>
                  </a:cubicBezTo>
                  <a:cubicBezTo>
                    <a:pt x="661" y="53"/>
                    <a:pt x="565" y="0"/>
                    <a:pt x="46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1019;p37">
              <a:extLst>
                <a:ext uri="{FF2B5EF4-FFF2-40B4-BE49-F238E27FC236}">
                  <a16:creationId xmlns:a16="http://schemas.microsoft.com/office/drawing/2014/main" id="{1AFC0C95-D1AA-4F09-8608-1D72785BDA90}"/>
                </a:ext>
              </a:extLst>
            </p:cNvPr>
            <p:cNvSpPr/>
            <p:nvPr/>
          </p:nvSpPr>
          <p:spPr>
            <a:xfrm>
              <a:off x="6096700" y="2834375"/>
              <a:ext cx="76625" cy="48225"/>
            </a:xfrm>
            <a:custGeom>
              <a:avLst/>
              <a:gdLst/>
              <a:ahLst/>
              <a:cxnLst/>
              <a:rect l="l" t="t" r="r" b="b"/>
              <a:pathLst>
                <a:path w="3065" h="1929" extrusionOk="0">
                  <a:moveTo>
                    <a:pt x="0" y="1"/>
                  </a:moveTo>
                  <a:lnTo>
                    <a:pt x="0" y="1"/>
                  </a:lnTo>
                  <a:cubicBezTo>
                    <a:pt x="126" y="586"/>
                    <a:pt x="299" y="1171"/>
                    <a:pt x="494" y="1734"/>
                  </a:cubicBezTo>
                  <a:cubicBezTo>
                    <a:pt x="953" y="1871"/>
                    <a:pt x="1423" y="1929"/>
                    <a:pt x="1894" y="1929"/>
                  </a:cubicBezTo>
                  <a:lnTo>
                    <a:pt x="3065" y="1929"/>
                  </a:lnTo>
                  <a:cubicBezTo>
                    <a:pt x="2881" y="1401"/>
                    <a:pt x="2743" y="873"/>
                    <a:pt x="2629" y="322"/>
                  </a:cubicBezTo>
                  <a:cubicBezTo>
                    <a:pt x="1745" y="288"/>
                    <a:pt x="873" y="173"/>
                    <a:pt x="0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1020;p37">
              <a:extLst>
                <a:ext uri="{FF2B5EF4-FFF2-40B4-BE49-F238E27FC236}">
                  <a16:creationId xmlns:a16="http://schemas.microsoft.com/office/drawing/2014/main" id="{3D43EB25-F149-4818-A85B-0AEE543A1242}"/>
                </a:ext>
              </a:extLst>
            </p:cNvPr>
            <p:cNvSpPr/>
            <p:nvPr/>
          </p:nvSpPr>
          <p:spPr>
            <a:xfrm>
              <a:off x="6081200" y="2625200"/>
              <a:ext cx="88975" cy="217225"/>
            </a:xfrm>
            <a:custGeom>
              <a:avLst/>
              <a:gdLst/>
              <a:ahLst/>
              <a:cxnLst/>
              <a:rect l="l" t="t" r="r" b="b"/>
              <a:pathLst>
                <a:path w="3559" h="8689" extrusionOk="0">
                  <a:moveTo>
                    <a:pt x="2514" y="1"/>
                  </a:moveTo>
                  <a:cubicBezTo>
                    <a:pt x="2009" y="1"/>
                    <a:pt x="1493" y="81"/>
                    <a:pt x="1010" y="230"/>
                  </a:cubicBezTo>
                  <a:cubicBezTo>
                    <a:pt x="138" y="2859"/>
                    <a:pt x="0" y="5670"/>
                    <a:pt x="609" y="8368"/>
                  </a:cubicBezTo>
                  <a:cubicBezTo>
                    <a:pt x="1481" y="8540"/>
                    <a:pt x="2365" y="8655"/>
                    <a:pt x="3249" y="8689"/>
                  </a:cubicBezTo>
                  <a:cubicBezTo>
                    <a:pt x="2663" y="5889"/>
                    <a:pt x="2916" y="2847"/>
                    <a:pt x="3558" y="1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1021;p37">
              <a:extLst>
                <a:ext uri="{FF2B5EF4-FFF2-40B4-BE49-F238E27FC236}">
                  <a16:creationId xmlns:a16="http://schemas.microsoft.com/office/drawing/2014/main" id="{571364C1-6ECF-4F45-8E47-634A22EC3360}"/>
                </a:ext>
              </a:extLst>
            </p:cNvPr>
            <p:cNvSpPr/>
            <p:nvPr/>
          </p:nvSpPr>
          <p:spPr>
            <a:xfrm>
              <a:off x="6031550" y="2816025"/>
              <a:ext cx="77500" cy="61700"/>
            </a:xfrm>
            <a:custGeom>
              <a:avLst/>
              <a:gdLst/>
              <a:ahLst/>
              <a:cxnLst/>
              <a:rect l="l" t="t" r="r" b="b"/>
              <a:pathLst>
                <a:path w="3100" h="2468" extrusionOk="0">
                  <a:moveTo>
                    <a:pt x="1" y="0"/>
                  </a:moveTo>
                  <a:cubicBezTo>
                    <a:pt x="667" y="1205"/>
                    <a:pt x="1780" y="2089"/>
                    <a:pt x="3100" y="2468"/>
                  </a:cubicBezTo>
                  <a:cubicBezTo>
                    <a:pt x="2893" y="1905"/>
                    <a:pt x="2732" y="1320"/>
                    <a:pt x="2595" y="735"/>
                  </a:cubicBezTo>
                  <a:cubicBezTo>
                    <a:pt x="1711" y="562"/>
                    <a:pt x="850" y="31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1022;p37">
              <a:extLst>
                <a:ext uri="{FF2B5EF4-FFF2-40B4-BE49-F238E27FC236}">
                  <a16:creationId xmlns:a16="http://schemas.microsoft.com/office/drawing/2014/main" id="{EC15AD45-A546-47AE-B68B-E99F31E80D87}"/>
                </a:ext>
              </a:extLst>
            </p:cNvPr>
            <p:cNvSpPr/>
            <p:nvPr/>
          </p:nvSpPr>
          <p:spPr>
            <a:xfrm>
              <a:off x="6015500" y="2630950"/>
              <a:ext cx="90975" cy="203450"/>
            </a:xfrm>
            <a:custGeom>
              <a:avLst/>
              <a:gdLst/>
              <a:ahLst/>
              <a:cxnLst/>
              <a:rect l="l" t="t" r="r" b="b"/>
              <a:pathLst>
                <a:path w="3639" h="8138" extrusionOk="0">
                  <a:moveTo>
                    <a:pt x="3638" y="0"/>
                  </a:moveTo>
                  <a:lnTo>
                    <a:pt x="3638" y="0"/>
                  </a:lnTo>
                  <a:cubicBezTo>
                    <a:pt x="1481" y="677"/>
                    <a:pt x="0" y="2663"/>
                    <a:pt x="0" y="4924"/>
                  </a:cubicBezTo>
                  <a:cubicBezTo>
                    <a:pt x="0" y="5796"/>
                    <a:pt x="218" y="6646"/>
                    <a:pt x="643" y="7403"/>
                  </a:cubicBezTo>
                  <a:cubicBezTo>
                    <a:pt x="1492" y="7713"/>
                    <a:pt x="2353" y="7965"/>
                    <a:pt x="3237" y="8138"/>
                  </a:cubicBezTo>
                  <a:cubicBezTo>
                    <a:pt x="2628" y="5440"/>
                    <a:pt x="2766" y="2629"/>
                    <a:pt x="363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1023;p37">
              <a:extLst>
                <a:ext uri="{FF2B5EF4-FFF2-40B4-BE49-F238E27FC236}">
                  <a16:creationId xmlns:a16="http://schemas.microsoft.com/office/drawing/2014/main" id="{4E7D2BBA-E525-4847-A774-A59A9C9B589F}"/>
                </a:ext>
              </a:extLst>
            </p:cNvPr>
            <p:cNvSpPr/>
            <p:nvPr/>
          </p:nvSpPr>
          <p:spPr>
            <a:xfrm>
              <a:off x="6162400" y="2838400"/>
              <a:ext cx="86400" cy="44200"/>
            </a:xfrm>
            <a:custGeom>
              <a:avLst/>
              <a:gdLst/>
              <a:ahLst/>
              <a:cxnLst/>
              <a:rect l="l" t="t" r="r" b="b"/>
              <a:pathLst>
                <a:path w="3456" h="1768" extrusionOk="0">
                  <a:moveTo>
                    <a:pt x="3019" y="0"/>
                  </a:moveTo>
                  <a:cubicBezTo>
                    <a:pt x="2263" y="122"/>
                    <a:pt x="1500" y="178"/>
                    <a:pt x="736" y="178"/>
                  </a:cubicBezTo>
                  <a:cubicBezTo>
                    <a:pt x="491" y="178"/>
                    <a:pt x="246" y="172"/>
                    <a:pt x="1" y="161"/>
                  </a:cubicBezTo>
                  <a:lnTo>
                    <a:pt x="1" y="161"/>
                  </a:lnTo>
                  <a:cubicBezTo>
                    <a:pt x="104" y="712"/>
                    <a:pt x="253" y="1240"/>
                    <a:pt x="425" y="1768"/>
                  </a:cubicBezTo>
                  <a:lnTo>
                    <a:pt x="2652" y="1768"/>
                  </a:lnTo>
                  <a:cubicBezTo>
                    <a:pt x="2916" y="1768"/>
                    <a:pt x="3191" y="1756"/>
                    <a:pt x="3455" y="1710"/>
                  </a:cubicBezTo>
                  <a:cubicBezTo>
                    <a:pt x="3283" y="1148"/>
                    <a:pt x="3145" y="574"/>
                    <a:pt x="301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1024;p37">
              <a:extLst>
                <a:ext uri="{FF2B5EF4-FFF2-40B4-BE49-F238E27FC236}">
                  <a16:creationId xmlns:a16="http://schemas.microsoft.com/office/drawing/2014/main" id="{4EFAAF10-2309-4D12-A1C5-841B3903A0A2}"/>
                </a:ext>
              </a:extLst>
            </p:cNvPr>
            <p:cNvSpPr/>
            <p:nvPr/>
          </p:nvSpPr>
          <p:spPr>
            <a:xfrm>
              <a:off x="6147775" y="2625200"/>
              <a:ext cx="93850" cy="217650"/>
            </a:xfrm>
            <a:custGeom>
              <a:avLst/>
              <a:gdLst/>
              <a:ahLst/>
              <a:cxnLst/>
              <a:rect l="l" t="t" r="r" b="b"/>
              <a:pathLst>
                <a:path w="3754" h="8706" extrusionOk="0">
                  <a:moveTo>
                    <a:pt x="884" y="1"/>
                  </a:moveTo>
                  <a:cubicBezTo>
                    <a:pt x="253" y="2836"/>
                    <a:pt x="0" y="5889"/>
                    <a:pt x="574" y="8689"/>
                  </a:cubicBezTo>
                  <a:cubicBezTo>
                    <a:pt x="822" y="8700"/>
                    <a:pt x="1069" y="8706"/>
                    <a:pt x="1316" y="8706"/>
                  </a:cubicBezTo>
                  <a:cubicBezTo>
                    <a:pt x="2086" y="8706"/>
                    <a:pt x="2851" y="8650"/>
                    <a:pt x="3616" y="8528"/>
                  </a:cubicBezTo>
                  <a:cubicBezTo>
                    <a:pt x="3019" y="5739"/>
                    <a:pt x="2973" y="2847"/>
                    <a:pt x="3753" y="35"/>
                  </a:cubicBezTo>
                  <a:cubicBezTo>
                    <a:pt x="3581" y="12"/>
                    <a:pt x="3409" y="1"/>
                    <a:pt x="323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1025;p37">
              <a:extLst>
                <a:ext uri="{FF2B5EF4-FFF2-40B4-BE49-F238E27FC236}">
                  <a16:creationId xmlns:a16="http://schemas.microsoft.com/office/drawing/2014/main" id="{64BF17AA-2C0E-4717-8134-CEB129F2B5C3}"/>
                </a:ext>
              </a:extLst>
            </p:cNvPr>
            <p:cNvSpPr/>
            <p:nvPr/>
          </p:nvSpPr>
          <p:spPr>
            <a:xfrm>
              <a:off x="6222075" y="2626075"/>
              <a:ext cx="135475" cy="212350"/>
            </a:xfrm>
            <a:custGeom>
              <a:avLst/>
              <a:gdLst/>
              <a:ahLst/>
              <a:cxnLst/>
              <a:rect l="l" t="t" r="r" b="b"/>
              <a:pathLst>
                <a:path w="5419" h="8494" extrusionOk="0">
                  <a:moveTo>
                    <a:pt x="793" y="0"/>
                  </a:moveTo>
                  <a:cubicBezTo>
                    <a:pt x="1" y="2812"/>
                    <a:pt x="47" y="5704"/>
                    <a:pt x="644" y="8493"/>
                  </a:cubicBezTo>
                  <a:cubicBezTo>
                    <a:pt x="2285" y="8241"/>
                    <a:pt x="3834" y="7690"/>
                    <a:pt x="5131" y="6795"/>
                  </a:cubicBezTo>
                  <a:cubicBezTo>
                    <a:pt x="5326" y="6255"/>
                    <a:pt x="5418" y="5693"/>
                    <a:pt x="5418" y="5119"/>
                  </a:cubicBezTo>
                  <a:cubicBezTo>
                    <a:pt x="5407" y="2479"/>
                    <a:pt x="3410" y="264"/>
                    <a:pt x="793" y="0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1026;p37">
              <a:extLst>
                <a:ext uri="{FF2B5EF4-FFF2-40B4-BE49-F238E27FC236}">
                  <a16:creationId xmlns:a16="http://schemas.microsoft.com/office/drawing/2014/main" id="{DB628601-D2B5-4E3B-A6E5-6C9711350335}"/>
                </a:ext>
              </a:extLst>
            </p:cNvPr>
            <p:cNvSpPr/>
            <p:nvPr/>
          </p:nvSpPr>
          <p:spPr>
            <a:xfrm>
              <a:off x="6238150" y="2795925"/>
              <a:ext cx="112225" cy="85250"/>
            </a:xfrm>
            <a:custGeom>
              <a:avLst/>
              <a:gdLst/>
              <a:ahLst/>
              <a:cxnLst/>
              <a:rect l="l" t="t" r="r" b="b"/>
              <a:pathLst>
                <a:path w="4489" h="3410" extrusionOk="0">
                  <a:moveTo>
                    <a:pt x="4488" y="1"/>
                  </a:moveTo>
                  <a:lnTo>
                    <a:pt x="4488" y="1"/>
                  </a:lnTo>
                  <a:cubicBezTo>
                    <a:pt x="3180" y="896"/>
                    <a:pt x="1630" y="1447"/>
                    <a:pt x="1" y="1699"/>
                  </a:cubicBezTo>
                  <a:cubicBezTo>
                    <a:pt x="115" y="2273"/>
                    <a:pt x="265" y="2847"/>
                    <a:pt x="425" y="3409"/>
                  </a:cubicBezTo>
                  <a:cubicBezTo>
                    <a:pt x="2307" y="3099"/>
                    <a:pt x="3857" y="1803"/>
                    <a:pt x="4488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1027;p37">
              <a:extLst>
                <a:ext uri="{FF2B5EF4-FFF2-40B4-BE49-F238E27FC236}">
                  <a16:creationId xmlns:a16="http://schemas.microsoft.com/office/drawing/2014/main" id="{8CA5828A-7135-49A4-B96D-F431A1686576}"/>
                </a:ext>
              </a:extLst>
            </p:cNvPr>
            <p:cNvSpPr/>
            <p:nvPr/>
          </p:nvSpPr>
          <p:spPr>
            <a:xfrm>
              <a:off x="6284050" y="2722175"/>
              <a:ext cx="29300" cy="24900"/>
            </a:xfrm>
            <a:custGeom>
              <a:avLst/>
              <a:gdLst/>
              <a:ahLst/>
              <a:cxnLst/>
              <a:rect l="l" t="t" r="r" b="b"/>
              <a:pathLst>
                <a:path w="1172" h="996" extrusionOk="0">
                  <a:moveTo>
                    <a:pt x="667" y="1"/>
                  </a:moveTo>
                  <a:cubicBezTo>
                    <a:pt x="230" y="1"/>
                    <a:pt x="1" y="529"/>
                    <a:pt x="322" y="850"/>
                  </a:cubicBezTo>
                  <a:cubicBezTo>
                    <a:pt x="422" y="950"/>
                    <a:pt x="546" y="995"/>
                    <a:pt x="668" y="995"/>
                  </a:cubicBezTo>
                  <a:cubicBezTo>
                    <a:pt x="924" y="995"/>
                    <a:pt x="1172" y="798"/>
                    <a:pt x="1172" y="495"/>
                  </a:cubicBezTo>
                  <a:cubicBezTo>
                    <a:pt x="1172" y="219"/>
                    <a:pt x="942" y="1"/>
                    <a:pt x="66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1028;p37">
              <a:extLst>
                <a:ext uri="{FF2B5EF4-FFF2-40B4-BE49-F238E27FC236}">
                  <a16:creationId xmlns:a16="http://schemas.microsoft.com/office/drawing/2014/main" id="{7A21E5FB-171F-4AFB-96AE-3BDE8E0FE198}"/>
                </a:ext>
              </a:extLst>
            </p:cNvPr>
            <p:cNvSpPr/>
            <p:nvPr/>
          </p:nvSpPr>
          <p:spPr>
            <a:xfrm>
              <a:off x="6256525" y="2757775"/>
              <a:ext cx="68300" cy="58400"/>
            </a:xfrm>
            <a:custGeom>
              <a:avLst/>
              <a:gdLst/>
              <a:ahLst/>
              <a:cxnLst/>
              <a:rect l="l" t="t" r="r" b="b"/>
              <a:pathLst>
                <a:path w="2732" h="2336" extrusionOk="0">
                  <a:moveTo>
                    <a:pt x="1561" y="0"/>
                  </a:moveTo>
                  <a:cubicBezTo>
                    <a:pt x="528" y="0"/>
                    <a:pt x="0" y="1251"/>
                    <a:pt x="735" y="1986"/>
                  </a:cubicBezTo>
                  <a:cubicBezTo>
                    <a:pt x="976" y="2227"/>
                    <a:pt x="1271" y="2335"/>
                    <a:pt x="1559" y="2335"/>
                  </a:cubicBezTo>
                  <a:cubicBezTo>
                    <a:pt x="2160" y="2335"/>
                    <a:pt x="2732" y="1865"/>
                    <a:pt x="2732" y="1159"/>
                  </a:cubicBezTo>
                  <a:cubicBezTo>
                    <a:pt x="2732" y="517"/>
                    <a:pt x="2215" y="0"/>
                    <a:pt x="1561" y="0"/>
                  </a:cubicBezTo>
                  <a:close/>
                </a:path>
              </a:pathLst>
            </a:custGeom>
            <a:solidFill>
              <a:srgbClr val="F78F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1029;p37">
              <a:extLst>
                <a:ext uri="{FF2B5EF4-FFF2-40B4-BE49-F238E27FC236}">
                  <a16:creationId xmlns:a16="http://schemas.microsoft.com/office/drawing/2014/main" id="{ED48D996-8358-4B68-B47E-E3294F95B9B5}"/>
                </a:ext>
              </a:extLst>
            </p:cNvPr>
            <p:cNvSpPr/>
            <p:nvPr/>
          </p:nvSpPr>
          <p:spPr>
            <a:xfrm>
              <a:off x="6005725" y="2504325"/>
              <a:ext cx="194025" cy="156475"/>
            </a:xfrm>
            <a:custGeom>
              <a:avLst/>
              <a:gdLst/>
              <a:ahLst/>
              <a:cxnLst/>
              <a:rect l="l" t="t" r="r" b="b"/>
              <a:pathLst>
                <a:path w="7761" h="6259" extrusionOk="0">
                  <a:moveTo>
                    <a:pt x="3454" y="0"/>
                  </a:moveTo>
                  <a:cubicBezTo>
                    <a:pt x="3001" y="0"/>
                    <a:pt x="2551" y="163"/>
                    <a:pt x="2136" y="532"/>
                  </a:cubicBezTo>
                  <a:cubicBezTo>
                    <a:pt x="1" y="2437"/>
                    <a:pt x="2032" y="4445"/>
                    <a:pt x="3398" y="5352"/>
                  </a:cubicBezTo>
                  <a:cubicBezTo>
                    <a:pt x="4374" y="6006"/>
                    <a:pt x="6853" y="6259"/>
                    <a:pt x="6853" y="6259"/>
                  </a:cubicBezTo>
                  <a:cubicBezTo>
                    <a:pt x="7760" y="3546"/>
                    <a:pt x="5570" y="0"/>
                    <a:pt x="345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1030;p37">
              <a:extLst>
                <a:ext uri="{FF2B5EF4-FFF2-40B4-BE49-F238E27FC236}">
                  <a16:creationId xmlns:a16="http://schemas.microsoft.com/office/drawing/2014/main" id="{518A1FDE-D1BF-48BC-AD5D-E2AC08ECC31F}"/>
                </a:ext>
              </a:extLst>
            </p:cNvPr>
            <p:cNvSpPr/>
            <p:nvPr/>
          </p:nvSpPr>
          <p:spPr>
            <a:xfrm>
              <a:off x="6197975" y="2535675"/>
              <a:ext cx="132875" cy="111925"/>
            </a:xfrm>
            <a:custGeom>
              <a:avLst/>
              <a:gdLst/>
              <a:ahLst/>
              <a:cxnLst/>
              <a:rect l="l" t="t" r="r" b="b"/>
              <a:pathLst>
                <a:path w="5315" h="4477" extrusionOk="0">
                  <a:moveTo>
                    <a:pt x="2847" y="1"/>
                  </a:moveTo>
                  <a:cubicBezTo>
                    <a:pt x="2847" y="1"/>
                    <a:pt x="1573" y="1619"/>
                    <a:pt x="1573" y="1619"/>
                  </a:cubicBezTo>
                  <a:cubicBezTo>
                    <a:pt x="1562" y="1619"/>
                    <a:pt x="1" y="253"/>
                    <a:pt x="1" y="253"/>
                  </a:cubicBezTo>
                  <a:lnTo>
                    <a:pt x="1" y="253"/>
                  </a:lnTo>
                  <a:lnTo>
                    <a:pt x="620" y="4006"/>
                  </a:lnTo>
                  <a:lnTo>
                    <a:pt x="4121" y="4477"/>
                  </a:lnTo>
                  <a:lnTo>
                    <a:pt x="5315" y="1424"/>
                  </a:lnTo>
                  <a:lnTo>
                    <a:pt x="3467" y="1917"/>
                  </a:lnTo>
                  <a:lnTo>
                    <a:pt x="284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7" name="Google Shape;1012;p37">
            <a:extLst>
              <a:ext uri="{FF2B5EF4-FFF2-40B4-BE49-F238E27FC236}">
                <a16:creationId xmlns:a16="http://schemas.microsoft.com/office/drawing/2014/main" id="{20677E73-ACDD-4626-9762-606712A77D03}"/>
              </a:ext>
            </a:extLst>
          </p:cNvPr>
          <p:cNvGrpSpPr/>
          <p:nvPr/>
        </p:nvGrpSpPr>
        <p:grpSpPr>
          <a:xfrm flipH="1">
            <a:off x="4536195" y="1197533"/>
            <a:ext cx="672714" cy="574158"/>
            <a:chOff x="5949775" y="2481625"/>
            <a:chExt cx="407775" cy="445825"/>
          </a:xfrm>
        </p:grpSpPr>
        <p:sp>
          <p:nvSpPr>
            <p:cNvPr id="88" name="Google Shape;1013;p37">
              <a:extLst>
                <a:ext uri="{FF2B5EF4-FFF2-40B4-BE49-F238E27FC236}">
                  <a16:creationId xmlns:a16="http://schemas.microsoft.com/office/drawing/2014/main" id="{03D7A062-E678-43D4-B2E4-69BC031C3AB9}"/>
                </a:ext>
              </a:extLst>
            </p:cNvPr>
            <p:cNvSpPr/>
            <p:nvPr/>
          </p:nvSpPr>
          <p:spPr>
            <a:xfrm>
              <a:off x="5949775" y="2746875"/>
              <a:ext cx="72925" cy="42200"/>
            </a:xfrm>
            <a:custGeom>
              <a:avLst/>
              <a:gdLst/>
              <a:ahLst/>
              <a:cxnLst/>
              <a:rect l="l" t="t" r="r" b="b"/>
              <a:pathLst>
                <a:path w="2917" h="1688" extrusionOk="0">
                  <a:moveTo>
                    <a:pt x="2916" y="0"/>
                  </a:moveTo>
                  <a:lnTo>
                    <a:pt x="1" y="849"/>
                  </a:lnTo>
                  <a:lnTo>
                    <a:pt x="2916" y="1687"/>
                  </a:lnTo>
                  <a:lnTo>
                    <a:pt x="291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1014;p37">
              <a:extLst>
                <a:ext uri="{FF2B5EF4-FFF2-40B4-BE49-F238E27FC236}">
                  <a16:creationId xmlns:a16="http://schemas.microsoft.com/office/drawing/2014/main" id="{2D89973A-8357-4BAE-AB26-B5D503783457}"/>
                </a:ext>
              </a:extLst>
            </p:cNvPr>
            <p:cNvSpPr/>
            <p:nvPr/>
          </p:nvSpPr>
          <p:spPr>
            <a:xfrm>
              <a:off x="6061400" y="2481625"/>
              <a:ext cx="176625" cy="179175"/>
            </a:xfrm>
            <a:custGeom>
              <a:avLst/>
              <a:gdLst/>
              <a:ahLst/>
              <a:cxnLst/>
              <a:rect l="l" t="t" r="r" b="b"/>
              <a:pathLst>
                <a:path w="7065" h="7167" extrusionOk="0">
                  <a:moveTo>
                    <a:pt x="3451" y="1"/>
                  </a:moveTo>
                  <a:cubicBezTo>
                    <a:pt x="3204" y="1"/>
                    <a:pt x="2945" y="49"/>
                    <a:pt x="2675" y="154"/>
                  </a:cubicBezTo>
                  <a:cubicBezTo>
                    <a:pt x="1" y="1187"/>
                    <a:pt x="1206" y="3781"/>
                    <a:pt x="2158" y="5112"/>
                  </a:cubicBezTo>
                  <a:cubicBezTo>
                    <a:pt x="2858" y="6065"/>
                    <a:pt x="5085" y="7167"/>
                    <a:pt x="5085" y="7167"/>
                  </a:cubicBezTo>
                  <a:cubicBezTo>
                    <a:pt x="7064" y="4719"/>
                    <a:pt x="5876" y="1"/>
                    <a:pt x="345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1015;p37">
              <a:extLst>
                <a:ext uri="{FF2B5EF4-FFF2-40B4-BE49-F238E27FC236}">
                  <a16:creationId xmlns:a16="http://schemas.microsoft.com/office/drawing/2014/main" id="{F3583CF3-D820-46C9-B524-53A77298850E}"/>
                </a:ext>
              </a:extLst>
            </p:cNvPr>
            <p:cNvSpPr/>
            <p:nvPr/>
          </p:nvSpPr>
          <p:spPr>
            <a:xfrm>
              <a:off x="6060875" y="2857825"/>
              <a:ext cx="34425" cy="62000"/>
            </a:xfrm>
            <a:custGeom>
              <a:avLst/>
              <a:gdLst/>
              <a:ahLst/>
              <a:cxnLst/>
              <a:rect l="l" t="t" r="r" b="b"/>
              <a:pathLst>
                <a:path w="1377" h="2480" extrusionOk="0">
                  <a:moveTo>
                    <a:pt x="954" y="0"/>
                  </a:moveTo>
                  <a:cubicBezTo>
                    <a:pt x="814" y="0"/>
                    <a:pt x="670" y="71"/>
                    <a:pt x="607" y="233"/>
                  </a:cubicBezTo>
                  <a:cubicBezTo>
                    <a:pt x="377" y="819"/>
                    <a:pt x="182" y="1427"/>
                    <a:pt x="56" y="2047"/>
                  </a:cubicBezTo>
                  <a:cubicBezTo>
                    <a:pt x="1" y="2309"/>
                    <a:pt x="219" y="2480"/>
                    <a:pt x="422" y="2480"/>
                  </a:cubicBezTo>
                  <a:cubicBezTo>
                    <a:pt x="557" y="2480"/>
                    <a:pt x="685" y="2404"/>
                    <a:pt x="722" y="2230"/>
                  </a:cubicBezTo>
                  <a:cubicBezTo>
                    <a:pt x="859" y="1611"/>
                    <a:pt x="1043" y="1002"/>
                    <a:pt x="1273" y="417"/>
                  </a:cubicBezTo>
                  <a:cubicBezTo>
                    <a:pt x="1377" y="166"/>
                    <a:pt x="1169" y="0"/>
                    <a:pt x="95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1016;p37">
              <a:extLst>
                <a:ext uri="{FF2B5EF4-FFF2-40B4-BE49-F238E27FC236}">
                  <a16:creationId xmlns:a16="http://schemas.microsoft.com/office/drawing/2014/main" id="{F6FF78E4-030A-421F-8571-A8D553EAA5A2}"/>
                </a:ext>
              </a:extLst>
            </p:cNvPr>
            <p:cNvSpPr/>
            <p:nvPr/>
          </p:nvSpPr>
          <p:spPr>
            <a:xfrm>
              <a:off x="6123225" y="2865225"/>
              <a:ext cx="20400" cy="62225"/>
            </a:xfrm>
            <a:custGeom>
              <a:avLst/>
              <a:gdLst/>
              <a:ahLst/>
              <a:cxnLst/>
              <a:rect l="l" t="t" r="r" b="b"/>
              <a:pathLst>
                <a:path w="816" h="2489" extrusionOk="0">
                  <a:moveTo>
                    <a:pt x="473" y="0"/>
                  </a:moveTo>
                  <a:cubicBezTo>
                    <a:pt x="299" y="0"/>
                    <a:pt x="121" y="109"/>
                    <a:pt x="110" y="327"/>
                  </a:cubicBezTo>
                  <a:cubicBezTo>
                    <a:pt x="87" y="936"/>
                    <a:pt x="53" y="1544"/>
                    <a:pt x="18" y="2152"/>
                  </a:cubicBezTo>
                  <a:cubicBezTo>
                    <a:pt x="1" y="2376"/>
                    <a:pt x="164" y="2488"/>
                    <a:pt x="337" y="2488"/>
                  </a:cubicBezTo>
                  <a:cubicBezTo>
                    <a:pt x="509" y="2488"/>
                    <a:pt x="690" y="2376"/>
                    <a:pt x="707" y="2152"/>
                  </a:cubicBezTo>
                  <a:cubicBezTo>
                    <a:pt x="741" y="1544"/>
                    <a:pt x="776" y="936"/>
                    <a:pt x="810" y="327"/>
                  </a:cubicBezTo>
                  <a:cubicBezTo>
                    <a:pt x="816" y="109"/>
                    <a:pt x="646" y="0"/>
                    <a:pt x="47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1017;p37">
              <a:extLst>
                <a:ext uri="{FF2B5EF4-FFF2-40B4-BE49-F238E27FC236}">
                  <a16:creationId xmlns:a16="http://schemas.microsoft.com/office/drawing/2014/main" id="{2A3A6F3C-3ADF-4778-A3DD-B5208D57299C}"/>
                </a:ext>
              </a:extLst>
            </p:cNvPr>
            <p:cNvSpPr/>
            <p:nvPr/>
          </p:nvSpPr>
          <p:spPr>
            <a:xfrm>
              <a:off x="6197975" y="2865225"/>
              <a:ext cx="24825" cy="62125"/>
            </a:xfrm>
            <a:custGeom>
              <a:avLst/>
              <a:gdLst/>
              <a:ahLst/>
              <a:cxnLst/>
              <a:rect l="l" t="t" r="r" b="b"/>
              <a:pathLst>
                <a:path w="993" h="2485" extrusionOk="0">
                  <a:moveTo>
                    <a:pt x="344" y="0"/>
                  </a:moveTo>
                  <a:cubicBezTo>
                    <a:pt x="170" y="0"/>
                    <a:pt x="1" y="109"/>
                    <a:pt x="12" y="327"/>
                  </a:cubicBezTo>
                  <a:cubicBezTo>
                    <a:pt x="35" y="970"/>
                    <a:pt x="127" y="1613"/>
                    <a:pt x="265" y="2244"/>
                  </a:cubicBezTo>
                  <a:cubicBezTo>
                    <a:pt x="305" y="2412"/>
                    <a:pt x="434" y="2485"/>
                    <a:pt x="568" y="2485"/>
                  </a:cubicBezTo>
                  <a:cubicBezTo>
                    <a:pt x="774" y="2485"/>
                    <a:pt x="993" y="2313"/>
                    <a:pt x="930" y="2049"/>
                  </a:cubicBezTo>
                  <a:cubicBezTo>
                    <a:pt x="804" y="1487"/>
                    <a:pt x="724" y="913"/>
                    <a:pt x="701" y="327"/>
                  </a:cubicBezTo>
                  <a:cubicBezTo>
                    <a:pt x="695" y="109"/>
                    <a:pt x="517" y="0"/>
                    <a:pt x="34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1018;p37">
              <a:extLst>
                <a:ext uri="{FF2B5EF4-FFF2-40B4-BE49-F238E27FC236}">
                  <a16:creationId xmlns:a16="http://schemas.microsoft.com/office/drawing/2014/main" id="{D55F843E-C3C7-4B4E-BC22-83701E6B6B60}"/>
                </a:ext>
              </a:extLst>
            </p:cNvPr>
            <p:cNvSpPr/>
            <p:nvPr/>
          </p:nvSpPr>
          <p:spPr>
            <a:xfrm>
              <a:off x="6246675" y="2860325"/>
              <a:ext cx="35175" cy="56050"/>
            </a:xfrm>
            <a:custGeom>
              <a:avLst/>
              <a:gdLst/>
              <a:ahLst/>
              <a:cxnLst/>
              <a:rect l="l" t="t" r="r" b="b"/>
              <a:pathLst>
                <a:path w="1407" h="2242" extrusionOk="0">
                  <a:moveTo>
                    <a:pt x="465" y="0"/>
                  </a:moveTo>
                  <a:cubicBezTo>
                    <a:pt x="244" y="0"/>
                    <a:pt x="1" y="252"/>
                    <a:pt x="119" y="535"/>
                  </a:cubicBezTo>
                  <a:cubicBezTo>
                    <a:pt x="325" y="1006"/>
                    <a:pt x="509" y="1499"/>
                    <a:pt x="658" y="1993"/>
                  </a:cubicBezTo>
                  <a:cubicBezTo>
                    <a:pt x="708" y="2167"/>
                    <a:pt x="847" y="2242"/>
                    <a:pt x="986" y="2242"/>
                  </a:cubicBezTo>
                  <a:cubicBezTo>
                    <a:pt x="1195" y="2242"/>
                    <a:pt x="1407" y="2071"/>
                    <a:pt x="1324" y="1809"/>
                  </a:cubicBezTo>
                  <a:cubicBezTo>
                    <a:pt x="1152" y="1258"/>
                    <a:pt x="956" y="707"/>
                    <a:pt x="715" y="179"/>
                  </a:cubicBezTo>
                  <a:cubicBezTo>
                    <a:pt x="661" y="53"/>
                    <a:pt x="565" y="0"/>
                    <a:pt x="46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1019;p37">
              <a:extLst>
                <a:ext uri="{FF2B5EF4-FFF2-40B4-BE49-F238E27FC236}">
                  <a16:creationId xmlns:a16="http://schemas.microsoft.com/office/drawing/2014/main" id="{E2126984-D5A0-43EC-ABF0-99528806BE3B}"/>
                </a:ext>
              </a:extLst>
            </p:cNvPr>
            <p:cNvSpPr/>
            <p:nvPr/>
          </p:nvSpPr>
          <p:spPr>
            <a:xfrm>
              <a:off x="6096700" y="2834375"/>
              <a:ext cx="76625" cy="48225"/>
            </a:xfrm>
            <a:custGeom>
              <a:avLst/>
              <a:gdLst/>
              <a:ahLst/>
              <a:cxnLst/>
              <a:rect l="l" t="t" r="r" b="b"/>
              <a:pathLst>
                <a:path w="3065" h="1929" extrusionOk="0">
                  <a:moveTo>
                    <a:pt x="0" y="1"/>
                  </a:moveTo>
                  <a:lnTo>
                    <a:pt x="0" y="1"/>
                  </a:lnTo>
                  <a:cubicBezTo>
                    <a:pt x="126" y="586"/>
                    <a:pt x="299" y="1171"/>
                    <a:pt x="494" y="1734"/>
                  </a:cubicBezTo>
                  <a:cubicBezTo>
                    <a:pt x="953" y="1871"/>
                    <a:pt x="1423" y="1929"/>
                    <a:pt x="1894" y="1929"/>
                  </a:cubicBezTo>
                  <a:lnTo>
                    <a:pt x="3065" y="1929"/>
                  </a:lnTo>
                  <a:cubicBezTo>
                    <a:pt x="2881" y="1401"/>
                    <a:pt x="2743" y="873"/>
                    <a:pt x="2629" y="322"/>
                  </a:cubicBezTo>
                  <a:cubicBezTo>
                    <a:pt x="1745" y="288"/>
                    <a:pt x="873" y="173"/>
                    <a:pt x="0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1020;p37">
              <a:extLst>
                <a:ext uri="{FF2B5EF4-FFF2-40B4-BE49-F238E27FC236}">
                  <a16:creationId xmlns:a16="http://schemas.microsoft.com/office/drawing/2014/main" id="{C0081565-B6E9-4764-84C7-0F271DEAD414}"/>
                </a:ext>
              </a:extLst>
            </p:cNvPr>
            <p:cNvSpPr/>
            <p:nvPr/>
          </p:nvSpPr>
          <p:spPr>
            <a:xfrm>
              <a:off x="6081200" y="2625200"/>
              <a:ext cx="88975" cy="217225"/>
            </a:xfrm>
            <a:custGeom>
              <a:avLst/>
              <a:gdLst/>
              <a:ahLst/>
              <a:cxnLst/>
              <a:rect l="l" t="t" r="r" b="b"/>
              <a:pathLst>
                <a:path w="3559" h="8689" extrusionOk="0">
                  <a:moveTo>
                    <a:pt x="2514" y="1"/>
                  </a:moveTo>
                  <a:cubicBezTo>
                    <a:pt x="2009" y="1"/>
                    <a:pt x="1493" y="81"/>
                    <a:pt x="1010" y="230"/>
                  </a:cubicBezTo>
                  <a:cubicBezTo>
                    <a:pt x="138" y="2859"/>
                    <a:pt x="0" y="5670"/>
                    <a:pt x="609" y="8368"/>
                  </a:cubicBezTo>
                  <a:cubicBezTo>
                    <a:pt x="1481" y="8540"/>
                    <a:pt x="2365" y="8655"/>
                    <a:pt x="3249" y="8689"/>
                  </a:cubicBezTo>
                  <a:cubicBezTo>
                    <a:pt x="2663" y="5889"/>
                    <a:pt x="2916" y="2847"/>
                    <a:pt x="3558" y="1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1021;p37">
              <a:extLst>
                <a:ext uri="{FF2B5EF4-FFF2-40B4-BE49-F238E27FC236}">
                  <a16:creationId xmlns:a16="http://schemas.microsoft.com/office/drawing/2014/main" id="{63876EED-7DAA-4E9A-8DCB-024F59BDA9AF}"/>
                </a:ext>
              </a:extLst>
            </p:cNvPr>
            <p:cNvSpPr/>
            <p:nvPr/>
          </p:nvSpPr>
          <p:spPr>
            <a:xfrm>
              <a:off x="6031550" y="2816025"/>
              <a:ext cx="77500" cy="61700"/>
            </a:xfrm>
            <a:custGeom>
              <a:avLst/>
              <a:gdLst/>
              <a:ahLst/>
              <a:cxnLst/>
              <a:rect l="l" t="t" r="r" b="b"/>
              <a:pathLst>
                <a:path w="3100" h="2468" extrusionOk="0">
                  <a:moveTo>
                    <a:pt x="1" y="0"/>
                  </a:moveTo>
                  <a:cubicBezTo>
                    <a:pt x="667" y="1205"/>
                    <a:pt x="1780" y="2089"/>
                    <a:pt x="3100" y="2468"/>
                  </a:cubicBezTo>
                  <a:cubicBezTo>
                    <a:pt x="2893" y="1905"/>
                    <a:pt x="2732" y="1320"/>
                    <a:pt x="2595" y="735"/>
                  </a:cubicBezTo>
                  <a:cubicBezTo>
                    <a:pt x="1711" y="562"/>
                    <a:pt x="850" y="31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1022;p37">
              <a:extLst>
                <a:ext uri="{FF2B5EF4-FFF2-40B4-BE49-F238E27FC236}">
                  <a16:creationId xmlns:a16="http://schemas.microsoft.com/office/drawing/2014/main" id="{2D9E7778-DE6D-4B6E-B546-46661157D5D6}"/>
                </a:ext>
              </a:extLst>
            </p:cNvPr>
            <p:cNvSpPr/>
            <p:nvPr/>
          </p:nvSpPr>
          <p:spPr>
            <a:xfrm>
              <a:off x="6015500" y="2630950"/>
              <a:ext cx="90975" cy="203450"/>
            </a:xfrm>
            <a:custGeom>
              <a:avLst/>
              <a:gdLst/>
              <a:ahLst/>
              <a:cxnLst/>
              <a:rect l="l" t="t" r="r" b="b"/>
              <a:pathLst>
                <a:path w="3639" h="8138" extrusionOk="0">
                  <a:moveTo>
                    <a:pt x="3638" y="0"/>
                  </a:moveTo>
                  <a:lnTo>
                    <a:pt x="3638" y="0"/>
                  </a:lnTo>
                  <a:cubicBezTo>
                    <a:pt x="1481" y="677"/>
                    <a:pt x="0" y="2663"/>
                    <a:pt x="0" y="4924"/>
                  </a:cubicBezTo>
                  <a:cubicBezTo>
                    <a:pt x="0" y="5796"/>
                    <a:pt x="218" y="6646"/>
                    <a:pt x="643" y="7403"/>
                  </a:cubicBezTo>
                  <a:cubicBezTo>
                    <a:pt x="1492" y="7713"/>
                    <a:pt x="2353" y="7965"/>
                    <a:pt x="3237" y="8138"/>
                  </a:cubicBezTo>
                  <a:cubicBezTo>
                    <a:pt x="2628" y="5440"/>
                    <a:pt x="2766" y="2629"/>
                    <a:pt x="363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1023;p37">
              <a:extLst>
                <a:ext uri="{FF2B5EF4-FFF2-40B4-BE49-F238E27FC236}">
                  <a16:creationId xmlns:a16="http://schemas.microsoft.com/office/drawing/2014/main" id="{00BDCB55-1BAC-4BDB-9523-5299D639DA0E}"/>
                </a:ext>
              </a:extLst>
            </p:cNvPr>
            <p:cNvSpPr/>
            <p:nvPr/>
          </p:nvSpPr>
          <p:spPr>
            <a:xfrm>
              <a:off x="6162400" y="2838400"/>
              <a:ext cx="86400" cy="44200"/>
            </a:xfrm>
            <a:custGeom>
              <a:avLst/>
              <a:gdLst/>
              <a:ahLst/>
              <a:cxnLst/>
              <a:rect l="l" t="t" r="r" b="b"/>
              <a:pathLst>
                <a:path w="3456" h="1768" extrusionOk="0">
                  <a:moveTo>
                    <a:pt x="3019" y="0"/>
                  </a:moveTo>
                  <a:cubicBezTo>
                    <a:pt x="2263" y="122"/>
                    <a:pt x="1500" y="178"/>
                    <a:pt x="736" y="178"/>
                  </a:cubicBezTo>
                  <a:cubicBezTo>
                    <a:pt x="491" y="178"/>
                    <a:pt x="246" y="172"/>
                    <a:pt x="1" y="161"/>
                  </a:cubicBezTo>
                  <a:lnTo>
                    <a:pt x="1" y="161"/>
                  </a:lnTo>
                  <a:cubicBezTo>
                    <a:pt x="104" y="712"/>
                    <a:pt x="253" y="1240"/>
                    <a:pt x="425" y="1768"/>
                  </a:cubicBezTo>
                  <a:lnTo>
                    <a:pt x="2652" y="1768"/>
                  </a:lnTo>
                  <a:cubicBezTo>
                    <a:pt x="2916" y="1768"/>
                    <a:pt x="3191" y="1756"/>
                    <a:pt x="3455" y="1710"/>
                  </a:cubicBezTo>
                  <a:cubicBezTo>
                    <a:pt x="3283" y="1148"/>
                    <a:pt x="3145" y="574"/>
                    <a:pt x="301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1024;p37">
              <a:extLst>
                <a:ext uri="{FF2B5EF4-FFF2-40B4-BE49-F238E27FC236}">
                  <a16:creationId xmlns:a16="http://schemas.microsoft.com/office/drawing/2014/main" id="{A8FC0B6A-19CA-480B-A5EC-159BC4A677B8}"/>
                </a:ext>
              </a:extLst>
            </p:cNvPr>
            <p:cNvSpPr/>
            <p:nvPr/>
          </p:nvSpPr>
          <p:spPr>
            <a:xfrm>
              <a:off x="6147775" y="2625200"/>
              <a:ext cx="93850" cy="217650"/>
            </a:xfrm>
            <a:custGeom>
              <a:avLst/>
              <a:gdLst/>
              <a:ahLst/>
              <a:cxnLst/>
              <a:rect l="l" t="t" r="r" b="b"/>
              <a:pathLst>
                <a:path w="3754" h="8706" extrusionOk="0">
                  <a:moveTo>
                    <a:pt x="884" y="1"/>
                  </a:moveTo>
                  <a:cubicBezTo>
                    <a:pt x="253" y="2836"/>
                    <a:pt x="0" y="5889"/>
                    <a:pt x="574" y="8689"/>
                  </a:cubicBezTo>
                  <a:cubicBezTo>
                    <a:pt x="822" y="8700"/>
                    <a:pt x="1069" y="8706"/>
                    <a:pt x="1316" y="8706"/>
                  </a:cubicBezTo>
                  <a:cubicBezTo>
                    <a:pt x="2086" y="8706"/>
                    <a:pt x="2851" y="8650"/>
                    <a:pt x="3616" y="8528"/>
                  </a:cubicBezTo>
                  <a:cubicBezTo>
                    <a:pt x="3019" y="5739"/>
                    <a:pt x="2973" y="2847"/>
                    <a:pt x="3753" y="35"/>
                  </a:cubicBezTo>
                  <a:cubicBezTo>
                    <a:pt x="3581" y="12"/>
                    <a:pt x="3409" y="1"/>
                    <a:pt x="323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25;p37">
              <a:extLst>
                <a:ext uri="{FF2B5EF4-FFF2-40B4-BE49-F238E27FC236}">
                  <a16:creationId xmlns:a16="http://schemas.microsoft.com/office/drawing/2014/main" id="{250C412C-3B64-4761-81DC-6D32E790410A}"/>
                </a:ext>
              </a:extLst>
            </p:cNvPr>
            <p:cNvSpPr/>
            <p:nvPr/>
          </p:nvSpPr>
          <p:spPr>
            <a:xfrm>
              <a:off x="6222075" y="2626075"/>
              <a:ext cx="135475" cy="212350"/>
            </a:xfrm>
            <a:custGeom>
              <a:avLst/>
              <a:gdLst/>
              <a:ahLst/>
              <a:cxnLst/>
              <a:rect l="l" t="t" r="r" b="b"/>
              <a:pathLst>
                <a:path w="5419" h="8494" extrusionOk="0">
                  <a:moveTo>
                    <a:pt x="793" y="0"/>
                  </a:moveTo>
                  <a:cubicBezTo>
                    <a:pt x="1" y="2812"/>
                    <a:pt x="47" y="5704"/>
                    <a:pt x="644" y="8493"/>
                  </a:cubicBezTo>
                  <a:cubicBezTo>
                    <a:pt x="2285" y="8241"/>
                    <a:pt x="3834" y="7690"/>
                    <a:pt x="5131" y="6795"/>
                  </a:cubicBezTo>
                  <a:cubicBezTo>
                    <a:pt x="5326" y="6255"/>
                    <a:pt x="5418" y="5693"/>
                    <a:pt x="5418" y="5119"/>
                  </a:cubicBezTo>
                  <a:cubicBezTo>
                    <a:pt x="5407" y="2479"/>
                    <a:pt x="3410" y="264"/>
                    <a:pt x="793" y="0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26;p37">
              <a:extLst>
                <a:ext uri="{FF2B5EF4-FFF2-40B4-BE49-F238E27FC236}">
                  <a16:creationId xmlns:a16="http://schemas.microsoft.com/office/drawing/2014/main" id="{3B15E71E-AEFF-4D8F-8D8B-F137F24E61ED}"/>
                </a:ext>
              </a:extLst>
            </p:cNvPr>
            <p:cNvSpPr/>
            <p:nvPr/>
          </p:nvSpPr>
          <p:spPr>
            <a:xfrm>
              <a:off x="6238150" y="2795925"/>
              <a:ext cx="112225" cy="85250"/>
            </a:xfrm>
            <a:custGeom>
              <a:avLst/>
              <a:gdLst/>
              <a:ahLst/>
              <a:cxnLst/>
              <a:rect l="l" t="t" r="r" b="b"/>
              <a:pathLst>
                <a:path w="4489" h="3410" extrusionOk="0">
                  <a:moveTo>
                    <a:pt x="4488" y="1"/>
                  </a:moveTo>
                  <a:lnTo>
                    <a:pt x="4488" y="1"/>
                  </a:lnTo>
                  <a:cubicBezTo>
                    <a:pt x="3180" y="896"/>
                    <a:pt x="1630" y="1447"/>
                    <a:pt x="1" y="1699"/>
                  </a:cubicBezTo>
                  <a:cubicBezTo>
                    <a:pt x="115" y="2273"/>
                    <a:pt x="265" y="2847"/>
                    <a:pt x="425" y="3409"/>
                  </a:cubicBezTo>
                  <a:cubicBezTo>
                    <a:pt x="2307" y="3099"/>
                    <a:pt x="3857" y="1803"/>
                    <a:pt x="4488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7;p37">
              <a:extLst>
                <a:ext uri="{FF2B5EF4-FFF2-40B4-BE49-F238E27FC236}">
                  <a16:creationId xmlns:a16="http://schemas.microsoft.com/office/drawing/2014/main" id="{A52DA531-1808-4884-8F10-96FDA29377DF}"/>
                </a:ext>
              </a:extLst>
            </p:cNvPr>
            <p:cNvSpPr/>
            <p:nvPr/>
          </p:nvSpPr>
          <p:spPr>
            <a:xfrm>
              <a:off x="6284050" y="2722175"/>
              <a:ext cx="29300" cy="24900"/>
            </a:xfrm>
            <a:custGeom>
              <a:avLst/>
              <a:gdLst/>
              <a:ahLst/>
              <a:cxnLst/>
              <a:rect l="l" t="t" r="r" b="b"/>
              <a:pathLst>
                <a:path w="1172" h="996" extrusionOk="0">
                  <a:moveTo>
                    <a:pt x="667" y="1"/>
                  </a:moveTo>
                  <a:cubicBezTo>
                    <a:pt x="230" y="1"/>
                    <a:pt x="1" y="529"/>
                    <a:pt x="322" y="850"/>
                  </a:cubicBezTo>
                  <a:cubicBezTo>
                    <a:pt x="422" y="950"/>
                    <a:pt x="546" y="995"/>
                    <a:pt x="668" y="995"/>
                  </a:cubicBezTo>
                  <a:cubicBezTo>
                    <a:pt x="924" y="995"/>
                    <a:pt x="1172" y="798"/>
                    <a:pt x="1172" y="495"/>
                  </a:cubicBezTo>
                  <a:cubicBezTo>
                    <a:pt x="1172" y="219"/>
                    <a:pt x="942" y="1"/>
                    <a:pt x="66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28;p37">
              <a:extLst>
                <a:ext uri="{FF2B5EF4-FFF2-40B4-BE49-F238E27FC236}">
                  <a16:creationId xmlns:a16="http://schemas.microsoft.com/office/drawing/2014/main" id="{12EE9C00-FA81-4B38-BDF4-ABF3D38357FC}"/>
                </a:ext>
              </a:extLst>
            </p:cNvPr>
            <p:cNvSpPr/>
            <p:nvPr/>
          </p:nvSpPr>
          <p:spPr>
            <a:xfrm>
              <a:off x="6256525" y="2757775"/>
              <a:ext cx="68300" cy="58400"/>
            </a:xfrm>
            <a:custGeom>
              <a:avLst/>
              <a:gdLst/>
              <a:ahLst/>
              <a:cxnLst/>
              <a:rect l="l" t="t" r="r" b="b"/>
              <a:pathLst>
                <a:path w="2732" h="2336" extrusionOk="0">
                  <a:moveTo>
                    <a:pt x="1561" y="0"/>
                  </a:moveTo>
                  <a:cubicBezTo>
                    <a:pt x="528" y="0"/>
                    <a:pt x="0" y="1251"/>
                    <a:pt x="735" y="1986"/>
                  </a:cubicBezTo>
                  <a:cubicBezTo>
                    <a:pt x="976" y="2227"/>
                    <a:pt x="1271" y="2335"/>
                    <a:pt x="1559" y="2335"/>
                  </a:cubicBezTo>
                  <a:cubicBezTo>
                    <a:pt x="2160" y="2335"/>
                    <a:pt x="2732" y="1865"/>
                    <a:pt x="2732" y="1159"/>
                  </a:cubicBezTo>
                  <a:cubicBezTo>
                    <a:pt x="2732" y="517"/>
                    <a:pt x="2215" y="0"/>
                    <a:pt x="1561" y="0"/>
                  </a:cubicBezTo>
                  <a:close/>
                </a:path>
              </a:pathLst>
            </a:custGeom>
            <a:solidFill>
              <a:srgbClr val="F78F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29;p37">
              <a:extLst>
                <a:ext uri="{FF2B5EF4-FFF2-40B4-BE49-F238E27FC236}">
                  <a16:creationId xmlns:a16="http://schemas.microsoft.com/office/drawing/2014/main" id="{A8B3912D-C530-446D-A5E5-A9FA3E35C99A}"/>
                </a:ext>
              </a:extLst>
            </p:cNvPr>
            <p:cNvSpPr/>
            <p:nvPr/>
          </p:nvSpPr>
          <p:spPr>
            <a:xfrm>
              <a:off x="6005725" y="2504325"/>
              <a:ext cx="194025" cy="156475"/>
            </a:xfrm>
            <a:custGeom>
              <a:avLst/>
              <a:gdLst/>
              <a:ahLst/>
              <a:cxnLst/>
              <a:rect l="l" t="t" r="r" b="b"/>
              <a:pathLst>
                <a:path w="7761" h="6259" extrusionOk="0">
                  <a:moveTo>
                    <a:pt x="3454" y="0"/>
                  </a:moveTo>
                  <a:cubicBezTo>
                    <a:pt x="3001" y="0"/>
                    <a:pt x="2551" y="163"/>
                    <a:pt x="2136" y="532"/>
                  </a:cubicBezTo>
                  <a:cubicBezTo>
                    <a:pt x="1" y="2437"/>
                    <a:pt x="2032" y="4445"/>
                    <a:pt x="3398" y="5352"/>
                  </a:cubicBezTo>
                  <a:cubicBezTo>
                    <a:pt x="4374" y="6006"/>
                    <a:pt x="6853" y="6259"/>
                    <a:pt x="6853" y="6259"/>
                  </a:cubicBezTo>
                  <a:cubicBezTo>
                    <a:pt x="7760" y="3546"/>
                    <a:pt x="5570" y="0"/>
                    <a:pt x="345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30;p37">
              <a:extLst>
                <a:ext uri="{FF2B5EF4-FFF2-40B4-BE49-F238E27FC236}">
                  <a16:creationId xmlns:a16="http://schemas.microsoft.com/office/drawing/2014/main" id="{5023D216-D4A1-4F96-933C-18D49FC89D69}"/>
                </a:ext>
              </a:extLst>
            </p:cNvPr>
            <p:cNvSpPr/>
            <p:nvPr/>
          </p:nvSpPr>
          <p:spPr>
            <a:xfrm>
              <a:off x="6197975" y="2535675"/>
              <a:ext cx="132875" cy="111925"/>
            </a:xfrm>
            <a:custGeom>
              <a:avLst/>
              <a:gdLst/>
              <a:ahLst/>
              <a:cxnLst/>
              <a:rect l="l" t="t" r="r" b="b"/>
              <a:pathLst>
                <a:path w="5315" h="4477" extrusionOk="0">
                  <a:moveTo>
                    <a:pt x="2847" y="1"/>
                  </a:moveTo>
                  <a:cubicBezTo>
                    <a:pt x="2847" y="1"/>
                    <a:pt x="1573" y="1619"/>
                    <a:pt x="1573" y="1619"/>
                  </a:cubicBezTo>
                  <a:cubicBezTo>
                    <a:pt x="1562" y="1619"/>
                    <a:pt x="1" y="253"/>
                    <a:pt x="1" y="253"/>
                  </a:cubicBezTo>
                  <a:lnTo>
                    <a:pt x="1" y="253"/>
                  </a:lnTo>
                  <a:lnTo>
                    <a:pt x="620" y="4006"/>
                  </a:lnTo>
                  <a:lnTo>
                    <a:pt x="4121" y="4477"/>
                  </a:lnTo>
                  <a:lnTo>
                    <a:pt x="5315" y="1424"/>
                  </a:lnTo>
                  <a:lnTo>
                    <a:pt x="3467" y="1917"/>
                  </a:lnTo>
                  <a:lnTo>
                    <a:pt x="284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6" name="Google Shape;1012;p37">
            <a:extLst>
              <a:ext uri="{FF2B5EF4-FFF2-40B4-BE49-F238E27FC236}">
                <a16:creationId xmlns:a16="http://schemas.microsoft.com/office/drawing/2014/main" id="{B2CBA7E9-B023-4DCA-9D2A-86711FB094B2}"/>
              </a:ext>
            </a:extLst>
          </p:cNvPr>
          <p:cNvGrpSpPr/>
          <p:nvPr/>
        </p:nvGrpSpPr>
        <p:grpSpPr>
          <a:xfrm flipH="1">
            <a:off x="5390238" y="1208287"/>
            <a:ext cx="672714" cy="574158"/>
            <a:chOff x="5949775" y="2481625"/>
            <a:chExt cx="407775" cy="445825"/>
          </a:xfrm>
        </p:grpSpPr>
        <p:sp>
          <p:nvSpPr>
            <p:cNvPr id="107" name="Google Shape;1013;p37">
              <a:extLst>
                <a:ext uri="{FF2B5EF4-FFF2-40B4-BE49-F238E27FC236}">
                  <a16:creationId xmlns:a16="http://schemas.microsoft.com/office/drawing/2014/main" id="{DEB86489-6680-47D4-BB42-16BEAF6791DB}"/>
                </a:ext>
              </a:extLst>
            </p:cNvPr>
            <p:cNvSpPr/>
            <p:nvPr/>
          </p:nvSpPr>
          <p:spPr>
            <a:xfrm>
              <a:off x="5949775" y="2746875"/>
              <a:ext cx="72925" cy="42200"/>
            </a:xfrm>
            <a:custGeom>
              <a:avLst/>
              <a:gdLst/>
              <a:ahLst/>
              <a:cxnLst/>
              <a:rect l="l" t="t" r="r" b="b"/>
              <a:pathLst>
                <a:path w="2917" h="1688" extrusionOk="0">
                  <a:moveTo>
                    <a:pt x="2916" y="0"/>
                  </a:moveTo>
                  <a:lnTo>
                    <a:pt x="1" y="849"/>
                  </a:lnTo>
                  <a:lnTo>
                    <a:pt x="2916" y="1687"/>
                  </a:lnTo>
                  <a:lnTo>
                    <a:pt x="291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14;p37">
              <a:extLst>
                <a:ext uri="{FF2B5EF4-FFF2-40B4-BE49-F238E27FC236}">
                  <a16:creationId xmlns:a16="http://schemas.microsoft.com/office/drawing/2014/main" id="{4405C19B-27AD-49FE-802A-B7D367742D19}"/>
                </a:ext>
              </a:extLst>
            </p:cNvPr>
            <p:cNvSpPr/>
            <p:nvPr/>
          </p:nvSpPr>
          <p:spPr>
            <a:xfrm>
              <a:off x="6061400" y="2481625"/>
              <a:ext cx="176625" cy="179175"/>
            </a:xfrm>
            <a:custGeom>
              <a:avLst/>
              <a:gdLst/>
              <a:ahLst/>
              <a:cxnLst/>
              <a:rect l="l" t="t" r="r" b="b"/>
              <a:pathLst>
                <a:path w="7065" h="7167" extrusionOk="0">
                  <a:moveTo>
                    <a:pt x="3451" y="1"/>
                  </a:moveTo>
                  <a:cubicBezTo>
                    <a:pt x="3204" y="1"/>
                    <a:pt x="2945" y="49"/>
                    <a:pt x="2675" y="154"/>
                  </a:cubicBezTo>
                  <a:cubicBezTo>
                    <a:pt x="1" y="1187"/>
                    <a:pt x="1206" y="3781"/>
                    <a:pt x="2158" y="5112"/>
                  </a:cubicBezTo>
                  <a:cubicBezTo>
                    <a:pt x="2858" y="6065"/>
                    <a:pt x="5085" y="7167"/>
                    <a:pt x="5085" y="7167"/>
                  </a:cubicBezTo>
                  <a:cubicBezTo>
                    <a:pt x="7064" y="4719"/>
                    <a:pt x="5876" y="1"/>
                    <a:pt x="345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15;p37">
              <a:extLst>
                <a:ext uri="{FF2B5EF4-FFF2-40B4-BE49-F238E27FC236}">
                  <a16:creationId xmlns:a16="http://schemas.microsoft.com/office/drawing/2014/main" id="{93733D30-EC68-4043-AC5C-0A7B75F7BAAB}"/>
                </a:ext>
              </a:extLst>
            </p:cNvPr>
            <p:cNvSpPr/>
            <p:nvPr/>
          </p:nvSpPr>
          <p:spPr>
            <a:xfrm>
              <a:off x="6060875" y="2857825"/>
              <a:ext cx="34425" cy="62000"/>
            </a:xfrm>
            <a:custGeom>
              <a:avLst/>
              <a:gdLst/>
              <a:ahLst/>
              <a:cxnLst/>
              <a:rect l="l" t="t" r="r" b="b"/>
              <a:pathLst>
                <a:path w="1377" h="2480" extrusionOk="0">
                  <a:moveTo>
                    <a:pt x="954" y="0"/>
                  </a:moveTo>
                  <a:cubicBezTo>
                    <a:pt x="814" y="0"/>
                    <a:pt x="670" y="71"/>
                    <a:pt x="607" y="233"/>
                  </a:cubicBezTo>
                  <a:cubicBezTo>
                    <a:pt x="377" y="819"/>
                    <a:pt x="182" y="1427"/>
                    <a:pt x="56" y="2047"/>
                  </a:cubicBezTo>
                  <a:cubicBezTo>
                    <a:pt x="1" y="2309"/>
                    <a:pt x="219" y="2480"/>
                    <a:pt x="422" y="2480"/>
                  </a:cubicBezTo>
                  <a:cubicBezTo>
                    <a:pt x="557" y="2480"/>
                    <a:pt x="685" y="2404"/>
                    <a:pt x="722" y="2230"/>
                  </a:cubicBezTo>
                  <a:cubicBezTo>
                    <a:pt x="859" y="1611"/>
                    <a:pt x="1043" y="1002"/>
                    <a:pt x="1273" y="417"/>
                  </a:cubicBezTo>
                  <a:cubicBezTo>
                    <a:pt x="1377" y="166"/>
                    <a:pt x="1169" y="0"/>
                    <a:pt x="95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016;p37">
              <a:extLst>
                <a:ext uri="{FF2B5EF4-FFF2-40B4-BE49-F238E27FC236}">
                  <a16:creationId xmlns:a16="http://schemas.microsoft.com/office/drawing/2014/main" id="{1DA87E62-38E7-4A4E-8996-DB6DDC9737D6}"/>
                </a:ext>
              </a:extLst>
            </p:cNvPr>
            <p:cNvSpPr/>
            <p:nvPr/>
          </p:nvSpPr>
          <p:spPr>
            <a:xfrm>
              <a:off x="6123225" y="2865225"/>
              <a:ext cx="20400" cy="62225"/>
            </a:xfrm>
            <a:custGeom>
              <a:avLst/>
              <a:gdLst/>
              <a:ahLst/>
              <a:cxnLst/>
              <a:rect l="l" t="t" r="r" b="b"/>
              <a:pathLst>
                <a:path w="816" h="2489" extrusionOk="0">
                  <a:moveTo>
                    <a:pt x="473" y="0"/>
                  </a:moveTo>
                  <a:cubicBezTo>
                    <a:pt x="299" y="0"/>
                    <a:pt x="121" y="109"/>
                    <a:pt x="110" y="327"/>
                  </a:cubicBezTo>
                  <a:cubicBezTo>
                    <a:pt x="87" y="936"/>
                    <a:pt x="53" y="1544"/>
                    <a:pt x="18" y="2152"/>
                  </a:cubicBezTo>
                  <a:cubicBezTo>
                    <a:pt x="1" y="2376"/>
                    <a:pt x="164" y="2488"/>
                    <a:pt x="337" y="2488"/>
                  </a:cubicBezTo>
                  <a:cubicBezTo>
                    <a:pt x="509" y="2488"/>
                    <a:pt x="690" y="2376"/>
                    <a:pt x="707" y="2152"/>
                  </a:cubicBezTo>
                  <a:cubicBezTo>
                    <a:pt x="741" y="1544"/>
                    <a:pt x="776" y="936"/>
                    <a:pt x="810" y="327"/>
                  </a:cubicBezTo>
                  <a:cubicBezTo>
                    <a:pt x="816" y="109"/>
                    <a:pt x="646" y="0"/>
                    <a:pt x="47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017;p37">
              <a:extLst>
                <a:ext uri="{FF2B5EF4-FFF2-40B4-BE49-F238E27FC236}">
                  <a16:creationId xmlns:a16="http://schemas.microsoft.com/office/drawing/2014/main" id="{B024FE11-4DFB-4387-A25F-9E01F40B9509}"/>
                </a:ext>
              </a:extLst>
            </p:cNvPr>
            <p:cNvSpPr/>
            <p:nvPr/>
          </p:nvSpPr>
          <p:spPr>
            <a:xfrm>
              <a:off x="6197975" y="2865225"/>
              <a:ext cx="24825" cy="62125"/>
            </a:xfrm>
            <a:custGeom>
              <a:avLst/>
              <a:gdLst/>
              <a:ahLst/>
              <a:cxnLst/>
              <a:rect l="l" t="t" r="r" b="b"/>
              <a:pathLst>
                <a:path w="993" h="2485" extrusionOk="0">
                  <a:moveTo>
                    <a:pt x="344" y="0"/>
                  </a:moveTo>
                  <a:cubicBezTo>
                    <a:pt x="170" y="0"/>
                    <a:pt x="1" y="109"/>
                    <a:pt x="12" y="327"/>
                  </a:cubicBezTo>
                  <a:cubicBezTo>
                    <a:pt x="35" y="970"/>
                    <a:pt x="127" y="1613"/>
                    <a:pt x="265" y="2244"/>
                  </a:cubicBezTo>
                  <a:cubicBezTo>
                    <a:pt x="305" y="2412"/>
                    <a:pt x="434" y="2485"/>
                    <a:pt x="568" y="2485"/>
                  </a:cubicBezTo>
                  <a:cubicBezTo>
                    <a:pt x="774" y="2485"/>
                    <a:pt x="993" y="2313"/>
                    <a:pt x="930" y="2049"/>
                  </a:cubicBezTo>
                  <a:cubicBezTo>
                    <a:pt x="804" y="1487"/>
                    <a:pt x="724" y="913"/>
                    <a:pt x="701" y="327"/>
                  </a:cubicBezTo>
                  <a:cubicBezTo>
                    <a:pt x="695" y="109"/>
                    <a:pt x="517" y="0"/>
                    <a:pt x="34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018;p37">
              <a:extLst>
                <a:ext uri="{FF2B5EF4-FFF2-40B4-BE49-F238E27FC236}">
                  <a16:creationId xmlns:a16="http://schemas.microsoft.com/office/drawing/2014/main" id="{FA0091BF-BC5E-4904-B971-28ADAD2C665C}"/>
                </a:ext>
              </a:extLst>
            </p:cNvPr>
            <p:cNvSpPr/>
            <p:nvPr/>
          </p:nvSpPr>
          <p:spPr>
            <a:xfrm>
              <a:off x="6246675" y="2860325"/>
              <a:ext cx="35175" cy="56050"/>
            </a:xfrm>
            <a:custGeom>
              <a:avLst/>
              <a:gdLst/>
              <a:ahLst/>
              <a:cxnLst/>
              <a:rect l="l" t="t" r="r" b="b"/>
              <a:pathLst>
                <a:path w="1407" h="2242" extrusionOk="0">
                  <a:moveTo>
                    <a:pt x="465" y="0"/>
                  </a:moveTo>
                  <a:cubicBezTo>
                    <a:pt x="244" y="0"/>
                    <a:pt x="1" y="252"/>
                    <a:pt x="119" y="535"/>
                  </a:cubicBezTo>
                  <a:cubicBezTo>
                    <a:pt x="325" y="1006"/>
                    <a:pt x="509" y="1499"/>
                    <a:pt x="658" y="1993"/>
                  </a:cubicBezTo>
                  <a:cubicBezTo>
                    <a:pt x="708" y="2167"/>
                    <a:pt x="847" y="2242"/>
                    <a:pt x="986" y="2242"/>
                  </a:cubicBezTo>
                  <a:cubicBezTo>
                    <a:pt x="1195" y="2242"/>
                    <a:pt x="1407" y="2071"/>
                    <a:pt x="1324" y="1809"/>
                  </a:cubicBezTo>
                  <a:cubicBezTo>
                    <a:pt x="1152" y="1258"/>
                    <a:pt x="956" y="707"/>
                    <a:pt x="715" y="179"/>
                  </a:cubicBezTo>
                  <a:cubicBezTo>
                    <a:pt x="661" y="53"/>
                    <a:pt x="565" y="0"/>
                    <a:pt x="46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019;p37">
              <a:extLst>
                <a:ext uri="{FF2B5EF4-FFF2-40B4-BE49-F238E27FC236}">
                  <a16:creationId xmlns:a16="http://schemas.microsoft.com/office/drawing/2014/main" id="{BD229F11-5447-497E-841F-9EEBEC85CC06}"/>
                </a:ext>
              </a:extLst>
            </p:cNvPr>
            <p:cNvSpPr/>
            <p:nvPr/>
          </p:nvSpPr>
          <p:spPr>
            <a:xfrm>
              <a:off x="6096700" y="2834375"/>
              <a:ext cx="76625" cy="48225"/>
            </a:xfrm>
            <a:custGeom>
              <a:avLst/>
              <a:gdLst/>
              <a:ahLst/>
              <a:cxnLst/>
              <a:rect l="l" t="t" r="r" b="b"/>
              <a:pathLst>
                <a:path w="3065" h="1929" extrusionOk="0">
                  <a:moveTo>
                    <a:pt x="0" y="1"/>
                  </a:moveTo>
                  <a:lnTo>
                    <a:pt x="0" y="1"/>
                  </a:lnTo>
                  <a:cubicBezTo>
                    <a:pt x="126" y="586"/>
                    <a:pt x="299" y="1171"/>
                    <a:pt x="494" y="1734"/>
                  </a:cubicBezTo>
                  <a:cubicBezTo>
                    <a:pt x="953" y="1871"/>
                    <a:pt x="1423" y="1929"/>
                    <a:pt x="1894" y="1929"/>
                  </a:cubicBezTo>
                  <a:lnTo>
                    <a:pt x="3065" y="1929"/>
                  </a:lnTo>
                  <a:cubicBezTo>
                    <a:pt x="2881" y="1401"/>
                    <a:pt x="2743" y="873"/>
                    <a:pt x="2629" y="322"/>
                  </a:cubicBezTo>
                  <a:cubicBezTo>
                    <a:pt x="1745" y="288"/>
                    <a:pt x="873" y="173"/>
                    <a:pt x="0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020;p37">
              <a:extLst>
                <a:ext uri="{FF2B5EF4-FFF2-40B4-BE49-F238E27FC236}">
                  <a16:creationId xmlns:a16="http://schemas.microsoft.com/office/drawing/2014/main" id="{86047158-A820-4568-BBA1-CA2B7C8A9600}"/>
                </a:ext>
              </a:extLst>
            </p:cNvPr>
            <p:cNvSpPr/>
            <p:nvPr/>
          </p:nvSpPr>
          <p:spPr>
            <a:xfrm>
              <a:off x="6081200" y="2625200"/>
              <a:ext cx="88975" cy="217225"/>
            </a:xfrm>
            <a:custGeom>
              <a:avLst/>
              <a:gdLst/>
              <a:ahLst/>
              <a:cxnLst/>
              <a:rect l="l" t="t" r="r" b="b"/>
              <a:pathLst>
                <a:path w="3559" h="8689" extrusionOk="0">
                  <a:moveTo>
                    <a:pt x="2514" y="1"/>
                  </a:moveTo>
                  <a:cubicBezTo>
                    <a:pt x="2009" y="1"/>
                    <a:pt x="1493" y="81"/>
                    <a:pt x="1010" y="230"/>
                  </a:cubicBezTo>
                  <a:cubicBezTo>
                    <a:pt x="138" y="2859"/>
                    <a:pt x="0" y="5670"/>
                    <a:pt x="609" y="8368"/>
                  </a:cubicBezTo>
                  <a:cubicBezTo>
                    <a:pt x="1481" y="8540"/>
                    <a:pt x="2365" y="8655"/>
                    <a:pt x="3249" y="8689"/>
                  </a:cubicBezTo>
                  <a:cubicBezTo>
                    <a:pt x="2663" y="5889"/>
                    <a:pt x="2916" y="2847"/>
                    <a:pt x="3558" y="1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021;p37">
              <a:extLst>
                <a:ext uri="{FF2B5EF4-FFF2-40B4-BE49-F238E27FC236}">
                  <a16:creationId xmlns:a16="http://schemas.microsoft.com/office/drawing/2014/main" id="{62FC25A2-602D-412B-B9CA-05F81B080503}"/>
                </a:ext>
              </a:extLst>
            </p:cNvPr>
            <p:cNvSpPr/>
            <p:nvPr/>
          </p:nvSpPr>
          <p:spPr>
            <a:xfrm>
              <a:off x="6031550" y="2816025"/>
              <a:ext cx="77500" cy="61700"/>
            </a:xfrm>
            <a:custGeom>
              <a:avLst/>
              <a:gdLst/>
              <a:ahLst/>
              <a:cxnLst/>
              <a:rect l="l" t="t" r="r" b="b"/>
              <a:pathLst>
                <a:path w="3100" h="2468" extrusionOk="0">
                  <a:moveTo>
                    <a:pt x="1" y="0"/>
                  </a:moveTo>
                  <a:cubicBezTo>
                    <a:pt x="667" y="1205"/>
                    <a:pt x="1780" y="2089"/>
                    <a:pt x="3100" y="2468"/>
                  </a:cubicBezTo>
                  <a:cubicBezTo>
                    <a:pt x="2893" y="1905"/>
                    <a:pt x="2732" y="1320"/>
                    <a:pt x="2595" y="735"/>
                  </a:cubicBezTo>
                  <a:cubicBezTo>
                    <a:pt x="1711" y="562"/>
                    <a:pt x="850" y="31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022;p37">
              <a:extLst>
                <a:ext uri="{FF2B5EF4-FFF2-40B4-BE49-F238E27FC236}">
                  <a16:creationId xmlns:a16="http://schemas.microsoft.com/office/drawing/2014/main" id="{615BA17A-421D-4126-B4EF-4724CEF7CA81}"/>
                </a:ext>
              </a:extLst>
            </p:cNvPr>
            <p:cNvSpPr/>
            <p:nvPr/>
          </p:nvSpPr>
          <p:spPr>
            <a:xfrm>
              <a:off x="6015500" y="2630950"/>
              <a:ext cx="90975" cy="203450"/>
            </a:xfrm>
            <a:custGeom>
              <a:avLst/>
              <a:gdLst/>
              <a:ahLst/>
              <a:cxnLst/>
              <a:rect l="l" t="t" r="r" b="b"/>
              <a:pathLst>
                <a:path w="3639" h="8138" extrusionOk="0">
                  <a:moveTo>
                    <a:pt x="3638" y="0"/>
                  </a:moveTo>
                  <a:lnTo>
                    <a:pt x="3638" y="0"/>
                  </a:lnTo>
                  <a:cubicBezTo>
                    <a:pt x="1481" y="677"/>
                    <a:pt x="0" y="2663"/>
                    <a:pt x="0" y="4924"/>
                  </a:cubicBezTo>
                  <a:cubicBezTo>
                    <a:pt x="0" y="5796"/>
                    <a:pt x="218" y="6646"/>
                    <a:pt x="643" y="7403"/>
                  </a:cubicBezTo>
                  <a:cubicBezTo>
                    <a:pt x="1492" y="7713"/>
                    <a:pt x="2353" y="7965"/>
                    <a:pt x="3237" y="8138"/>
                  </a:cubicBezTo>
                  <a:cubicBezTo>
                    <a:pt x="2628" y="5440"/>
                    <a:pt x="2766" y="2629"/>
                    <a:pt x="363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023;p37">
              <a:extLst>
                <a:ext uri="{FF2B5EF4-FFF2-40B4-BE49-F238E27FC236}">
                  <a16:creationId xmlns:a16="http://schemas.microsoft.com/office/drawing/2014/main" id="{112701F8-2B33-4A4E-9369-739AEEFE061E}"/>
                </a:ext>
              </a:extLst>
            </p:cNvPr>
            <p:cNvSpPr/>
            <p:nvPr/>
          </p:nvSpPr>
          <p:spPr>
            <a:xfrm>
              <a:off x="6162400" y="2838400"/>
              <a:ext cx="86400" cy="44200"/>
            </a:xfrm>
            <a:custGeom>
              <a:avLst/>
              <a:gdLst/>
              <a:ahLst/>
              <a:cxnLst/>
              <a:rect l="l" t="t" r="r" b="b"/>
              <a:pathLst>
                <a:path w="3456" h="1768" extrusionOk="0">
                  <a:moveTo>
                    <a:pt x="3019" y="0"/>
                  </a:moveTo>
                  <a:cubicBezTo>
                    <a:pt x="2263" y="122"/>
                    <a:pt x="1500" y="178"/>
                    <a:pt x="736" y="178"/>
                  </a:cubicBezTo>
                  <a:cubicBezTo>
                    <a:pt x="491" y="178"/>
                    <a:pt x="246" y="172"/>
                    <a:pt x="1" y="161"/>
                  </a:cubicBezTo>
                  <a:lnTo>
                    <a:pt x="1" y="161"/>
                  </a:lnTo>
                  <a:cubicBezTo>
                    <a:pt x="104" y="712"/>
                    <a:pt x="253" y="1240"/>
                    <a:pt x="425" y="1768"/>
                  </a:cubicBezTo>
                  <a:lnTo>
                    <a:pt x="2652" y="1768"/>
                  </a:lnTo>
                  <a:cubicBezTo>
                    <a:pt x="2916" y="1768"/>
                    <a:pt x="3191" y="1756"/>
                    <a:pt x="3455" y="1710"/>
                  </a:cubicBezTo>
                  <a:cubicBezTo>
                    <a:pt x="3283" y="1148"/>
                    <a:pt x="3145" y="574"/>
                    <a:pt x="301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024;p37">
              <a:extLst>
                <a:ext uri="{FF2B5EF4-FFF2-40B4-BE49-F238E27FC236}">
                  <a16:creationId xmlns:a16="http://schemas.microsoft.com/office/drawing/2014/main" id="{8C16B2A2-26C1-4C73-8B48-690EA124BAF2}"/>
                </a:ext>
              </a:extLst>
            </p:cNvPr>
            <p:cNvSpPr/>
            <p:nvPr/>
          </p:nvSpPr>
          <p:spPr>
            <a:xfrm>
              <a:off x="6147775" y="2625200"/>
              <a:ext cx="93850" cy="217650"/>
            </a:xfrm>
            <a:custGeom>
              <a:avLst/>
              <a:gdLst/>
              <a:ahLst/>
              <a:cxnLst/>
              <a:rect l="l" t="t" r="r" b="b"/>
              <a:pathLst>
                <a:path w="3754" h="8706" extrusionOk="0">
                  <a:moveTo>
                    <a:pt x="884" y="1"/>
                  </a:moveTo>
                  <a:cubicBezTo>
                    <a:pt x="253" y="2836"/>
                    <a:pt x="0" y="5889"/>
                    <a:pt x="574" y="8689"/>
                  </a:cubicBezTo>
                  <a:cubicBezTo>
                    <a:pt x="822" y="8700"/>
                    <a:pt x="1069" y="8706"/>
                    <a:pt x="1316" y="8706"/>
                  </a:cubicBezTo>
                  <a:cubicBezTo>
                    <a:pt x="2086" y="8706"/>
                    <a:pt x="2851" y="8650"/>
                    <a:pt x="3616" y="8528"/>
                  </a:cubicBezTo>
                  <a:cubicBezTo>
                    <a:pt x="3019" y="5739"/>
                    <a:pt x="2973" y="2847"/>
                    <a:pt x="3753" y="35"/>
                  </a:cubicBezTo>
                  <a:cubicBezTo>
                    <a:pt x="3581" y="12"/>
                    <a:pt x="3409" y="1"/>
                    <a:pt x="323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025;p37">
              <a:extLst>
                <a:ext uri="{FF2B5EF4-FFF2-40B4-BE49-F238E27FC236}">
                  <a16:creationId xmlns:a16="http://schemas.microsoft.com/office/drawing/2014/main" id="{259A3BA7-292B-4E05-8C4A-48761C37E094}"/>
                </a:ext>
              </a:extLst>
            </p:cNvPr>
            <p:cNvSpPr/>
            <p:nvPr/>
          </p:nvSpPr>
          <p:spPr>
            <a:xfrm>
              <a:off x="6222075" y="2626075"/>
              <a:ext cx="135475" cy="212350"/>
            </a:xfrm>
            <a:custGeom>
              <a:avLst/>
              <a:gdLst/>
              <a:ahLst/>
              <a:cxnLst/>
              <a:rect l="l" t="t" r="r" b="b"/>
              <a:pathLst>
                <a:path w="5419" h="8494" extrusionOk="0">
                  <a:moveTo>
                    <a:pt x="793" y="0"/>
                  </a:moveTo>
                  <a:cubicBezTo>
                    <a:pt x="1" y="2812"/>
                    <a:pt x="47" y="5704"/>
                    <a:pt x="644" y="8493"/>
                  </a:cubicBezTo>
                  <a:cubicBezTo>
                    <a:pt x="2285" y="8241"/>
                    <a:pt x="3834" y="7690"/>
                    <a:pt x="5131" y="6795"/>
                  </a:cubicBezTo>
                  <a:cubicBezTo>
                    <a:pt x="5326" y="6255"/>
                    <a:pt x="5418" y="5693"/>
                    <a:pt x="5418" y="5119"/>
                  </a:cubicBezTo>
                  <a:cubicBezTo>
                    <a:pt x="5407" y="2479"/>
                    <a:pt x="3410" y="264"/>
                    <a:pt x="793" y="0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026;p37">
              <a:extLst>
                <a:ext uri="{FF2B5EF4-FFF2-40B4-BE49-F238E27FC236}">
                  <a16:creationId xmlns:a16="http://schemas.microsoft.com/office/drawing/2014/main" id="{86E0A68E-939D-4732-B6E9-17222E416A02}"/>
                </a:ext>
              </a:extLst>
            </p:cNvPr>
            <p:cNvSpPr/>
            <p:nvPr/>
          </p:nvSpPr>
          <p:spPr>
            <a:xfrm>
              <a:off x="6238150" y="2795925"/>
              <a:ext cx="112225" cy="85250"/>
            </a:xfrm>
            <a:custGeom>
              <a:avLst/>
              <a:gdLst/>
              <a:ahLst/>
              <a:cxnLst/>
              <a:rect l="l" t="t" r="r" b="b"/>
              <a:pathLst>
                <a:path w="4489" h="3410" extrusionOk="0">
                  <a:moveTo>
                    <a:pt x="4488" y="1"/>
                  </a:moveTo>
                  <a:lnTo>
                    <a:pt x="4488" y="1"/>
                  </a:lnTo>
                  <a:cubicBezTo>
                    <a:pt x="3180" y="896"/>
                    <a:pt x="1630" y="1447"/>
                    <a:pt x="1" y="1699"/>
                  </a:cubicBezTo>
                  <a:cubicBezTo>
                    <a:pt x="115" y="2273"/>
                    <a:pt x="265" y="2847"/>
                    <a:pt x="425" y="3409"/>
                  </a:cubicBezTo>
                  <a:cubicBezTo>
                    <a:pt x="2307" y="3099"/>
                    <a:pt x="3857" y="1803"/>
                    <a:pt x="4488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027;p37">
              <a:extLst>
                <a:ext uri="{FF2B5EF4-FFF2-40B4-BE49-F238E27FC236}">
                  <a16:creationId xmlns:a16="http://schemas.microsoft.com/office/drawing/2014/main" id="{5FD6849F-DACE-4AC2-B290-75B991EEA152}"/>
                </a:ext>
              </a:extLst>
            </p:cNvPr>
            <p:cNvSpPr/>
            <p:nvPr/>
          </p:nvSpPr>
          <p:spPr>
            <a:xfrm>
              <a:off x="6284050" y="2722175"/>
              <a:ext cx="29300" cy="24900"/>
            </a:xfrm>
            <a:custGeom>
              <a:avLst/>
              <a:gdLst/>
              <a:ahLst/>
              <a:cxnLst/>
              <a:rect l="l" t="t" r="r" b="b"/>
              <a:pathLst>
                <a:path w="1172" h="996" extrusionOk="0">
                  <a:moveTo>
                    <a:pt x="667" y="1"/>
                  </a:moveTo>
                  <a:cubicBezTo>
                    <a:pt x="230" y="1"/>
                    <a:pt x="1" y="529"/>
                    <a:pt x="322" y="850"/>
                  </a:cubicBezTo>
                  <a:cubicBezTo>
                    <a:pt x="422" y="950"/>
                    <a:pt x="546" y="995"/>
                    <a:pt x="668" y="995"/>
                  </a:cubicBezTo>
                  <a:cubicBezTo>
                    <a:pt x="924" y="995"/>
                    <a:pt x="1172" y="798"/>
                    <a:pt x="1172" y="495"/>
                  </a:cubicBezTo>
                  <a:cubicBezTo>
                    <a:pt x="1172" y="219"/>
                    <a:pt x="942" y="1"/>
                    <a:pt x="66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028;p37">
              <a:extLst>
                <a:ext uri="{FF2B5EF4-FFF2-40B4-BE49-F238E27FC236}">
                  <a16:creationId xmlns:a16="http://schemas.microsoft.com/office/drawing/2014/main" id="{4E7E964D-2BED-422C-920F-83312331F5CC}"/>
                </a:ext>
              </a:extLst>
            </p:cNvPr>
            <p:cNvSpPr/>
            <p:nvPr/>
          </p:nvSpPr>
          <p:spPr>
            <a:xfrm>
              <a:off x="6256525" y="2757775"/>
              <a:ext cx="68300" cy="58400"/>
            </a:xfrm>
            <a:custGeom>
              <a:avLst/>
              <a:gdLst/>
              <a:ahLst/>
              <a:cxnLst/>
              <a:rect l="l" t="t" r="r" b="b"/>
              <a:pathLst>
                <a:path w="2732" h="2336" extrusionOk="0">
                  <a:moveTo>
                    <a:pt x="1561" y="0"/>
                  </a:moveTo>
                  <a:cubicBezTo>
                    <a:pt x="528" y="0"/>
                    <a:pt x="0" y="1251"/>
                    <a:pt x="735" y="1986"/>
                  </a:cubicBezTo>
                  <a:cubicBezTo>
                    <a:pt x="976" y="2227"/>
                    <a:pt x="1271" y="2335"/>
                    <a:pt x="1559" y="2335"/>
                  </a:cubicBezTo>
                  <a:cubicBezTo>
                    <a:pt x="2160" y="2335"/>
                    <a:pt x="2732" y="1865"/>
                    <a:pt x="2732" y="1159"/>
                  </a:cubicBezTo>
                  <a:cubicBezTo>
                    <a:pt x="2732" y="517"/>
                    <a:pt x="2215" y="0"/>
                    <a:pt x="1561" y="0"/>
                  </a:cubicBezTo>
                  <a:close/>
                </a:path>
              </a:pathLst>
            </a:custGeom>
            <a:solidFill>
              <a:srgbClr val="F78F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029;p37">
              <a:extLst>
                <a:ext uri="{FF2B5EF4-FFF2-40B4-BE49-F238E27FC236}">
                  <a16:creationId xmlns:a16="http://schemas.microsoft.com/office/drawing/2014/main" id="{31D3B2D6-61F3-4610-88CD-2E4394213137}"/>
                </a:ext>
              </a:extLst>
            </p:cNvPr>
            <p:cNvSpPr/>
            <p:nvPr/>
          </p:nvSpPr>
          <p:spPr>
            <a:xfrm>
              <a:off x="6005725" y="2504325"/>
              <a:ext cx="194025" cy="156475"/>
            </a:xfrm>
            <a:custGeom>
              <a:avLst/>
              <a:gdLst/>
              <a:ahLst/>
              <a:cxnLst/>
              <a:rect l="l" t="t" r="r" b="b"/>
              <a:pathLst>
                <a:path w="7761" h="6259" extrusionOk="0">
                  <a:moveTo>
                    <a:pt x="3454" y="0"/>
                  </a:moveTo>
                  <a:cubicBezTo>
                    <a:pt x="3001" y="0"/>
                    <a:pt x="2551" y="163"/>
                    <a:pt x="2136" y="532"/>
                  </a:cubicBezTo>
                  <a:cubicBezTo>
                    <a:pt x="1" y="2437"/>
                    <a:pt x="2032" y="4445"/>
                    <a:pt x="3398" y="5352"/>
                  </a:cubicBezTo>
                  <a:cubicBezTo>
                    <a:pt x="4374" y="6006"/>
                    <a:pt x="6853" y="6259"/>
                    <a:pt x="6853" y="6259"/>
                  </a:cubicBezTo>
                  <a:cubicBezTo>
                    <a:pt x="7760" y="3546"/>
                    <a:pt x="5570" y="0"/>
                    <a:pt x="345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030;p37">
              <a:extLst>
                <a:ext uri="{FF2B5EF4-FFF2-40B4-BE49-F238E27FC236}">
                  <a16:creationId xmlns:a16="http://schemas.microsoft.com/office/drawing/2014/main" id="{648FC125-978E-43DD-B18D-9C288C84042A}"/>
                </a:ext>
              </a:extLst>
            </p:cNvPr>
            <p:cNvSpPr/>
            <p:nvPr/>
          </p:nvSpPr>
          <p:spPr>
            <a:xfrm>
              <a:off x="6197975" y="2535675"/>
              <a:ext cx="132875" cy="111925"/>
            </a:xfrm>
            <a:custGeom>
              <a:avLst/>
              <a:gdLst/>
              <a:ahLst/>
              <a:cxnLst/>
              <a:rect l="l" t="t" r="r" b="b"/>
              <a:pathLst>
                <a:path w="5315" h="4477" extrusionOk="0">
                  <a:moveTo>
                    <a:pt x="2847" y="1"/>
                  </a:moveTo>
                  <a:cubicBezTo>
                    <a:pt x="2847" y="1"/>
                    <a:pt x="1573" y="1619"/>
                    <a:pt x="1573" y="1619"/>
                  </a:cubicBezTo>
                  <a:cubicBezTo>
                    <a:pt x="1562" y="1619"/>
                    <a:pt x="1" y="253"/>
                    <a:pt x="1" y="253"/>
                  </a:cubicBezTo>
                  <a:lnTo>
                    <a:pt x="1" y="253"/>
                  </a:lnTo>
                  <a:lnTo>
                    <a:pt x="620" y="4006"/>
                  </a:lnTo>
                  <a:lnTo>
                    <a:pt x="4121" y="4477"/>
                  </a:lnTo>
                  <a:lnTo>
                    <a:pt x="5315" y="1424"/>
                  </a:lnTo>
                  <a:lnTo>
                    <a:pt x="3467" y="1917"/>
                  </a:lnTo>
                  <a:lnTo>
                    <a:pt x="284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5" name="Google Shape;1012;p37">
            <a:extLst>
              <a:ext uri="{FF2B5EF4-FFF2-40B4-BE49-F238E27FC236}">
                <a16:creationId xmlns:a16="http://schemas.microsoft.com/office/drawing/2014/main" id="{974BB812-963D-4CE5-9354-2656B0315EFA}"/>
              </a:ext>
            </a:extLst>
          </p:cNvPr>
          <p:cNvGrpSpPr/>
          <p:nvPr/>
        </p:nvGrpSpPr>
        <p:grpSpPr>
          <a:xfrm flipH="1">
            <a:off x="6259714" y="1211145"/>
            <a:ext cx="672714" cy="574158"/>
            <a:chOff x="5949775" y="2481625"/>
            <a:chExt cx="407775" cy="445825"/>
          </a:xfrm>
        </p:grpSpPr>
        <p:sp>
          <p:nvSpPr>
            <p:cNvPr id="126" name="Google Shape;1013;p37">
              <a:extLst>
                <a:ext uri="{FF2B5EF4-FFF2-40B4-BE49-F238E27FC236}">
                  <a16:creationId xmlns:a16="http://schemas.microsoft.com/office/drawing/2014/main" id="{7E10898C-4AE5-4284-8F9A-9C3DDDE36FA3}"/>
                </a:ext>
              </a:extLst>
            </p:cNvPr>
            <p:cNvSpPr/>
            <p:nvPr/>
          </p:nvSpPr>
          <p:spPr>
            <a:xfrm>
              <a:off x="5949775" y="2746875"/>
              <a:ext cx="72925" cy="42200"/>
            </a:xfrm>
            <a:custGeom>
              <a:avLst/>
              <a:gdLst/>
              <a:ahLst/>
              <a:cxnLst/>
              <a:rect l="l" t="t" r="r" b="b"/>
              <a:pathLst>
                <a:path w="2917" h="1688" extrusionOk="0">
                  <a:moveTo>
                    <a:pt x="2916" y="0"/>
                  </a:moveTo>
                  <a:lnTo>
                    <a:pt x="1" y="849"/>
                  </a:lnTo>
                  <a:lnTo>
                    <a:pt x="2916" y="1687"/>
                  </a:lnTo>
                  <a:lnTo>
                    <a:pt x="291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014;p37">
              <a:extLst>
                <a:ext uri="{FF2B5EF4-FFF2-40B4-BE49-F238E27FC236}">
                  <a16:creationId xmlns:a16="http://schemas.microsoft.com/office/drawing/2014/main" id="{83EC50D6-13A7-4383-B408-896BDAD2D502}"/>
                </a:ext>
              </a:extLst>
            </p:cNvPr>
            <p:cNvSpPr/>
            <p:nvPr/>
          </p:nvSpPr>
          <p:spPr>
            <a:xfrm>
              <a:off x="6061400" y="2481625"/>
              <a:ext cx="176625" cy="179175"/>
            </a:xfrm>
            <a:custGeom>
              <a:avLst/>
              <a:gdLst/>
              <a:ahLst/>
              <a:cxnLst/>
              <a:rect l="l" t="t" r="r" b="b"/>
              <a:pathLst>
                <a:path w="7065" h="7167" extrusionOk="0">
                  <a:moveTo>
                    <a:pt x="3451" y="1"/>
                  </a:moveTo>
                  <a:cubicBezTo>
                    <a:pt x="3204" y="1"/>
                    <a:pt x="2945" y="49"/>
                    <a:pt x="2675" y="154"/>
                  </a:cubicBezTo>
                  <a:cubicBezTo>
                    <a:pt x="1" y="1187"/>
                    <a:pt x="1206" y="3781"/>
                    <a:pt x="2158" y="5112"/>
                  </a:cubicBezTo>
                  <a:cubicBezTo>
                    <a:pt x="2858" y="6065"/>
                    <a:pt x="5085" y="7167"/>
                    <a:pt x="5085" y="7167"/>
                  </a:cubicBezTo>
                  <a:cubicBezTo>
                    <a:pt x="7064" y="4719"/>
                    <a:pt x="5876" y="1"/>
                    <a:pt x="345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015;p37">
              <a:extLst>
                <a:ext uri="{FF2B5EF4-FFF2-40B4-BE49-F238E27FC236}">
                  <a16:creationId xmlns:a16="http://schemas.microsoft.com/office/drawing/2014/main" id="{98D4600C-6BE2-4C1E-850C-AB3078125D3B}"/>
                </a:ext>
              </a:extLst>
            </p:cNvPr>
            <p:cNvSpPr/>
            <p:nvPr/>
          </p:nvSpPr>
          <p:spPr>
            <a:xfrm>
              <a:off x="6060875" y="2857825"/>
              <a:ext cx="34425" cy="62000"/>
            </a:xfrm>
            <a:custGeom>
              <a:avLst/>
              <a:gdLst/>
              <a:ahLst/>
              <a:cxnLst/>
              <a:rect l="l" t="t" r="r" b="b"/>
              <a:pathLst>
                <a:path w="1377" h="2480" extrusionOk="0">
                  <a:moveTo>
                    <a:pt x="954" y="0"/>
                  </a:moveTo>
                  <a:cubicBezTo>
                    <a:pt x="814" y="0"/>
                    <a:pt x="670" y="71"/>
                    <a:pt x="607" y="233"/>
                  </a:cubicBezTo>
                  <a:cubicBezTo>
                    <a:pt x="377" y="819"/>
                    <a:pt x="182" y="1427"/>
                    <a:pt x="56" y="2047"/>
                  </a:cubicBezTo>
                  <a:cubicBezTo>
                    <a:pt x="1" y="2309"/>
                    <a:pt x="219" y="2480"/>
                    <a:pt x="422" y="2480"/>
                  </a:cubicBezTo>
                  <a:cubicBezTo>
                    <a:pt x="557" y="2480"/>
                    <a:pt x="685" y="2404"/>
                    <a:pt x="722" y="2230"/>
                  </a:cubicBezTo>
                  <a:cubicBezTo>
                    <a:pt x="859" y="1611"/>
                    <a:pt x="1043" y="1002"/>
                    <a:pt x="1273" y="417"/>
                  </a:cubicBezTo>
                  <a:cubicBezTo>
                    <a:pt x="1377" y="166"/>
                    <a:pt x="1169" y="0"/>
                    <a:pt x="95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016;p37">
              <a:extLst>
                <a:ext uri="{FF2B5EF4-FFF2-40B4-BE49-F238E27FC236}">
                  <a16:creationId xmlns:a16="http://schemas.microsoft.com/office/drawing/2014/main" id="{98435932-AFCC-448D-B36E-FAB8C4765CCC}"/>
                </a:ext>
              </a:extLst>
            </p:cNvPr>
            <p:cNvSpPr/>
            <p:nvPr/>
          </p:nvSpPr>
          <p:spPr>
            <a:xfrm>
              <a:off x="6123225" y="2865225"/>
              <a:ext cx="20400" cy="62225"/>
            </a:xfrm>
            <a:custGeom>
              <a:avLst/>
              <a:gdLst/>
              <a:ahLst/>
              <a:cxnLst/>
              <a:rect l="l" t="t" r="r" b="b"/>
              <a:pathLst>
                <a:path w="816" h="2489" extrusionOk="0">
                  <a:moveTo>
                    <a:pt x="473" y="0"/>
                  </a:moveTo>
                  <a:cubicBezTo>
                    <a:pt x="299" y="0"/>
                    <a:pt x="121" y="109"/>
                    <a:pt x="110" y="327"/>
                  </a:cubicBezTo>
                  <a:cubicBezTo>
                    <a:pt x="87" y="936"/>
                    <a:pt x="53" y="1544"/>
                    <a:pt x="18" y="2152"/>
                  </a:cubicBezTo>
                  <a:cubicBezTo>
                    <a:pt x="1" y="2376"/>
                    <a:pt x="164" y="2488"/>
                    <a:pt x="337" y="2488"/>
                  </a:cubicBezTo>
                  <a:cubicBezTo>
                    <a:pt x="509" y="2488"/>
                    <a:pt x="690" y="2376"/>
                    <a:pt x="707" y="2152"/>
                  </a:cubicBezTo>
                  <a:cubicBezTo>
                    <a:pt x="741" y="1544"/>
                    <a:pt x="776" y="936"/>
                    <a:pt x="810" y="327"/>
                  </a:cubicBezTo>
                  <a:cubicBezTo>
                    <a:pt x="816" y="109"/>
                    <a:pt x="646" y="0"/>
                    <a:pt x="47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017;p37">
              <a:extLst>
                <a:ext uri="{FF2B5EF4-FFF2-40B4-BE49-F238E27FC236}">
                  <a16:creationId xmlns:a16="http://schemas.microsoft.com/office/drawing/2014/main" id="{C2B81772-15F5-4876-BBE7-5333C9E93D67}"/>
                </a:ext>
              </a:extLst>
            </p:cNvPr>
            <p:cNvSpPr/>
            <p:nvPr/>
          </p:nvSpPr>
          <p:spPr>
            <a:xfrm>
              <a:off x="6197975" y="2865225"/>
              <a:ext cx="24825" cy="62125"/>
            </a:xfrm>
            <a:custGeom>
              <a:avLst/>
              <a:gdLst/>
              <a:ahLst/>
              <a:cxnLst/>
              <a:rect l="l" t="t" r="r" b="b"/>
              <a:pathLst>
                <a:path w="993" h="2485" extrusionOk="0">
                  <a:moveTo>
                    <a:pt x="344" y="0"/>
                  </a:moveTo>
                  <a:cubicBezTo>
                    <a:pt x="170" y="0"/>
                    <a:pt x="1" y="109"/>
                    <a:pt x="12" y="327"/>
                  </a:cubicBezTo>
                  <a:cubicBezTo>
                    <a:pt x="35" y="970"/>
                    <a:pt x="127" y="1613"/>
                    <a:pt x="265" y="2244"/>
                  </a:cubicBezTo>
                  <a:cubicBezTo>
                    <a:pt x="305" y="2412"/>
                    <a:pt x="434" y="2485"/>
                    <a:pt x="568" y="2485"/>
                  </a:cubicBezTo>
                  <a:cubicBezTo>
                    <a:pt x="774" y="2485"/>
                    <a:pt x="993" y="2313"/>
                    <a:pt x="930" y="2049"/>
                  </a:cubicBezTo>
                  <a:cubicBezTo>
                    <a:pt x="804" y="1487"/>
                    <a:pt x="724" y="913"/>
                    <a:pt x="701" y="327"/>
                  </a:cubicBezTo>
                  <a:cubicBezTo>
                    <a:pt x="695" y="109"/>
                    <a:pt x="517" y="0"/>
                    <a:pt x="34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018;p37">
              <a:extLst>
                <a:ext uri="{FF2B5EF4-FFF2-40B4-BE49-F238E27FC236}">
                  <a16:creationId xmlns:a16="http://schemas.microsoft.com/office/drawing/2014/main" id="{9DB4CDD5-653C-481E-8222-1EF2BB79DDF2}"/>
                </a:ext>
              </a:extLst>
            </p:cNvPr>
            <p:cNvSpPr/>
            <p:nvPr/>
          </p:nvSpPr>
          <p:spPr>
            <a:xfrm>
              <a:off x="6246675" y="2860325"/>
              <a:ext cx="35175" cy="56050"/>
            </a:xfrm>
            <a:custGeom>
              <a:avLst/>
              <a:gdLst/>
              <a:ahLst/>
              <a:cxnLst/>
              <a:rect l="l" t="t" r="r" b="b"/>
              <a:pathLst>
                <a:path w="1407" h="2242" extrusionOk="0">
                  <a:moveTo>
                    <a:pt x="465" y="0"/>
                  </a:moveTo>
                  <a:cubicBezTo>
                    <a:pt x="244" y="0"/>
                    <a:pt x="1" y="252"/>
                    <a:pt x="119" y="535"/>
                  </a:cubicBezTo>
                  <a:cubicBezTo>
                    <a:pt x="325" y="1006"/>
                    <a:pt x="509" y="1499"/>
                    <a:pt x="658" y="1993"/>
                  </a:cubicBezTo>
                  <a:cubicBezTo>
                    <a:pt x="708" y="2167"/>
                    <a:pt x="847" y="2242"/>
                    <a:pt x="986" y="2242"/>
                  </a:cubicBezTo>
                  <a:cubicBezTo>
                    <a:pt x="1195" y="2242"/>
                    <a:pt x="1407" y="2071"/>
                    <a:pt x="1324" y="1809"/>
                  </a:cubicBezTo>
                  <a:cubicBezTo>
                    <a:pt x="1152" y="1258"/>
                    <a:pt x="956" y="707"/>
                    <a:pt x="715" y="179"/>
                  </a:cubicBezTo>
                  <a:cubicBezTo>
                    <a:pt x="661" y="53"/>
                    <a:pt x="565" y="0"/>
                    <a:pt x="46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019;p37">
              <a:extLst>
                <a:ext uri="{FF2B5EF4-FFF2-40B4-BE49-F238E27FC236}">
                  <a16:creationId xmlns:a16="http://schemas.microsoft.com/office/drawing/2014/main" id="{D0A5AC02-22AE-4D0C-8C65-D1A421833983}"/>
                </a:ext>
              </a:extLst>
            </p:cNvPr>
            <p:cNvSpPr/>
            <p:nvPr/>
          </p:nvSpPr>
          <p:spPr>
            <a:xfrm>
              <a:off x="6096700" y="2834375"/>
              <a:ext cx="76625" cy="48225"/>
            </a:xfrm>
            <a:custGeom>
              <a:avLst/>
              <a:gdLst/>
              <a:ahLst/>
              <a:cxnLst/>
              <a:rect l="l" t="t" r="r" b="b"/>
              <a:pathLst>
                <a:path w="3065" h="1929" extrusionOk="0">
                  <a:moveTo>
                    <a:pt x="0" y="1"/>
                  </a:moveTo>
                  <a:lnTo>
                    <a:pt x="0" y="1"/>
                  </a:lnTo>
                  <a:cubicBezTo>
                    <a:pt x="126" y="586"/>
                    <a:pt x="299" y="1171"/>
                    <a:pt x="494" y="1734"/>
                  </a:cubicBezTo>
                  <a:cubicBezTo>
                    <a:pt x="953" y="1871"/>
                    <a:pt x="1423" y="1929"/>
                    <a:pt x="1894" y="1929"/>
                  </a:cubicBezTo>
                  <a:lnTo>
                    <a:pt x="3065" y="1929"/>
                  </a:lnTo>
                  <a:cubicBezTo>
                    <a:pt x="2881" y="1401"/>
                    <a:pt x="2743" y="873"/>
                    <a:pt x="2629" y="322"/>
                  </a:cubicBezTo>
                  <a:cubicBezTo>
                    <a:pt x="1745" y="288"/>
                    <a:pt x="873" y="173"/>
                    <a:pt x="0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020;p37">
              <a:extLst>
                <a:ext uri="{FF2B5EF4-FFF2-40B4-BE49-F238E27FC236}">
                  <a16:creationId xmlns:a16="http://schemas.microsoft.com/office/drawing/2014/main" id="{C3BDA5C8-51BC-476B-B145-B9C79E1714B5}"/>
                </a:ext>
              </a:extLst>
            </p:cNvPr>
            <p:cNvSpPr/>
            <p:nvPr/>
          </p:nvSpPr>
          <p:spPr>
            <a:xfrm>
              <a:off x="6081200" y="2625200"/>
              <a:ext cx="88975" cy="217225"/>
            </a:xfrm>
            <a:custGeom>
              <a:avLst/>
              <a:gdLst/>
              <a:ahLst/>
              <a:cxnLst/>
              <a:rect l="l" t="t" r="r" b="b"/>
              <a:pathLst>
                <a:path w="3559" h="8689" extrusionOk="0">
                  <a:moveTo>
                    <a:pt x="2514" y="1"/>
                  </a:moveTo>
                  <a:cubicBezTo>
                    <a:pt x="2009" y="1"/>
                    <a:pt x="1493" y="81"/>
                    <a:pt x="1010" y="230"/>
                  </a:cubicBezTo>
                  <a:cubicBezTo>
                    <a:pt x="138" y="2859"/>
                    <a:pt x="0" y="5670"/>
                    <a:pt x="609" y="8368"/>
                  </a:cubicBezTo>
                  <a:cubicBezTo>
                    <a:pt x="1481" y="8540"/>
                    <a:pt x="2365" y="8655"/>
                    <a:pt x="3249" y="8689"/>
                  </a:cubicBezTo>
                  <a:cubicBezTo>
                    <a:pt x="2663" y="5889"/>
                    <a:pt x="2916" y="2847"/>
                    <a:pt x="3558" y="1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021;p37">
              <a:extLst>
                <a:ext uri="{FF2B5EF4-FFF2-40B4-BE49-F238E27FC236}">
                  <a16:creationId xmlns:a16="http://schemas.microsoft.com/office/drawing/2014/main" id="{95F6A792-6E4B-4FFB-B72F-01527083B383}"/>
                </a:ext>
              </a:extLst>
            </p:cNvPr>
            <p:cNvSpPr/>
            <p:nvPr/>
          </p:nvSpPr>
          <p:spPr>
            <a:xfrm>
              <a:off x="6031550" y="2816025"/>
              <a:ext cx="77500" cy="61700"/>
            </a:xfrm>
            <a:custGeom>
              <a:avLst/>
              <a:gdLst/>
              <a:ahLst/>
              <a:cxnLst/>
              <a:rect l="l" t="t" r="r" b="b"/>
              <a:pathLst>
                <a:path w="3100" h="2468" extrusionOk="0">
                  <a:moveTo>
                    <a:pt x="1" y="0"/>
                  </a:moveTo>
                  <a:cubicBezTo>
                    <a:pt x="667" y="1205"/>
                    <a:pt x="1780" y="2089"/>
                    <a:pt x="3100" y="2468"/>
                  </a:cubicBezTo>
                  <a:cubicBezTo>
                    <a:pt x="2893" y="1905"/>
                    <a:pt x="2732" y="1320"/>
                    <a:pt x="2595" y="735"/>
                  </a:cubicBezTo>
                  <a:cubicBezTo>
                    <a:pt x="1711" y="562"/>
                    <a:pt x="850" y="31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022;p37">
              <a:extLst>
                <a:ext uri="{FF2B5EF4-FFF2-40B4-BE49-F238E27FC236}">
                  <a16:creationId xmlns:a16="http://schemas.microsoft.com/office/drawing/2014/main" id="{890EC579-3D15-4F1A-A3CD-CF831D32B397}"/>
                </a:ext>
              </a:extLst>
            </p:cNvPr>
            <p:cNvSpPr/>
            <p:nvPr/>
          </p:nvSpPr>
          <p:spPr>
            <a:xfrm>
              <a:off x="6015500" y="2630950"/>
              <a:ext cx="90975" cy="203450"/>
            </a:xfrm>
            <a:custGeom>
              <a:avLst/>
              <a:gdLst/>
              <a:ahLst/>
              <a:cxnLst/>
              <a:rect l="l" t="t" r="r" b="b"/>
              <a:pathLst>
                <a:path w="3639" h="8138" extrusionOk="0">
                  <a:moveTo>
                    <a:pt x="3638" y="0"/>
                  </a:moveTo>
                  <a:lnTo>
                    <a:pt x="3638" y="0"/>
                  </a:lnTo>
                  <a:cubicBezTo>
                    <a:pt x="1481" y="677"/>
                    <a:pt x="0" y="2663"/>
                    <a:pt x="0" y="4924"/>
                  </a:cubicBezTo>
                  <a:cubicBezTo>
                    <a:pt x="0" y="5796"/>
                    <a:pt x="218" y="6646"/>
                    <a:pt x="643" y="7403"/>
                  </a:cubicBezTo>
                  <a:cubicBezTo>
                    <a:pt x="1492" y="7713"/>
                    <a:pt x="2353" y="7965"/>
                    <a:pt x="3237" y="8138"/>
                  </a:cubicBezTo>
                  <a:cubicBezTo>
                    <a:pt x="2628" y="5440"/>
                    <a:pt x="2766" y="2629"/>
                    <a:pt x="363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023;p37">
              <a:extLst>
                <a:ext uri="{FF2B5EF4-FFF2-40B4-BE49-F238E27FC236}">
                  <a16:creationId xmlns:a16="http://schemas.microsoft.com/office/drawing/2014/main" id="{BB7D323F-914B-4639-A055-C3A4CA524E73}"/>
                </a:ext>
              </a:extLst>
            </p:cNvPr>
            <p:cNvSpPr/>
            <p:nvPr/>
          </p:nvSpPr>
          <p:spPr>
            <a:xfrm>
              <a:off x="6162400" y="2838400"/>
              <a:ext cx="86400" cy="44200"/>
            </a:xfrm>
            <a:custGeom>
              <a:avLst/>
              <a:gdLst/>
              <a:ahLst/>
              <a:cxnLst/>
              <a:rect l="l" t="t" r="r" b="b"/>
              <a:pathLst>
                <a:path w="3456" h="1768" extrusionOk="0">
                  <a:moveTo>
                    <a:pt x="3019" y="0"/>
                  </a:moveTo>
                  <a:cubicBezTo>
                    <a:pt x="2263" y="122"/>
                    <a:pt x="1500" y="178"/>
                    <a:pt x="736" y="178"/>
                  </a:cubicBezTo>
                  <a:cubicBezTo>
                    <a:pt x="491" y="178"/>
                    <a:pt x="246" y="172"/>
                    <a:pt x="1" y="161"/>
                  </a:cubicBezTo>
                  <a:lnTo>
                    <a:pt x="1" y="161"/>
                  </a:lnTo>
                  <a:cubicBezTo>
                    <a:pt x="104" y="712"/>
                    <a:pt x="253" y="1240"/>
                    <a:pt x="425" y="1768"/>
                  </a:cubicBezTo>
                  <a:lnTo>
                    <a:pt x="2652" y="1768"/>
                  </a:lnTo>
                  <a:cubicBezTo>
                    <a:pt x="2916" y="1768"/>
                    <a:pt x="3191" y="1756"/>
                    <a:pt x="3455" y="1710"/>
                  </a:cubicBezTo>
                  <a:cubicBezTo>
                    <a:pt x="3283" y="1148"/>
                    <a:pt x="3145" y="574"/>
                    <a:pt x="301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024;p37">
              <a:extLst>
                <a:ext uri="{FF2B5EF4-FFF2-40B4-BE49-F238E27FC236}">
                  <a16:creationId xmlns:a16="http://schemas.microsoft.com/office/drawing/2014/main" id="{0A685C5A-DA75-4A2A-87DD-623A91F9D5B2}"/>
                </a:ext>
              </a:extLst>
            </p:cNvPr>
            <p:cNvSpPr/>
            <p:nvPr/>
          </p:nvSpPr>
          <p:spPr>
            <a:xfrm>
              <a:off x="6147775" y="2625200"/>
              <a:ext cx="93850" cy="217650"/>
            </a:xfrm>
            <a:custGeom>
              <a:avLst/>
              <a:gdLst/>
              <a:ahLst/>
              <a:cxnLst/>
              <a:rect l="l" t="t" r="r" b="b"/>
              <a:pathLst>
                <a:path w="3754" h="8706" extrusionOk="0">
                  <a:moveTo>
                    <a:pt x="884" y="1"/>
                  </a:moveTo>
                  <a:cubicBezTo>
                    <a:pt x="253" y="2836"/>
                    <a:pt x="0" y="5889"/>
                    <a:pt x="574" y="8689"/>
                  </a:cubicBezTo>
                  <a:cubicBezTo>
                    <a:pt x="822" y="8700"/>
                    <a:pt x="1069" y="8706"/>
                    <a:pt x="1316" y="8706"/>
                  </a:cubicBezTo>
                  <a:cubicBezTo>
                    <a:pt x="2086" y="8706"/>
                    <a:pt x="2851" y="8650"/>
                    <a:pt x="3616" y="8528"/>
                  </a:cubicBezTo>
                  <a:cubicBezTo>
                    <a:pt x="3019" y="5739"/>
                    <a:pt x="2973" y="2847"/>
                    <a:pt x="3753" y="35"/>
                  </a:cubicBezTo>
                  <a:cubicBezTo>
                    <a:pt x="3581" y="12"/>
                    <a:pt x="3409" y="1"/>
                    <a:pt x="323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025;p37">
              <a:extLst>
                <a:ext uri="{FF2B5EF4-FFF2-40B4-BE49-F238E27FC236}">
                  <a16:creationId xmlns:a16="http://schemas.microsoft.com/office/drawing/2014/main" id="{D7B42D20-6E6B-493E-8A2A-8B3C4C465179}"/>
                </a:ext>
              </a:extLst>
            </p:cNvPr>
            <p:cNvSpPr/>
            <p:nvPr/>
          </p:nvSpPr>
          <p:spPr>
            <a:xfrm>
              <a:off x="6222075" y="2626075"/>
              <a:ext cx="135475" cy="212350"/>
            </a:xfrm>
            <a:custGeom>
              <a:avLst/>
              <a:gdLst/>
              <a:ahLst/>
              <a:cxnLst/>
              <a:rect l="l" t="t" r="r" b="b"/>
              <a:pathLst>
                <a:path w="5419" h="8494" extrusionOk="0">
                  <a:moveTo>
                    <a:pt x="793" y="0"/>
                  </a:moveTo>
                  <a:cubicBezTo>
                    <a:pt x="1" y="2812"/>
                    <a:pt x="47" y="5704"/>
                    <a:pt x="644" y="8493"/>
                  </a:cubicBezTo>
                  <a:cubicBezTo>
                    <a:pt x="2285" y="8241"/>
                    <a:pt x="3834" y="7690"/>
                    <a:pt x="5131" y="6795"/>
                  </a:cubicBezTo>
                  <a:cubicBezTo>
                    <a:pt x="5326" y="6255"/>
                    <a:pt x="5418" y="5693"/>
                    <a:pt x="5418" y="5119"/>
                  </a:cubicBezTo>
                  <a:cubicBezTo>
                    <a:pt x="5407" y="2479"/>
                    <a:pt x="3410" y="264"/>
                    <a:pt x="793" y="0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026;p37">
              <a:extLst>
                <a:ext uri="{FF2B5EF4-FFF2-40B4-BE49-F238E27FC236}">
                  <a16:creationId xmlns:a16="http://schemas.microsoft.com/office/drawing/2014/main" id="{E945B19F-BB93-4730-957F-5D50305BC4C7}"/>
                </a:ext>
              </a:extLst>
            </p:cNvPr>
            <p:cNvSpPr/>
            <p:nvPr/>
          </p:nvSpPr>
          <p:spPr>
            <a:xfrm>
              <a:off x="6238150" y="2795925"/>
              <a:ext cx="112225" cy="85250"/>
            </a:xfrm>
            <a:custGeom>
              <a:avLst/>
              <a:gdLst/>
              <a:ahLst/>
              <a:cxnLst/>
              <a:rect l="l" t="t" r="r" b="b"/>
              <a:pathLst>
                <a:path w="4489" h="3410" extrusionOk="0">
                  <a:moveTo>
                    <a:pt x="4488" y="1"/>
                  </a:moveTo>
                  <a:lnTo>
                    <a:pt x="4488" y="1"/>
                  </a:lnTo>
                  <a:cubicBezTo>
                    <a:pt x="3180" y="896"/>
                    <a:pt x="1630" y="1447"/>
                    <a:pt x="1" y="1699"/>
                  </a:cubicBezTo>
                  <a:cubicBezTo>
                    <a:pt x="115" y="2273"/>
                    <a:pt x="265" y="2847"/>
                    <a:pt x="425" y="3409"/>
                  </a:cubicBezTo>
                  <a:cubicBezTo>
                    <a:pt x="2307" y="3099"/>
                    <a:pt x="3857" y="1803"/>
                    <a:pt x="4488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027;p37">
              <a:extLst>
                <a:ext uri="{FF2B5EF4-FFF2-40B4-BE49-F238E27FC236}">
                  <a16:creationId xmlns:a16="http://schemas.microsoft.com/office/drawing/2014/main" id="{D91A1F52-8D2B-4444-B654-1C24CA3BAD19}"/>
                </a:ext>
              </a:extLst>
            </p:cNvPr>
            <p:cNvSpPr/>
            <p:nvPr/>
          </p:nvSpPr>
          <p:spPr>
            <a:xfrm>
              <a:off x="6284050" y="2722175"/>
              <a:ext cx="29300" cy="24900"/>
            </a:xfrm>
            <a:custGeom>
              <a:avLst/>
              <a:gdLst/>
              <a:ahLst/>
              <a:cxnLst/>
              <a:rect l="l" t="t" r="r" b="b"/>
              <a:pathLst>
                <a:path w="1172" h="996" extrusionOk="0">
                  <a:moveTo>
                    <a:pt x="667" y="1"/>
                  </a:moveTo>
                  <a:cubicBezTo>
                    <a:pt x="230" y="1"/>
                    <a:pt x="1" y="529"/>
                    <a:pt x="322" y="850"/>
                  </a:cubicBezTo>
                  <a:cubicBezTo>
                    <a:pt x="422" y="950"/>
                    <a:pt x="546" y="995"/>
                    <a:pt x="668" y="995"/>
                  </a:cubicBezTo>
                  <a:cubicBezTo>
                    <a:pt x="924" y="995"/>
                    <a:pt x="1172" y="798"/>
                    <a:pt x="1172" y="495"/>
                  </a:cubicBezTo>
                  <a:cubicBezTo>
                    <a:pt x="1172" y="219"/>
                    <a:pt x="942" y="1"/>
                    <a:pt x="66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028;p37">
              <a:extLst>
                <a:ext uri="{FF2B5EF4-FFF2-40B4-BE49-F238E27FC236}">
                  <a16:creationId xmlns:a16="http://schemas.microsoft.com/office/drawing/2014/main" id="{00B95CC4-D44A-43B6-B625-2D0D6364F9DB}"/>
                </a:ext>
              </a:extLst>
            </p:cNvPr>
            <p:cNvSpPr/>
            <p:nvPr/>
          </p:nvSpPr>
          <p:spPr>
            <a:xfrm>
              <a:off x="6256525" y="2757775"/>
              <a:ext cx="68300" cy="58400"/>
            </a:xfrm>
            <a:custGeom>
              <a:avLst/>
              <a:gdLst/>
              <a:ahLst/>
              <a:cxnLst/>
              <a:rect l="l" t="t" r="r" b="b"/>
              <a:pathLst>
                <a:path w="2732" h="2336" extrusionOk="0">
                  <a:moveTo>
                    <a:pt x="1561" y="0"/>
                  </a:moveTo>
                  <a:cubicBezTo>
                    <a:pt x="528" y="0"/>
                    <a:pt x="0" y="1251"/>
                    <a:pt x="735" y="1986"/>
                  </a:cubicBezTo>
                  <a:cubicBezTo>
                    <a:pt x="976" y="2227"/>
                    <a:pt x="1271" y="2335"/>
                    <a:pt x="1559" y="2335"/>
                  </a:cubicBezTo>
                  <a:cubicBezTo>
                    <a:pt x="2160" y="2335"/>
                    <a:pt x="2732" y="1865"/>
                    <a:pt x="2732" y="1159"/>
                  </a:cubicBezTo>
                  <a:cubicBezTo>
                    <a:pt x="2732" y="517"/>
                    <a:pt x="2215" y="0"/>
                    <a:pt x="1561" y="0"/>
                  </a:cubicBezTo>
                  <a:close/>
                </a:path>
              </a:pathLst>
            </a:custGeom>
            <a:solidFill>
              <a:srgbClr val="F78F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029;p37">
              <a:extLst>
                <a:ext uri="{FF2B5EF4-FFF2-40B4-BE49-F238E27FC236}">
                  <a16:creationId xmlns:a16="http://schemas.microsoft.com/office/drawing/2014/main" id="{1D88C681-9711-426A-87B4-1F6D409E4CF4}"/>
                </a:ext>
              </a:extLst>
            </p:cNvPr>
            <p:cNvSpPr/>
            <p:nvPr/>
          </p:nvSpPr>
          <p:spPr>
            <a:xfrm>
              <a:off x="6005725" y="2504325"/>
              <a:ext cx="194025" cy="156475"/>
            </a:xfrm>
            <a:custGeom>
              <a:avLst/>
              <a:gdLst/>
              <a:ahLst/>
              <a:cxnLst/>
              <a:rect l="l" t="t" r="r" b="b"/>
              <a:pathLst>
                <a:path w="7761" h="6259" extrusionOk="0">
                  <a:moveTo>
                    <a:pt x="3454" y="0"/>
                  </a:moveTo>
                  <a:cubicBezTo>
                    <a:pt x="3001" y="0"/>
                    <a:pt x="2551" y="163"/>
                    <a:pt x="2136" y="532"/>
                  </a:cubicBezTo>
                  <a:cubicBezTo>
                    <a:pt x="1" y="2437"/>
                    <a:pt x="2032" y="4445"/>
                    <a:pt x="3398" y="5352"/>
                  </a:cubicBezTo>
                  <a:cubicBezTo>
                    <a:pt x="4374" y="6006"/>
                    <a:pt x="6853" y="6259"/>
                    <a:pt x="6853" y="6259"/>
                  </a:cubicBezTo>
                  <a:cubicBezTo>
                    <a:pt x="7760" y="3546"/>
                    <a:pt x="5570" y="0"/>
                    <a:pt x="345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030;p37">
              <a:extLst>
                <a:ext uri="{FF2B5EF4-FFF2-40B4-BE49-F238E27FC236}">
                  <a16:creationId xmlns:a16="http://schemas.microsoft.com/office/drawing/2014/main" id="{FF97CE03-CE2C-4CE4-8B42-0E7253BF8C27}"/>
                </a:ext>
              </a:extLst>
            </p:cNvPr>
            <p:cNvSpPr/>
            <p:nvPr/>
          </p:nvSpPr>
          <p:spPr>
            <a:xfrm>
              <a:off x="6197975" y="2535675"/>
              <a:ext cx="132875" cy="111925"/>
            </a:xfrm>
            <a:custGeom>
              <a:avLst/>
              <a:gdLst/>
              <a:ahLst/>
              <a:cxnLst/>
              <a:rect l="l" t="t" r="r" b="b"/>
              <a:pathLst>
                <a:path w="5315" h="4477" extrusionOk="0">
                  <a:moveTo>
                    <a:pt x="2847" y="1"/>
                  </a:moveTo>
                  <a:cubicBezTo>
                    <a:pt x="2847" y="1"/>
                    <a:pt x="1573" y="1619"/>
                    <a:pt x="1573" y="1619"/>
                  </a:cubicBezTo>
                  <a:cubicBezTo>
                    <a:pt x="1562" y="1619"/>
                    <a:pt x="1" y="253"/>
                    <a:pt x="1" y="253"/>
                  </a:cubicBezTo>
                  <a:lnTo>
                    <a:pt x="1" y="253"/>
                  </a:lnTo>
                  <a:lnTo>
                    <a:pt x="620" y="4006"/>
                  </a:lnTo>
                  <a:lnTo>
                    <a:pt x="4121" y="4477"/>
                  </a:lnTo>
                  <a:lnTo>
                    <a:pt x="5315" y="1424"/>
                  </a:lnTo>
                  <a:lnTo>
                    <a:pt x="3467" y="1917"/>
                  </a:lnTo>
                  <a:lnTo>
                    <a:pt x="284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4" name="Google Shape;1012;p37">
            <a:extLst>
              <a:ext uri="{FF2B5EF4-FFF2-40B4-BE49-F238E27FC236}">
                <a16:creationId xmlns:a16="http://schemas.microsoft.com/office/drawing/2014/main" id="{4072F2D1-A8F3-4F8D-837E-4EA357A53BD2}"/>
              </a:ext>
            </a:extLst>
          </p:cNvPr>
          <p:cNvGrpSpPr/>
          <p:nvPr/>
        </p:nvGrpSpPr>
        <p:grpSpPr>
          <a:xfrm flipH="1">
            <a:off x="7177440" y="1213725"/>
            <a:ext cx="672714" cy="574158"/>
            <a:chOff x="5949775" y="2481625"/>
            <a:chExt cx="407775" cy="445825"/>
          </a:xfrm>
        </p:grpSpPr>
        <p:sp>
          <p:nvSpPr>
            <p:cNvPr id="145" name="Google Shape;1013;p37">
              <a:extLst>
                <a:ext uri="{FF2B5EF4-FFF2-40B4-BE49-F238E27FC236}">
                  <a16:creationId xmlns:a16="http://schemas.microsoft.com/office/drawing/2014/main" id="{17F06B35-B7DF-4BC1-BBBC-867670D8B079}"/>
                </a:ext>
              </a:extLst>
            </p:cNvPr>
            <p:cNvSpPr/>
            <p:nvPr/>
          </p:nvSpPr>
          <p:spPr>
            <a:xfrm>
              <a:off x="5949775" y="2746875"/>
              <a:ext cx="72925" cy="42200"/>
            </a:xfrm>
            <a:custGeom>
              <a:avLst/>
              <a:gdLst/>
              <a:ahLst/>
              <a:cxnLst/>
              <a:rect l="l" t="t" r="r" b="b"/>
              <a:pathLst>
                <a:path w="2917" h="1688" extrusionOk="0">
                  <a:moveTo>
                    <a:pt x="2916" y="0"/>
                  </a:moveTo>
                  <a:lnTo>
                    <a:pt x="1" y="849"/>
                  </a:lnTo>
                  <a:lnTo>
                    <a:pt x="2916" y="1687"/>
                  </a:lnTo>
                  <a:lnTo>
                    <a:pt x="291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014;p37">
              <a:extLst>
                <a:ext uri="{FF2B5EF4-FFF2-40B4-BE49-F238E27FC236}">
                  <a16:creationId xmlns:a16="http://schemas.microsoft.com/office/drawing/2014/main" id="{663C6E87-7036-4D82-B3D1-BA10E014E92F}"/>
                </a:ext>
              </a:extLst>
            </p:cNvPr>
            <p:cNvSpPr/>
            <p:nvPr/>
          </p:nvSpPr>
          <p:spPr>
            <a:xfrm>
              <a:off x="6061400" y="2481625"/>
              <a:ext cx="176625" cy="179175"/>
            </a:xfrm>
            <a:custGeom>
              <a:avLst/>
              <a:gdLst/>
              <a:ahLst/>
              <a:cxnLst/>
              <a:rect l="l" t="t" r="r" b="b"/>
              <a:pathLst>
                <a:path w="7065" h="7167" extrusionOk="0">
                  <a:moveTo>
                    <a:pt x="3451" y="1"/>
                  </a:moveTo>
                  <a:cubicBezTo>
                    <a:pt x="3204" y="1"/>
                    <a:pt x="2945" y="49"/>
                    <a:pt x="2675" y="154"/>
                  </a:cubicBezTo>
                  <a:cubicBezTo>
                    <a:pt x="1" y="1187"/>
                    <a:pt x="1206" y="3781"/>
                    <a:pt x="2158" y="5112"/>
                  </a:cubicBezTo>
                  <a:cubicBezTo>
                    <a:pt x="2858" y="6065"/>
                    <a:pt x="5085" y="7167"/>
                    <a:pt x="5085" y="7167"/>
                  </a:cubicBezTo>
                  <a:cubicBezTo>
                    <a:pt x="7064" y="4719"/>
                    <a:pt x="5876" y="1"/>
                    <a:pt x="345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015;p37">
              <a:extLst>
                <a:ext uri="{FF2B5EF4-FFF2-40B4-BE49-F238E27FC236}">
                  <a16:creationId xmlns:a16="http://schemas.microsoft.com/office/drawing/2014/main" id="{7CF32B14-6960-4494-AA46-6B769276F4B8}"/>
                </a:ext>
              </a:extLst>
            </p:cNvPr>
            <p:cNvSpPr/>
            <p:nvPr/>
          </p:nvSpPr>
          <p:spPr>
            <a:xfrm>
              <a:off x="6060875" y="2857825"/>
              <a:ext cx="34425" cy="62000"/>
            </a:xfrm>
            <a:custGeom>
              <a:avLst/>
              <a:gdLst/>
              <a:ahLst/>
              <a:cxnLst/>
              <a:rect l="l" t="t" r="r" b="b"/>
              <a:pathLst>
                <a:path w="1377" h="2480" extrusionOk="0">
                  <a:moveTo>
                    <a:pt x="954" y="0"/>
                  </a:moveTo>
                  <a:cubicBezTo>
                    <a:pt x="814" y="0"/>
                    <a:pt x="670" y="71"/>
                    <a:pt x="607" y="233"/>
                  </a:cubicBezTo>
                  <a:cubicBezTo>
                    <a:pt x="377" y="819"/>
                    <a:pt x="182" y="1427"/>
                    <a:pt x="56" y="2047"/>
                  </a:cubicBezTo>
                  <a:cubicBezTo>
                    <a:pt x="1" y="2309"/>
                    <a:pt x="219" y="2480"/>
                    <a:pt x="422" y="2480"/>
                  </a:cubicBezTo>
                  <a:cubicBezTo>
                    <a:pt x="557" y="2480"/>
                    <a:pt x="685" y="2404"/>
                    <a:pt x="722" y="2230"/>
                  </a:cubicBezTo>
                  <a:cubicBezTo>
                    <a:pt x="859" y="1611"/>
                    <a:pt x="1043" y="1002"/>
                    <a:pt x="1273" y="417"/>
                  </a:cubicBezTo>
                  <a:cubicBezTo>
                    <a:pt x="1377" y="166"/>
                    <a:pt x="1169" y="0"/>
                    <a:pt x="95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016;p37">
              <a:extLst>
                <a:ext uri="{FF2B5EF4-FFF2-40B4-BE49-F238E27FC236}">
                  <a16:creationId xmlns:a16="http://schemas.microsoft.com/office/drawing/2014/main" id="{91B4021B-9988-4E66-9B21-ACA493D36DB6}"/>
                </a:ext>
              </a:extLst>
            </p:cNvPr>
            <p:cNvSpPr/>
            <p:nvPr/>
          </p:nvSpPr>
          <p:spPr>
            <a:xfrm>
              <a:off x="6123225" y="2865225"/>
              <a:ext cx="20400" cy="62225"/>
            </a:xfrm>
            <a:custGeom>
              <a:avLst/>
              <a:gdLst/>
              <a:ahLst/>
              <a:cxnLst/>
              <a:rect l="l" t="t" r="r" b="b"/>
              <a:pathLst>
                <a:path w="816" h="2489" extrusionOk="0">
                  <a:moveTo>
                    <a:pt x="473" y="0"/>
                  </a:moveTo>
                  <a:cubicBezTo>
                    <a:pt x="299" y="0"/>
                    <a:pt x="121" y="109"/>
                    <a:pt x="110" y="327"/>
                  </a:cubicBezTo>
                  <a:cubicBezTo>
                    <a:pt x="87" y="936"/>
                    <a:pt x="53" y="1544"/>
                    <a:pt x="18" y="2152"/>
                  </a:cubicBezTo>
                  <a:cubicBezTo>
                    <a:pt x="1" y="2376"/>
                    <a:pt x="164" y="2488"/>
                    <a:pt x="337" y="2488"/>
                  </a:cubicBezTo>
                  <a:cubicBezTo>
                    <a:pt x="509" y="2488"/>
                    <a:pt x="690" y="2376"/>
                    <a:pt x="707" y="2152"/>
                  </a:cubicBezTo>
                  <a:cubicBezTo>
                    <a:pt x="741" y="1544"/>
                    <a:pt x="776" y="936"/>
                    <a:pt x="810" y="327"/>
                  </a:cubicBezTo>
                  <a:cubicBezTo>
                    <a:pt x="816" y="109"/>
                    <a:pt x="646" y="0"/>
                    <a:pt x="47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017;p37">
              <a:extLst>
                <a:ext uri="{FF2B5EF4-FFF2-40B4-BE49-F238E27FC236}">
                  <a16:creationId xmlns:a16="http://schemas.microsoft.com/office/drawing/2014/main" id="{529D4A0E-B5F3-487F-82AD-D75882CC80F4}"/>
                </a:ext>
              </a:extLst>
            </p:cNvPr>
            <p:cNvSpPr/>
            <p:nvPr/>
          </p:nvSpPr>
          <p:spPr>
            <a:xfrm>
              <a:off x="6197975" y="2865225"/>
              <a:ext cx="24825" cy="62125"/>
            </a:xfrm>
            <a:custGeom>
              <a:avLst/>
              <a:gdLst/>
              <a:ahLst/>
              <a:cxnLst/>
              <a:rect l="l" t="t" r="r" b="b"/>
              <a:pathLst>
                <a:path w="993" h="2485" extrusionOk="0">
                  <a:moveTo>
                    <a:pt x="344" y="0"/>
                  </a:moveTo>
                  <a:cubicBezTo>
                    <a:pt x="170" y="0"/>
                    <a:pt x="1" y="109"/>
                    <a:pt x="12" y="327"/>
                  </a:cubicBezTo>
                  <a:cubicBezTo>
                    <a:pt x="35" y="970"/>
                    <a:pt x="127" y="1613"/>
                    <a:pt x="265" y="2244"/>
                  </a:cubicBezTo>
                  <a:cubicBezTo>
                    <a:pt x="305" y="2412"/>
                    <a:pt x="434" y="2485"/>
                    <a:pt x="568" y="2485"/>
                  </a:cubicBezTo>
                  <a:cubicBezTo>
                    <a:pt x="774" y="2485"/>
                    <a:pt x="993" y="2313"/>
                    <a:pt x="930" y="2049"/>
                  </a:cubicBezTo>
                  <a:cubicBezTo>
                    <a:pt x="804" y="1487"/>
                    <a:pt x="724" y="913"/>
                    <a:pt x="701" y="327"/>
                  </a:cubicBezTo>
                  <a:cubicBezTo>
                    <a:pt x="695" y="109"/>
                    <a:pt x="517" y="0"/>
                    <a:pt x="34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018;p37">
              <a:extLst>
                <a:ext uri="{FF2B5EF4-FFF2-40B4-BE49-F238E27FC236}">
                  <a16:creationId xmlns:a16="http://schemas.microsoft.com/office/drawing/2014/main" id="{593A68DB-C72A-49ED-9924-8FF9D0950AD3}"/>
                </a:ext>
              </a:extLst>
            </p:cNvPr>
            <p:cNvSpPr/>
            <p:nvPr/>
          </p:nvSpPr>
          <p:spPr>
            <a:xfrm>
              <a:off x="6246675" y="2860325"/>
              <a:ext cx="35175" cy="56050"/>
            </a:xfrm>
            <a:custGeom>
              <a:avLst/>
              <a:gdLst/>
              <a:ahLst/>
              <a:cxnLst/>
              <a:rect l="l" t="t" r="r" b="b"/>
              <a:pathLst>
                <a:path w="1407" h="2242" extrusionOk="0">
                  <a:moveTo>
                    <a:pt x="465" y="0"/>
                  </a:moveTo>
                  <a:cubicBezTo>
                    <a:pt x="244" y="0"/>
                    <a:pt x="1" y="252"/>
                    <a:pt x="119" y="535"/>
                  </a:cubicBezTo>
                  <a:cubicBezTo>
                    <a:pt x="325" y="1006"/>
                    <a:pt x="509" y="1499"/>
                    <a:pt x="658" y="1993"/>
                  </a:cubicBezTo>
                  <a:cubicBezTo>
                    <a:pt x="708" y="2167"/>
                    <a:pt x="847" y="2242"/>
                    <a:pt x="986" y="2242"/>
                  </a:cubicBezTo>
                  <a:cubicBezTo>
                    <a:pt x="1195" y="2242"/>
                    <a:pt x="1407" y="2071"/>
                    <a:pt x="1324" y="1809"/>
                  </a:cubicBezTo>
                  <a:cubicBezTo>
                    <a:pt x="1152" y="1258"/>
                    <a:pt x="956" y="707"/>
                    <a:pt x="715" y="179"/>
                  </a:cubicBezTo>
                  <a:cubicBezTo>
                    <a:pt x="661" y="53"/>
                    <a:pt x="565" y="0"/>
                    <a:pt x="46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019;p37">
              <a:extLst>
                <a:ext uri="{FF2B5EF4-FFF2-40B4-BE49-F238E27FC236}">
                  <a16:creationId xmlns:a16="http://schemas.microsoft.com/office/drawing/2014/main" id="{3E6890A7-3756-4C07-9890-AE6FE4508283}"/>
                </a:ext>
              </a:extLst>
            </p:cNvPr>
            <p:cNvSpPr/>
            <p:nvPr/>
          </p:nvSpPr>
          <p:spPr>
            <a:xfrm>
              <a:off x="6096700" y="2834375"/>
              <a:ext cx="76625" cy="48225"/>
            </a:xfrm>
            <a:custGeom>
              <a:avLst/>
              <a:gdLst/>
              <a:ahLst/>
              <a:cxnLst/>
              <a:rect l="l" t="t" r="r" b="b"/>
              <a:pathLst>
                <a:path w="3065" h="1929" extrusionOk="0">
                  <a:moveTo>
                    <a:pt x="0" y="1"/>
                  </a:moveTo>
                  <a:lnTo>
                    <a:pt x="0" y="1"/>
                  </a:lnTo>
                  <a:cubicBezTo>
                    <a:pt x="126" y="586"/>
                    <a:pt x="299" y="1171"/>
                    <a:pt x="494" y="1734"/>
                  </a:cubicBezTo>
                  <a:cubicBezTo>
                    <a:pt x="953" y="1871"/>
                    <a:pt x="1423" y="1929"/>
                    <a:pt x="1894" y="1929"/>
                  </a:cubicBezTo>
                  <a:lnTo>
                    <a:pt x="3065" y="1929"/>
                  </a:lnTo>
                  <a:cubicBezTo>
                    <a:pt x="2881" y="1401"/>
                    <a:pt x="2743" y="873"/>
                    <a:pt x="2629" y="322"/>
                  </a:cubicBezTo>
                  <a:cubicBezTo>
                    <a:pt x="1745" y="288"/>
                    <a:pt x="873" y="173"/>
                    <a:pt x="0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020;p37">
              <a:extLst>
                <a:ext uri="{FF2B5EF4-FFF2-40B4-BE49-F238E27FC236}">
                  <a16:creationId xmlns:a16="http://schemas.microsoft.com/office/drawing/2014/main" id="{275FB858-7000-4D34-BE99-360968A46300}"/>
                </a:ext>
              </a:extLst>
            </p:cNvPr>
            <p:cNvSpPr/>
            <p:nvPr/>
          </p:nvSpPr>
          <p:spPr>
            <a:xfrm>
              <a:off x="6081200" y="2625200"/>
              <a:ext cx="88975" cy="217225"/>
            </a:xfrm>
            <a:custGeom>
              <a:avLst/>
              <a:gdLst/>
              <a:ahLst/>
              <a:cxnLst/>
              <a:rect l="l" t="t" r="r" b="b"/>
              <a:pathLst>
                <a:path w="3559" h="8689" extrusionOk="0">
                  <a:moveTo>
                    <a:pt x="2514" y="1"/>
                  </a:moveTo>
                  <a:cubicBezTo>
                    <a:pt x="2009" y="1"/>
                    <a:pt x="1493" y="81"/>
                    <a:pt x="1010" y="230"/>
                  </a:cubicBezTo>
                  <a:cubicBezTo>
                    <a:pt x="138" y="2859"/>
                    <a:pt x="0" y="5670"/>
                    <a:pt x="609" y="8368"/>
                  </a:cubicBezTo>
                  <a:cubicBezTo>
                    <a:pt x="1481" y="8540"/>
                    <a:pt x="2365" y="8655"/>
                    <a:pt x="3249" y="8689"/>
                  </a:cubicBezTo>
                  <a:cubicBezTo>
                    <a:pt x="2663" y="5889"/>
                    <a:pt x="2916" y="2847"/>
                    <a:pt x="3558" y="1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021;p37">
              <a:extLst>
                <a:ext uri="{FF2B5EF4-FFF2-40B4-BE49-F238E27FC236}">
                  <a16:creationId xmlns:a16="http://schemas.microsoft.com/office/drawing/2014/main" id="{31E1AB96-4284-44C5-A4A8-8046F394F1CD}"/>
                </a:ext>
              </a:extLst>
            </p:cNvPr>
            <p:cNvSpPr/>
            <p:nvPr/>
          </p:nvSpPr>
          <p:spPr>
            <a:xfrm>
              <a:off x="6031550" y="2816025"/>
              <a:ext cx="77500" cy="61700"/>
            </a:xfrm>
            <a:custGeom>
              <a:avLst/>
              <a:gdLst/>
              <a:ahLst/>
              <a:cxnLst/>
              <a:rect l="l" t="t" r="r" b="b"/>
              <a:pathLst>
                <a:path w="3100" h="2468" extrusionOk="0">
                  <a:moveTo>
                    <a:pt x="1" y="0"/>
                  </a:moveTo>
                  <a:cubicBezTo>
                    <a:pt x="667" y="1205"/>
                    <a:pt x="1780" y="2089"/>
                    <a:pt x="3100" y="2468"/>
                  </a:cubicBezTo>
                  <a:cubicBezTo>
                    <a:pt x="2893" y="1905"/>
                    <a:pt x="2732" y="1320"/>
                    <a:pt x="2595" y="735"/>
                  </a:cubicBezTo>
                  <a:cubicBezTo>
                    <a:pt x="1711" y="562"/>
                    <a:pt x="850" y="31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022;p37">
              <a:extLst>
                <a:ext uri="{FF2B5EF4-FFF2-40B4-BE49-F238E27FC236}">
                  <a16:creationId xmlns:a16="http://schemas.microsoft.com/office/drawing/2014/main" id="{0C5DB2EE-E7DC-4A4D-8995-EAFCFAFE9EBB}"/>
                </a:ext>
              </a:extLst>
            </p:cNvPr>
            <p:cNvSpPr/>
            <p:nvPr/>
          </p:nvSpPr>
          <p:spPr>
            <a:xfrm>
              <a:off x="6015500" y="2630950"/>
              <a:ext cx="90975" cy="203450"/>
            </a:xfrm>
            <a:custGeom>
              <a:avLst/>
              <a:gdLst/>
              <a:ahLst/>
              <a:cxnLst/>
              <a:rect l="l" t="t" r="r" b="b"/>
              <a:pathLst>
                <a:path w="3639" h="8138" extrusionOk="0">
                  <a:moveTo>
                    <a:pt x="3638" y="0"/>
                  </a:moveTo>
                  <a:lnTo>
                    <a:pt x="3638" y="0"/>
                  </a:lnTo>
                  <a:cubicBezTo>
                    <a:pt x="1481" y="677"/>
                    <a:pt x="0" y="2663"/>
                    <a:pt x="0" y="4924"/>
                  </a:cubicBezTo>
                  <a:cubicBezTo>
                    <a:pt x="0" y="5796"/>
                    <a:pt x="218" y="6646"/>
                    <a:pt x="643" y="7403"/>
                  </a:cubicBezTo>
                  <a:cubicBezTo>
                    <a:pt x="1492" y="7713"/>
                    <a:pt x="2353" y="7965"/>
                    <a:pt x="3237" y="8138"/>
                  </a:cubicBezTo>
                  <a:cubicBezTo>
                    <a:pt x="2628" y="5440"/>
                    <a:pt x="2766" y="2629"/>
                    <a:pt x="363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023;p37">
              <a:extLst>
                <a:ext uri="{FF2B5EF4-FFF2-40B4-BE49-F238E27FC236}">
                  <a16:creationId xmlns:a16="http://schemas.microsoft.com/office/drawing/2014/main" id="{27CF44FE-D65B-49DF-A14B-098B223DE82E}"/>
                </a:ext>
              </a:extLst>
            </p:cNvPr>
            <p:cNvSpPr/>
            <p:nvPr/>
          </p:nvSpPr>
          <p:spPr>
            <a:xfrm>
              <a:off x="6162400" y="2838400"/>
              <a:ext cx="86400" cy="44200"/>
            </a:xfrm>
            <a:custGeom>
              <a:avLst/>
              <a:gdLst/>
              <a:ahLst/>
              <a:cxnLst/>
              <a:rect l="l" t="t" r="r" b="b"/>
              <a:pathLst>
                <a:path w="3456" h="1768" extrusionOk="0">
                  <a:moveTo>
                    <a:pt x="3019" y="0"/>
                  </a:moveTo>
                  <a:cubicBezTo>
                    <a:pt x="2263" y="122"/>
                    <a:pt x="1500" y="178"/>
                    <a:pt x="736" y="178"/>
                  </a:cubicBezTo>
                  <a:cubicBezTo>
                    <a:pt x="491" y="178"/>
                    <a:pt x="246" y="172"/>
                    <a:pt x="1" y="161"/>
                  </a:cubicBezTo>
                  <a:lnTo>
                    <a:pt x="1" y="161"/>
                  </a:lnTo>
                  <a:cubicBezTo>
                    <a:pt x="104" y="712"/>
                    <a:pt x="253" y="1240"/>
                    <a:pt x="425" y="1768"/>
                  </a:cubicBezTo>
                  <a:lnTo>
                    <a:pt x="2652" y="1768"/>
                  </a:lnTo>
                  <a:cubicBezTo>
                    <a:pt x="2916" y="1768"/>
                    <a:pt x="3191" y="1756"/>
                    <a:pt x="3455" y="1710"/>
                  </a:cubicBezTo>
                  <a:cubicBezTo>
                    <a:pt x="3283" y="1148"/>
                    <a:pt x="3145" y="574"/>
                    <a:pt x="301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024;p37">
              <a:extLst>
                <a:ext uri="{FF2B5EF4-FFF2-40B4-BE49-F238E27FC236}">
                  <a16:creationId xmlns:a16="http://schemas.microsoft.com/office/drawing/2014/main" id="{88C055CD-6B05-46A2-8022-31D806815839}"/>
                </a:ext>
              </a:extLst>
            </p:cNvPr>
            <p:cNvSpPr/>
            <p:nvPr/>
          </p:nvSpPr>
          <p:spPr>
            <a:xfrm>
              <a:off x="6147775" y="2625200"/>
              <a:ext cx="93850" cy="217650"/>
            </a:xfrm>
            <a:custGeom>
              <a:avLst/>
              <a:gdLst/>
              <a:ahLst/>
              <a:cxnLst/>
              <a:rect l="l" t="t" r="r" b="b"/>
              <a:pathLst>
                <a:path w="3754" h="8706" extrusionOk="0">
                  <a:moveTo>
                    <a:pt x="884" y="1"/>
                  </a:moveTo>
                  <a:cubicBezTo>
                    <a:pt x="253" y="2836"/>
                    <a:pt x="0" y="5889"/>
                    <a:pt x="574" y="8689"/>
                  </a:cubicBezTo>
                  <a:cubicBezTo>
                    <a:pt x="822" y="8700"/>
                    <a:pt x="1069" y="8706"/>
                    <a:pt x="1316" y="8706"/>
                  </a:cubicBezTo>
                  <a:cubicBezTo>
                    <a:pt x="2086" y="8706"/>
                    <a:pt x="2851" y="8650"/>
                    <a:pt x="3616" y="8528"/>
                  </a:cubicBezTo>
                  <a:cubicBezTo>
                    <a:pt x="3019" y="5739"/>
                    <a:pt x="2973" y="2847"/>
                    <a:pt x="3753" y="35"/>
                  </a:cubicBezTo>
                  <a:cubicBezTo>
                    <a:pt x="3581" y="12"/>
                    <a:pt x="3409" y="1"/>
                    <a:pt x="323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025;p37">
              <a:extLst>
                <a:ext uri="{FF2B5EF4-FFF2-40B4-BE49-F238E27FC236}">
                  <a16:creationId xmlns:a16="http://schemas.microsoft.com/office/drawing/2014/main" id="{75D5B04C-6616-48CE-B567-EB62C38B3B67}"/>
                </a:ext>
              </a:extLst>
            </p:cNvPr>
            <p:cNvSpPr/>
            <p:nvPr/>
          </p:nvSpPr>
          <p:spPr>
            <a:xfrm>
              <a:off x="6222075" y="2626075"/>
              <a:ext cx="135475" cy="212350"/>
            </a:xfrm>
            <a:custGeom>
              <a:avLst/>
              <a:gdLst/>
              <a:ahLst/>
              <a:cxnLst/>
              <a:rect l="l" t="t" r="r" b="b"/>
              <a:pathLst>
                <a:path w="5419" h="8494" extrusionOk="0">
                  <a:moveTo>
                    <a:pt x="793" y="0"/>
                  </a:moveTo>
                  <a:cubicBezTo>
                    <a:pt x="1" y="2812"/>
                    <a:pt x="47" y="5704"/>
                    <a:pt x="644" y="8493"/>
                  </a:cubicBezTo>
                  <a:cubicBezTo>
                    <a:pt x="2285" y="8241"/>
                    <a:pt x="3834" y="7690"/>
                    <a:pt x="5131" y="6795"/>
                  </a:cubicBezTo>
                  <a:cubicBezTo>
                    <a:pt x="5326" y="6255"/>
                    <a:pt x="5418" y="5693"/>
                    <a:pt x="5418" y="5119"/>
                  </a:cubicBezTo>
                  <a:cubicBezTo>
                    <a:pt x="5407" y="2479"/>
                    <a:pt x="3410" y="264"/>
                    <a:pt x="793" y="0"/>
                  </a:cubicBezTo>
                  <a:close/>
                </a:path>
              </a:pathLst>
            </a:custGeom>
            <a:solidFill>
              <a:srgbClr val="FFDB4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026;p37">
              <a:extLst>
                <a:ext uri="{FF2B5EF4-FFF2-40B4-BE49-F238E27FC236}">
                  <a16:creationId xmlns:a16="http://schemas.microsoft.com/office/drawing/2014/main" id="{75B1D3DC-B29E-444F-81F7-866AAB23AAD9}"/>
                </a:ext>
              </a:extLst>
            </p:cNvPr>
            <p:cNvSpPr/>
            <p:nvPr/>
          </p:nvSpPr>
          <p:spPr>
            <a:xfrm>
              <a:off x="6238150" y="2795925"/>
              <a:ext cx="112225" cy="85250"/>
            </a:xfrm>
            <a:custGeom>
              <a:avLst/>
              <a:gdLst/>
              <a:ahLst/>
              <a:cxnLst/>
              <a:rect l="l" t="t" r="r" b="b"/>
              <a:pathLst>
                <a:path w="4489" h="3410" extrusionOk="0">
                  <a:moveTo>
                    <a:pt x="4488" y="1"/>
                  </a:moveTo>
                  <a:lnTo>
                    <a:pt x="4488" y="1"/>
                  </a:lnTo>
                  <a:cubicBezTo>
                    <a:pt x="3180" y="896"/>
                    <a:pt x="1630" y="1447"/>
                    <a:pt x="1" y="1699"/>
                  </a:cubicBezTo>
                  <a:cubicBezTo>
                    <a:pt x="115" y="2273"/>
                    <a:pt x="265" y="2847"/>
                    <a:pt x="425" y="3409"/>
                  </a:cubicBezTo>
                  <a:cubicBezTo>
                    <a:pt x="2307" y="3099"/>
                    <a:pt x="3857" y="1803"/>
                    <a:pt x="4488" y="1"/>
                  </a:cubicBezTo>
                  <a:close/>
                </a:path>
              </a:pathLst>
            </a:custGeom>
            <a:solidFill>
              <a:srgbClr val="FFA5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027;p37">
              <a:extLst>
                <a:ext uri="{FF2B5EF4-FFF2-40B4-BE49-F238E27FC236}">
                  <a16:creationId xmlns:a16="http://schemas.microsoft.com/office/drawing/2014/main" id="{480BFA89-4D11-4F92-BF18-700A853F54A9}"/>
                </a:ext>
              </a:extLst>
            </p:cNvPr>
            <p:cNvSpPr/>
            <p:nvPr/>
          </p:nvSpPr>
          <p:spPr>
            <a:xfrm>
              <a:off x="6284050" y="2722175"/>
              <a:ext cx="29300" cy="24900"/>
            </a:xfrm>
            <a:custGeom>
              <a:avLst/>
              <a:gdLst/>
              <a:ahLst/>
              <a:cxnLst/>
              <a:rect l="l" t="t" r="r" b="b"/>
              <a:pathLst>
                <a:path w="1172" h="996" extrusionOk="0">
                  <a:moveTo>
                    <a:pt x="667" y="1"/>
                  </a:moveTo>
                  <a:cubicBezTo>
                    <a:pt x="230" y="1"/>
                    <a:pt x="1" y="529"/>
                    <a:pt x="322" y="850"/>
                  </a:cubicBezTo>
                  <a:cubicBezTo>
                    <a:pt x="422" y="950"/>
                    <a:pt x="546" y="995"/>
                    <a:pt x="668" y="995"/>
                  </a:cubicBezTo>
                  <a:cubicBezTo>
                    <a:pt x="924" y="995"/>
                    <a:pt x="1172" y="798"/>
                    <a:pt x="1172" y="495"/>
                  </a:cubicBezTo>
                  <a:cubicBezTo>
                    <a:pt x="1172" y="219"/>
                    <a:pt x="942" y="1"/>
                    <a:pt x="66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028;p37">
              <a:extLst>
                <a:ext uri="{FF2B5EF4-FFF2-40B4-BE49-F238E27FC236}">
                  <a16:creationId xmlns:a16="http://schemas.microsoft.com/office/drawing/2014/main" id="{C249D5FA-BB73-4506-8D67-B2C793DAE538}"/>
                </a:ext>
              </a:extLst>
            </p:cNvPr>
            <p:cNvSpPr/>
            <p:nvPr/>
          </p:nvSpPr>
          <p:spPr>
            <a:xfrm>
              <a:off x="6256525" y="2757775"/>
              <a:ext cx="68300" cy="58400"/>
            </a:xfrm>
            <a:custGeom>
              <a:avLst/>
              <a:gdLst/>
              <a:ahLst/>
              <a:cxnLst/>
              <a:rect l="l" t="t" r="r" b="b"/>
              <a:pathLst>
                <a:path w="2732" h="2336" extrusionOk="0">
                  <a:moveTo>
                    <a:pt x="1561" y="0"/>
                  </a:moveTo>
                  <a:cubicBezTo>
                    <a:pt x="528" y="0"/>
                    <a:pt x="0" y="1251"/>
                    <a:pt x="735" y="1986"/>
                  </a:cubicBezTo>
                  <a:cubicBezTo>
                    <a:pt x="976" y="2227"/>
                    <a:pt x="1271" y="2335"/>
                    <a:pt x="1559" y="2335"/>
                  </a:cubicBezTo>
                  <a:cubicBezTo>
                    <a:pt x="2160" y="2335"/>
                    <a:pt x="2732" y="1865"/>
                    <a:pt x="2732" y="1159"/>
                  </a:cubicBezTo>
                  <a:cubicBezTo>
                    <a:pt x="2732" y="517"/>
                    <a:pt x="2215" y="0"/>
                    <a:pt x="1561" y="0"/>
                  </a:cubicBezTo>
                  <a:close/>
                </a:path>
              </a:pathLst>
            </a:custGeom>
            <a:solidFill>
              <a:srgbClr val="F78F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029;p37">
              <a:extLst>
                <a:ext uri="{FF2B5EF4-FFF2-40B4-BE49-F238E27FC236}">
                  <a16:creationId xmlns:a16="http://schemas.microsoft.com/office/drawing/2014/main" id="{7BE8F979-B18F-42D4-B961-5CF944C21497}"/>
                </a:ext>
              </a:extLst>
            </p:cNvPr>
            <p:cNvSpPr/>
            <p:nvPr/>
          </p:nvSpPr>
          <p:spPr>
            <a:xfrm>
              <a:off x="6005725" y="2504325"/>
              <a:ext cx="194025" cy="156475"/>
            </a:xfrm>
            <a:custGeom>
              <a:avLst/>
              <a:gdLst/>
              <a:ahLst/>
              <a:cxnLst/>
              <a:rect l="l" t="t" r="r" b="b"/>
              <a:pathLst>
                <a:path w="7761" h="6259" extrusionOk="0">
                  <a:moveTo>
                    <a:pt x="3454" y="0"/>
                  </a:moveTo>
                  <a:cubicBezTo>
                    <a:pt x="3001" y="0"/>
                    <a:pt x="2551" y="163"/>
                    <a:pt x="2136" y="532"/>
                  </a:cubicBezTo>
                  <a:cubicBezTo>
                    <a:pt x="1" y="2437"/>
                    <a:pt x="2032" y="4445"/>
                    <a:pt x="3398" y="5352"/>
                  </a:cubicBezTo>
                  <a:cubicBezTo>
                    <a:pt x="4374" y="6006"/>
                    <a:pt x="6853" y="6259"/>
                    <a:pt x="6853" y="6259"/>
                  </a:cubicBezTo>
                  <a:cubicBezTo>
                    <a:pt x="7760" y="3546"/>
                    <a:pt x="5570" y="0"/>
                    <a:pt x="345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030;p37">
              <a:extLst>
                <a:ext uri="{FF2B5EF4-FFF2-40B4-BE49-F238E27FC236}">
                  <a16:creationId xmlns:a16="http://schemas.microsoft.com/office/drawing/2014/main" id="{69AAA286-629B-48B2-A906-BBDE4A1D472A}"/>
                </a:ext>
              </a:extLst>
            </p:cNvPr>
            <p:cNvSpPr/>
            <p:nvPr/>
          </p:nvSpPr>
          <p:spPr>
            <a:xfrm>
              <a:off x="6197975" y="2535675"/>
              <a:ext cx="132875" cy="111925"/>
            </a:xfrm>
            <a:custGeom>
              <a:avLst/>
              <a:gdLst/>
              <a:ahLst/>
              <a:cxnLst/>
              <a:rect l="l" t="t" r="r" b="b"/>
              <a:pathLst>
                <a:path w="5315" h="4477" extrusionOk="0">
                  <a:moveTo>
                    <a:pt x="2847" y="1"/>
                  </a:moveTo>
                  <a:cubicBezTo>
                    <a:pt x="2847" y="1"/>
                    <a:pt x="1573" y="1619"/>
                    <a:pt x="1573" y="1619"/>
                  </a:cubicBezTo>
                  <a:cubicBezTo>
                    <a:pt x="1562" y="1619"/>
                    <a:pt x="1" y="253"/>
                    <a:pt x="1" y="253"/>
                  </a:cubicBezTo>
                  <a:lnTo>
                    <a:pt x="1" y="253"/>
                  </a:lnTo>
                  <a:lnTo>
                    <a:pt x="620" y="4006"/>
                  </a:lnTo>
                  <a:lnTo>
                    <a:pt x="4121" y="4477"/>
                  </a:lnTo>
                  <a:lnTo>
                    <a:pt x="5315" y="1424"/>
                  </a:lnTo>
                  <a:lnTo>
                    <a:pt x="3467" y="1917"/>
                  </a:lnTo>
                  <a:lnTo>
                    <a:pt x="284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3" name="Google Shape;1357;p44">
            <a:extLst>
              <a:ext uri="{FF2B5EF4-FFF2-40B4-BE49-F238E27FC236}">
                <a16:creationId xmlns:a16="http://schemas.microsoft.com/office/drawing/2014/main" id="{FA4C2F0D-D11B-4907-B36A-0E3360862E0D}"/>
              </a:ext>
            </a:extLst>
          </p:cNvPr>
          <p:cNvGrpSpPr/>
          <p:nvPr/>
        </p:nvGrpSpPr>
        <p:grpSpPr>
          <a:xfrm>
            <a:off x="991099" y="2613397"/>
            <a:ext cx="979347" cy="1526659"/>
            <a:chOff x="5143225" y="1673688"/>
            <a:chExt cx="385850" cy="617225"/>
          </a:xfrm>
        </p:grpSpPr>
        <p:sp>
          <p:nvSpPr>
            <p:cNvPr id="164" name="Google Shape;1364;p44">
              <a:extLst>
                <a:ext uri="{FF2B5EF4-FFF2-40B4-BE49-F238E27FC236}">
                  <a16:creationId xmlns:a16="http://schemas.microsoft.com/office/drawing/2014/main" id="{2859D2FB-E236-4F6C-A00A-F168A1BCF132}"/>
                </a:ext>
              </a:extLst>
            </p:cNvPr>
            <p:cNvSpPr/>
            <p:nvPr/>
          </p:nvSpPr>
          <p:spPr>
            <a:xfrm>
              <a:off x="5336100" y="1673688"/>
              <a:ext cx="192975" cy="617050"/>
            </a:xfrm>
            <a:custGeom>
              <a:avLst/>
              <a:gdLst/>
              <a:ahLst/>
              <a:cxnLst/>
              <a:rect l="l" t="t" r="r" b="b"/>
              <a:pathLst>
                <a:path w="7719" h="24682" extrusionOk="0">
                  <a:moveTo>
                    <a:pt x="0" y="1"/>
                  </a:moveTo>
                  <a:lnTo>
                    <a:pt x="75" y="5720"/>
                  </a:lnTo>
                  <a:cubicBezTo>
                    <a:pt x="84" y="5720"/>
                    <a:pt x="93" y="5720"/>
                    <a:pt x="102" y="5720"/>
                  </a:cubicBezTo>
                  <a:cubicBezTo>
                    <a:pt x="1424" y="5720"/>
                    <a:pt x="2276" y="7077"/>
                    <a:pt x="1794" y="8274"/>
                  </a:cubicBezTo>
                  <a:lnTo>
                    <a:pt x="161" y="12341"/>
                  </a:lnTo>
                  <a:lnTo>
                    <a:pt x="1803" y="16499"/>
                  </a:lnTo>
                  <a:cubicBezTo>
                    <a:pt x="2254" y="17641"/>
                    <a:pt x="1500" y="18941"/>
                    <a:pt x="247" y="19034"/>
                  </a:cubicBezTo>
                  <a:lnTo>
                    <a:pt x="321" y="24682"/>
                  </a:lnTo>
                  <a:cubicBezTo>
                    <a:pt x="4427" y="24514"/>
                    <a:pt x="7713" y="21120"/>
                    <a:pt x="7713" y="16975"/>
                  </a:cubicBezTo>
                  <a:cubicBezTo>
                    <a:pt x="7713" y="15241"/>
                    <a:pt x="7139" y="13640"/>
                    <a:pt x="6169" y="12348"/>
                  </a:cubicBezTo>
                  <a:cubicBezTo>
                    <a:pt x="7142" y="11056"/>
                    <a:pt x="7719" y="9451"/>
                    <a:pt x="7719" y="7715"/>
                  </a:cubicBezTo>
                  <a:cubicBezTo>
                    <a:pt x="7719" y="3459"/>
                    <a:pt x="4256" y="1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365;p44">
              <a:extLst>
                <a:ext uri="{FF2B5EF4-FFF2-40B4-BE49-F238E27FC236}">
                  <a16:creationId xmlns:a16="http://schemas.microsoft.com/office/drawing/2014/main" id="{92D02569-70AA-4DF3-A3E9-2A8F77C48F01}"/>
                </a:ext>
              </a:extLst>
            </p:cNvPr>
            <p:cNvSpPr/>
            <p:nvPr/>
          </p:nvSpPr>
          <p:spPr>
            <a:xfrm>
              <a:off x="5143225" y="1673688"/>
              <a:ext cx="285825" cy="617225"/>
            </a:xfrm>
            <a:custGeom>
              <a:avLst/>
              <a:gdLst/>
              <a:ahLst/>
              <a:cxnLst/>
              <a:rect l="l" t="t" r="r" b="b"/>
              <a:pathLst>
                <a:path w="11433" h="24689" extrusionOk="0">
                  <a:moveTo>
                    <a:pt x="7718" y="6172"/>
                  </a:moveTo>
                  <a:cubicBezTo>
                    <a:pt x="8568" y="6172"/>
                    <a:pt x="9262" y="6865"/>
                    <a:pt x="9262" y="7716"/>
                  </a:cubicBezTo>
                  <a:cubicBezTo>
                    <a:pt x="9262" y="8565"/>
                    <a:pt x="8573" y="9256"/>
                    <a:pt x="7722" y="9260"/>
                  </a:cubicBezTo>
                  <a:lnTo>
                    <a:pt x="7715" y="9260"/>
                  </a:lnTo>
                  <a:cubicBezTo>
                    <a:pt x="6866" y="9259"/>
                    <a:pt x="6177" y="8568"/>
                    <a:pt x="6177" y="7716"/>
                  </a:cubicBezTo>
                  <a:cubicBezTo>
                    <a:pt x="6174" y="6866"/>
                    <a:pt x="6866" y="6172"/>
                    <a:pt x="7718" y="6172"/>
                  </a:cubicBezTo>
                  <a:close/>
                  <a:moveTo>
                    <a:pt x="7720" y="15431"/>
                  </a:moveTo>
                  <a:cubicBezTo>
                    <a:pt x="8568" y="15434"/>
                    <a:pt x="9258" y="16124"/>
                    <a:pt x="9258" y="16975"/>
                  </a:cubicBezTo>
                  <a:cubicBezTo>
                    <a:pt x="9259" y="17828"/>
                    <a:pt x="8568" y="18519"/>
                    <a:pt x="7718" y="18519"/>
                  </a:cubicBezTo>
                  <a:cubicBezTo>
                    <a:pt x="6866" y="18519"/>
                    <a:pt x="6174" y="17826"/>
                    <a:pt x="6174" y="16975"/>
                  </a:cubicBezTo>
                  <a:cubicBezTo>
                    <a:pt x="6174" y="16126"/>
                    <a:pt x="6864" y="15435"/>
                    <a:pt x="7712" y="15431"/>
                  </a:cubicBezTo>
                  <a:close/>
                  <a:moveTo>
                    <a:pt x="7715" y="1"/>
                  </a:moveTo>
                  <a:cubicBezTo>
                    <a:pt x="3461" y="1"/>
                    <a:pt x="1" y="3462"/>
                    <a:pt x="1" y="7716"/>
                  </a:cubicBezTo>
                  <a:cubicBezTo>
                    <a:pt x="1" y="9453"/>
                    <a:pt x="577" y="11056"/>
                    <a:pt x="1549" y="12347"/>
                  </a:cubicBezTo>
                  <a:cubicBezTo>
                    <a:pt x="577" y="13638"/>
                    <a:pt x="1" y="15241"/>
                    <a:pt x="1" y="16978"/>
                  </a:cubicBezTo>
                  <a:cubicBezTo>
                    <a:pt x="1" y="21232"/>
                    <a:pt x="3620" y="24689"/>
                    <a:pt x="7876" y="24689"/>
                  </a:cubicBezTo>
                  <a:cubicBezTo>
                    <a:pt x="11277" y="21279"/>
                    <a:pt x="11432" y="15752"/>
                    <a:pt x="8027" y="12347"/>
                  </a:cubicBezTo>
                  <a:cubicBezTo>
                    <a:pt x="11227" y="8805"/>
                    <a:pt x="11091" y="3376"/>
                    <a:pt x="771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366;p44">
              <a:extLst>
                <a:ext uri="{FF2B5EF4-FFF2-40B4-BE49-F238E27FC236}">
                  <a16:creationId xmlns:a16="http://schemas.microsoft.com/office/drawing/2014/main" id="{27DEA924-F046-442F-92C3-0B16CCAEE0C6}"/>
                </a:ext>
              </a:extLst>
            </p:cNvPr>
            <p:cNvSpPr/>
            <p:nvPr/>
          </p:nvSpPr>
          <p:spPr>
            <a:xfrm>
              <a:off x="5196425" y="1979738"/>
              <a:ext cx="82950" cy="66075"/>
            </a:xfrm>
            <a:custGeom>
              <a:avLst/>
              <a:gdLst/>
              <a:ahLst/>
              <a:cxnLst/>
              <a:rect l="l" t="t" r="r" b="b"/>
              <a:pathLst>
                <a:path w="3318" h="2643" extrusionOk="0">
                  <a:moveTo>
                    <a:pt x="1659" y="0"/>
                  </a:moveTo>
                  <a:cubicBezTo>
                    <a:pt x="744" y="0"/>
                    <a:pt x="0" y="592"/>
                    <a:pt x="0" y="1321"/>
                  </a:cubicBezTo>
                  <a:cubicBezTo>
                    <a:pt x="0" y="2051"/>
                    <a:pt x="744" y="2643"/>
                    <a:pt x="1659" y="2643"/>
                  </a:cubicBezTo>
                  <a:cubicBezTo>
                    <a:pt x="2575" y="2643"/>
                    <a:pt x="3318" y="2053"/>
                    <a:pt x="3318" y="1321"/>
                  </a:cubicBezTo>
                  <a:cubicBezTo>
                    <a:pt x="3318" y="592"/>
                    <a:pt x="2575" y="0"/>
                    <a:pt x="165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367;p44">
              <a:extLst>
                <a:ext uri="{FF2B5EF4-FFF2-40B4-BE49-F238E27FC236}">
                  <a16:creationId xmlns:a16="http://schemas.microsoft.com/office/drawing/2014/main" id="{407F52CB-30D6-43BB-8152-CB386809B8AA}"/>
                </a:ext>
              </a:extLst>
            </p:cNvPr>
            <p:cNvSpPr/>
            <p:nvPr/>
          </p:nvSpPr>
          <p:spPr>
            <a:xfrm>
              <a:off x="5392925" y="1979738"/>
              <a:ext cx="82975" cy="66075"/>
            </a:xfrm>
            <a:custGeom>
              <a:avLst/>
              <a:gdLst/>
              <a:ahLst/>
              <a:cxnLst/>
              <a:rect l="l" t="t" r="r" b="b"/>
              <a:pathLst>
                <a:path w="3319" h="2643" extrusionOk="0">
                  <a:moveTo>
                    <a:pt x="1660" y="0"/>
                  </a:moveTo>
                  <a:cubicBezTo>
                    <a:pt x="744" y="0"/>
                    <a:pt x="1" y="592"/>
                    <a:pt x="1" y="1321"/>
                  </a:cubicBezTo>
                  <a:cubicBezTo>
                    <a:pt x="1" y="2051"/>
                    <a:pt x="744" y="2643"/>
                    <a:pt x="1660" y="2643"/>
                  </a:cubicBezTo>
                  <a:cubicBezTo>
                    <a:pt x="2575" y="2643"/>
                    <a:pt x="3319" y="2053"/>
                    <a:pt x="3319" y="1321"/>
                  </a:cubicBezTo>
                  <a:cubicBezTo>
                    <a:pt x="3319" y="592"/>
                    <a:pt x="2575" y="0"/>
                    <a:pt x="16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368;p44">
              <a:extLst>
                <a:ext uri="{FF2B5EF4-FFF2-40B4-BE49-F238E27FC236}">
                  <a16:creationId xmlns:a16="http://schemas.microsoft.com/office/drawing/2014/main" id="{20DCAC4E-747D-40D9-B304-F3AFB7ABAA3F}"/>
                </a:ext>
              </a:extLst>
            </p:cNvPr>
            <p:cNvSpPr/>
            <p:nvPr/>
          </p:nvSpPr>
          <p:spPr>
            <a:xfrm>
              <a:off x="5251450" y="1953413"/>
              <a:ext cx="21225" cy="38150"/>
            </a:xfrm>
            <a:custGeom>
              <a:avLst/>
              <a:gdLst/>
              <a:ahLst/>
              <a:cxnLst/>
              <a:rect l="l" t="t" r="r" b="b"/>
              <a:pathLst>
                <a:path w="849" h="1526" extrusionOk="0">
                  <a:moveTo>
                    <a:pt x="425" y="0"/>
                  </a:moveTo>
                  <a:cubicBezTo>
                    <a:pt x="191" y="0"/>
                    <a:pt x="1" y="190"/>
                    <a:pt x="1" y="424"/>
                  </a:cubicBezTo>
                  <a:lnTo>
                    <a:pt x="1" y="1102"/>
                  </a:lnTo>
                  <a:cubicBezTo>
                    <a:pt x="1" y="1336"/>
                    <a:pt x="191" y="1526"/>
                    <a:pt x="425" y="1526"/>
                  </a:cubicBezTo>
                  <a:cubicBezTo>
                    <a:pt x="657" y="1526"/>
                    <a:pt x="848" y="1336"/>
                    <a:pt x="848" y="1102"/>
                  </a:cubicBezTo>
                  <a:lnTo>
                    <a:pt x="848" y="424"/>
                  </a:lnTo>
                  <a:cubicBezTo>
                    <a:pt x="848" y="190"/>
                    <a:pt x="660" y="0"/>
                    <a:pt x="425" y="0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369;p44">
              <a:extLst>
                <a:ext uri="{FF2B5EF4-FFF2-40B4-BE49-F238E27FC236}">
                  <a16:creationId xmlns:a16="http://schemas.microsoft.com/office/drawing/2014/main" id="{7AF67E2F-619C-4F58-8C71-2CFBF0790D12}"/>
                </a:ext>
              </a:extLst>
            </p:cNvPr>
            <p:cNvSpPr/>
            <p:nvPr/>
          </p:nvSpPr>
          <p:spPr>
            <a:xfrm>
              <a:off x="5399625" y="1953413"/>
              <a:ext cx="21200" cy="38150"/>
            </a:xfrm>
            <a:custGeom>
              <a:avLst/>
              <a:gdLst/>
              <a:ahLst/>
              <a:cxnLst/>
              <a:rect l="l" t="t" r="r" b="b"/>
              <a:pathLst>
                <a:path w="848" h="1526" extrusionOk="0">
                  <a:moveTo>
                    <a:pt x="424" y="0"/>
                  </a:moveTo>
                  <a:cubicBezTo>
                    <a:pt x="191" y="0"/>
                    <a:pt x="0" y="190"/>
                    <a:pt x="0" y="424"/>
                  </a:cubicBezTo>
                  <a:lnTo>
                    <a:pt x="0" y="1102"/>
                  </a:lnTo>
                  <a:cubicBezTo>
                    <a:pt x="0" y="1336"/>
                    <a:pt x="191" y="1526"/>
                    <a:pt x="424" y="1526"/>
                  </a:cubicBezTo>
                  <a:cubicBezTo>
                    <a:pt x="658" y="1526"/>
                    <a:pt x="848" y="1336"/>
                    <a:pt x="848" y="1102"/>
                  </a:cubicBezTo>
                  <a:lnTo>
                    <a:pt x="848" y="424"/>
                  </a:lnTo>
                  <a:cubicBezTo>
                    <a:pt x="848" y="190"/>
                    <a:pt x="659" y="0"/>
                    <a:pt x="424" y="0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370;p44">
              <a:extLst>
                <a:ext uri="{FF2B5EF4-FFF2-40B4-BE49-F238E27FC236}">
                  <a16:creationId xmlns:a16="http://schemas.microsoft.com/office/drawing/2014/main" id="{46371730-659F-4F3E-ABEF-1045AED34005}"/>
                </a:ext>
              </a:extLst>
            </p:cNvPr>
            <p:cNvSpPr/>
            <p:nvPr/>
          </p:nvSpPr>
          <p:spPr>
            <a:xfrm>
              <a:off x="5301050" y="1969863"/>
              <a:ext cx="70225" cy="31800"/>
            </a:xfrm>
            <a:custGeom>
              <a:avLst/>
              <a:gdLst/>
              <a:ahLst/>
              <a:cxnLst/>
              <a:rect l="l" t="t" r="r" b="b"/>
              <a:pathLst>
                <a:path w="2809" h="1272" extrusionOk="0">
                  <a:moveTo>
                    <a:pt x="473" y="0"/>
                  </a:moveTo>
                  <a:cubicBezTo>
                    <a:pt x="375" y="0"/>
                    <a:pt x="276" y="35"/>
                    <a:pt x="196" y="105"/>
                  </a:cubicBezTo>
                  <a:cubicBezTo>
                    <a:pt x="21" y="259"/>
                    <a:pt x="0" y="527"/>
                    <a:pt x="156" y="702"/>
                  </a:cubicBezTo>
                  <a:cubicBezTo>
                    <a:pt x="486" y="1082"/>
                    <a:pt x="945" y="1272"/>
                    <a:pt x="1405" y="1272"/>
                  </a:cubicBezTo>
                  <a:cubicBezTo>
                    <a:pt x="1864" y="1272"/>
                    <a:pt x="2324" y="1082"/>
                    <a:pt x="2655" y="702"/>
                  </a:cubicBezTo>
                  <a:cubicBezTo>
                    <a:pt x="2808" y="527"/>
                    <a:pt x="2788" y="259"/>
                    <a:pt x="2613" y="105"/>
                  </a:cubicBezTo>
                  <a:cubicBezTo>
                    <a:pt x="2533" y="35"/>
                    <a:pt x="2434" y="0"/>
                    <a:pt x="2336" y="0"/>
                  </a:cubicBezTo>
                  <a:cubicBezTo>
                    <a:pt x="2217" y="0"/>
                    <a:pt x="2100" y="50"/>
                    <a:pt x="2016" y="147"/>
                  </a:cubicBezTo>
                  <a:cubicBezTo>
                    <a:pt x="1854" y="332"/>
                    <a:pt x="1630" y="425"/>
                    <a:pt x="1405" y="425"/>
                  </a:cubicBezTo>
                  <a:cubicBezTo>
                    <a:pt x="1181" y="425"/>
                    <a:pt x="956" y="332"/>
                    <a:pt x="795" y="147"/>
                  </a:cubicBezTo>
                  <a:cubicBezTo>
                    <a:pt x="710" y="50"/>
                    <a:pt x="592" y="0"/>
                    <a:pt x="473" y="0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" name="Minus Sign 5">
            <a:extLst>
              <a:ext uri="{FF2B5EF4-FFF2-40B4-BE49-F238E27FC236}">
                <a16:creationId xmlns:a16="http://schemas.microsoft.com/office/drawing/2014/main" id="{35ADC623-97D8-482A-91FF-27A4525F1B2E}"/>
              </a:ext>
            </a:extLst>
          </p:cNvPr>
          <p:cNvSpPr/>
          <p:nvPr/>
        </p:nvSpPr>
        <p:spPr>
          <a:xfrm>
            <a:off x="2403466" y="3027007"/>
            <a:ext cx="793626" cy="67412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2" name="Google Shape;6113;p62">
            <a:extLst>
              <a:ext uri="{FF2B5EF4-FFF2-40B4-BE49-F238E27FC236}">
                <a16:creationId xmlns:a16="http://schemas.microsoft.com/office/drawing/2014/main" id="{01E9A1BB-2E3C-4B08-AE47-88793B0C1135}"/>
              </a:ext>
            </a:extLst>
          </p:cNvPr>
          <p:cNvGrpSpPr/>
          <p:nvPr/>
        </p:nvGrpSpPr>
        <p:grpSpPr>
          <a:xfrm>
            <a:off x="3630112" y="2701215"/>
            <a:ext cx="1062600" cy="1345350"/>
            <a:chOff x="720000" y="1507288"/>
            <a:chExt cx="1062600" cy="1345350"/>
          </a:xfrm>
        </p:grpSpPr>
        <p:sp>
          <p:nvSpPr>
            <p:cNvPr id="173" name="Google Shape;6114;p62">
              <a:extLst>
                <a:ext uri="{FF2B5EF4-FFF2-40B4-BE49-F238E27FC236}">
                  <a16:creationId xmlns:a16="http://schemas.microsoft.com/office/drawing/2014/main" id="{5D8B0DCD-7D3F-4C71-A1AB-76B6C3F7C787}"/>
                </a:ext>
              </a:extLst>
            </p:cNvPr>
            <p:cNvSpPr/>
            <p:nvPr/>
          </p:nvSpPr>
          <p:spPr>
            <a:xfrm>
              <a:off x="1138950" y="2689913"/>
              <a:ext cx="103250" cy="162725"/>
            </a:xfrm>
            <a:custGeom>
              <a:avLst/>
              <a:gdLst/>
              <a:ahLst/>
              <a:cxnLst/>
              <a:rect l="l" t="t" r="r" b="b"/>
              <a:pathLst>
                <a:path w="4130" h="6509" extrusionOk="0">
                  <a:moveTo>
                    <a:pt x="2581" y="0"/>
                  </a:moveTo>
                  <a:cubicBezTo>
                    <a:pt x="2581" y="0"/>
                    <a:pt x="3349" y="4863"/>
                    <a:pt x="2792" y="5124"/>
                  </a:cubicBezTo>
                  <a:cubicBezTo>
                    <a:pt x="2236" y="5386"/>
                    <a:pt x="128" y="5461"/>
                    <a:pt x="64" y="5985"/>
                  </a:cubicBezTo>
                  <a:cubicBezTo>
                    <a:pt x="0" y="6508"/>
                    <a:pt x="4129" y="5973"/>
                    <a:pt x="4129" y="5973"/>
                  </a:cubicBezTo>
                  <a:lnTo>
                    <a:pt x="4129" y="82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6115;p62">
              <a:extLst>
                <a:ext uri="{FF2B5EF4-FFF2-40B4-BE49-F238E27FC236}">
                  <a16:creationId xmlns:a16="http://schemas.microsoft.com/office/drawing/2014/main" id="{79399B7C-3BE8-43FA-8A98-392D4BCB5BEE}"/>
                </a:ext>
              </a:extLst>
            </p:cNvPr>
            <p:cNvSpPr/>
            <p:nvPr/>
          </p:nvSpPr>
          <p:spPr>
            <a:xfrm>
              <a:off x="1311675" y="2689913"/>
              <a:ext cx="100000" cy="162725"/>
            </a:xfrm>
            <a:custGeom>
              <a:avLst/>
              <a:gdLst/>
              <a:ahLst/>
              <a:cxnLst/>
              <a:rect l="l" t="t" r="r" b="b"/>
              <a:pathLst>
                <a:path w="4000" h="6509" extrusionOk="0">
                  <a:moveTo>
                    <a:pt x="1550" y="0"/>
                  </a:moveTo>
                  <a:cubicBezTo>
                    <a:pt x="1550" y="0"/>
                    <a:pt x="1044" y="4863"/>
                    <a:pt x="1601" y="5124"/>
                  </a:cubicBezTo>
                  <a:cubicBezTo>
                    <a:pt x="2157" y="5386"/>
                    <a:pt x="3871" y="5461"/>
                    <a:pt x="3935" y="5985"/>
                  </a:cubicBezTo>
                  <a:cubicBezTo>
                    <a:pt x="3999" y="6508"/>
                    <a:pt x="1" y="5973"/>
                    <a:pt x="1" y="5973"/>
                  </a:cubicBezTo>
                  <a:lnTo>
                    <a:pt x="1" y="82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6116;p62">
              <a:extLst>
                <a:ext uri="{FF2B5EF4-FFF2-40B4-BE49-F238E27FC236}">
                  <a16:creationId xmlns:a16="http://schemas.microsoft.com/office/drawing/2014/main" id="{5B55402D-DECE-4D12-839D-A6D9FFBBADF8}"/>
                </a:ext>
              </a:extLst>
            </p:cNvPr>
            <p:cNvSpPr/>
            <p:nvPr/>
          </p:nvSpPr>
          <p:spPr>
            <a:xfrm>
              <a:off x="1452025" y="1701438"/>
              <a:ext cx="330575" cy="411850"/>
            </a:xfrm>
            <a:custGeom>
              <a:avLst/>
              <a:gdLst/>
              <a:ahLst/>
              <a:cxnLst/>
              <a:rect l="l" t="t" r="r" b="b"/>
              <a:pathLst>
                <a:path w="13223" h="16474" extrusionOk="0">
                  <a:moveTo>
                    <a:pt x="387" y="14031"/>
                  </a:moveTo>
                  <a:cubicBezTo>
                    <a:pt x="387" y="14031"/>
                    <a:pt x="3103" y="13248"/>
                    <a:pt x="5099" y="11110"/>
                  </a:cubicBezTo>
                  <a:cubicBezTo>
                    <a:pt x="7094" y="8971"/>
                    <a:pt x="8369" y="5478"/>
                    <a:pt x="8674" y="4636"/>
                  </a:cubicBezTo>
                  <a:cubicBezTo>
                    <a:pt x="9285" y="2956"/>
                    <a:pt x="7899" y="1791"/>
                    <a:pt x="8359" y="1373"/>
                  </a:cubicBezTo>
                  <a:cubicBezTo>
                    <a:pt x="8820" y="952"/>
                    <a:pt x="9788" y="2189"/>
                    <a:pt x="9788" y="2189"/>
                  </a:cubicBezTo>
                  <a:cubicBezTo>
                    <a:pt x="9788" y="2189"/>
                    <a:pt x="10034" y="344"/>
                    <a:pt x="10622" y="148"/>
                  </a:cubicBezTo>
                  <a:cubicBezTo>
                    <a:pt x="11067" y="0"/>
                    <a:pt x="10768" y="2402"/>
                    <a:pt x="10768" y="2402"/>
                  </a:cubicBezTo>
                  <a:cubicBezTo>
                    <a:pt x="10768" y="2402"/>
                    <a:pt x="12699" y="964"/>
                    <a:pt x="12961" y="1448"/>
                  </a:cubicBezTo>
                  <a:cubicBezTo>
                    <a:pt x="13222" y="1931"/>
                    <a:pt x="11589" y="3285"/>
                    <a:pt x="11589" y="3285"/>
                  </a:cubicBezTo>
                  <a:cubicBezTo>
                    <a:pt x="11589" y="3285"/>
                    <a:pt x="12789" y="3653"/>
                    <a:pt x="12789" y="4101"/>
                  </a:cubicBezTo>
                  <a:cubicBezTo>
                    <a:pt x="12789" y="4562"/>
                    <a:pt x="10942" y="4238"/>
                    <a:pt x="10157" y="5384"/>
                  </a:cubicBezTo>
                  <a:cubicBezTo>
                    <a:pt x="9797" y="5911"/>
                    <a:pt x="8516" y="10022"/>
                    <a:pt x="6276" y="12439"/>
                  </a:cubicBezTo>
                  <a:cubicBezTo>
                    <a:pt x="3631" y="15294"/>
                    <a:pt x="0" y="16473"/>
                    <a:pt x="0" y="1647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6117;p62">
              <a:extLst>
                <a:ext uri="{FF2B5EF4-FFF2-40B4-BE49-F238E27FC236}">
                  <a16:creationId xmlns:a16="http://schemas.microsoft.com/office/drawing/2014/main" id="{C62EDA0E-24D3-45B3-9213-BB35B13C245E}"/>
                </a:ext>
              </a:extLst>
            </p:cNvPr>
            <p:cNvSpPr/>
            <p:nvPr/>
          </p:nvSpPr>
          <p:spPr>
            <a:xfrm>
              <a:off x="720000" y="2076188"/>
              <a:ext cx="500825" cy="137575"/>
            </a:xfrm>
            <a:custGeom>
              <a:avLst/>
              <a:gdLst/>
              <a:ahLst/>
              <a:cxnLst/>
              <a:rect l="l" t="t" r="r" b="b"/>
              <a:pathLst>
                <a:path w="20033" h="5503" extrusionOk="0">
                  <a:moveTo>
                    <a:pt x="17946" y="2466"/>
                  </a:moveTo>
                  <a:cubicBezTo>
                    <a:pt x="17946" y="2466"/>
                    <a:pt x="14310" y="3339"/>
                    <a:pt x="10933" y="3398"/>
                  </a:cubicBezTo>
                  <a:cubicBezTo>
                    <a:pt x="8453" y="3442"/>
                    <a:pt x="6124" y="2742"/>
                    <a:pt x="5418" y="2465"/>
                  </a:cubicBezTo>
                  <a:cubicBezTo>
                    <a:pt x="3754" y="1811"/>
                    <a:pt x="3796" y="1"/>
                    <a:pt x="3180" y="69"/>
                  </a:cubicBezTo>
                  <a:cubicBezTo>
                    <a:pt x="2557" y="136"/>
                    <a:pt x="2846" y="1680"/>
                    <a:pt x="2846" y="1680"/>
                  </a:cubicBezTo>
                  <a:cubicBezTo>
                    <a:pt x="2846" y="1680"/>
                    <a:pt x="1299" y="644"/>
                    <a:pt x="763" y="955"/>
                  </a:cubicBezTo>
                  <a:cubicBezTo>
                    <a:pt x="356" y="1190"/>
                    <a:pt x="2358" y="2556"/>
                    <a:pt x="2358" y="2556"/>
                  </a:cubicBezTo>
                  <a:cubicBezTo>
                    <a:pt x="2358" y="2556"/>
                    <a:pt x="1" y="3051"/>
                    <a:pt x="192" y="3568"/>
                  </a:cubicBezTo>
                  <a:cubicBezTo>
                    <a:pt x="381" y="4085"/>
                    <a:pt x="2478" y="3757"/>
                    <a:pt x="2478" y="3757"/>
                  </a:cubicBezTo>
                  <a:cubicBezTo>
                    <a:pt x="2478" y="3757"/>
                    <a:pt x="1958" y="4899"/>
                    <a:pt x="2295" y="5196"/>
                  </a:cubicBezTo>
                  <a:cubicBezTo>
                    <a:pt x="2641" y="5502"/>
                    <a:pt x="3620" y="3902"/>
                    <a:pt x="4999" y="4071"/>
                  </a:cubicBezTo>
                  <a:cubicBezTo>
                    <a:pt x="5551" y="4139"/>
                    <a:pt x="8051" y="4892"/>
                    <a:pt x="10880" y="4829"/>
                  </a:cubicBezTo>
                  <a:cubicBezTo>
                    <a:pt x="15105" y="4736"/>
                    <a:pt x="20033" y="3790"/>
                    <a:pt x="20033" y="37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6118;p62">
              <a:extLst>
                <a:ext uri="{FF2B5EF4-FFF2-40B4-BE49-F238E27FC236}">
                  <a16:creationId xmlns:a16="http://schemas.microsoft.com/office/drawing/2014/main" id="{D6100B40-E1DF-4195-A3CB-B71F95D25454}"/>
                </a:ext>
              </a:extLst>
            </p:cNvPr>
            <p:cNvSpPr/>
            <p:nvPr/>
          </p:nvSpPr>
          <p:spPr>
            <a:xfrm>
              <a:off x="1452000" y="1967963"/>
              <a:ext cx="190175" cy="145300"/>
            </a:xfrm>
            <a:custGeom>
              <a:avLst/>
              <a:gdLst/>
              <a:ahLst/>
              <a:cxnLst/>
              <a:rect l="l" t="t" r="r" b="b"/>
              <a:pathLst>
                <a:path w="7607" h="5812" extrusionOk="0">
                  <a:moveTo>
                    <a:pt x="5184" y="354"/>
                  </a:moveTo>
                  <a:cubicBezTo>
                    <a:pt x="5154" y="385"/>
                    <a:pt x="5127" y="419"/>
                    <a:pt x="5099" y="449"/>
                  </a:cubicBezTo>
                  <a:cubicBezTo>
                    <a:pt x="3103" y="2587"/>
                    <a:pt x="387" y="3370"/>
                    <a:pt x="387" y="3370"/>
                  </a:cubicBezTo>
                  <a:lnTo>
                    <a:pt x="0" y="5811"/>
                  </a:lnTo>
                  <a:cubicBezTo>
                    <a:pt x="0" y="5811"/>
                    <a:pt x="3631" y="4633"/>
                    <a:pt x="6276" y="1777"/>
                  </a:cubicBezTo>
                  <a:cubicBezTo>
                    <a:pt x="6765" y="1248"/>
                    <a:pt x="7208" y="636"/>
                    <a:pt x="7606" y="0"/>
                  </a:cubicBezTo>
                  <a:cubicBezTo>
                    <a:pt x="6821" y="168"/>
                    <a:pt x="6012" y="287"/>
                    <a:pt x="5184" y="35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6119;p62">
              <a:extLst>
                <a:ext uri="{FF2B5EF4-FFF2-40B4-BE49-F238E27FC236}">
                  <a16:creationId xmlns:a16="http://schemas.microsoft.com/office/drawing/2014/main" id="{B19FEDA0-ED1D-41AA-9D81-8F7D8D3E0812}"/>
                </a:ext>
              </a:extLst>
            </p:cNvPr>
            <p:cNvSpPr/>
            <p:nvPr/>
          </p:nvSpPr>
          <p:spPr>
            <a:xfrm>
              <a:off x="956575" y="2137838"/>
              <a:ext cx="264250" cy="59100"/>
            </a:xfrm>
            <a:custGeom>
              <a:avLst/>
              <a:gdLst/>
              <a:ahLst/>
              <a:cxnLst/>
              <a:rect l="l" t="t" r="r" b="b"/>
              <a:pathLst>
                <a:path w="10570" h="2364" extrusionOk="0">
                  <a:moveTo>
                    <a:pt x="1299" y="2364"/>
                  </a:moveTo>
                  <a:lnTo>
                    <a:pt x="1417" y="2364"/>
                  </a:lnTo>
                  <a:cubicBezTo>
                    <a:pt x="5642" y="2271"/>
                    <a:pt x="10570" y="1326"/>
                    <a:pt x="10570" y="1326"/>
                  </a:cubicBezTo>
                  <a:lnTo>
                    <a:pt x="8482" y="1"/>
                  </a:lnTo>
                  <a:cubicBezTo>
                    <a:pt x="8482" y="1"/>
                    <a:pt x="4846" y="874"/>
                    <a:pt x="1469" y="934"/>
                  </a:cubicBezTo>
                  <a:cubicBezTo>
                    <a:pt x="970" y="942"/>
                    <a:pt x="477" y="919"/>
                    <a:pt x="1" y="877"/>
                  </a:cubicBezTo>
                  <a:cubicBezTo>
                    <a:pt x="469" y="1348"/>
                    <a:pt x="900" y="1845"/>
                    <a:pt x="1299" y="236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6120;p62">
              <a:extLst>
                <a:ext uri="{FF2B5EF4-FFF2-40B4-BE49-F238E27FC236}">
                  <a16:creationId xmlns:a16="http://schemas.microsoft.com/office/drawing/2014/main" id="{511C17A1-9339-4FE2-A11C-28DFF4FD8E6B}"/>
                </a:ext>
              </a:extLst>
            </p:cNvPr>
            <p:cNvSpPr/>
            <p:nvPr/>
          </p:nvSpPr>
          <p:spPr>
            <a:xfrm>
              <a:off x="810975" y="1507288"/>
              <a:ext cx="673100" cy="1256925"/>
            </a:xfrm>
            <a:custGeom>
              <a:avLst/>
              <a:gdLst/>
              <a:ahLst/>
              <a:cxnLst/>
              <a:rect l="l" t="t" r="r" b="b"/>
              <a:pathLst>
                <a:path w="26924" h="50277" extrusionOk="0">
                  <a:moveTo>
                    <a:pt x="12790" y="16631"/>
                  </a:moveTo>
                  <a:cubicBezTo>
                    <a:pt x="11279" y="17082"/>
                    <a:pt x="4286" y="21022"/>
                    <a:pt x="1759" y="20023"/>
                  </a:cubicBezTo>
                  <a:cubicBezTo>
                    <a:pt x="519" y="19534"/>
                    <a:pt x="1" y="9434"/>
                    <a:pt x="1847" y="8126"/>
                  </a:cubicBezTo>
                  <a:cubicBezTo>
                    <a:pt x="2717" y="7511"/>
                    <a:pt x="14961" y="1"/>
                    <a:pt x="20591" y="503"/>
                  </a:cubicBezTo>
                  <a:cubicBezTo>
                    <a:pt x="25703" y="480"/>
                    <a:pt x="26416" y="3828"/>
                    <a:pt x="26427" y="7318"/>
                  </a:cubicBezTo>
                  <a:cubicBezTo>
                    <a:pt x="26467" y="19472"/>
                    <a:pt x="26924" y="45878"/>
                    <a:pt x="25793" y="47675"/>
                  </a:cubicBezTo>
                  <a:cubicBezTo>
                    <a:pt x="24277" y="50082"/>
                    <a:pt x="14583" y="50276"/>
                    <a:pt x="12609" y="47227"/>
                  </a:cubicBezTo>
                  <a:cubicBezTo>
                    <a:pt x="11308" y="45215"/>
                    <a:pt x="12790" y="17536"/>
                    <a:pt x="12790" y="1663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6121;p62">
              <a:extLst>
                <a:ext uri="{FF2B5EF4-FFF2-40B4-BE49-F238E27FC236}">
                  <a16:creationId xmlns:a16="http://schemas.microsoft.com/office/drawing/2014/main" id="{E25C2774-76E5-456C-97F2-6DEDCE86F6F6}"/>
                </a:ext>
              </a:extLst>
            </p:cNvPr>
            <p:cNvSpPr/>
            <p:nvPr/>
          </p:nvSpPr>
          <p:spPr>
            <a:xfrm>
              <a:off x="1103675" y="2095538"/>
              <a:ext cx="275800" cy="659625"/>
            </a:xfrm>
            <a:custGeom>
              <a:avLst/>
              <a:gdLst/>
              <a:ahLst/>
              <a:cxnLst/>
              <a:rect l="l" t="t" r="r" b="b"/>
              <a:pathLst>
                <a:path w="11032" h="26385" extrusionOk="0">
                  <a:moveTo>
                    <a:pt x="785" y="0"/>
                  </a:moveTo>
                  <a:cubicBezTo>
                    <a:pt x="433" y="8595"/>
                    <a:pt x="0" y="22303"/>
                    <a:pt x="901" y="23697"/>
                  </a:cubicBezTo>
                  <a:cubicBezTo>
                    <a:pt x="2295" y="25851"/>
                    <a:pt x="7536" y="26384"/>
                    <a:pt x="11031" y="25664"/>
                  </a:cubicBezTo>
                  <a:cubicBezTo>
                    <a:pt x="5394" y="20070"/>
                    <a:pt x="2125" y="8371"/>
                    <a:pt x="78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6122;p62">
              <a:extLst>
                <a:ext uri="{FF2B5EF4-FFF2-40B4-BE49-F238E27FC236}">
                  <a16:creationId xmlns:a16="http://schemas.microsoft.com/office/drawing/2014/main" id="{6697C74A-99C4-40A9-AC21-1C34B55C58D9}"/>
                </a:ext>
              </a:extLst>
            </p:cNvPr>
            <p:cNvSpPr/>
            <p:nvPr/>
          </p:nvSpPr>
          <p:spPr>
            <a:xfrm>
              <a:off x="810975" y="1698138"/>
              <a:ext cx="97500" cy="315375"/>
            </a:xfrm>
            <a:custGeom>
              <a:avLst/>
              <a:gdLst/>
              <a:ahLst/>
              <a:cxnLst/>
              <a:rect l="l" t="t" r="r" b="b"/>
              <a:pathLst>
                <a:path w="3900" h="12615" extrusionOk="0">
                  <a:moveTo>
                    <a:pt x="2618" y="0"/>
                  </a:moveTo>
                  <a:cubicBezTo>
                    <a:pt x="2221" y="244"/>
                    <a:pt x="1952" y="419"/>
                    <a:pt x="1847" y="492"/>
                  </a:cubicBezTo>
                  <a:cubicBezTo>
                    <a:pt x="1" y="1797"/>
                    <a:pt x="519" y="11898"/>
                    <a:pt x="1759" y="12389"/>
                  </a:cubicBezTo>
                  <a:cubicBezTo>
                    <a:pt x="2301" y="12604"/>
                    <a:pt x="3047" y="12614"/>
                    <a:pt x="3900" y="12496"/>
                  </a:cubicBezTo>
                  <a:cubicBezTo>
                    <a:pt x="3135" y="8723"/>
                    <a:pt x="2747" y="3811"/>
                    <a:pt x="261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6123;p62">
              <a:extLst>
                <a:ext uri="{FF2B5EF4-FFF2-40B4-BE49-F238E27FC236}">
                  <a16:creationId xmlns:a16="http://schemas.microsoft.com/office/drawing/2014/main" id="{82AE5762-B6A8-4858-ACEA-484A07689D71}"/>
                </a:ext>
              </a:extLst>
            </p:cNvPr>
            <p:cNvSpPr/>
            <p:nvPr/>
          </p:nvSpPr>
          <p:spPr>
            <a:xfrm>
              <a:off x="1304750" y="1743388"/>
              <a:ext cx="118150" cy="102275"/>
            </a:xfrm>
            <a:custGeom>
              <a:avLst/>
              <a:gdLst/>
              <a:ahLst/>
              <a:cxnLst/>
              <a:rect l="l" t="t" r="r" b="b"/>
              <a:pathLst>
                <a:path w="4726" h="4091" extrusionOk="0">
                  <a:moveTo>
                    <a:pt x="199" y="1786"/>
                  </a:moveTo>
                  <a:cubicBezTo>
                    <a:pt x="1" y="4090"/>
                    <a:pt x="4573" y="3921"/>
                    <a:pt x="4650" y="2040"/>
                  </a:cubicBezTo>
                  <a:cubicBezTo>
                    <a:pt x="4726" y="158"/>
                    <a:pt x="353" y="0"/>
                    <a:pt x="199" y="1786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6124;p62">
              <a:extLst>
                <a:ext uri="{FF2B5EF4-FFF2-40B4-BE49-F238E27FC236}">
                  <a16:creationId xmlns:a16="http://schemas.microsoft.com/office/drawing/2014/main" id="{85CA7DCF-1EDC-4560-8379-D4335D7F8689}"/>
                </a:ext>
              </a:extLst>
            </p:cNvPr>
            <p:cNvSpPr/>
            <p:nvPr/>
          </p:nvSpPr>
          <p:spPr>
            <a:xfrm>
              <a:off x="1043125" y="1743388"/>
              <a:ext cx="118175" cy="102275"/>
            </a:xfrm>
            <a:custGeom>
              <a:avLst/>
              <a:gdLst/>
              <a:ahLst/>
              <a:cxnLst/>
              <a:rect l="l" t="t" r="r" b="b"/>
              <a:pathLst>
                <a:path w="4727" h="4091" extrusionOk="0">
                  <a:moveTo>
                    <a:pt x="199" y="1786"/>
                  </a:moveTo>
                  <a:cubicBezTo>
                    <a:pt x="0" y="4090"/>
                    <a:pt x="4572" y="3921"/>
                    <a:pt x="4649" y="2040"/>
                  </a:cubicBezTo>
                  <a:cubicBezTo>
                    <a:pt x="4727" y="158"/>
                    <a:pt x="354" y="0"/>
                    <a:pt x="199" y="1786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6125;p62">
              <a:extLst>
                <a:ext uri="{FF2B5EF4-FFF2-40B4-BE49-F238E27FC236}">
                  <a16:creationId xmlns:a16="http://schemas.microsoft.com/office/drawing/2014/main" id="{81380A95-37BC-4704-8FA7-2D27F9A7540E}"/>
                </a:ext>
              </a:extLst>
            </p:cNvPr>
            <p:cNvSpPr/>
            <p:nvPr/>
          </p:nvSpPr>
          <p:spPr>
            <a:xfrm>
              <a:off x="1188125" y="1781863"/>
              <a:ext cx="82225" cy="46925"/>
            </a:xfrm>
            <a:custGeom>
              <a:avLst/>
              <a:gdLst/>
              <a:ahLst/>
              <a:cxnLst/>
              <a:rect l="l" t="t" r="r" b="b"/>
              <a:pathLst>
                <a:path w="3289" h="1877" extrusionOk="0">
                  <a:moveTo>
                    <a:pt x="232" y="1"/>
                  </a:moveTo>
                  <a:cubicBezTo>
                    <a:pt x="105" y="1"/>
                    <a:pt x="1" y="104"/>
                    <a:pt x="1" y="232"/>
                  </a:cubicBezTo>
                  <a:cubicBezTo>
                    <a:pt x="1" y="1139"/>
                    <a:pt x="738" y="1877"/>
                    <a:pt x="1644" y="1877"/>
                  </a:cubicBezTo>
                  <a:cubicBezTo>
                    <a:pt x="2551" y="1877"/>
                    <a:pt x="3289" y="1139"/>
                    <a:pt x="3289" y="232"/>
                  </a:cubicBezTo>
                  <a:cubicBezTo>
                    <a:pt x="3289" y="104"/>
                    <a:pt x="3185" y="1"/>
                    <a:pt x="3057" y="1"/>
                  </a:cubicBezTo>
                  <a:cubicBezTo>
                    <a:pt x="2929" y="1"/>
                    <a:pt x="2825" y="104"/>
                    <a:pt x="2825" y="232"/>
                  </a:cubicBezTo>
                  <a:cubicBezTo>
                    <a:pt x="2825" y="884"/>
                    <a:pt x="2296" y="1413"/>
                    <a:pt x="1644" y="1413"/>
                  </a:cubicBezTo>
                  <a:cubicBezTo>
                    <a:pt x="994" y="1413"/>
                    <a:pt x="464" y="884"/>
                    <a:pt x="464" y="232"/>
                  </a:cubicBezTo>
                  <a:cubicBezTo>
                    <a:pt x="464" y="104"/>
                    <a:pt x="361" y="1"/>
                    <a:pt x="232" y="1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6126;p62">
              <a:extLst>
                <a:ext uri="{FF2B5EF4-FFF2-40B4-BE49-F238E27FC236}">
                  <a16:creationId xmlns:a16="http://schemas.microsoft.com/office/drawing/2014/main" id="{6200D020-09BB-43C9-8CEC-5803A6176B06}"/>
                </a:ext>
              </a:extLst>
            </p:cNvPr>
            <p:cNvSpPr/>
            <p:nvPr/>
          </p:nvSpPr>
          <p:spPr>
            <a:xfrm>
              <a:off x="1292000" y="1712213"/>
              <a:ext cx="60250" cy="57925"/>
            </a:xfrm>
            <a:custGeom>
              <a:avLst/>
              <a:gdLst/>
              <a:ahLst/>
              <a:cxnLst/>
              <a:rect l="l" t="t" r="r" b="b"/>
              <a:pathLst>
                <a:path w="2410" h="2317" extrusionOk="0">
                  <a:moveTo>
                    <a:pt x="2021" y="1"/>
                  </a:moveTo>
                  <a:cubicBezTo>
                    <a:pt x="1960" y="1"/>
                    <a:pt x="1899" y="24"/>
                    <a:pt x="1854" y="72"/>
                  </a:cubicBezTo>
                  <a:lnTo>
                    <a:pt x="83" y="1925"/>
                  </a:lnTo>
                  <a:cubicBezTo>
                    <a:pt x="19" y="1992"/>
                    <a:pt x="0" y="2091"/>
                    <a:pt x="37" y="2176"/>
                  </a:cubicBezTo>
                  <a:cubicBezTo>
                    <a:pt x="73" y="2262"/>
                    <a:pt x="157" y="2316"/>
                    <a:pt x="250" y="2316"/>
                  </a:cubicBezTo>
                  <a:lnTo>
                    <a:pt x="2178" y="2316"/>
                  </a:lnTo>
                  <a:cubicBezTo>
                    <a:pt x="2306" y="2316"/>
                    <a:pt x="2409" y="2213"/>
                    <a:pt x="2409" y="2085"/>
                  </a:cubicBezTo>
                  <a:cubicBezTo>
                    <a:pt x="2409" y="1956"/>
                    <a:pt x="2306" y="1854"/>
                    <a:pt x="2177" y="1854"/>
                  </a:cubicBezTo>
                  <a:lnTo>
                    <a:pt x="791" y="1854"/>
                  </a:lnTo>
                  <a:lnTo>
                    <a:pt x="2189" y="391"/>
                  </a:lnTo>
                  <a:cubicBezTo>
                    <a:pt x="2275" y="300"/>
                    <a:pt x="2273" y="152"/>
                    <a:pt x="2180" y="65"/>
                  </a:cubicBezTo>
                  <a:cubicBezTo>
                    <a:pt x="2136" y="22"/>
                    <a:pt x="2078" y="1"/>
                    <a:pt x="2021" y="1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6127;p62">
              <a:extLst>
                <a:ext uri="{FF2B5EF4-FFF2-40B4-BE49-F238E27FC236}">
                  <a16:creationId xmlns:a16="http://schemas.microsoft.com/office/drawing/2014/main" id="{F6FD7F87-0CF0-43AD-8EC9-EF39594EB24E}"/>
                </a:ext>
              </a:extLst>
            </p:cNvPr>
            <p:cNvSpPr/>
            <p:nvPr/>
          </p:nvSpPr>
          <p:spPr>
            <a:xfrm>
              <a:off x="1120275" y="1712213"/>
              <a:ext cx="53400" cy="57925"/>
            </a:xfrm>
            <a:custGeom>
              <a:avLst/>
              <a:gdLst/>
              <a:ahLst/>
              <a:cxnLst/>
              <a:rect l="l" t="t" r="r" b="b"/>
              <a:pathLst>
                <a:path w="2136" h="2317" extrusionOk="0">
                  <a:moveTo>
                    <a:pt x="259" y="0"/>
                  </a:moveTo>
                  <a:cubicBezTo>
                    <a:pt x="205" y="0"/>
                    <a:pt x="150" y="19"/>
                    <a:pt x="106" y="58"/>
                  </a:cubicBezTo>
                  <a:cubicBezTo>
                    <a:pt x="11" y="143"/>
                    <a:pt x="0" y="288"/>
                    <a:pt x="85" y="385"/>
                  </a:cubicBezTo>
                  <a:lnTo>
                    <a:pt x="1375" y="1854"/>
                  </a:lnTo>
                  <a:lnTo>
                    <a:pt x="244" y="1854"/>
                  </a:lnTo>
                  <a:cubicBezTo>
                    <a:pt x="115" y="1854"/>
                    <a:pt x="12" y="1956"/>
                    <a:pt x="12" y="2085"/>
                  </a:cubicBezTo>
                  <a:cubicBezTo>
                    <a:pt x="12" y="2213"/>
                    <a:pt x="115" y="2316"/>
                    <a:pt x="244" y="2316"/>
                  </a:cubicBezTo>
                  <a:lnTo>
                    <a:pt x="1886" y="2316"/>
                  </a:lnTo>
                  <a:cubicBezTo>
                    <a:pt x="1977" y="2316"/>
                    <a:pt x="2060" y="2263"/>
                    <a:pt x="2098" y="2180"/>
                  </a:cubicBezTo>
                  <a:cubicBezTo>
                    <a:pt x="2135" y="2098"/>
                    <a:pt x="2122" y="1999"/>
                    <a:pt x="2061" y="1931"/>
                  </a:cubicBezTo>
                  <a:lnTo>
                    <a:pt x="433" y="79"/>
                  </a:lnTo>
                  <a:cubicBezTo>
                    <a:pt x="388" y="27"/>
                    <a:pt x="324" y="0"/>
                    <a:pt x="259" y="0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6128;p62">
              <a:extLst>
                <a:ext uri="{FF2B5EF4-FFF2-40B4-BE49-F238E27FC236}">
                  <a16:creationId xmlns:a16="http://schemas.microsoft.com/office/drawing/2014/main" id="{C02CD1B6-64E5-45C1-8168-D6DA574E1AD2}"/>
                </a:ext>
              </a:extLst>
            </p:cNvPr>
            <p:cNvSpPr/>
            <p:nvPr/>
          </p:nvSpPr>
          <p:spPr>
            <a:xfrm>
              <a:off x="1352175" y="2511113"/>
              <a:ext cx="72175" cy="150900"/>
            </a:xfrm>
            <a:custGeom>
              <a:avLst/>
              <a:gdLst/>
              <a:ahLst/>
              <a:cxnLst/>
              <a:rect l="l" t="t" r="r" b="b"/>
              <a:pathLst>
                <a:path w="2887" h="6036" extrusionOk="0">
                  <a:moveTo>
                    <a:pt x="1490" y="1"/>
                  </a:moveTo>
                  <a:cubicBezTo>
                    <a:pt x="725" y="1"/>
                    <a:pt x="103" y="619"/>
                    <a:pt x="101" y="1386"/>
                  </a:cubicBezTo>
                  <a:cubicBezTo>
                    <a:pt x="99" y="1654"/>
                    <a:pt x="101" y="1922"/>
                    <a:pt x="102" y="2189"/>
                  </a:cubicBezTo>
                  <a:cubicBezTo>
                    <a:pt x="104" y="3010"/>
                    <a:pt x="107" y="3784"/>
                    <a:pt x="55" y="4548"/>
                  </a:cubicBezTo>
                  <a:cubicBezTo>
                    <a:pt x="0" y="5315"/>
                    <a:pt x="579" y="5979"/>
                    <a:pt x="1345" y="6032"/>
                  </a:cubicBezTo>
                  <a:cubicBezTo>
                    <a:pt x="1378" y="6034"/>
                    <a:pt x="1409" y="6036"/>
                    <a:pt x="1442" y="6036"/>
                  </a:cubicBezTo>
                  <a:cubicBezTo>
                    <a:pt x="2165" y="6036"/>
                    <a:pt x="2776" y="5474"/>
                    <a:pt x="2828" y="4740"/>
                  </a:cubicBezTo>
                  <a:cubicBezTo>
                    <a:pt x="2886" y="3873"/>
                    <a:pt x="2884" y="3013"/>
                    <a:pt x="2881" y="2179"/>
                  </a:cubicBezTo>
                  <a:cubicBezTo>
                    <a:pt x="2880" y="1917"/>
                    <a:pt x="2879" y="1656"/>
                    <a:pt x="2880" y="1396"/>
                  </a:cubicBezTo>
                  <a:cubicBezTo>
                    <a:pt x="2883" y="629"/>
                    <a:pt x="2263" y="3"/>
                    <a:pt x="1495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6129;p62">
              <a:extLst>
                <a:ext uri="{FF2B5EF4-FFF2-40B4-BE49-F238E27FC236}">
                  <a16:creationId xmlns:a16="http://schemas.microsoft.com/office/drawing/2014/main" id="{4F7280C8-8B6A-4002-9432-A80EBFFCBDF3}"/>
                </a:ext>
              </a:extLst>
            </p:cNvPr>
            <p:cNvSpPr/>
            <p:nvPr/>
          </p:nvSpPr>
          <p:spPr>
            <a:xfrm>
              <a:off x="1353300" y="1978888"/>
              <a:ext cx="71000" cy="484275"/>
            </a:xfrm>
            <a:custGeom>
              <a:avLst/>
              <a:gdLst/>
              <a:ahLst/>
              <a:cxnLst/>
              <a:rect l="l" t="t" r="r" b="b"/>
              <a:pathLst>
                <a:path w="2840" h="19371" extrusionOk="0">
                  <a:moveTo>
                    <a:pt x="1387" y="0"/>
                  </a:moveTo>
                  <a:cubicBezTo>
                    <a:pt x="621" y="3"/>
                    <a:pt x="0" y="629"/>
                    <a:pt x="4" y="1397"/>
                  </a:cubicBezTo>
                  <a:cubicBezTo>
                    <a:pt x="31" y="6926"/>
                    <a:pt x="50" y="12452"/>
                    <a:pt x="58" y="17981"/>
                  </a:cubicBezTo>
                  <a:cubicBezTo>
                    <a:pt x="59" y="18749"/>
                    <a:pt x="681" y="19370"/>
                    <a:pt x="1448" y="19370"/>
                  </a:cubicBezTo>
                  <a:cubicBezTo>
                    <a:pt x="1449" y="19370"/>
                    <a:pt x="1449" y="19370"/>
                    <a:pt x="1449" y="19368"/>
                  </a:cubicBezTo>
                  <a:cubicBezTo>
                    <a:pt x="2217" y="19368"/>
                    <a:pt x="2839" y="18745"/>
                    <a:pt x="2838" y="17978"/>
                  </a:cubicBezTo>
                  <a:cubicBezTo>
                    <a:pt x="2830" y="12446"/>
                    <a:pt x="2810" y="6915"/>
                    <a:pt x="2784" y="1383"/>
                  </a:cubicBezTo>
                  <a:cubicBezTo>
                    <a:pt x="2781" y="616"/>
                    <a:pt x="2159" y="0"/>
                    <a:pt x="1395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6130;p62">
              <a:extLst>
                <a:ext uri="{FF2B5EF4-FFF2-40B4-BE49-F238E27FC236}">
                  <a16:creationId xmlns:a16="http://schemas.microsoft.com/office/drawing/2014/main" id="{10F8FA51-0B38-4AE8-A2BA-2878EF843A41}"/>
                </a:ext>
              </a:extLst>
            </p:cNvPr>
            <p:cNvSpPr/>
            <p:nvPr/>
          </p:nvSpPr>
          <p:spPr>
            <a:xfrm>
              <a:off x="1174175" y="1552638"/>
              <a:ext cx="252000" cy="107975"/>
            </a:xfrm>
            <a:custGeom>
              <a:avLst/>
              <a:gdLst/>
              <a:ahLst/>
              <a:cxnLst/>
              <a:rect l="l" t="t" r="r" b="b"/>
              <a:pathLst>
                <a:path w="10080" h="4319" extrusionOk="0">
                  <a:moveTo>
                    <a:pt x="5069" y="0"/>
                  </a:moveTo>
                  <a:cubicBezTo>
                    <a:pt x="3985" y="0"/>
                    <a:pt x="2675" y="221"/>
                    <a:pt x="1099" y="788"/>
                  </a:cubicBezTo>
                  <a:cubicBezTo>
                    <a:pt x="376" y="1048"/>
                    <a:pt x="0" y="1845"/>
                    <a:pt x="261" y="2567"/>
                  </a:cubicBezTo>
                  <a:cubicBezTo>
                    <a:pt x="465" y="3134"/>
                    <a:pt x="1000" y="3487"/>
                    <a:pt x="1570" y="3487"/>
                  </a:cubicBezTo>
                  <a:cubicBezTo>
                    <a:pt x="1726" y="3487"/>
                    <a:pt x="1884" y="3460"/>
                    <a:pt x="2039" y="3405"/>
                  </a:cubicBezTo>
                  <a:cubicBezTo>
                    <a:pt x="3305" y="2949"/>
                    <a:pt x="4280" y="2787"/>
                    <a:pt x="5027" y="2787"/>
                  </a:cubicBezTo>
                  <a:cubicBezTo>
                    <a:pt x="6833" y="2787"/>
                    <a:pt x="7306" y="3737"/>
                    <a:pt x="7333" y="3794"/>
                  </a:cubicBezTo>
                  <a:lnTo>
                    <a:pt x="7316" y="3754"/>
                  </a:lnTo>
                  <a:lnTo>
                    <a:pt x="7316" y="3754"/>
                  </a:lnTo>
                  <a:cubicBezTo>
                    <a:pt x="7316" y="3754"/>
                    <a:pt x="7617" y="4318"/>
                    <a:pt x="8397" y="4318"/>
                  </a:cubicBezTo>
                  <a:cubicBezTo>
                    <a:pt x="8589" y="4318"/>
                    <a:pt x="8811" y="4284"/>
                    <a:pt x="9064" y="4199"/>
                  </a:cubicBezTo>
                  <a:cubicBezTo>
                    <a:pt x="10080" y="3856"/>
                    <a:pt x="9911" y="2756"/>
                    <a:pt x="9911" y="2756"/>
                  </a:cubicBezTo>
                  <a:cubicBezTo>
                    <a:pt x="9856" y="2614"/>
                    <a:pt x="8797" y="0"/>
                    <a:pt x="5069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Equals 6">
            <a:extLst>
              <a:ext uri="{FF2B5EF4-FFF2-40B4-BE49-F238E27FC236}">
                <a16:creationId xmlns:a16="http://schemas.microsoft.com/office/drawing/2014/main" id="{C08FC48E-281C-4B71-B11C-4C2182218B80}"/>
              </a:ext>
            </a:extLst>
          </p:cNvPr>
          <p:cNvSpPr/>
          <p:nvPr/>
        </p:nvSpPr>
        <p:spPr>
          <a:xfrm>
            <a:off x="5068453" y="3507463"/>
            <a:ext cx="910397" cy="616659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1" name="TextBox 190">
            <a:extLst>
              <a:ext uri="{FF2B5EF4-FFF2-40B4-BE49-F238E27FC236}">
                <a16:creationId xmlns:a16="http://schemas.microsoft.com/office/drawing/2014/main" id="{6F2C9E14-AFDD-4FA7-85B2-D70435772FF3}"/>
              </a:ext>
            </a:extLst>
          </p:cNvPr>
          <p:cNvSpPr txBox="1"/>
          <p:nvPr/>
        </p:nvSpPr>
        <p:spPr>
          <a:xfrm>
            <a:off x="6204738" y="2575747"/>
            <a:ext cx="95069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sz="9600" b="1" dirty="0">
                <a:solidFill>
                  <a:schemeClr val="accent1"/>
                </a:solidFill>
                <a:latin typeface=".VnVogue" panose="020B7200000000000000" pitchFamily="34" charset="0"/>
              </a:rPr>
              <a:t>?</a:t>
            </a:r>
            <a:endParaRPr lang="en-US" sz="9600" dirty="0">
              <a:latin typeface=".VnVogue" panose="020B7200000000000000" pitchFamily="34" charset="0"/>
            </a:endParaRPr>
          </a:p>
        </p:txBody>
      </p:sp>
      <p:sp>
        <p:nvSpPr>
          <p:cNvPr id="190" name="Google Shape;6242;p62">
            <a:extLst>
              <a:ext uri="{FF2B5EF4-FFF2-40B4-BE49-F238E27FC236}">
                <a16:creationId xmlns:a16="http://schemas.microsoft.com/office/drawing/2014/main" id="{E174FC51-71D9-431A-A6B5-41139E87542F}"/>
              </a:ext>
            </a:extLst>
          </p:cNvPr>
          <p:cNvSpPr/>
          <p:nvPr/>
        </p:nvSpPr>
        <p:spPr>
          <a:xfrm>
            <a:off x="6088288" y="2721743"/>
            <a:ext cx="950689" cy="1355585"/>
          </a:xfrm>
          <a:custGeom>
            <a:avLst/>
            <a:gdLst/>
            <a:ahLst/>
            <a:cxnLst/>
            <a:rect l="l" t="t" r="r" b="b"/>
            <a:pathLst>
              <a:path w="36361" h="45440" extrusionOk="0">
                <a:moveTo>
                  <a:pt x="19640" y="13288"/>
                </a:moveTo>
                <a:cubicBezTo>
                  <a:pt x="18275" y="11940"/>
                  <a:pt x="4963" y="15980"/>
                  <a:pt x="2955" y="11500"/>
                </a:cubicBezTo>
                <a:cubicBezTo>
                  <a:pt x="1" y="4912"/>
                  <a:pt x="2885" y="1810"/>
                  <a:pt x="8246" y="849"/>
                </a:cubicBezTo>
                <a:cubicBezTo>
                  <a:pt x="12982" y="1"/>
                  <a:pt x="20756" y="353"/>
                  <a:pt x="30136" y="157"/>
                </a:cubicBezTo>
                <a:cubicBezTo>
                  <a:pt x="33399" y="89"/>
                  <a:pt x="35730" y="3229"/>
                  <a:pt x="35975" y="5882"/>
                </a:cubicBezTo>
                <a:cubicBezTo>
                  <a:pt x="36360" y="9743"/>
                  <a:pt x="34226" y="13242"/>
                  <a:pt x="33423" y="15129"/>
                </a:cubicBezTo>
                <a:cubicBezTo>
                  <a:pt x="28980" y="25545"/>
                  <a:pt x="24767" y="33581"/>
                  <a:pt x="20116" y="43906"/>
                </a:cubicBezTo>
                <a:cubicBezTo>
                  <a:pt x="19823" y="44556"/>
                  <a:pt x="18785" y="45261"/>
                  <a:pt x="18082" y="45273"/>
                </a:cubicBezTo>
                <a:cubicBezTo>
                  <a:pt x="8761" y="45440"/>
                  <a:pt x="6832" y="42379"/>
                  <a:pt x="10898" y="33979"/>
                </a:cubicBezTo>
                <a:cubicBezTo>
                  <a:pt x="14203" y="27151"/>
                  <a:pt x="21136" y="14766"/>
                  <a:pt x="19640" y="1328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92" name="ĐỒNG HỒ ĐẾM NGƯỢC THỜI GIAN GIÂY 9,8,7,6,5,4,3,2,1">
            <a:hlinkClick r:id="" action="ppaction://media"/>
            <a:extLst>
              <a:ext uri="{FF2B5EF4-FFF2-40B4-BE49-F238E27FC236}">
                <a16:creationId xmlns:a16="http://schemas.microsoft.com/office/drawing/2014/main" id="{32B65DE3-BB4D-49FB-9FB5-951C1E10F5D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8096172" y="4530489"/>
            <a:ext cx="1047828" cy="589403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3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4">
            <a:hlinkClick r:id="" action="ppaction://media"/>
            <a:extLst>
              <a:ext uri="{FF2B5EF4-FFF2-40B4-BE49-F238E27FC236}">
                <a16:creationId xmlns:a16="http://schemas.microsoft.com/office/drawing/2014/main" id="{1B182E28-A83C-4052-997C-C0DA7DBE71A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8601863" y="258041"/>
            <a:ext cx="609600" cy="609600"/>
          </a:xfrm>
          <a:prstGeom prst="rect">
            <a:avLst/>
          </a:prstGeom>
        </p:spPr>
      </p:pic>
      <p:pic>
        <p:nvPicPr>
          <p:cNvPr id="3" name="1">
            <a:hlinkClick r:id="" action="ppaction://media"/>
            <a:extLst>
              <a:ext uri="{FF2B5EF4-FFF2-40B4-BE49-F238E27FC236}">
                <a16:creationId xmlns:a16="http://schemas.microsoft.com/office/drawing/2014/main" id="{5548E6DD-D6FF-4C4E-8141-FF4EEF2BCABF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9193283" y="1380410"/>
            <a:ext cx="609600" cy="609600"/>
          </a:xfrm>
          <a:prstGeom prst="rect">
            <a:avLst/>
          </a:prstGeom>
        </p:spPr>
      </p:pic>
      <p:pic>
        <p:nvPicPr>
          <p:cNvPr id="4" name="2">
            <a:hlinkClick r:id="" action="ppaction://media"/>
            <a:extLst>
              <a:ext uri="{FF2B5EF4-FFF2-40B4-BE49-F238E27FC236}">
                <a16:creationId xmlns:a16="http://schemas.microsoft.com/office/drawing/2014/main" id="{1B566AC2-D56D-4F78-BA6D-890FFE014B18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8616900" y="901512"/>
            <a:ext cx="609600" cy="609600"/>
          </a:xfrm>
          <a:prstGeom prst="rect">
            <a:avLst/>
          </a:prstGeom>
        </p:spPr>
      </p:pic>
      <p:pic>
        <p:nvPicPr>
          <p:cNvPr id="5" name="3">
            <a:hlinkClick r:id="" action="ppaction://media"/>
            <a:extLst>
              <a:ext uri="{FF2B5EF4-FFF2-40B4-BE49-F238E27FC236}">
                <a16:creationId xmlns:a16="http://schemas.microsoft.com/office/drawing/2014/main" id="{BBACC277-8B90-4908-850C-B31268894A11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9123474" y="826424"/>
            <a:ext cx="609600" cy="609600"/>
          </a:xfrm>
          <a:prstGeom prst="rect">
            <a:avLst/>
          </a:prstGeom>
        </p:spPr>
      </p:pic>
      <p:pic>
        <p:nvPicPr>
          <p:cNvPr id="8" name="4">
            <a:hlinkClick r:id="" action="ppaction://media"/>
            <a:extLst>
              <a:ext uri="{FF2B5EF4-FFF2-40B4-BE49-F238E27FC236}">
                <a16:creationId xmlns:a16="http://schemas.microsoft.com/office/drawing/2014/main" id="{CBA2DB2E-07A8-4BFE-90AF-7B090D324163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9119933" y="812829"/>
            <a:ext cx="609600" cy="609600"/>
          </a:xfrm>
          <a:prstGeom prst="rect">
            <a:avLst/>
          </a:prstGeom>
        </p:spPr>
      </p:pic>
      <p:pic>
        <p:nvPicPr>
          <p:cNvPr id="9" name="5">
            <a:hlinkClick r:id="" action="ppaction://media"/>
            <a:extLst>
              <a:ext uri="{FF2B5EF4-FFF2-40B4-BE49-F238E27FC236}">
                <a16:creationId xmlns:a16="http://schemas.microsoft.com/office/drawing/2014/main" id="{819BF251-20C1-4995-B389-6DC502E61FEA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8777241" y="1400366"/>
            <a:ext cx="609600" cy="609600"/>
          </a:xfrm>
          <a:prstGeom prst="rect">
            <a:avLst/>
          </a:prstGeom>
        </p:spPr>
      </p:pic>
      <p:pic>
        <p:nvPicPr>
          <p:cNvPr id="10" name="6">
            <a:hlinkClick r:id="" action="ppaction://media"/>
            <a:extLst>
              <a:ext uri="{FF2B5EF4-FFF2-40B4-BE49-F238E27FC236}">
                <a16:creationId xmlns:a16="http://schemas.microsoft.com/office/drawing/2014/main" id="{B9311A3C-C643-440B-94FF-0348050EF813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8903651" y="2001251"/>
            <a:ext cx="609600" cy="609600"/>
          </a:xfrm>
          <a:prstGeom prst="rect">
            <a:avLst/>
          </a:prstGeom>
        </p:spPr>
      </p:pic>
      <p:pic>
        <p:nvPicPr>
          <p:cNvPr id="171" name="7">
            <a:hlinkClick r:id="" action="ppaction://media"/>
            <a:extLst>
              <a:ext uri="{FF2B5EF4-FFF2-40B4-BE49-F238E27FC236}">
                <a16:creationId xmlns:a16="http://schemas.microsoft.com/office/drawing/2014/main" id="{6D47F96B-FF96-43D1-9D16-2ADD11A33FF6}"/>
              </a:ext>
            </a:extLst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8839200" y="2773984"/>
            <a:ext cx="609600" cy="609600"/>
          </a:xfrm>
          <a:prstGeom prst="rect">
            <a:avLst/>
          </a:prstGeom>
        </p:spPr>
      </p:pic>
      <p:pic>
        <p:nvPicPr>
          <p:cNvPr id="193" name="8">
            <a:hlinkClick r:id="" action="ppaction://media"/>
            <a:extLst>
              <a:ext uri="{FF2B5EF4-FFF2-40B4-BE49-F238E27FC236}">
                <a16:creationId xmlns:a16="http://schemas.microsoft.com/office/drawing/2014/main" id="{5AF04CF7-15C1-4D1A-BFAD-1B7BDC6D6ABE}"/>
              </a:ext>
            </a:extLst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8839200" y="3327589"/>
            <a:ext cx="609600" cy="609600"/>
          </a:xfrm>
          <a:prstGeom prst="rect">
            <a:avLst/>
          </a:prstGeom>
        </p:spPr>
      </p:pic>
      <p:pic>
        <p:nvPicPr>
          <p:cNvPr id="194" name="4.1">
            <a:hlinkClick r:id="" action="ppaction://media"/>
            <a:extLst>
              <a:ext uri="{FF2B5EF4-FFF2-40B4-BE49-F238E27FC236}">
                <a16:creationId xmlns:a16="http://schemas.microsoft.com/office/drawing/2014/main" id="{A8380723-459C-4CEA-B490-0DB97CA1F397}"/>
              </a:ext>
            </a:extLst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9316386" y="3819322"/>
            <a:ext cx="609600" cy="609600"/>
          </a:xfrm>
          <a:prstGeom prst="rect">
            <a:avLst/>
          </a:prstGeom>
        </p:spPr>
      </p:pic>
      <p:pic>
        <p:nvPicPr>
          <p:cNvPr id="195" name="4.2">
            <a:hlinkClick r:id="" action="ppaction://media"/>
            <a:extLst>
              <a:ext uri="{FF2B5EF4-FFF2-40B4-BE49-F238E27FC236}">
                <a16:creationId xmlns:a16="http://schemas.microsoft.com/office/drawing/2014/main" id="{C7785D16-0897-418D-BA30-24192DCC980F}"/>
              </a:ext>
            </a:extLst>
          </p:cNvPr>
          <p:cNvPicPr>
            <a:picLocks noChangeAspect="1"/>
          </p:cNvPicPr>
          <p:nvPr>
            <a:audioFile r:link="rId24"/>
            <p:extLst>
              <p:ext uri="{DAA4B4D4-6D71-4841-9C94-3DE7FCFB9230}">
                <p14:media xmlns:p14="http://schemas.microsoft.com/office/powerpoint/2010/main" r:embed="rId23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9193283" y="3172815"/>
            <a:ext cx="609600" cy="609600"/>
          </a:xfrm>
          <a:prstGeom prst="rect">
            <a:avLst/>
          </a:prstGeom>
        </p:spPr>
      </p:pic>
      <p:pic>
        <p:nvPicPr>
          <p:cNvPr id="196" name="4.3">
            <a:hlinkClick r:id="" action="ppaction://media"/>
            <a:extLst>
              <a:ext uri="{FF2B5EF4-FFF2-40B4-BE49-F238E27FC236}">
                <a16:creationId xmlns:a16="http://schemas.microsoft.com/office/drawing/2014/main" id="{2840A7F3-5A7B-45E0-A762-45BB7599F20D}"/>
              </a:ext>
            </a:extLst>
          </p:cNvPr>
          <p:cNvPicPr>
            <a:picLocks noChangeAspect="1"/>
          </p:cNvPicPr>
          <p:nvPr>
            <a:audioFile r:link="rId26"/>
            <p:extLst>
              <p:ext uri="{DAA4B4D4-6D71-4841-9C94-3DE7FCFB9230}">
                <p14:media xmlns:p14="http://schemas.microsoft.com/office/powerpoint/2010/main" r:embed="rId25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9119933" y="2508820"/>
            <a:ext cx="609600" cy="609600"/>
          </a:xfrm>
          <a:prstGeom prst="rect">
            <a:avLst/>
          </a:prstGeom>
        </p:spPr>
      </p:pic>
      <p:pic>
        <p:nvPicPr>
          <p:cNvPr id="197" name="4.4">
            <a:hlinkClick r:id="" action="ppaction://media"/>
            <a:extLst>
              <a:ext uri="{FF2B5EF4-FFF2-40B4-BE49-F238E27FC236}">
                <a16:creationId xmlns:a16="http://schemas.microsoft.com/office/drawing/2014/main" id="{EF9FA167-7373-44B2-9616-31CB398D4014}"/>
              </a:ext>
            </a:extLst>
          </p:cNvPr>
          <p:cNvPicPr>
            <a:picLocks noChangeAspect="1"/>
          </p:cNvPicPr>
          <p:nvPr>
            <a:audioFile r:link="rId28"/>
            <p:extLst>
              <p:ext uri="{DAA4B4D4-6D71-4841-9C94-3DE7FCFB9230}">
                <p14:media xmlns:p14="http://schemas.microsoft.com/office/powerpoint/2010/main" r:embed="rId27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9224716" y="149407"/>
            <a:ext cx="609600" cy="609600"/>
          </a:xfrm>
          <a:prstGeom prst="rect">
            <a:avLst/>
          </a:prstGeom>
        </p:spPr>
      </p:pic>
      <p:pic>
        <p:nvPicPr>
          <p:cNvPr id="198" name="4.5">
            <a:hlinkClick r:id="" action="ppaction://media"/>
            <a:extLst>
              <a:ext uri="{FF2B5EF4-FFF2-40B4-BE49-F238E27FC236}">
                <a16:creationId xmlns:a16="http://schemas.microsoft.com/office/drawing/2014/main" id="{43877CD8-5C96-4F3F-9455-32DCCE684373}"/>
              </a:ext>
            </a:extLst>
          </p:cNvPr>
          <p:cNvPicPr>
            <a:picLocks noChangeAspect="1"/>
          </p:cNvPicPr>
          <p:nvPr>
            <a:audioFile r:link="rId30"/>
            <p:extLst>
              <p:ext uri="{DAA4B4D4-6D71-4841-9C94-3DE7FCFB9230}">
                <p14:media xmlns:p14="http://schemas.microsoft.com/office/powerpoint/2010/main" r:embed="rId29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7965378" y="210782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25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4000"/>
    </mc:Choice>
    <mc:Fallback xmlns="">
      <p:transition spd="slow" advClick="0" advTm="6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958"/>
                            </p:stCondLst>
                            <p:childTnLst>
                              <p:par>
                                <p:cTn id="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958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44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407"/>
                            </p:stCondLst>
                            <p:childTnLst>
                              <p:par>
                                <p:cTn id="1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407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4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855"/>
                            </p:stCondLst>
                            <p:childTnLst>
                              <p:par>
                                <p:cTn id="2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855"/>
                            </p:stCondLst>
                            <p:childTnLst>
                              <p:par>
                                <p:cTn id="3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21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3022"/>
                            </p:stCondLst>
                            <p:childTnLst>
                              <p:par>
                                <p:cTn id="3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4022"/>
                            </p:stCondLst>
                            <p:childTnLst>
                              <p:par>
                                <p:cTn id="4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208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6104"/>
                            </p:stCondLst>
                            <p:childTnLst>
                              <p:par>
                                <p:cTn id="4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7104"/>
                            </p:stCondLst>
                            <p:childTnLst>
                              <p:par>
                                <p:cTn id="5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167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8776"/>
                            </p:stCondLst>
                            <p:childTnLst>
                              <p:par>
                                <p:cTn id="5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9776"/>
                            </p:stCondLst>
                            <p:childTnLst>
                              <p:par>
                                <p:cTn id="6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159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1366"/>
                            </p:stCondLst>
                            <p:childTnLst>
                              <p:par>
                                <p:cTn id="6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2366"/>
                            </p:stCondLst>
                            <p:childTnLst>
                              <p:par>
                                <p:cTn id="7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1500" fill="hold"/>
                                        <p:tgtEl>
                                          <p:spTgt spid="1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3866"/>
                            </p:stCondLst>
                            <p:childTnLst>
                              <p:par>
                                <p:cTn id="7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4866"/>
                            </p:stCondLst>
                            <p:childTnLst>
                              <p:par>
                                <p:cTn id="8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6" dur="1122" fill="hold"/>
                                        <p:tgtEl>
                                          <p:spTgt spid="1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5988"/>
                            </p:stCondLst>
                            <p:childTnLst>
                              <p:par>
                                <p:cTn id="8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4" dur="3492" fill="hold"/>
                                        <p:tgtEl>
                                          <p:spTgt spid="1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9480"/>
                            </p:stCondLst>
                            <p:childTnLst>
                              <p:par>
                                <p:cTn id="9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7" dur="4180" fill="hold"/>
                                        <p:tgtEl>
                                          <p:spTgt spid="1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3660"/>
                            </p:stCondLst>
                            <p:childTnLst>
                              <p:par>
                                <p:cTn id="109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3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30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6660"/>
                            </p:stCondLst>
                            <p:childTnLst>
                              <p:par>
                                <p:cTn id="1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6" dur="3347" fill="hold"/>
                                        <p:tgtEl>
                                          <p:spTgt spid="1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40007"/>
                            </p:stCondLst>
                            <p:childTnLst>
                              <p:par>
                                <p:cTn id="1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41007"/>
                            </p:stCondLst>
                            <p:childTnLst>
                              <p:par>
                                <p:cTn id="1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42007"/>
                            </p:stCondLst>
                            <p:childTnLst>
                              <p:par>
                                <p:cTn id="1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1" dur="10194" fill="hold"/>
                                        <p:tgtEl>
                                          <p:spTgt spid="1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2201"/>
                            </p:stCondLst>
                            <p:childTnLst>
                              <p:par>
                                <p:cTn id="13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2201"/>
                            </p:stCondLst>
                            <p:childTnLst>
                              <p:par>
                                <p:cTn id="13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7" dur="5268" fill="hold"/>
                                        <p:tgtEl>
                                          <p:spTgt spid="1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7469"/>
                            </p:stCondLst>
                            <p:childTnLst>
                              <p:par>
                                <p:cTn id="14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5" dur="4476" fill="hold"/>
                                        <p:tgtEl>
                                          <p:spTgt spid="19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46" fill="hold" display="0">
                  <p:stCondLst>
                    <p:cond delay="indefinite"/>
                  </p:stCondLst>
                </p:cTn>
                <p:tgtEl>
                  <p:spTgt spid="192"/>
                </p:tgtEl>
              </p:cMediaNode>
            </p:video>
            <p:audio>
              <p:cMediaNode vol="80000" showWhenStopped="0">
                <p:cTn id="1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1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1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1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showWhenStopped="0">
                <p:cTn id="1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 showWhenStopped="0">
                <p:cTn id="1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1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1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1"/>
                </p:tgtEl>
              </p:cMediaNode>
            </p:audio>
            <p:audio>
              <p:cMediaNode vol="80000" showWhenStopped="0">
                <p:cTn id="1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3"/>
                </p:tgtEl>
              </p:cMediaNode>
            </p:audio>
            <p:audio>
              <p:cMediaNode vol="80000" showWhenStopped="0">
                <p:cTn id="1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"/>
                </p:tgtEl>
              </p:cMediaNode>
            </p:audio>
            <p:audio>
              <p:cMediaNode vol="80000" showWhenStopped="0">
                <p:cTn id="1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5"/>
                </p:tgtEl>
              </p:cMediaNode>
            </p:audio>
            <p:audio>
              <p:cMediaNode vol="80000" showWhenStopped="0">
                <p:cTn id="1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6"/>
                </p:tgtEl>
              </p:cMediaNode>
            </p:audio>
            <p:audio>
              <p:cMediaNode vol="80000" showWhenStopped="0">
                <p:cTn id="1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7"/>
                </p:tgtEl>
              </p:cMediaNode>
            </p:audio>
            <p:audio>
              <p:cMediaNode vol="80000" showWhenStopped="0">
                <p:cTn id="1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8"/>
                </p:tgtEl>
              </p:cMediaNode>
            </p:audio>
          </p:childTnLst>
        </p:cTn>
      </p:par>
    </p:tnLst>
    <p:bldLst>
      <p:bldP spid="6" grpId="0" animBg="1"/>
      <p:bldP spid="7" grpId="0" animBg="1"/>
      <p:bldP spid="19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quals 6">
            <a:extLst>
              <a:ext uri="{FF2B5EF4-FFF2-40B4-BE49-F238E27FC236}">
                <a16:creationId xmlns:a16="http://schemas.microsoft.com/office/drawing/2014/main" id="{C08FC48E-281C-4B71-B11C-4C2182218B80}"/>
              </a:ext>
            </a:extLst>
          </p:cNvPr>
          <p:cNvSpPr/>
          <p:nvPr/>
        </p:nvSpPr>
        <p:spPr>
          <a:xfrm>
            <a:off x="5068453" y="3507463"/>
            <a:ext cx="910397" cy="616659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1" name="TextBox 190">
            <a:extLst>
              <a:ext uri="{FF2B5EF4-FFF2-40B4-BE49-F238E27FC236}">
                <a16:creationId xmlns:a16="http://schemas.microsoft.com/office/drawing/2014/main" id="{6F2C9E14-AFDD-4FA7-85B2-D70435772FF3}"/>
              </a:ext>
            </a:extLst>
          </p:cNvPr>
          <p:cNvSpPr txBox="1"/>
          <p:nvPr/>
        </p:nvSpPr>
        <p:spPr>
          <a:xfrm>
            <a:off x="6204738" y="2575747"/>
            <a:ext cx="95069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sz="9600" b="1" dirty="0">
                <a:solidFill>
                  <a:schemeClr val="accent1"/>
                </a:solidFill>
                <a:latin typeface=".VnVogue" panose="020B7200000000000000" pitchFamily="34" charset="0"/>
              </a:rPr>
              <a:t>?</a:t>
            </a:r>
            <a:endParaRPr lang="en-US" sz="9600" dirty="0">
              <a:latin typeface=".VnVogue" panose="020B7200000000000000" pitchFamily="34" charset="0"/>
            </a:endParaRPr>
          </a:p>
        </p:txBody>
      </p:sp>
      <p:sp>
        <p:nvSpPr>
          <p:cNvPr id="9" name="Plus Sign 8">
            <a:extLst>
              <a:ext uri="{FF2B5EF4-FFF2-40B4-BE49-F238E27FC236}">
                <a16:creationId xmlns:a16="http://schemas.microsoft.com/office/drawing/2014/main" id="{DAD1BF21-4C03-4151-A416-609956311FBF}"/>
              </a:ext>
            </a:extLst>
          </p:cNvPr>
          <p:cNvSpPr/>
          <p:nvPr/>
        </p:nvSpPr>
        <p:spPr>
          <a:xfrm>
            <a:off x="2458706" y="3161890"/>
            <a:ext cx="713899" cy="74129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2" name="Google Shape;618;p34">
            <a:extLst>
              <a:ext uri="{FF2B5EF4-FFF2-40B4-BE49-F238E27FC236}">
                <a16:creationId xmlns:a16="http://schemas.microsoft.com/office/drawing/2014/main" id="{C34FFFF7-CFCE-4D9C-8608-43ACCC5E2601}"/>
              </a:ext>
            </a:extLst>
          </p:cNvPr>
          <p:cNvGrpSpPr/>
          <p:nvPr/>
        </p:nvGrpSpPr>
        <p:grpSpPr>
          <a:xfrm rot="551385">
            <a:off x="6000091" y="2671796"/>
            <a:ext cx="1158351" cy="1486309"/>
            <a:chOff x="5781498" y="902082"/>
            <a:chExt cx="960249" cy="1247169"/>
          </a:xfrm>
        </p:grpSpPr>
        <p:sp>
          <p:nvSpPr>
            <p:cNvPr id="203" name="Google Shape;619;p34">
              <a:extLst>
                <a:ext uri="{FF2B5EF4-FFF2-40B4-BE49-F238E27FC236}">
                  <a16:creationId xmlns:a16="http://schemas.microsoft.com/office/drawing/2014/main" id="{85C855E8-CA44-493D-B2A6-FCD5D3F69634}"/>
                </a:ext>
              </a:extLst>
            </p:cNvPr>
            <p:cNvSpPr/>
            <p:nvPr/>
          </p:nvSpPr>
          <p:spPr>
            <a:xfrm rot="-538728">
              <a:off x="5865050" y="961161"/>
              <a:ext cx="793144" cy="1133137"/>
            </a:xfrm>
            <a:custGeom>
              <a:avLst/>
              <a:gdLst/>
              <a:ahLst/>
              <a:cxnLst/>
              <a:rect l="l" t="t" r="r" b="b"/>
              <a:pathLst>
                <a:path w="43779" h="62537" extrusionOk="0">
                  <a:moveTo>
                    <a:pt x="21984" y="30321"/>
                  </a:moveTo>
                  <a:cubicBezTo>
                    <a:pt x="27844" y="30321"/>
                    <a:pt x="32593" y="35070"/>
                    <a:pt x="32593" y="40929"/>
                  </a:cubicBezTo>
                  <a:cubicBezTo>
                    <a:pt x="32593" y="46788"/>
                    <a:pt x="27844" y="51538"/>
                    <a:pt x="21984" y="51538"/>
                  </a:cubicBezTo>
                  <a:cubicBezTo>
                    <a:pt x="16125" y="51538"/>
                    <a:pt x="11376" y="46788"/>
                    <a:pt x="11376" y="40929"/>
                  </a:cubicBezTo>
                  <a:cubicBezTo>
                    <a:pt x="11376" y="35070"/>
                    <a:pt x="16125" y="30321"/>
                    <a:pt x="21984" y="30321"/>
                  </a:cubicBezTo>
                  <a:close/>
                  <a:moveTo>
                    <a:pt x="20268" y="0"/>
                  </a:moveTo>
                  <a:cubicBezTo>
                    <a:pt x="14754" y="0"/>
                    <a:pt x="4136" y="1630"/>
                    <a:pt x="4365" y="14217"/>
                  </a:cubicBezTo>
                  <a:cubicBezTo>
                    <a:pt x="4365" y="14217"/>
                    <a:pt x="3418" y="19900"/>
                    <a:pt x="8066" y="25048"/>
                  </a:cubicBezTo>
                  <a:cubicBezTo>
                    <a:pt x="8066" y="25048"/>
                    <a:pt x="1" y="31200"/>
                    <a:pt x="1807" y="44164"/>
                  </a:cubicBezTo>
                  <a:cubicBezTo>
                    <a:pt x="3515" y="56430"/>
                    <a:pt x="13563" y="62537"/>
                    <a:pt x="23868" y="62537"/>
                  </a:cubicBezTo>
                  <a:cubicBezTo>
                    <a:pt x="24124" y="62537"/>
                    <a:pt x="24380" y="62533"/>
                    <a:pt x="24636" y="62525"/>
                  </a:cubicBezTo>
                  <a:cubicBezTo>
                    <a:pt x="37517" y="62146"/>
                    <a:pt x="43779" y="50966"/>
                    <a:pt x="43581" y="39035"/>
                  </a:cubicBezTo>
                  <a:cubicBezTo>
                    <a:pt x="43391" y="27669"/>
                    <a:pt x="36170" y="24429"/>
                    <a:pt x="36170" y="24429"/>
                  </a:cubicBezTo>
                  <a:cubicBezTo>
                    <a:pt x="36170" y="24429"/>
                    <a:pt x="41728" y="20414"/>
                    <a:pt x="39257" y="10533"/>
                  </a:cubicBezTo>
                  <a:cubicBezTo>
                    <a:pt x="36786" y="650"/>
                    <a:pt x="23498" y="199"/>
                    <a:pt x="23498" y="199"/>
                  </a:cubicBezTo>
                  <a:cubicBezTo>
                    <a:pt x="23498" y="199"/>
                    <a:pt x="22195" y="0"/>
                    <a:pt x="202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620;p34">
              <a:extLst>
                <a:ext uri="{FF2B5EF4-FFF2-40B4-BE49-F238E27FC236}">
                  <a16:creationId xmlns:a16="http://schemas.microsoft.com/office/drawing/2014/main" id="{610F80EC-533A-45E0-9080-A8ACE2CF6457}"/>
                </a:ext>
              </a:extLst>
            </p:cNvPr>
            <p:cNvSpPr/>
            <p:nvPr/>
          </p:nvSpPr>
          <p:spPr>
            <a:xfrm rot="-538728">
              <a:off x="6003027" y="1134510"/>
              <a:ext cx="417307" cy="298681"/>
            </a:xfrm>
            <a:custGeom>
              <a:avLst/>
              <a:gdLst/>
              <a:ahLst/>
              <a:cxnLst/>
              <a:rect l="l" t="t" r="r" b="b"/>
              <a:pathLst>
                <a:path w="23034" h="16484" extrusionOk="0">
                  <a:moveTo>
                    <a:pt x="7705" y="0"/>
                  </a:moveTo>
                  <a:cubicBezTo>
                    <a:pt x="6489" y="0"/>
                    <a:pt x="5166" y="575"/>
                    <a:pt x="3900" y="2263"/>
                  </a:cubicBezTo>
                  <a:cubicBezTo>
                    <a:pt x="0" y="7462"/>
                    <a:pt x="5383" y="16483"/>
                    <a:pt x="12555" y="16483"/>
                  </a:cubicBezTo>
                  <a:cubicBezTo>
                    <a:pt x="12700" y="16483"/>
                    <a:pt x="12846" y="16480"/>
                    <a:pt x="12993" y="16472"/>
                  </a:cubicBezTo>
                  <a:cubicBezTo>
                    <a:pt x="20381" y="16094"/>
                    <a:pt x="23034" y="10032"/>
                    <a:pt x="23034" y="6999"/>
                  </a:cubicBezTo>
                  <a:cubicBezTo>
                    <a:pt x="23034" y="4812"/>
                    <a:pt x="20863" y="158"/>
                    <a:pt x="17233" y="158"/>
                  </a:cubicBezTo>
                  <a:cubicBezTo>
                    <a:pt x="15833" y="158"/>
                    <a:pt x="14217" y="850"/>
                    <a:pt x="12424" y="2642"/>
                  </a:cubicBezTo>
                  <a:cubicBezTo>
                    <a:pt x="12424" y="2642"/>
                    <a:pt x="10310" y="0"/>
                    <a:pt x="77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621;p34">
              <a:extLst>
                <a:ext uri="{FF2B5EF4-FFF2-40B4-BE49-F238E27FC236}">
                  <a16:creationId xmlns:a16="http://schemas.microsoft.com/office/drawing/2014/main" id="{E00A0FCD-AF7C-47A2-8513-39B034500B61}"/>
                </a:ext>
              </a:extLst>
            </p:cNvPr>
            <p:cNvSpPr/>
            <p:nvPr/>
          </p:nvSpPr>
          <p:spPr>
            <a:xfrm rot="-538728">
              <a:off x="6504044" y="1579731"/>
              <a:ext cx="147201" cy="154016"/>
            </a:xfrm>
            <a:custGeom>
              <a:avLst/>
              <a:gdLst/>
              <a:ahLst/>
              <a:cxnLst/>
              <a:rect l="l" t="t" r="r" b="b"/>
              <a:pathLst>
                <a:path w="8125" h="8500" extrusionOk="0">
                  <a:moveTo>
                    <a:pt x="1684" y="7853"/>
                  </a:moveTo>
                  <a:lnTo>
                    <a:pt x="1684" y="7853"/>
                  </a:lnTo>
                  <a:cubicBezTo>
                    <a:pt x="1684" y="7854"/>
                    <a:pt x="1684" y="7854"/>
                    <a:pt x="1684" y="7854"/>
                  </a:cubicBezTo>
                  <a:cubicBezTo>
                    <a:pt x="1684" y="7854"/>
                    <a:pt x="1684" y="7854"/>
                    <a:pt x="1684" y="7853"/>
                  </a:cubicBezTo>
                  <a:close/>
                  <a:moveTo>
                    <a:pt x="7281" y="1"/>
                  </a:moveTo>
                  <a:cubicBezTo>
                    <a:pt x="7279" y="1"/>
                    <a:pt x="7277" y="1"/>
                    <a:pt x="7275" y="2"/>
                  </a:cubicBezTo>
                  <a:cubicBezTo>
                    <a:pt x="7234" y="26"/>
                    <a:pt x="7347" y="248"/>
                    <a:pt x="7465" y="678"/>
                  </a:cubicBezTo>
                  <a:cubicBezTo>
                    <a:pt x="7581" y="1105"/>
                    <a:pt x="7685" y="1751"/>
                    <a:pt x="7662" y="2568"/>
                  </a:cubicBezTo>
                  <a:cubicBezTo>
                    <a:pt x="7650" y="2974"/>
                    <a:pt x="7609" y="3424"/>
                    <a:pt x="7515" y="3898"/>
                  </a:cubicBezTo>
                  <a:cubicBezTo>
                    <a:pt x="7418" y="4368"/>
                    <a:pt x="7280" y="4875"/>
                    <a:pt x="7030" y="5335"/>
                  </a:cubicBezTo>
                  <a:cubicBezTo>
                    <a:pt x="6908" y="5557"/>
                    <a:pt x="6740" y="5773"/>
                    <a:pt x="6585" y="5837"/>
                  </a:cubicBezTo>
                  <a:cubicBezTo>
                    <a:pt x="6546" y="5853"/>
                    <a:pt x="6512" y="5861"/>
                    <a:pt x="6479" y="5861"/>
                  </a:cubicBezTo>
                  <a:cubicBezTo>
                    <a:pt x="6449" y="5861"/>
                    <a:pt x="6418" y="5855"/>
                    <a:pt x="6383" y="5841"/>
                  </a:cubicBezTo>
                  <a:cubicBezTo>
                    <a:pt x="6310" y="5812"/>
                    <a:pt x="6222" y="5745"/>
                    <a:pt x="6140" y="5654"/>
                  </a:cubicBezTo>
                  <a:cubicBezTo>
                    <a:pt x="5811" y="5266"/>
                    <a:pt x="5615" y="4630"/>
                    <a:pt x="5592" y="4020"/>
                  </a:cubicBezTo>
                  <a:cubicBezTo>
                    <a:pt x="5586" y="3828"/>
                    <a:pt x="5427" y="3673"/>
                    <a:pt x="5233" y="3673"/>
                  </a:cubicBezTo>
                  <a:cubicBezTo>
                    <a:pt x="5233" y="3673"/>
                    <a:pt x="5232" y="3673"/>
                    <a:pt x="5231" y="3673"/>
                  </a:cubicBezTo>
                  <a:cubicBezTo>
                    <a:pt x="5031" y="3673"/>
                    <a:pt x="4871" y="3836"/>
                    <a:pt x="4871" y="4035"/>
                  </a:cubicBezTo>
                  <a:cubicBezTo>
                    <a:pt x="4871" y="4040"/>
                    <a:pt x="4871" y="4045"/>
                    <a:pt x="4871" y="4050"/>
                  </a:cubicBezTo>
                  <a:lnTo>
                    <a:pt x="4871" y="4050"/>
                  </a:lnTo>
                  <a:lnTo>
                    <a:pt x="4869" y="4050"/>
                  </a:lnTo>
                  <a:cubicBezTo>
                    <a:pt x="4869" y="4062"/>
                    <a:pt x="4870" y="4074"/>
                    <a:pt x="4871" y="4086"/>
                  </a:cubicBezTo>
                  <a:lnTo>
                    <a:pt x="4871" y="4086"/>
                  </a:lnTo>
                  <a:cubicBezTo>
                    <a:pt x="4872" y="4459"/>
                    <a:pt x="4889" y="4810"/>
                    <a:pt x="4885" y="5171"/>
                  </a:cubicBezTo>
                  <a:cubicBezTo>
                    <a:pt x="4882" y="5548"/>
                    <a:pt x="4864" y="5927"/>
                    <a:pt x="4804" y="6290"/>
                  </a:cubicBezTo>
                  <a:cubicBezTo>
                    <a:pt x="4744" y="6646"/>
                    <a:pt x="4637" y="7016"/>
                    <a:pt x="4450" y="7200"/>
                  </a:cubicBezTo>
                  <a:cubicBezTo>
                    <a:pt x="4425" y="7220"/>
                    <a:pt x="4403" y="7241"/>
                    <a:pt x="4382" y="7262"/>
                  </a:cubicBezTo>
                  <a:cubicBezTo>
                    <a:pt x="4359" y="7286"/>
                    <a:pt x="4330" y="7287"/>
                    <a:pt x="4306" y="7303"/>
                  </a:cubicBezTo>
                  <a:cubicBezTo>
                    <a:pt x="4264" y="7340"/>
                    <a:pt x="4195" y="7332"/>
                    <a:pt x="4138" y="7351"/>
                  </a:cubicBezTo>
                  <a:cubicBezTo>
                    <a:pt x="4129" y="7352"/>
                    <a:pt x="4120" y="7352"/>
                    <a:pt x="4111" y="7352"/>
                  </a:cubicBezTo>
                  <a:cubicBezTo>
                    <a:pt x="4009" y="7352"/>
                    <a:pt x="3932" y="7329"/>
                    <a:pt x="3846" y="7261"/>
                  </a:cubicBezTo>
                  <a:cubicBezTo>
                    <a:pt x="3734" y="7165"/>
                    <a:pt x="3634" y="6978"/>
                    <a:pt x="3560" y="6782"/>
                  </a:cubicBezTo>
                  <a:cubicBezTo>
                    <a:pt x="3482" y="6584"/>
                    <a:pt x="3434" y="6360"/>
                    <a:pt x="3394" y="6137"/>
                  </a:cubicBezTo>
                  <a:cubicBezTo>
                    <a:pt x="3322" y="5692"/>
                    <a:pt x="3295" y="5211"/>
                    <a:pt x="3326" y="4795"/>
                  </a:cubicBezTo>
                  <a:lnTo>
                    <a:pt x="3326" y="4795"/>
                  </a:lnTo>
                  <a:cubicBezTo>
                    <a:pt x="3326" y="4795"/>
                    <a:pt x="3326" y="4795"/>
                    <a:pt x="3326" y="4795"/>
                  </a:cubicBezTo>
                  <a:lnTo>
                    <a:pt x="3327" y="4786"/>
                  </a:lnTo>
                  <a:cubicBezTo>
                    <a:pt x="3342" y="4585"/>
                    <a:pt x="3195" y="4408"/>
                    <a:pt x="2994" y="4386"/>
                  </a:cubicBezTo>
                  <a:cubicBezTo>
                    <a:pt x="2980" y="4384"/>
                    <a:pt x="2965" y="4384"/>
                    <a:pt x="2951" y="4384"/>
                  </a:cubicBezTo>
                  <a:cubicBezTo>
                    <a:pt x="2763" y="4384"/>
                    <a:pt x="2601" y="4526"/>
                    <a:pt x="2581" y="4718"/>
                  </a:cubicBezTo>
                  <a:cubicBezTo>
                    <a:pt x="2581" y="4718"/>
                    <a:pt x="2581" y="4718"/>
                    <a:pt x="2581" y="4718"/>
                  </a:cubicBezTo>
                  <a:lnTo>
                    <a:pt x="2581" y="4718"/>
                  </a:lnTo>
                  <a:lnTo>
                    <a:pt x="2580" y="4718"/>
                  </a:lnTo>
                  <a:lnTo>
                    <a:pt x="2580" y="4718"/>
                  </a:lnTo>
                  <a:cubicBezTo>
                    <a:pt x="2579" y="4729"/>
                    <a:pt x="2578" y="4741"/>
                    <a:pt x="2577" y="4753"/>
                  </a:cubicBezTo>
                  <a:lnTo>
                    <a:pt x="2577" y="4753"/>
                  </a:lnTo>
                  <a:cubicBezTo>
                    <a:pt x="2492" y="5510"/>
                    <a:pt x="2346" y="6267"/>
                    <a:pt x="2139" y="6936"/>
                  </a:cubicBezTo>
                  <a:cubicBezTo>
                    <a:pt x="2032" y="7265"/>
                    <a:pt x="1891" y="7615"/>
                    <a:pt x="1735" y="7780"/>
                  </a:cubicBezTo>
                  <a:cubicBezTo>
                    <a:pt x="1712" y="7804"/>
                    <a:pt x="1687" y="7815"/>
                    <a:pt x="1681" y="7825"/>
                  </a:cubicBezTo>
                  <a:lnTo>
                    <a:pt x="1681" y="7825"/>
                  </a:lnTo>
                  <a:cubicBezTo>
                    <a:pt x="1678" y="7824"/>
                    <a:pt x="1674" y="7822"/>
                    <a:pt x="1668" y="7817"/>
                  </a:cubicBezTo>
                  <a:cubicBezTo>
                    <a:pt x="1611" y="7786"/>
                    <a:pt x="1512" y="7673"/>
                    <a:pt x="1436" y="7550"/>
                  </a:cubicBezTo>
                  <a:cubicBezTo>
                    <a:pt x="1280" y="7300"/>
                    <a:pt x="1155" y="6996"/>
                    <a:pt x="1051" y="6709"/>
                  </a:cubicBezTo>
                  <a:cubicBezTo>
                    <a:pt x="942" y="6422"/>
                    <a:pt x="865" y="6132"/>
                    <a:pt x="793" y="5849"/>
                  </a:cubicBezTo>
                  <a:cubicBezTo>
                    <a:pt x="659" y="5282"/>
                    <a:pt x="581" y="4740"/>
                    <a:pt x="527" y="4245"/>
                  </a:cubicBezTo>
                  <a:cubicBezTo>
                    <a:pt x="421" y="3253"/>
                    <a:pt x="394" y="2443"/>
                    <a:pt x="351" y="1888"/>
                  </a:cubicBezTo>
                  <a:cubicBezTo>
                    <a:pt x="311" y="1332"/>
                    <a:pt x="268" y="1028"/>
                    <a:pt x="222" y="1028"/>
                  </a:cubicBezTo>
                  <a:cubicBezTo>
                    <a:pt x="176" y="1028"/>
                    <a:pt x="131" y="1331"/>
                    <a:pt x="88" y="1888"/>
                  </a:cubicBezTo>
                  <a:cubicBezTo>
                    <a:pt x="49" y="2444"/>
                    <a:pt x="0" y="3257"/>
                    <a:pt x="42" y="4282"/>
                  </a:cubicBezTo>
                  <a:cubicBezTo>
                    <a:pt x="66" y="4795"/>
                    <a:pt x="114" y="5362"/>
                    <a:pt x="228" y="5971"/>
                  </a:cubicBezTo>
                  <a:cubicBezTo>
                    <a:pt x="290" y="6274"/>
                    <a:pt x="360" y="6590"/>
                    <a:pt x="466" y="6910"/>
                  </a:cubicBezTo>
                  <a:cubicBezTo>
                    <a:pt x="570" y="7230"/>
                    <a:pt x="683" y="7551"/>
                    <a:pt x="877" y="7888"/>
                  </a:cubicBezTo>
                  <a:cubicBezTo>
                    <a:pt x="979" y="8052"/>
                    <a:pt x="1087" y="8232"/>
                    <a:pt x="1325" y="8392"/>
                  </a:cubicBezTo>
                  <a:cubicBezTo>
                    <a:pt x="1411" y="8453"/>
                    <a:pt x="1551" y="8500"/>
                    <a:pt x="1692" y="8500"/>
                  </a:cubicBezTo>
                  <a:cubicBezTo>
                    <a:pt x="1734" y="8500"/>
                    <a:pt x="1775" y="8496"/>
                    <a:pt x="1815" y="8487"/>
                  </a:cubicBezTo>
                  <a:cubicBezTo>
                    <a:pt x="2006" y="8453"/>
                    <a:pt x="2116" y="8353"/>
                    <a:pt x="2217" y="8266"/>
                  </a:cubicBezTo>
                  <a:cubicBezTo>
                    <a:pt x="2398" y="8085"/>
                    <a:pt x="2497" y="7900"/>
                    <a:pt x="2587" y="7717"/>
                  </a:cubicBezTo>
                  <a:cubicBezTo>
                    <a:pt x="2675" y="7533"/>
                    <a:pt x="2748" y="7347"/>
                    <a:pt x="2813" y="7160"/>
                  </a:cubicBezTo>
                  <a:cubicBezTo>
                    <a:pt x="2824" y="7125"/>
                    <a:pt x="2836" y="7090"/>
                    <a:pt x="2847" y="7056"/>
                  </a:cubicBezTo>
                  <a:lnTo>
                    <a:pt x="2847" y="7056"/>
                  </a:lnTo>
                  <a:cubicBezTo>
                    <a:pt x="2950" y="7318"/>
                    <a:pt x="3074" y="7595"/>
                    <a:pt x="3340" y="7836"/>
                  </a:cubicBezTo>
                  <a:cubicBezTo>
                    <a:pt x="3542" y="8017"/>
                    <a:pt x="3832" y="8119"/>
                    <a:pt x="4105" y="8119"/>
                  </a:cubicBezTo>
                  <a:cubicBezTo>
                    <a:pt x="4143" y="8119"/>
                    <a:pt x="4180" y="8117"/>
                    <a:pt x="4216" y="8113"/>
                  </a:cubicBezTo>
                  <a:cubicBezTo>
                    <a:pt x="4504" y="8081"/>
                    <a:pt x="4804" y="7943"/>
                    <a:pt x="4998" y="7730"/>
                  </a:cubicBezTo>
                  <a:cubicBezTo>
                    <a:pt x="5098" y="7629"/>
                    <a:pt x="5169" y="7515"/>
                    <a:pt x="5237" y="7404"/>
                  </a:cubicBezTo>
                  <a:cubicBezTo>
                    <a:pt x="5288" y="7293"/>
                    <a:pt x="5357" y="7179"/>
                    <a:pt x="5387" y="7068"/>
                  </a:cubicBezTo>
                  <a:cubicBezTo>
                    <a:pt x="5466" y="6844"/>
                    <a:pt x="5514" y="6624"/>
                    <a:pt x="5547" y="6410"/>
                  </a:cubicBezTo>
                  <a:cubicBezTo>
                    <a:pt x="5565" y="6289"/>
                    <a:pt x="5579" y="6169"/>
                    <a:pt x="5590" y="6051"/>
                  </a:cubicBezTo>
                  <a:lnTo>
                    <a:pt x="5590" y="6051"/>
                  </a:lnTo>
                  <a:cubicBezTo>
                    <a:pt x="5607" y="6070"/>
                    <a:pt x="5624" y="6089"/>
                    <a:pt x="5642" y="6108"/>
                  </a:cubicBezTo>
                  <a:cubicBezTo>
                    <a:pt x="5775" y="6248"/>
                    <a:pt x="5941" y="6383"/>
                    <a:pt x="6162" y="6460"/>
                  </a:cubicBezTo>
                  <a:cubicBezTo>
                    <a:pt x="6252" y="6495"/>
                    <a:pt x="6352" y="6511"/>
                    <a:pt x="6453" y="6511"/>
                  </a:cubicBezTo>
                  <a:cubicBezTo>
                    <a:pt x="6596" y="6511"/>
                    <a:pt x="6739" y="6478"/>
                    <a:pt x="6855" y="6418"/>
                  </a:cubicBezTo>
                  <a:cubicBezTo>
                    <a:pt x="7253" y="6207"/>
                    <a:pt x="7418" y="5893"/>
                    <a:pt x="7568" y="5618"/>
                  </a:cubicBezTo>
                  <a:cubicBezTo>
                    <a:pt x="7843" y="5054"/>
                    <a:pt x="7961" y="4497"/>
                    <a:pt x="8039" y="3984"/>
                  </a:cubicBezTo>
                  <a:cubicBezTo>
                    <a:pt x="8110" y="3470"/>
                    <a:pt x="8124" y="2993"/>
                    <a:pt x="8103" y="2562"/>
                  </a:cubicBezTo>
                  <a:cubicBezTo>
                    <a:pt x="8063" y="1698"/>
                    <a:pt x="7881" y="1025"/>
                    <a:pt x="7685" y="596"/>
                  </a:cubicBezTo>
                  <a:cubicBezTo>
                    <a:pt x="7500" y="188"/>
                    <a:pt x="7322" y="1"/>
                    <a:pt x="7281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622;p34">
              <a:extLst>
                <a:ext uri="{FF2B5EF4-FFF2-40B4-BE49-F238E27FC236}">
                  <a16:creationId xmlns:a16="http://schemas.microsoft.com/office/drawing/2014/main" id="{4F81EE23-74A8-4C17-B7E2-E2600E23B622}"/>
                </a:ext>
              </a:extLst>
            </p:cNvPr>
            <p:cNvSpPr/>
            <p:nvPr/>
          </p:nvSpPr>
          <p:spPr>
            <a:xfrm rot="-538728">
              <a:off x="5936642" y="1595268"/>
              <a:ext cx="139718" cy="225787"/>
            </a:xfrm>
            <a:custGeom>
              <a:avLst/>
              <a:gdLst/>
              <a:ahLst/>
              <a:cxnLst/>
              <a:rect l="l" t="t" r="r" b="b"/>
              <a:pathLst>
                <a:path w="7712" h="12461" extrusionOk="0">
                  <a:moveTo>
                    <a:pt x="2218" y="1"/>
                  </a:moveTo>
                  <a:cubicBezTo>
                    <a:pt x="2170" y="1"/>
                    <a:pt x="1936" y="220"/>
                    <a:pt x="1643" y="693"/>
                  </a:cubicBezTo>
                  <a:cubicBezTo>
                    <a:pt x="1338" y="1191"/>
                    <a:pt x="970" y="1965"/>
                    <a:pt x="661" y="2983"/>
                  </a:cubicBezTo>
                  <a:cubicBezTo>
                    <a:pt x="353" y="4002"/>
                    <a:pt x="77" y="5262"/>
                    <a:pt x="23" y="6723"/>
                  </a:cubicBezTo>
                  <a:cubicBezTo>
                    <a:pt x="0" y="7451"/>
                    <a:pt x="32" y="8233"/>
                    <a:pt x="217" y="9045"/>
                  </a:cubicBezTo>
                  <a:cubicBezTo>
                    <a:pt x="310" y="9451"/>
                    <a:pt x="440" y="9863"/>
                    <a:pt x="652" y="10262"/>
                  </a:cubicBezTo>
                  <a:cubicBezTo>
                    <a:pt x="861" y="10660"/>
                    <a:pt x="1151" y="11047"/>
                    <a:pt x="1548" y="11344"/>
                  </a:cubicBezTo>
                  <a:cubicBezTo>
                    <a:pt x="1612" y="11392"/>
                    <a:pt x="1690" y="11417"/>
                    <a:pt x="1768" y="11417"/>
                  </a:cubicBezTo>
                  <a:cubicBezTo>
                    <a:pt x="1849" y="11417"/>
                    <a:pt x="1929" y="11391"/>
                    <a:pt x="1996" y="11338"/>
                  </a:cubicBezTo>
                  <a:cubicBezTo>
                    <a:pt x="2282" y="11107"/>
                    <a:pt x="2516" y="10842"/>
                    <a:pt x="2717" y="10554"/>
                  </a:cubicBezTo>
                  <a:lnTo>
                    <a:pt x="2717" y="10554"/>
                  </a:lnTo>
                  <a:cubicBezTo>
                    <a:pt x="2718" y="10568"/>
                    <a:pt x="2719" y="10582"/>
                    <a:pt x="2720" y="10597"/>
                  </a:cubicBezTo>
                  <a:cubicBezTo>
                    <a:pt x="2750" y="10945"/>
                    <a:pt x="2803" y="11303"/>
                    <a:pt x="2973" y="11664"/>
                  </a:cubicBezTo>
                  <a:cubicBezTo>
                    <a:pt x="3019" y="11753"/>
                    <a:pt x="3058" y="11842"/>
                    <a:pt x="3130" y="11927"/>
                  </a:cubicBezTo>
                  <a:cubicBezTo>
                    <a:pt x="3196" y="12011"/>
                    <a:pt x="3260" y="12095"/>
                    <a:pt x="3354" y="12161"/>
                  </a:cubicBezTo>
                  <a:cubicBezTo>
                    <a:pt x="3441" y="12234"/>
                    <a:pt x="3532" y="12297"/>
                    <a:pt x="3621" y="12336"/>
                  </a:cubicBezTo>
                  <a:cubicBezTo>
                    <a:pt x="3713" y="12381"/>
                    <a:pt x="3814" y="12421"/>
                    <a:pt x="3933" y="12443"/>
                  </a:cubicBezTo>
                  <a:cubicBezTo>
                    <a:pt x="3989" y="12455"/>
                    <a:pt x="4050" y="12461"/>
                    <a:pt x="4112" y="12461"/>
                  </a:cubicBezTo>
                  <a:cubicBezTo>
                    <a:pt x="4179" y="12461"/>
                    <a:pt x="4248" y="12454"/>
                    <a:pt x="4316" y="12440"/>
                  </a:cubicBezTo>
                  <a:cubicBezTo>
                    <a:pt x="4448" y="12405"/>
                    <a:pt x="4574" y="12345"/>
                    <a:pt x="4665" y="12266"/>
                  </a:cubicBezTo>
                  <a:cubicBezTo>
                    <a:pt x="4855" y="12110"/>
                    <a:pt x="4957" y="11932"/>
                    <a:pt x="5034" y="11768"/>
                  </a:cubicBezTo>
                  <a:cubicBezTo>
                    <a:pt x="5182" y="11436"/>
                    <a:pt x="5247" y="11121"/>
                    <a:pt x="5296" y="10816"/>
                  </a:cubicBezTo>
                  <a:cubicBezTo>
                    <a:pt x="5298" y="10800"/>
                    <a:pt x="5301" y="10784"/>
                    <a:pt x="5303" y="10767"/>
                  </a:cubicBezTo>
                  <a:lnTo>
                    <a:pt x="5303" y="10767"/>
                  </a:lnTo>
                  <a:cubicBezTo>
                    <a:pt x="5330" y="10826"/>
                    <a:pt x="5358" y="10885"/>
                    <a:pt x="5388" y="10944"/>
                  </a:cubicBezTo>
                  <a:cubicBezTo>
                    <a:pt x="5460" y="11085"/>
                    <a:pt x="5540" y="11225"/>
                    <a:pt x="5646" y="11359"/>
                  </a:cubicBezTo>
                  <a:cubicBezTo>
                    <a:pt x="5752" y="11492"/>
                    <a:pt x="5877" y="11632"/>
                    <a:pt x="6086" y="11720"/>
                  </a:cubicBezTo>
                  <a:cubicBezTo>
                    <a:pt x="6168" y="11757"/>
                    <a:pt x="6261" y="11773"/>
                    <a:pt x="6353" y="11773"/>
                  </a:cubicBezTo>
                  <a:cubicBezTo>
                    <a:pt x="6494" y="11773"/>
                    <a:pt x="6632" y="11735"/>
                    <a:pt x="6730" y="11674"/>
                  </a:cubicBezTo>
                  <a:cubicBezTo>
                    <a:pt x="6898" y="11577"/>
                    <a:pt x="7009" y="11458"/>
                    <a:pt x="7106" y="11343"/>
                  </a:cubicBezTo>
                  <a:cubicBezTo>
                    <a:pt x="7198" y="11226"/>
                    <a:pt x="7273" y="11109"/>
                    <a:pt x="7344" y="10991"/>
                  </a:cubicBezTo>
                  <a:cubicBezTo>
                    <a:pt x="7408" y="10861"/>
                    <a:pt x="7477" y="10732"/>
                    <a:pt x="7513" y="10603"/>
                  </a:cubicBezTo>
                  <a:cubicBezTo>
                    <a:pt x="7604" y="10347"/>
                    <a:pt x="7637" y="10098"/>
                    <a:pt x="7667" y="9862"/>
                  </a:cubicBezTo>
                  <a:cubicBezTo>
                    <a:pt x="7712" y="9390"/>
                    <a:pt x="7694" y="8964"/>
                    <a:pt x="7662" y="8583"/>
                  </a:cubicBezTo>
                  <a:cubicBezTo>
                    <a:pt x="7591" y="7821"/>
                    <a:pt x="7460" y="7237"/>
                    <a:pt x="7352" y="6845"/>
                  </a:cubicBezTo>
                  <a:cubicBezTo>
                    <a:pt x="7246" y="6461"/>
                    <a:pt x="7157" y="6260"/>
                    <a:pt x="7121" y="6260"/>
                  </a:cubicBezTo>
                  <a:cubicBezTo>
                    <a:pt x="7121" y="6260"/>
                    <a:pt x="7120" y="6260"/>
                    <a:pt x="7119" y="6261"/>
                  </a:cubicBezTo>
                  <a:cubicBezTo>
                    <a:pt x="7082" y="6271"/>
                    <a:pt x="7103" y="6488"/>
                    <a:pt x="7143" y="6886"/>
                  </a:cubicBezTo>
                  <a:cubicBezTo>
                    <a:pt x="7182" y="7283"/>
                    <a:pt x="7248" y="7868"/>
                    <a:pt x="7259" y="8603"/>
                  </a:cubicBezTo>
                  <a:cubicBezTo>
                    <a:pt x="7262" y="8970"/>
                    <a:pt x="7250" y="9376"/>
                    <a:pt x="7184" y="9800"/>
                  </a:cubicBezTo>
                  <a:cubicBezTo>
                    <a:pt x="7145" y="10008"/>
                    <a:pt x="7103" y="10226"/>
                    <a:pt x="7020" y="10425"/>
                  </a:cubicBezTo>
                  <a:cubicBezTo>
                    <a:pt x="6984" y="10529"/>
                    <a:pt x="6928" y="10614"/>
                    <a:pt x="6880" y="10710"/>
                  </a:cubicBezTo>
                  <a:cubicBezTo>
                    <a:pt x="6814" y="10805"/>
                    <a:pt x="6747" y="10901"/>
                    <a:pt x="6675" y="10982"/>
                  </a:cubicBezTo>
                  <a:cubicBezTo>
                    <a:pt x="6604" y="11064"/>
                    <a:pt x="6522" y="11132"/>
                    <a:pt x="6456" y="11167"/>
                  </a:cubicBezTo>
                  <a:cubicBezTo>
                    <a:pt x="6419" y="11183"/>
                    <a:pt x="6395" y="11190"/>
                    <a:pt x="6375" y="11190"/>
                  </a:cubicBezTo>
                  <a:cubicBezTo>
                    <a:pt x="6356" y="11190"/>
                    <a:pt x="6340" y="11184"/>
                    <a:pt x="6317" y="11176"/>
                  </a:cubicBezTo>
                  <a:cubicBezTo>
                    <a:pt x="6211" y="11130"/>
                    <a:pt x="6052" y="10907"/>
                    <a:pt x="5947" y="10670"/>
                  </a:cubicBezTo>
                  <a:cubicBezTo>
                    <a:pt x="5721" y="10184"/>
                    <a:pt x="5576" y="9604"/>
                    <a:pt x="5423" y="8986"/>
                  </a:cubicBezTo>
                  <a:cubicBezTo>
                    <a:pt x="5389" y="8848"/>
                    <a:pt x="5271" y="8742"/>
                    <a:pt x="5123" y="8731"/>
                  </a:cubicBezTo>
                  <a:cubicBezTo>
                    <a:pt x="5113" y="8730"/>
                    <a:pt x="5103" y="8730"/>
                    <a:pt x="5094" y="8730"/>
                  </a:cubicBezTo>
                  <a:cubicBezTo>
                    <a:pt x="4921" y="8730"/>
                    <a:pt x="4773" y="8863"/>
                    <a:pt x="4758" y="9039"/>
                  </a:cubicBezTo>
                  <a:lnTo>
                    <a:pt x="4758" y="9045"/>
                  </a:lnTo>
                  <a:cubicBezTo>
                    <a:pt x="4713" y="9607"/>
                    <a:pt x="4688" y="10152"/>
                    <a:pt x="4591" y="10700"/>
                  </a:cubicBezTo>
                  <a:cubicBezTo>
                    <a:pt x="4543" y="10970"/>
                    <a:pt x="4476" y="11241"/>
                    <a:pt x="4373" y="11459"/>
                  </a:cubicBezTo>
                  <a:cubicBezTo>
                    <a:pt x="4325" y="11567"/>
                    <a:pt x="4259" y="11654"/>
                    <a:pt x="4211" y="11689"/>
                  </a:cubicBezTo>
                  <a:cubicBezTo>
                    <a:pt x="4176" y="11711"/>
                    <a:pt x="4160" y="11721"/>
                    <a:pt x="4131" y="11721"/>
                  </a:cubicBezTo>
                  <a:cubicBezTo>
                    <a:pt x="4117" y="11721"/>
                    <a:pt x="4099" y="11719"/>
                    <a:pt x="4076" y="11715"/>
                  </a:cubicBezTo>
                  <a:cubicBezTo>
                    <a:pt x="4015" y="11701"/>
                    <a:pt x="3881" y="11643"/>
                    <a:pt x="3830" y="11583"/>
                  </a:cubicBezTo>
                  <a:cubicBezTo>
                    <a:pt x="3791" y="11562"/>
                    <a:pt x="3763" y="11519"/>
                    <a:pt x="3732" y="11478"/>
                  </a:cubicBezTo>
                  <a:cubicBezTo>
                    <a:pt x="3698" y="11445"/>
                    <a:pt x="3675" y="11386"/>
                    <a:pt x="3649" y="11337"/>
                  </a:cubicBezTo>
                  <a:cubicBezTo>
                    <a:pt x="3549" y="11121"/>
                    <a:pt x="3499" y="10836"/>
                    <a:pt x="3477" y="10542"/>
                  </a:cubicBezTo>
                  <a:cubicBezTo>
                    <a:pt x="3440" y="9944"/>
                    <a:pt x="3506" y="9304"/>
                    <a:pt x="3580" y="8640"/>
                  </a:cubicBezTo>
                  <a:cubicBezTo>
                    <a:pt x="3601" y="8423"/>
                    <a:pt x="3627" y="8224"/>
                    <a:pt x="3632" y="7970"/>
                  </a:cubicBezTo>
                  <a:lnTo>
                    <a:pt x="3632" y="7970"/>
                  </a:lnTo>
                  <a:lnTo>
                    <a:pt x="3632" y="7970"/>
                  </a:lnTo>
                  <a:lnTo>
                    <a:pt x="3632" y="7970"/>
                  </a:lnTo>
                  <a:cubicBezTo>
                    <a:pt x="3632" y="7969"/>
                    <a:pt x="3632" y="7967"/>
                    <a:pt x="3632" y="7966"/>
                  </a:cubicBezTo>
                  <a:lnTo>
                    <a:pt x="3632" y="7965"/>
                  </a:lnTo>
                  <a:cubicBezTo>
                    <a:pt x="3634" y="7753"/>
                    <a:pt x="3465" y="7581"/>
                    <a:pt x="3253" y="7578"/>
                  </a:cubicBezTo>
                  <a:cubicBezTo>
                    <a:pt x="3252" y="7578"/>
                    <a:pt x="3251" y="7578"/>
                    <a:pt x="3250" y="7578"/>
                  </a:cubicBezTo>
                  <a:cubicBezTo>
                    <a:pt x="3039" y="7578"/>
                    <a:pt x="2868" y="7746"/>
                    <a:pt x="2866" y="7956"/>
                  </a:cubicBezTo>
                  <a:lnTo>
                    <a:pt x="2866" y="7971"/>
                  </a:lnTo>
                  <a:cubicBezTo>
                    <a:pt x="2866" y="8040"/>
                    <a:pt x="2861" y="8119"/>
                    <a:pt x="2854" y="8202"/>
                  </a:cubicBezTo>
                  <a:lnTo>
                    <a:pt x="2854" y="8202"/>
                  </a:lnTo>
                  <a:cubicBezTo>
                    <a:pt x="2809" y="8643"/>
                    <a:pt x="2648" y="9108"/>
                    <a:pt x="2447" y="9520"/>
                  </a:cubicBezTo>
                  <a:cubicBezTo>
                    <a:pt x="2260" y="9905"/>
                    <a:pt x="2025" y="10270"/>
                    <a:pt x="1757" y="10551"/>
                  </a:cubicBezTo>
                  <a:lnTo>
                    <a:pt x="1757" y="10551"/>
                  </a:lnTo>
                  <a:cubicBezTo>
                    <a:pt x="1314" y="10118"/>
                    <a:pt x="1047" y="9497"/>
                    <a:pt x="895" y="8881"/>
                  </a:cubicBezTo>
                  <a:cubicBezTo>
                    <a:pt x="715" y="8159"/>
                    <a:pt x="660" y="7425"/>
                    <a:pt x="662" y="6733"/>
                  </a:cubicBezTo>
                  <a:cubicBezTo>
                    <a:pt x="667" y="5344"/>
                    <a:pt x="880" y="4110"/>
                    <a:pt x="1115" y="3107"/>
                  </a:cubicBezTo>
                  <a:cubicBezTo>
                    <a:pt x="1353" y="2102"/>
                    <a:pt x="1642" y="1328"/>
                    <a:pt x="1867" y="811"/>
                  </a:cubicBezTo>
                  <a:cubicBezTo>
                    <a:pt x="2095" y="294"/>
                    <a:pt x="2264" y="34"/>
                    <a:pt x="2225" y="3"/>
                  </a:cubicBezTo>
                  <a:cubicBezTo>
                    <a:pt x="2223" y="1"/>
                    <a:pt x="2221" y="1"/>
                    <a:pt x="2218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623;p34">
              <a:extLst>
                <a:ext uri="{FF2B5EF4-FFF2-40B4-BE49-F238E27FC236}">
                  <a16:creationId xmlns:a16="http://schemas.microsoft.com/office/drawing/2014/main" id="{EDEE896B-A107-45E9-A7BB-4C4C9E46242C}"/>
                </a:ext>
              </a:extLst>
            </p:cNvPr>
            <p:cNvSpPr/>
            <p:nvPr/>
          </p:nvSpPr>
          <p:spPr>
            <a:xfrm rot="-538728">
              <a:off x="6116828" y="1420062"/>
              <a:ext cx="33734" cy="29046"/>
            </a:xfrm>
            <a:custGeom>
              <a:avLst/>
              <a:gdLst/>
              <a:ahLst/>
              <a:cxnLst/>
              <a:rect l="l" t="t" r="r" b="b"/>
              <a:pathLst>
                <a:path w="1862" h="1603" extrusionOk="0">
                  <a:moveTo>
                    <a:pt x="265" y="1"/>
                  </a:moveTo>
                  <a:cubicBezTo>
                    <a:pt x="213" y="1"/>
                    <a:pt x="170" y="15"/>
                    <a:pt x="141" y="47"/>
                  </a:cubicBezTo>
                  <a:cubicBezTo>
                    <a:pt x="1" y="197"/>
                    <a:pt x="192" y="664"/>
                    <a:pt x="654" y="1124"/>
                  </a:cubicBezTo>
                  <a:cubicBezTo>
                    <a:pt x="890" y="1351"/>
                    <a:pt x="1161" y="1513"/>
                    <a:pt x="1388" y="1573"/>
                  </a:cubicBezTo>
                  <a:cubicBezTo>
                    <a:pt x="1463" y="1593"/>
                    <a:pt x="1531" y="1602"/>
                    <a:pt x="1590" y="1602"/>
                  </a:cubicBezTo>
                  <a:cubicBezTo>
                    <a:pt x="1709" y="1602"/>
                    <a:pt x="1791" y="1565"/>
                    <a:pt x="1819" y="1502"/>
                  </a:cubicBezTo>
                  <a:cubicBezTo>
                    <a:pt x="1861" y="1403"/>
                    <a:pt x="1793" y="1271"/>
                    <a:pt x="1678" y="1115"/>
                  </a:cubicBezTo>
                  <a:cubicBezTo>
                    <a:pt x="1560" y="960"/>
                    <a:pt x="1394" y="773"/>
                    <a:pt x="1185" y="571"/>
                  </a:cubicBezTo>
                  <a:cubicBezTo>
                    <a:pt x="854" y="242"/>
                    <a:pt x="478" y="1"/>
                    <a:pt x="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624;p34">
              <a:extLst>
                <a:ext uri="{FF2B5EF4-FFF2-40B4-BE49-F238E27FC236}">
                  <a16:creationId xmlns:a16="http://schemas.microsoft.com/office/drawing/2014/main" id="{50617EF6-EC84-4915-A433-A47CB3ED3ACC}"/>
                </a:ext>
              </a:extLst>
            </p:cNvPr>
            <p:cNvSpPr/>
            <p:nvPr/>
          </p:nvSpPr>
          <p:spPr>
            <a:xfrm rot="-538728">
              <a:off x="6068085" y="1367860"/>
              <a:ext cx="23045" cy="27197"/>
            </a:xfrm>
            <a:custGeom>
              <a:avLst/>
              <a:gdLst/>
              <a:ahLst/>
              <a:cxnLst/>
              <a:rect l="l" t="t" r="r" b="b"/>
              <a:pathLst>
                <a:path w="1272" h="1501" extrusionOk="0">
                  <a:moveTo>
                    <a:pt x="200" y="0"/>
                  </a:moveTo>
                  <a:cubicBezTo>
                    <a:pt x="101" y="0"/>
                    <a:pt x="0" y="135"/>
                    <a:pt x="4" y="342"/>
                  </a:cubicBezTo>
                  <a:cubicBezTo>
                    <a:pt x="5" y="550"/>
                    <a:pt x="99" y="798"/>
                    <a:pt x="252" y="1005"/>
                  </a:cubicBezTo>
                  <a:cubicBezTo>
                    <a:pt x="490" y="1329"/>
                    <a:pt x="776" y="1501"/>
                    <a:pt x="967" y="1501"/>
                  </a:cubicBezTo>
                  <a:cubicBezTo>
                    <a:pt x="1023" y="1501"/>
                    <a:pt x="1071" y="1486"/>
                    <a:pt x="1107" y="1457"/>
                  </a:cubicBezTo>
                  <a:cubicBezTo>
                    <a:pt x="1271" y="1320"/>
                    <a:pt x="1134" y="912"/>
                    <a:pt x="875" y="555"/>
                  </a:cubicBezTo>
                  <a:cubicBezTo>
                    <a:pt x="744" y="377"/>
                    <a:pt x="621" y="244"/>
                    <a:pt x="514" y="156"/>
                  </a:cubicBezTo>
                  <a:cubicBezTo>
                    <a:pt x="409" y="74"/>
                    <a:pt x="318" y="11"/>
                    <a:pt x="212" y="1"/>
                  </a:cubicBezTo>
                  <a:cubicBezTo>
                    <a:pt x="208" y="0"/>
                    <a:pt x="204" y="0"/>
                    <a:pt x="20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625;p34">
              <a:extLst>
                <a:ext uri="{FF2B5EF4-FFF2-40B4-BE49-F238E27FC236}">
                  <a16:creationId xmlns:a16="http://schemas.microsoft.com/office/drawing/2014/main" id="{68541413-1BF5-48F3-933A-DB3ABE8B446C}"/>
                </a:ext>
              </a:extLst>
            </p:cNvPr>
            <p:cNvSpPr/>
            <p:nvPr/>
          </p:nvSpPr>
          <p:spPr>
            <a:xfrm rot="-538728">
              <a:off x="6326347" y="1400136"/>
              <a:ext cx="46035" cy="27487"/>
            </a:xfrm>
            <a:custGeom>
              <a:avLst/>
              <a:gdLst/>
              <a:ahLst/>
              <a:cxnLst/>
              <a:rect l="l" t="t" r="r" b="b"/>
              <a:pathLst>
                <a:path w="2541" h="1517" extrusionOk="0">
                  <a:moveTo>
                    <a:pt x="2264" y="1"/>
                  </a:moveTo>
                  <a:cubicBezTo>
                    <a:pt x="2022" y="1"/>
                    <a:pt x="1569" y="208"/>
                    <a:pt x="1098" y="490"/>
                  </a:cubicBezTo>
                  <a:cubicBezTo>
                    <a:pt x="491" y="855"/>
                    <a:pt x="1" y="1196"/>
                    <a:pt x="67" y="1400"/>
                  </a:cubicBezTo>
                  <a:cubicBezTo>
                    <a:pt x="90" y="1475"/>
                    <a:pt x="201" y="1516"/>
                    <a:pt x="367" y="1516"/>
                  </a:cubicBezTo>
                  <a:cubicBezTo>
                    <a:pt x="640" y="1516"/>
                    <a:pt x="1063" y="1404"/>
                    <a:pt x="1488" y="1149"/>
                  </a:cubicBezTo>
                  <a:cubicBezTo>
                    <a:pt x="2163" y="744"/>
                    <a:pt x="2540" y="223"/>
                    <a:pt x="2417" y="58"/>
                  </a:cubicBezTo>
                  <a:cubicBezTo>
                    <a:pt x="2388" y="19"/>
                    <a:pt x="2335" y="1"/>
                    <a:pt x="2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626;p34">
              <a:extLst>
                <a:ext uri="{FF2B5EF4-FFF2-40B4-BE49-F238E27FC236}">
                  <a16:creationId xmlns:a16="http://schemas.microsoft.com/office/drawing/2014/main" id="{7A941FE3-08AE-4885-845F-5D1EEEA4E552}"/>
                </a:ext>
              </a:extLst>
            </p:cNvPr>
            <p:cNvSpPr/>
            <p:nvPr/>
          </p:nvSpPr>
          <p:spPr>
            <a:xfrm rot="-538728">
              <a:off x="6379524" y="1345980"/>
              <a:ext cx="27719" cy="24371"/>
            </a:xfrm>
            <a:custGeom>
              <a:avLst/>
              <a:gdLst/>
              <a:ahLst/>
              <a:cxnLst/>
              <a:rect l="l" t="t" r="r" b="b"/>
              <a:pathLst>
                <a:path w="1530" h="1345" extrusionOk="0">
                  <a:moveTo>
                    <a:pt x="1221" y="1"/>
                  </a:moveTo>
                  <a:cubicBezTo>
                    <a:pt x="1030" y="1"/>
                    <a:pt x="747" y="150"/>
                    <a:pt x="495" y="402"/>
                  </a:cubicBezTo>
                  <a:cubicBezTo>
                    <a:pt x="156" y="741"/>
                    <a:pt x="1" y="1138"/>
                    <a:pt x="151" y="1287"/>
                  </a:cubicBezTo>
                  <a:cubicBezTo>
                    <a:pt x="189" y="1326"/>
                    <a:pt x="245" y="1344"/>
                    <a:pt x="311" y="1344"/>
                  </a:cubicBezTo>
                  <a:cubicBezTo>
                    <a:pt x="501" y="1344"/>
                    <a:pt x="784" y="1194"/>
                    <a:pt x="1037" y="943"/>
                  </a:cubicBezTo>
                  <a:cubicBezTo>
                    <a:pt x="1375" y="604"/>
                    <a:pt x="1530" y="206"/>
                    <a:pt x="1381" y="58"/>
                  </a:cubicBezTo>
                  <a:cubicBezTo>
                    <a:pt x="1342" y="19"/>
                    <a:pt x="1287" y="1"/>
                    <a:pt x="1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627;p34">
              <a:extLst>
                <a:ext uri="{FF2B5EF4-FFF2-40B4-BE49-F238E27FC236}">
                  <a16:creationId xmlns:a16="http://schemas.microsoft.com/office/drawing/2014/main" id="{32D2323E-AF38-4B01-BEEA-F2955D1EF339}"/>
                </a:ext>
              </a:extLst>
            </p:cNvPr>
            <p:cNvSpPr/>
            <p:nvPr/>
          </p:nvSpPr>
          <p:spPr>
            <a:xfrm rot="-538728">
              <a:off x="6026179" y="1626511"/>
              <a:ext cx="22320" cy="32959"/>
            </a:xfrm>
            <a:custGeom>
              <a:avLst/>
              <a:gdLst/>
              <a:ahLst/>
              <a:cxnLst/>
              <a:rect l="l" t="t" r="r" b="b"/>
              <a:pathLst>
                <a:path w="1232" h="1819" extrusionOk="0">
                  <a:moveTo>
                    <a:pt x="951" y="0"/>
                  </a:moveTo>
                  <a:cubicBezTo>
                    <a:pt x="751" y="0"/>
                    <a:pt x="418" y="244"/>
                    <a:pt x="185" y="700"/>
                  </a:cubicBezTo>
                  <a:cubicBezTo>
                    <a:pt x="49" y="973"/>
                    <a:pt x="0" y="1270"/>
                    <a:pt x="35" y="1483"/>
                  </a:cubicBezTo>
                  <a:cubicBezTo>
                    <a:pt x="67" y="1699"/>
                    <a:pt x="169" y="1819"/>
                    <a:pt x="273" y="1819"/>
                  </a:cubicBezTo>
                  <a:cubicBezTo>
                    <a:pt x="381" y="1819"/>
                    <a:pt x="475" y="1716"/>
                    <a:pt x="568" y="1579"/>
                  </a:cubicBezTo>
                  <a:cubicBezTo>
                    <a:pt x="662" y="1437"/>
                    <a:pt x="764" y="1256"/>
                    <a:pt x="870" y="1040"/>
                  </a:cubicBezTo>
                  <a:cubicBezTo>
                    <a:pt x="1090" y="608"/>
                    <a:pt x="1232" y="156"/>
                    <a:pt x="1055" y="30"/>
                  </a:cubicBezTo>
                  <a:cubicBezTo>
                    <a:pt x="1027" y="10"/>
                    <a:pt x="992" y="0"/>
                    <a:pt x="951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628;p34">
              <a:extLst>
                <a:ext uri="{FF2B5EF4-FFF2-40B4-BE49-F238E27FC236}">
                  <a16:creationId xmlns:a16="http://schemas.microsoft.com/office/drawing/2014/main" id="{561E1FF9-CADB-4E79-B7C2-D1C17CA25344}"/>
                </a:ext>
              </a:extLst>
            </p:cNvPr>
            <p:cNvSpPr/>
            <p:nvPr/>
          </p:nvSpPr>
          <p:spPr>
            <a:xfrm rot="-538728">
              <a:off x="5986986" y="1616020"/>
              <a:ext cx="23643" cy="39537"/>
            </a:xfrm>
            <a:custGeom>
              <a:avLst/>
              <a:gdLst/>
              <a:ahLst/>
              <a:cxnLst/>
              <a:rect l="l" t="t" r="r" b="b"/>
              <a:pathLst>
                <a:path w="1305" h="2182" extrusionOk="0">
                  <a:moveTo>
                    <a:pt x="1122" y="0"/>
                  </a:moveTo>
                  <a:cubicBezTo>
                    <a:pt x="1035" y="0"/>
                    <a:pt x="914" y="49"/>
                    <a:pt x="783" y="153"/>
                  </a:cubicBezTo>
                  <a:cubicBezTo>
                    <a:pt x="582" y="310"/>
                    <a:pt x="385" y="595"/>
                    <a:pt x="252" y="913"/>
                  </a:cubicBezTo>
                  <a:cubicBezTo>
                    <a:pt x="117" y="1232"/>
                    <a:pt x="53" y="1517"/>
                    <a:pt x="26" y="1735"/>
                  </a:cubicBezTo>
                  <a:cubicBezTo>
                    <a:pt x="1" y="1953"/>
                    <a:pt x="18" y="2112"/>
                    <a:pt x="111" y="2165"/>
                  </a:cubicBezTo>
                  <a:cubicBezTo>
                    <a:pt x="130" y="2176"/>
                    <a:pt x="152" y="2182"/>
                    <a:pt x="176" y="2182"/>
                  </a:cubicBezTo>
                  <a:cubicBezTo>
                    <a:pt x="267" y="2182"/>
                    <a:pt x="389" y="2106"/>
                    <a:pt x="518" y="1964"/>
                  </a:cubicBezTo>
                  <a:cubicBezTo>
                    <a:pt x="676" y="1787"/>
                    <a:pt x="832" y="1509"/>
                    <a:pt x="956" y="1213"/>
                  </a:cubicBezTo>
                  <a:cubicBezTo>
                    <a:pt x="1080" y="917"/>
                    <a:pt x="1166" y="664"/>
                    <a:pt x="1223" y="467"/>
                  </a:cubicBezTo>
                  <a:cubicBezTo>
                    <a:pt x="1277" y="271"/>
                    <a:pt x="1304" y="118"/>
                    <a:pt x="1230" y="40"/>
                  </a:cubicBezTo>
                  <a:cubicBezTo>
                    <a:pt x="1206" y="14"/>
                    <a:pt x="1169" y="0"/>
                    <a:pt x="1122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629;p34">
              <a:extLst>
                <a:ext uri="{FF2B5EF4-FFF2-40B4-BE49-F238E27FC236}">
                  <a16:creationId xmlns:a16="http://schemas.microsoft.com/office/drawing/2014/main" id="{A2BCE43C-BC04-4EFC-8E41-229EA4F0862A}"/>
                </a:ext>
              </a:extLst>
            </p:cNvPr>
            <p:cNvSpPr/>
            <p:nvPr/>
          </p:nvSpPr>
          <p:spPr>
            <a:xfrm rot="-538728">
              <a:off x="6044684" y="1552798"/>
              <a:ext cx="26614" cy="25603"/>
            </a:xfrm>
            <a:custGeom>
              <a:avLst/>
              <a:gdLst/>
              <a:ahLst/>
              <a:cxnLst/>
              <a:rect l="l" t="t" r="r" b="b"/>
              <a:pathLst>
                <a:path w="1469" h="1413" extrusionOk="0">
                  <a:moveTo>
                    <a:pt x="1218" y="1"/>
                  </a:moveTo>
                  <a:cubicBezTo>
                    <a:pt x="1159" y="1"/>
                    <a:pt x="1092" y="13"/>
                    <a:pt x="1019" y="35"/>
                  </a:cubicBezTo>
                  <a:cubicBezTo>
                    <a:pt x="852" y="87"/>
                    <a:pt x="643" y="191"/>
                    <a:pt x="436" y="379"/>
                  </a:cubicBezTo>
                  <a:cubicBezTo>
                    <a:pt x="228" y="564"/>
                    <a:pt x="76" y="813"/>
                    <a:pt x="40" y="1024"/>
                  </a:cubicBezTo>
                  <a:cubicBezTo>
                    <a:pt x="0" y="1236"/>
                    <a:pt x="67" y="1378"/>
                    <a:pt x="165" y="1405"/>
                  </a:cubicBezTo>
                  <a:cubicBezTo>
                    <a:pt x="184" y="1410"/>
                    <a:pt x="202" y="1413"/>
                    <a:pt x="222" y="1413"/>
                  </a:cubicBezTo>
                  <a:cubicBezTo>
                    <a:pt x="310" y="1413"/>
                    <a:pt x="407" y="1358"/>
                    <a:pt x="508" y="1294"/>
                  </a:cubicBezTo>
                  <a:cubicBezTo>
                    <a:pt x="634" y="1212"/>
                    <a:pt x="780" y="1102"/>
                    <a:pt x="952" y="947"/>
                  </a:cubicBezTo>
                  <a:cubicBezTo>
                    <a:pt x="1122" y="791"/>
                    <a:pt x="1280" y="614"/>
                    <a:pt x="1367" y="449"/>
                  </a:cubicBezTo>
                  <a:cubicBezTo>
                    <a:pt x="1455" y="285"/>
                    <a:pt x="1469" y="138"/>
                    <a:pt x="1396" y="63"/>
                  </a:cubicBezTo>
                  <a:cubicBezTo>
                    <a:pt x="1354" y="20"/>
                    <a:pt x="1293" y="1"/>
                    <a:pt x="1218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630;p34">
              <a:extLst>
                <a:ext uri="{FF2B5EF4-FFF2-40B4-BE49-F238E27FC236}">
                  <a16:creationId xmlns:a16="http://schemas.microsoft.com/office/drawing/2014/main" id="{DE20F147-422F-449A-B44D-FA49E2C8139F}"/>
                </a:ext>
              </a:extLst>
            </p:cNvPr>
            <p:cNvSpPr/>
            <p:nvPr/>
          </p:nvSpPr>
          <p:spPr>
            <a:xfrm rot="-538728">
              <a:off x="6017850" y="1538573"/>
              <a:ext cx="27955" cy="26110"/>
            </a:xfrm>
            <a:custGeom>
              <a:avLst/>
              <a:gdLst/>
              <a:ahLst/>
              <a:cxnLst/>
              <a:rect l="l" t="t" r="r" b="b"/>
              <a:pathLst>
                <a:path w="1543" h="1441" extrusionOk="0">
                  <a:moveTo>
                    <a:pt x="1240" y="0"/>
                  </a:moveTo>
                  <a:cubicBezTo>
                    <a:pt x="1043" y="0"/>
                    <a:pt x="740" y="166"/>
                    <a:pt x="479" y="453"/>
                  </a:cubicBezTo>
                  <a:cubicBezTo>
                    <a:pt x="129" y="834"/>
                    <a:pt x="1" y="1268"/>
                    <a:pt x="165" y="1400"/>
                  </a:cubicBezTo>
                  <a:cubicBezTo>
                    <a:pt x="200" y="1428"/>
                    <a:pt x="245" y="1441"/>
                    <a:pt x="297" y="1441"/>
                  </a:cubicBezTo>
                  <a:cubicBezTo>
                    <a:pt x="490" y="1441"/>
                    <a:pt x="784" y="1255"/>
                    <a:pt x="1045" y="970"/>
                  </a:cubicBezTo>
                  <a:cubicBezTo>
                    <a:pt x="1373" y="607"/>
                    <a:pt x="1542" y="212"/>
                    <a:pt x="1397" y="58"/>
                  </a:cubicBezTo>
                  <a:cubicBezTo>
                    <a:pt x="1361" y="19"/>
                    <a:pt x="1307" y="0"/>
                    <a:pt x="1240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631;p34">
              <a:extLst>
                <a:ext uri="{FF2B5EF4-FFF2-40B4-BE49-F238E27FC236}">
                  <a16:creationId xmlns:a16="http://schemas.microsoft.com/office/drawing/2014/main" id="{2B342870-3B3C-4C73-A500-9FF100B8796C}"/>
                </a:ext>
              </a:extLst>
            </p:cNvPr>
            <p:cNvSpPr/>
            <p:nvPr/>
          </p:nvSpPr>
          <p:spPr>
            <a:xfrm rot="-538728">
              <a:off x="6011254" y="1594268"/>
              <a:ext cx="20798" cy="24751"/>
            </a:xfrm>
            <a:custGeom>
              <a:avLst/>
              <a:gdLst/>
              <a:ahLst/>
              <a:cxnLst/>
              <a:rect l="l" t="t" r="r" b="b"/>
              <a:pathLst>
                <a:path w="1148" h="1366" extrusionOk="0">
                  <a:moveTo>
                    <a:pt x="875" y="1"/>
                  </a:moveTo>
                  <a:cubicBezTo>
                    <a:pt x="839" y="1"/>
                    <a:pt x="800" y="5"/>
                    <a:pt x="758" y="15"/>
                  </a:cubicBezTo>
                  <a:cubicBezTo>
                    <a:pt x="572" y="57"/>
                    <a:pt x="351" y="232"/>
                    <a:pt x="232" y="464"/>
                  </a:cubicBezTo>
                  <a:cubicBezTo>
                    <a:pt x="1" y="935"/>
                    <a:pt x="130" y="1313"/>
                    <a:pt x="325" y="1360"/>
                  </a:cubicBezTo>
                  <a:cubicBezTo>
                    <a:pt x="341" y="1364"/>
                    <a:pt x="357" y="1366"/>
                    <a:pt x="373" y="1366"/>
                  </a:cubicBezTo>
                  <a:cubicBezTo>
                    <a:pt x="570" y="1366"/>
                    <a:pt x="775" y="1083"/>
                    <a:pt x="911" y="822"/>
                  </a:cubicBezTo>
                  <a:cubicBezTo>
                    <a:pt x="986" y="680"/>
                    <a:pt x="1030" y="570"/>
                    <a:pt x="1072" y="456"/>
                  </a:cubicBezTo>
                  <a:cubicBezTo>
                    <a:pt x="1109" y="346"/>
                    <a:pt x="1148" y="229"/>
                    <a:pt x="1109" y="129"/>
                  </a:cubicBezTo>
                  <a:cubicBezTo>
                    <a:pt x="1081" y="54"/>
                    <a:pt x="998" y="1"/>
                    <a:pt x="875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632;p34">
              <a:extLst>
                <a:ext uri="{FF2B5EF4-FFF2-40B4-BE49-F238E27FC236}">
                  <a16:creationId xmlns:a16="http://schemas.microsoft.com/office/drawing/2014/main" id="{F8DD9372-5CDF-43F7-82D0-71FB4510EDBD}"/>
                </a:ext>
              </a:extLst>
            </p:cNvPr>
            <p:cNvSpPr/>
            <p:nvPr/>
          </p:nvSpPr>
          <p:spPr>
            <a:xfrm rot="-538728">
              <a:off x="6526106" y="1541777"/>
              <a:ext cx="23009" cy="45027"/>
            </a:xfrm>
            <a:custGeom>
              <a:avLst/>
              <a:gdLst/>
              <a:ahLst/>
              <a:cxnLst/>
              <a:rect l="l" t="t" r="r" b="b"/>
              <a:pathLst>
                <a:path w="1270" h="2485" extrusionOk="0">
                  <a:moveTo>
                    <a:pt x="238" y="1"/>
                  </a:moveTo>
                  <a:cubicBezTo>
                    <a:pt x="224" y="1"/>
                    <a:pt x="211" y="3"/>
                    <a:pt x="198" y="8"/>
                  </a:cubicBezTo>
                  <a:cubicBezTo>
                    <a:pt x="4" y="77"/>
                    <a:pt x="0" y="668"/>
                    <a:pt x="222" y="1380"/>
                  </a:cubicBezTo>
                  <a:cubicBezTo>
                    <a:pt x="337" y="1733"/>
                    <a:pt x="503" y="2044"/>
                    <a:pt x="673" y="2241"/>
                  </a:cubicBezTo>
                  <a:cubicBezTo>
                    <a:pt x="807" y="2400"/>
                    <a:pt x="939" y="2484"/>
                    <a:pt x="1032" y="2484"/>
                  </a:cubicBezTo>
                  <a:cubicBezTo>
                    <a:pt x="1055" y="2484"/>
                    <a:pt x="1075" y="2479"/>
                    <a:pt x="1093" y="2468"/>
                  </a:cubicBezTo>
                  <a:cubicBezTo>
                    <a:pt x="1269" y="2353"/>
                    <a:pt x="1155" y="1812"/>
                    <a:pt x="950" y="1143"/>
                  </a:cubicBezTo>
                  <a:cubicBezTo>
                    <a:pt x="754" y="512"/>
                    <a:pt x="443" y="1"/>
                    <a:pt x="238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633;p34">
              <a:extLst>
                <a:ext uri="{FF2B5EF4-FFF2-40B4-BE49-F238E27FC236}">
                  <a16:creationId xmlns:a16="http://schemas.microsoft.com/office/drawing/2014/main" id="{656801E9-4DE0-475F-8F5E-BA4ADEBB12BB}"/>
                </a:ext>
              </a:extLst>
            </p:cNvPr>
            <p:cNvSpPr/>
            <p:nvPr/>
          </p:nvSpPr>
          <p:spPr>
            <a:xfrm rot="-538728">
              <a:off x="6552134" y="1535343"/>
              <a:ext cx="21197" cy="41059"/>
            </a:xfrm>
            <a:custGeom>
              <a:avLst/>
              <a:gdLst/>
              <a:ahLst/>
              <a:cxnLst/>
              <a:rect l="l" t="t" r="r" b="b"/>
              <a:pathLst>
                <a:path w="1170" h="2266" extrusionOk="0">
                  <a:moveTo>
                    <a:pt x="251" y="1"/>
                  </a:moveTo>
                  <a:cubicBezTo>
                    <a:pt x="216" y="1"/>
                    <a:pt x="185" y="10"/>
                    <a:pt x="162" y="29"/>
                  </a:cubicBezTo>
                  <a:cubicBezTo>
                    <a:pt x="0" y="173"/>
                    <a:pt x="178" y="638"/>
                    <a:pt x="332" y="1193"/>
                  </a:cubicBezTo>
                  <a:cubicBezTo>
                    <a:pt x="497" y="1746"/>
                    <a:pt x="618" y="2245"/>
                    <a:pt x="833" y="2266"/>
                  </a:cubicBezTo>
                  <a:cubicBezTo>
                    <a:pt x="835" y="2266"/>
                    <a:pt x="838" y="2266"/>
                    <a:pt x="840" y="2266"/>
                  </a:cubicBezTo>
                  <a:cubicBezTo>
                    <a:pt x="942" y="2266"/>
                    <a:pt x="1045" y="2135"/>
                    <a:pt x="1105" y="1904"/>
                  </a:cubicBezTo>
                  <a:cubicBezTo>
                    <a:pt x="1165" y="1671"/>
                    <a:pt x="1170" y="1332"/>
                    <a:pt x="1067" y="979"/>
                  </a:cubicBezTo>
                  <a:cubicBezTo>
                    <a:pt x="965" y="625"/>
                    <a:pt x="774" y="338"/>
                    <a:pt x="592" y="174"/>
                  </a:cubicBezTo>
                  <a:cubicBezTo>
                    <a:pt x="461" y="58"/>
                    <a:pt x="340" y="1"/>
                    <a:pt x="251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634;p34">
              <a:extLst>
                <a:ext uri="{FF2B5EF4-FFF2-40B4-BE49-F238E27FC236}">
                  <a16:creationId xmlns:a16="http://schemas.microsoft.com/office/drawing/2014/main" id="{7844556E-284C-42B6-A16A-C70C4253AB20}"/>
                </a:ext>
              </a:extLst>
            </p:cNvPr>
            <p:cNvSpPr/>
            <p:nvPr/>
          </p:nvSpPr>
          <p:spPr>
            <a:xfrm rot="-538728">
              <a:off x="6580074" y="1516263"/>
              <a:ext cx="22556" cy="39211"/>
            </a:xfrm>
            <a:custGeom>
              <a:avLst/>
              <a:gdLst/>
              <a:ahLst/>
              <a:cxnLst/>
              <a:rect l="l" t="t" r="r" b="b"/>
              <a:pathLst>
                <a:path w="1245" h="2164" extrusionOk="0">
                  <a:moveTo>
                    <a:pt x="253" y="0"/>
                  </a:moveTo>
                  <a:cubicBezTo>
                    <a:pt x="207" y="0"/>
                    <a:pt x="170" y="13"/>
                    <a:pt x="144" y="39"/>
                  </a:cubicBezTo>
                  <a:cubicBezTo>
                    <a:pt x="0" y="197"/>
                    <a:pt x="201" y="629"/>
                    <a:pt x="385" y="1156"/>
                  </a:cubicBezTo>
                  <a:cubicBezTo>
                    <a:pt x="586" y="1679"/>
                    <a:pt x="715" y="2140"/>
                    <a:pt x="927" y="2164"/>
                  </a:cubicBezTo>
                  <a:cubicBezTo>
                    <a:pt x="930" y="2164"/>
                    <a:pt x="934" y="2164"/>
                    <a:pt x="937" y="2164"/>
                  </a:cubicBezTo>
                  <a:cubicBezTo>
                    <a:pt x="1036" y="2164"/>
                    <a:pt x="1141" y="2032"/>
                    <a:pt x="1192" y="1803"/>
                  </a:cubicBezTo>
                  <a:cubicBezTo>
                    <a:pt x="1245" y="1567"/>
                    <a:pt x="1229" y="1231"/>
                    <a:pt x="1105" y="892"/>
                  </a:cubicBezTo>
                  <a:cubicBezTo>
                    <a:pt x="979" y="555"/>
                    <a:pt x="773" y="286"/>
                    <a:pt x="580" y="141"/>
                  </a:cubicBezTo>
                  <a:cubicBezTo>
                    <a:pt x="454" y="46"/>
                    <a:pt x="338" y="0"/>
                    <a:pt x="253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635;p34">
              <a:extLst>
                <a:ext uri="{FF2B5EF4-FFF2-40B4-BE49-F238E27FC236}">
                  <a16:creationId xmlns:a16="http://schemas.microsoft.com/office/drawing/2014/main" id="{C25A3DA7-BB66-43F8-999F-C4CA5DC56BDD}"/>
                </a:ext>
              </a:extLst>
            </p:cNvPr>
            <p:cNvSpPr/>
            <p:nvPr/>
          </p:nvSpPr>
          <p:spPr>
            <a:xfrm rot="-538728">
              <a:off x="6489195" y="1553703"/>
              <a:ext cx="34495" cy="38105"/>
            </a:xfrm>
            <a:custGeom>
              <a:avLst/>
              <a:gdLst/>
              <a:ahLst/>
              <a:cxnLst/>
              <a:rect l="l" t="t" r="r" b="b"/>
              <a:pathLst>
                <a:path w="1904" h="2103" extrusionOk="0">
                  <a:moveTo>
                    <a:pt x="212" y="1"/>
                  </a:moveTo>
                  <a:cubicBezTo>
                    <a:pt x="131" y="1"/>
                    <a:pt x="73" y="26"/>
                    <a:pt x="50" y="70"/>
                  </a:cubicBezTo>
                  <a:cubicBezTo>
                    <a:pt x="0" y="167"/>
                    <a:pt x="73" y="310"/>
                    <a:pt x="188" y="501"/>
                  </a:cubicBezTo>
                  <a:cubicBezTo>
                    <a:pt x="306" y="692"/>
                    <a:pt x="477" y="942"/>
                    <a:pt x="687" y="1218"/>
                  </a:cubicBezTo>
                  <a:cubicBezTo>
                    <a:pt x="1058" y="1710"/>
                    <a:pt x="1448" y="2103"/>
                    <a:pt x="1658" y="2103"/>
                  </a:cubicBezTo>
                  <a:cubicBezTo>
                    <a:pt x="1684" y="2103"/>
                    <a:pt x="1707" y="2097"/>
                    <a:pt x="1728" y="2084"/>
                  </a:cubicBezTo>
                  <a:cubicBezTo>
                    <a:pt x="1904" y="1977"/>
                    <a:pt x="1760" y="1371"/>
                    <a:pt x="1298" y="754"/>
                  </a:cubicBezTo>
                  <a:cubicBezTo>
                    <a:pt x="1064" y="448"/>
                    <a:pt x="789" y="209"/>
                    <a:pt x="540" y="91"/>
                  </a:cubicBezTo>
                  <a:cubicBezTo>
                    <a:pt x="413" y="29"/>
                    <a:pt x="299" y="1"/>
                    <a:pt x="212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636;p34">
              <a:extLst>
                <a:ext uri="{FF2B5EF4-FFF2-40B4-BE49-F238E27FC236}">
                  <a16:creationId xmlns:a16="http://schemas.microsoft.com/office/drawing/2014/main" id="{78371416-42FB-48F8-B0C9-C17AABF8FCB2}"/>
                </a:ext>
              </a:extLst>
            </p:cNvPr>
            <p:cNvSpPr/>
            <p:nvPr/>
          </p:nvSpPr>
          <p:spPr>
            <a:xfrm rot="-538728">
              <a:off x="6479870" y="1498834"/>
              <a:ext cx="30418" cy="32216"/>
            </a:xfrm>
            <a:custGeom>
              <a:avLst/>
              <a:gdLst/>
              <a:ahLst/>
              <a:cxnLst/>
              <a:rect l="l" t="t" r="r" b="b"/>
              <a:pathLst>
                <a:path w="1679" h="1778" extrusionOk="0">
                  <a:moveTo>
                    <a:pt x="260" y="1"/>
                  </a:moveTo>
                  <a:cubicBezTo>
                    <a:pt x="226" y="1"/>
                    <a:pt x="196" y="9"/>
                    <a:pt x="171" y="26"/>
                  </a:cubicBezTo>
                  <a:cubicBezTo>
                    <a:pt x="0" y="141"/>
                    <a:pt x="123" y="660"/>
                    <a:pt x="527" y="1171"/>
                  </a:cubicBezTo>
                  <a:cubicBezTo>
                    <a:pt x="729" y="1423"/>
                    <a:pt x="970" y="1619"/>
                    <a:pt x="1186" y="1712"/>
                  </a:cubicBezTo>
                  <a:cubicBezTo>
                    <a:pt x="1287" y="1757"/>
                    <a:pt x="1378" y="1778"/>
                    <a:pt x="1452" y="1778"/>
                  </a:cubicBezTo>
                  <a:cubicBezTo>
                    <a:pt x="1536" y="1778"/>
                    <a:pt x="1598" y="1751"/>
                    <a:pt x="1626" y="1703"/>
                  </a:cubicBezTo>
                  <a:cubicBezTo>
                    <a:pt x="1679" y="1611"/>
                    <a:pt x="1631" y="1474"/>
                    <a:pt x="1541" y="1303"/>
                  </a:cubicBezTo>
                  <a:cubicBezTo>
                    <a:pt x="1450" y="1133"/>
                    <a:pt x="1307" y="919"/>
                    <a:pt x="1124" y="691"/>
                  </a:cubicBezTo>
                  <a:cubicBezTo>
                    <a:pt x="812" y="299"/>
                    <a:pt x="465" y="1"/>
                    <a:pt x="260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637;p34">
              <a:extLst>
                <a:ext uri="{FF2B5EF4-FFF2-40B4-BE49-F238E27FC236}">
                  <a16:creationId xmlns:a16="http://schemas.microsoft.com/office/drawing/2014/main" id="{EB20B337-4076-4982-BEFB-5605E3C66FC6}"/>
                </a:ext>
              </a:extLst>
            </p:cNvPr>
            <p:cNvSpPr/>
            <p:nvPr/>
          </p:nvSpPr>
          <p:spPr>
            <a:xfrm rot="-538728">
              <a:off x="6515466" y="1479468"/>
              <a:ext cx="28824" cy="35206"/>
            </a:xfrm>
            <a:custGeom>
              <a:avLst/>
              <a:gdLst/>
              <a:ahLst/>
              <a:cxnLst/>
              <a:rect l="l" t="t" r="r" b="b"/>
              <a:pathLst>
                <a:path w="1591" h="1943" extrusionOk="0">
                  <a:moveTo>
                    <a:pt x="206" y="1"/>
                  </a:moveTo>
                  <a:cubicBezTo>
                    <a:pt x="204" y="1"/>
                    <a:pt x="203" y="1"/>
                    <a:pt x="201" y="1"/>
                  </a:cubicBezTo>
                  <a:cubicBezTo>
                    <a:pt x="98" y="1"/>
                    <a:pt x="0" y="159"/>
                    <a:pt x="18" y="418"/>
                  </a:cubicBezTo>
                  <a:cubicBezTo>
                    <a:pt x="29" y="675"/>
                    <a:pt x="159" y="988"/>
                    <a:pt x="365" y="1265"/>
                  </a:cubicBezTo>
                  <a:cubicBezTo>
                    <a:pt x="705" y="1707"/>
                    <a:pt x="1096" y="1942"/>
                    <a:pt x="1311" y="1942"/>
                  </a:cubicBezTo>
                  <a:cubicBezTo>
                    <a:pt x="1362" y="1942"/>
                    <a:pt x="1403" y="1929"/>
                    <a:pt x="1432" y="1902"/>
                  </a:cubicBezTo>
                  <a:cubicBezTo>
                    <a:pt x="1590" y="1752"/>
                    <a:pt x="1333" y="1271"/>
                    <a:pt x="979" y="807"/>
                  </a:cubicBezTo>
                  <a:cubicBezTo>
                    <a:pt x="805" y="573"/>
                    <a:pt x="648" y="380"/>
                    <a:pt x="528" y="240"/>
                  </a:cubicBezTo>
                  <a:cubicBezTo>
                    <a:pt x="408" y="104"/>
                    <a:pt x="313" y="1"/>
                    <a:pt x="206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638;p34">
              <a:extLst>
                <a:ext uri="{FF2B5EF4-FFF2-40B4-BE49-F238E27FC236}">
                  <a16:creationId xmlns:a16="http://schemas.microsoft.com/office/drawing/2014/main" id="{433C12D7-2CB1-49F6-9C7D-667E5ED5D679}"/>
                </a:ext>
              </a:extLst>
            </p:cNvPr>
            <p:cNvSpPr/>
            <p:nvPr/>
          </p:nvSpPr>
          <p:spPr>
            <a:xfrm rot="-538728">
              <a:off x="6538268" y="1444851"/>
              <a:ext cx="29821" cy="37036"/>
            </a:xfrm>
            <a:custGeom>
              <a:avLst/>
              <a:gdLst/>
              <a:ahLst/>
              <a:cxnLst/>
              <a:rect l="l" t="t" r="r" b="b"/>
              <a:pathLst>
                <a:path w="1646" h="2044" extrusionOk="0">
                  <a:moveTo>
                    <a:pt x="181" y="1"/>
                  </a:moveTo>
                  <a:cubicBezTo>
                    <a:pt x="161" y="1"/>
                    <a:pt x="141" y="4"/>
                    <a:pt x="123" y="9"/>
                  </a:cubicBezTo>
                  <a:cubicBezTo>
                    <a:pt x="20" y="42"/>
                    <a:pt x="0" y="237"/>
                    <a:pt x="66" y="462"/>
                  </a:cubicBezTo>
                  <a:cubicBezTo>
                    <a:pt x="129" y="693"/>
                    <a:pt x="267" y="971"/>
                    <a:pt x="459" y="1248"/>
                  </a:cubicBezTo>
                  <a:cubicBezTo>
                    <a:pt x="797" y="1727"/>
                    <a:pt x="1175" y="2044"/>
                    <a:pt x="1384" y="2044"/>
                  </a:cubicBezTo>
                  <a:cubicBezTo>
                    <a:pt x="1415" y="2044"/>
                    <a:pt x="1443" y="2036"/>
                    <a:pt x="1465" y="2022"/>
                  </a:cubicBezTo>
                  <a:cubicBezTo>
                    <a:pt x="1646" y="1906"/>
                    <a:pt x="1470" y="1352"/>
                    <a:pt x="1087" y="810"/>
                  </a:cubicBezTo>
                  <a:cubicBezTo>
                    <a:pt x="897" y="538"/>
                    <a:pt x="695" y="316"/>
                    <a:pt x="524" y="175"/>
                  </a:cubicBezTo>
                  <a:cubicBezTo>
                    <a:pt x="382" y="58"/>
                    <a:pt x="271" y="1"/>
                    <a:pt x="181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639;p34">
              <a:extLst>
                <a:ext uri="{FF2B5EF4-FFF2-40B4-BE49-F238E27FC236}">
                  <a16:creationId xmlns:a16="http://schemas.microsoft.com/office/drawing/2014/main" id="{1DC5CF62-C9A1-47BA-8484-40C66E32B9DF}"/>
                </a:ext>
              </a:extLst>
            </p:cNvPr>
            <p:cNvSpPr/>
            <p:nvPr/>
          </p:nvSpPr>
          <p:spPr>
            <a:xfrm rot="-538728">
              <a:off x="6217279" y="1112949"/>
              <a:ext cx="37466" cy="24425"/>
            </a:xfrm>
            <a:custGeom>
              <a:avLst/>
              <a:gdLst/>
              <a:ahLst/>
              <a:cxnLst/>
              <a:rect l="l" t="t" r="r" b="b"/>
              <a:pathLst>
                <a:path w="2068" h="1348" extrusionOk="0">
                  <a:moveTo>
                    <a:pt x="1870" y="0"/>
                  </a:moveTo>
                  <a:cubicBezTo>
                    <a:pt x="1785" y="0"/>
                    <a:pt x="1679" y="43"/>
                    <a:pt x="1555" y="96"/>
                  </a:cubicBezTo>
                  <a:cubicBezTo>
                    <a:pt x="1389" y="173"/>
                    <a:pt x="1173" y="274"/>
                    <a:pt x="911" y="409"/>
                  </a:cubicBezTo>
                  <a:cubicBezTo>
                    <a:pt x="651" y="542"/>
                    <a:pt x="401" y="694"/>
                    <a:pt x="236" y="850"/>
                  </a:cubicBezTo>
                  <a:cubicBezTo>
                    <a:pt x="71" y="1006"/>
                    <a:pt x="0" y="1160"/>
                    <a:pt x="55" y="1249"/>
                  </a:cubicBezTo>
                  <a:cubicBezTo>
                    <a:pt x="97" y="1319"/>
                    <a:pt x="193" y="1348"/>
                    <a:pt x="329" y="1348"/>
                  </a:cubicBezTo>
                  <a:cubicBezTo>
                    <a:pt x="372" y="1348"/>
                    <a:pt x="420" y="1345"/>
                    <a:pt x="471" y="1339"/>
                  </a:cubicBezTo>
                  <a:cubicBezTo>
                    <a:pt x="680" y="1316"/>
                    <a:pt x="962" y="1244"/>
                    <a:pt x="1266" y="1089"/>
                  </a:cubicBezTo>
                  <a:cubicBezTo>
                    <a:pt x="1569" y="934"/>
                    <a:pt x="1828" y="701"/>
                    <a:pt x="1946" y="473"/>
                  </a:cubicBezTo>
                  <a:cubicBezTo>
                    <a:pt x="2067" y="246"/>
                    <a:pt x="2047" y="67"/>
                    <a:pt x="1957" y="20"/>
                  </a:cubicBezTo>
                  <a:cubicBezTo>
                    <a:pt x="1931" y="6"/>
                    <a:pt x="1902" y="0"/>
                    <a:pt x="1870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640;p34">
              <a:extLst>
                <a:ext uri="{FF2B5EF4-FFF2-40B4-BE49-F238E27FC236}">
                  <a16:creationId xmlns:a16="http://schemas.microsoft.com/office/drawing/2014/main" id="{F034327B-9637-46F3-B8AB-69533E864680}"/>
                </a:ext>
              </a:extLst>
            </p:cNvPr>
            <p:cNvSpPr/>
            <p:nvPr/>
          </p:nvSpPr>
          <p:spPr>
            <a:xfrm rot="-538728">
              <a:off x="6192793" y="1102179"/>
              <a:ext cx="18769" cy="28665"/>
            </a:xfrm>
            <a:custGeom>
              <a:avLst/>
              <a:gdLst/>
              <a:ahLst/>
              <a:cxnLst/>
              <a:rect l="l" t="t" r="r" b="b"/>
              <a:pathLst>
                <a:path w="1036" h="1582" extrusionOk="0">
                  <a:moveTo>
                    <a:pt x="817" y="1"/>
                  </a:moveTo>
                  <a:cubicBezTo>
                    <a:pt x="725" y="1"/>
                    <a:pt x="631" y="55"/>
                    <a:pt x="532" y="140"/>
                  </a:cubicBezTo>
                  <a:cubicBezTo>
                    <a:pt x="418" y="239"/>
                    <a:pt x="293" y="390"/>
                    <a:pt x="181" y="602"/>
                  </a:cubicBezTo>
                  <a:cubicBezTo>
                    <a:pt x="71" y="810"/>
                    <a:pt x="1" y="1058"/>
                    <a:pt x="29" y="1277"/>
                  </a:cubicBezTo>
                  <a:cubicBezTo>
                    <a:pt x="41" y="1385"/>
                    <a:pt x="86" y="1481"/>
                    <a:pt x="139" y="1532"/>
                  </a:cubicBezTo>
                  <a:cubicBezTo>
                    <a:pt x="180" y="1567"/>
                    <a:pt x="217" y="1581"/>
                    <a:pt x="252" y="1581"/>
                  </a:cubicBezTo>
                  <a:cubicBezTo>
                    <a:pt x="270" y="1581"/>
                    <a:pt x="287" y="1578"/>
                    <a:pt x="303" y="1572"/>
                  </a:cubicBezTo>
                  <a:cubicBezTo>
                    <a:pt x="400" y="1522"/>
                    <a:pt x="470" y="1455"/>
                    <a:pt x="559" y="1379"/>
                  </a:cubicBezTo>
                  <a:cubicBezTo>
                    <a:pt x="646" y="1296"/>
                    <a:pt x="754" y="1156"/>
                    <a:pt x="861" y="953"/>
                  </a:cubicBezTo>
                  <a:cubicBezTo>
                    <a:pt x="966" y="752"/>
                    <a:pt x="1036" y="525"/>
                    <a:pt x="1035" y="342"/>
                  </a:cubicBezTo>
                  <a:cubicBezTo>
                    <a:pt x="1035" y="155"/>
                    <a:pt x="964" y="27"/>
                    <a:pt x="863" y="5"/>
                  </a:cubicBezTo>
                  <a:cubicBezTo>
                    <a:pt x="847" y="2"/>
                    <a:pt x="832" y="1"/>
                    <a:pt x="817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641;p34">
              <a:extLst>
                <a:ext uri="{FF2B5EF4-FFF2-40B4-BE49-F238E27FC236}">
                  <a16:creationId xmlns:a16="http://schemas.microsoft.com/office/drawing/2014/main" id="{C7788980-3808-4DCD-88A1-2F1C079EE808}"/>
                </a:ext>
              </a:extLst>
            </p:cNvPr>
            <p:cNvSpPr/>
            <p:nvPr/>
          </p:nvSpPr>
          <p:spPr>
            <a:xfrm rot="-538728">
              <a:off x="6138957" y="1111077"/>
              <a:ext cx="30582" cy="23447"/>
            </a:xfrm>
            <a:custGeom>
              <a:avLst/>
              <a:gdLst/>
              <a:ahLst/>
              <a:cxnLst/>
              <a:rect l="l" t="t" r="r" b="b"/>
              <a:pathLst>
                <a:path w="1688" h="1294" extrusionOk="0">
                  <a:moveTo>
                    <a:pt x="302" y="1"/>
                  </a:moveTo>
                  <a:cubicBezTo>
                    <a:pt x="247" y="1"/>
                    <a:pt x="200" y="14"/>
                    <a:pt x="163" y="44"/>
                  </a:cubicBezTo>
                  <a:cubicBezTo>
                    <a:pt x="0" y="172"/>
                    <a:pt x="142" y="635"/>
                    <a:pt x="586" y="990"/>
                  </a:cubicBezTo>
                  <a:cubicBezTo>
                    <a:pt x="805" y="1165"/>
                    <a:pt x="1051" y="1267"/>
                    <a:pt x="1246" y="1289"/>
                  </a:cubicBezTo>
                  <a:cubicBezTo>
                    <a:pt x="1276" y="1292"/>
                    <a:pt x="1306" y="1294"/>
                    <a:pt x="1333" y="1294"/>
                  </a:cubicBezTo>
                  <a:cubicBezTo>
                    <a:pt x="1481" y="1294"/>
                    <a:pt x="1584" y="1244"/>
                    <a:pt x="1617" y="1163"/>
                  </a:cubicBezTo>
                  <a:cubicBezTo>
                    <a:pt x="1687" y="961"/>
                    <a:pt x="1416" y="677"/>
                    <a:pt x="1062" y="389"/>
                  </a:cubicBezTo>
                  <a:cubicBezTo>
                    <a:pt x="783" y="168"/>
                    <a:pt x="494" y="1"/>
                    <a:pt x="302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642;p34">
              <a:extLst>
                <a:ext uri="{FF2B5EF4-FFF2-40B4-BE49-F238E27FC236}">
                  <a16:creationId xmlns:a16="http://schemas.microsoft.com/office/drawing/2014/main" id="{9C315D22-BDE6-4F90-A181-55B91628E8DA}"/>
                </a:ext>
              </a:extLst>
            </p:cNvPr>
            <p:cNvSpPr/>
            <p:nvPr/>
          </p:nvSpPr>
          <p:spPr>
            <a:xfrm rot="-538728">
              <a:off x="6156445" y="1069269"/>
              <a:ext cx="14729" cy="27125"/>
            </a:xfrm>
            <a:custGeom>
              <a:avLst/>
              <a:gdLst/>
              <a:ahLst/>
              <a:cxnLst/>
              <a:rect l="l" t="t" r="r" b="b"/>
              <a:pathLst>
                <a:path w="813" h="1497" extrusionOk="0">
                  <a:moveTo>
                    <a:pt x="351" y="1"/>
                  </a:moveTo>
                  <a:cubicBezTo>
                    <a:pt x="339" y="1"/>
                    <a:pt x="327" y="2"/>
                    <a:pt x="315" y="4"/>
                  </a:cubicBezTo>
                  <a:cubicBezTo>
                    <a:pt x="211" y="26"/>
                    <a:pt x="133" y="121"/>
                    <a:pt x="81" y="258"/>
                  </a:cubicBezTo>
                  <a:cubicBezTo>
                    <a:pt x="30" y="395"/>
                    <a:pt x="1" y="577"/>
                    <a:pt x="30" y="804"/>
                  </a:cubicBezTo>
                  <a:cubicBezTo>
                    <a:pt x="58" y="1028"/>
                    <a:pt x="157" y="1253"/>
                    <a:pt x="294" y="1379"/>
                  </a:cubicBezTo>
                  <a:cubicBezTo>
                    <a:pt x="378" y="1460"/>
                    <a:pt x="466" y="1497"/>
                    <a:pt x="539" y="1497"/>
                  </a:cubicBezTo>
                  <a:cubicBezTo>
                    <a:pt x="583" y="1497"/>
                    <a:pt x="621" y="1484"/>
                    <a:pt x="651" y="1460"/>
                  </a:cubicBezTo>
                  <a:cubicBezTo>
                    <a:pt x="735" y="1393"/>
                    <a:pt x="765" y="1279"/>
                    <a:pt x="787" y="1157"/>
                  </a:cubicBezTo>
                  <a:cubicBezTo>
                    <a:pt x="807" y="1036"/>
                    <a:pt x="813" y="891"/>
                    <a:pt x="788" y="701"/>
                  </a:cubicBezTo>
                  <a:cubicBezTo>
                    <a:pt x="763" y="514"/>
                    <a:pt x="705" y="321"/>
                    <a:pt x="617" y="188"/>
                  </a:cubicBezTo>
                  <a:cubicBezTo>
                    <a:pt x="539" y="68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643;p34">
              <a:extLst>
                <a:ext uri="{FF2B5EF4-FFF2-40B4-BE49-F238E27FC236}">
                  <a16:creationId xmlns:a16="http://schemas.microsoft.com/office/drawing/2014/main" id="{81095055-2597-481C-84E3-ACC31F7FDCC5}"/>
                </a:ext>
              </a:extLst>
            </p:cNvPr>
            <p:cNvSpPr/>
            <p:nvPr/>
          </p:nvSpPr>
          <p:spPr>
            <a:xfrm rot="-538728">
              <a:off x="6229914" y="1073271"/>
              <a:ext cx="21451" cy="26980"/>
            </a:xfrm>
            <a:custGeom>
              <a:avLst/>
              <a:gdLst/>
              <a:ahLst/>
              <a:cxnLst/>
              <a:rect l="l" t="t" r="r" b="b"/>
              <a:pathLst>
                <a:path w="1184" h="1489" extrusionOk="0">
                  <a:moveTo>
                    <a:pt x="958" y="0"/>
                  </a:moveTo>
                  <a:cubicBezTo>
                    <a:pt x="878" y="0"/>
                    <a:pt x="787" y="39"/>
                    <a:pt x="693" y="101"/>
                  </a:cubicBezTo>
                  <a:cubicBezTo>
                    <a:pt x="560" y="188"/>
                    <a:pt x="414" y="326"/>
                    <a:pt x="276" y="521"/>
                  </a:cubicBezTo>
                  <a:cubicBezTo>
                    <a:pt x="137" y="716"/>
                    <a:pt x="42" y="937"/>
                    <a:pt x="23" y="1119"/>
                  </a:cubicBezTo>
                  <a:cubicBezTo>
                    <a:pt x="1" y="1301"/>
                    <a:pt x="53" y="1433"/>
                    <a:pt x="149" y="1473"/>
                  </a:cubicBezTo>
                  <a:cubicBezTo>
                    <a:pt x="174" y="1483"/>
                    <a:pt x="200" y="1488"/>
                    <a:pt x="228" y="1488"/>
                  </a:cubicBezTo>
                  <a:cubicBezTo>
                    <a:pt x="309" y="1488"/>
                    <a:pt x="401" y="1446"/>
                    <a:pt x="497" y="1380"/>
                  </a:cubicBezTo>
                  <a:cubicBezTo>
                    <a:pt x="626" y="1290"/>
                    <a:pt x="767" y="1152"/>
                    <a:pt x="901" y="961"/>
                  </a:cubicBezTo>
                  <a:cubicBezTo>
                    <a:pt x="1036" y="772"/>
                    <a:pt x="1133" y="557"/>
                    <a:pt x="1157" y="378"/>
                  </a:cubicBezTo>
                  <a:cubicBezTo>
                    <a:pt x="1183" y="198"/>
                    <a:pt x="1139" y="63"/>
                    <a:pt x="1044" y="18"/>
                  </a:cubicBezTo>
                  <a:cubicBezTo>
                    <a:pt x="1017" y="6"/>
                    <a:pt x="988" y="0"/>
                    <a:pt x="958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644;p34">
              <a:extLst>
                <a:ext uri="{FF2B5EF4-FFF2-40B4-BE49-F238E27FC236}">
                  <a16:creationId xmlns:a16="http://schemas.microsoft.com/office/drawing/2014/main" id="{C53C7E5A-8F3B-4929-9DCC-43A98F5A269D}"/>
                </a:ext>
              </a:extLst>
            </p:cNvPr>
            <p:cNvSpPr/>
            <p:nvPr/>
          </p:nvSpPr>
          <p:spPr>
            <a:xfrm rot="-538728">
              <a:off x="6276939" y="1074858"/>
              <a:ext cx="32900" cy="23737"/>
            </a:xfrm>
            <a:custGeom>
              <a:avLst/>
              <a:gdLst/>
              <a:ahLst/>
              <a:cxnLst/>
              <a:rect l="l" t="t" r="r" b="b"/>
              <a:pathLst>
                <a:path w="1816" h="1310" extrusionOk="0">
                  <a:moveTo>
                    <a:pt x="1603" y="0"/>
                  </a:moveTo>
                  <a:cubicBezTo>
                    <a:pt x="1405" y="0"/>
                    <a:pt x="1097" y="185"/>
                    <a:pt x="761" y="402"/>
                  </a:cubicBezTo>
                  <a:cubicBezTo>
                    <a:pt x="349" y="681"/>
                    <a:pt x="0" y="946"/>
                    <a:pt x="50" y="1154"/>
                  </a:cubicBezTo>
                  <a:cubicBezTo>
                    <a:pt x="76" y="1248"/>
                    <a:pt x="200" y="1309"/>
                    <a:pt x="388" y="1309"/>
                  </a:cubicBezTo>
                  <a:cubicBezTo>
                    <a:pt x="403" y="1309"/>
                    <a:pt x="418" y="1309"/>
                    <a:pt x="433" y="1308"/>
                  </a:cubicBezTo>
                  <a:cubicBezTo>
                    <a:pt x="646" y="1300"/>
                    <a:pt x="924" y="1214"/>
                    <a:pt x="1185" y="1040"/>
                  </a:cubicBezTo>
                  <a:cubicBezTo>
                    <a:pt x="1448" y="867"/>
                    <a:pt x="1635" y="642"/>
                    <a:pt x="1724" y="449"/>
                  </a:cubicBezTo>
                  <a:cubicBezTo>
                    <a:pt x="1815" y="257"/>
                    <a:pt x="1810" y="101"/>
                    <a:pt x="1728" y="36"/>
                  </a:cubicBezTo>
                  <a:cubicBezTo>
                    <a:pt x="1694" y="11"/>
                    <a:pt x="1652" y="0"/>
                    <a:pt x="1603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645;p34">
              <a:extLst>
                <a:ext uri="{FF2B5EF4-FFF2-40B4-BE49-F238E27FC236}">
                  <a16:creationId xmlns:a16="http://schemas.microsoft.com/office/drawing/2014/main" id="{FFFAAA46-9477-43AA-8156-F921391F7EE8}"/>
                </a:ext>
              </a:extLst>
            </p:cNvPr>
            <p:cNvSpPr/>
            <p:nvPr/>
          </p:nvSpPr>
          <p:spPr>
            <a:xfrm rot="-538728">
              <a:off x="6193864" y="1060329"/>
              <a:ext cx="16595" cy="21145"/>
            </a:xfrm>
            <a:custGeom>
              <a:avLst/>
              <a:gdLst/>
              <a:ahLst/>
              <a:cxnLst/>
              <a:rect l="l" t="t" r="r" b="b"/>
              <a:pathLst>
                <a:path w="916" h="1167" extrusionOk="0">
                  <a:moveTo>
                    <a:pt x="601" y="1"/>
                  </a:moveTo>
                  <a:cubicBezTo>
                    <a:pt x="430" y="1"/>
                    <a:pt x="213" y="150"/>
                    <a:pt x="92" y="424"/>
                  </a:cubicBezTo>
                  <a:cubicBezTo>
                    <a:pt x="15" y="602"/>
                    <a:pt x="0" y="796"/>
                    <a:pt x="48" y="942"/>
                  </a:cubicBezTo>
                  <a:cubicBezTo>
                    <a:pt x="91" y="1087"/>
                    <a:pt x="188" y="1167"/>
                    <a:pt x="289" y="1167"/>
                  </a:cubicBezTo>
                  <a:cubicBezTo>
                    <a:pt x="292" y="1167"/>
                    <a:pt x="295" y="1166"/>
                    <a:pt x="299" y="1166"/>
                  </a:cubicBezTo>
                  <a:cubicBezTo>
                    <a:pt x="508" y="1139"/>
                    <a:pt x="677" y="988"/>
                    <a:pt x="795" y="730"/>
                  </a:cubicBezTo>
                  <a:cubicBezTo>
                    <a:pt x="906" y="471"/>
                    <a:pt x="915" y="177"/>
                    <a:pt x="745" y="47"/>
                  </a:cubicBezTo>
                  <a:cubicBezTo>
                    <a:pt x="705" y="16"/>
                    <a:pt x="655" y="1"/>
                    <a:pt x="601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646;p34">
              <a:extLst>
                <a:ext uri="{FF2B5EF4-FFF2-40B4-BE49-F238E27FC236}">
                  <a16:creationId xmlns:a16="http://schemas.microsoft.com/office/drawing/2014/main" id="{E032D376-C25C-4F46-8DB4-022CFED8A709}"/>
                </a:ext>
              </a:extLst>
            </p:cNvPr>
            <p:cNvSpPr/>
            <p:nvPr/>
          </p:nvSpPr>
          <p:spPr>
            <a:xfrm rot="-538728">
              <a:off x="6098304" y="1104636"/>
              <a:ext cx="28715" cy="19478"/>
            </a:xfrm>
            <a:custGeom>
              <a:avLst/>
              <a:gdLst/>
              <a:ahLst/>
              <a:cxnLst/>
              <a:rect l="l" t="t" r="r" b="b"/>
              <a:pathLst>
                <a:path w="1585" h="1075" extrusionOk="0">
                  <a:moveTo>
                    <a:pt x="295" y="0"/>
                  </a:moveTo>
                  <a:cubicBezTo>
                    <a:pt x="199" y="0"/>
                    <a:pt x="120" y="23"/>
                    <a:pt x="70" y="80"/>
                  </a:cubicBezTo>
                  <a:cubicBezTo>
                    <a:pt x="1" y="158"/>
                    <a:pt x="13" y="299"/>
                    <a:pt x="114" y="455"/>
                  </a:cubicBezTo>
                  <a:cubicBezTo>
                    <a:pt x="212" y="609"/>
                    <a:pt x="393" y="766"/>
                    <a:pt x="604" y="880"/>
                  </a:cubicBezTo>
                  <a:cubicBezTo>
                    <a:pt x="853" y="1008"/>
                    <a:pt x="1082" y="1074"/>
                    <a:pt x="1255" y="1074"/>
                  </a:cubicBezTo>
                  <a:cubicBezTo>
                    <a:pt x="1376" y="1074"/>
                    <a:pt x="1469" y="1042"/>
                    <a:pt x="1524" y="975"/>
                  </a:cubicBezTo>
                  <a:cubicBezTo>
                    <a:pt x="1585" y="890"/>
                    <a:pt x="1560" y="752"/>
                    <a:pt x="1456" y="607"/>
                  </a:cubicBezTo>
                  <a:cubicBezTo>
                    <a:pt x="1353" y="462"/>
                    <a:pt x="1172" y="317"/>
                    <a:pt x="969" y="206"/>
                  </a:cubicBezTo>
                  <a:cubicBezTo>
                    <a:pt x="764" y="96"/>
                    <a:pt x="578" y="35"/>
                    <a:pt x="424" y="11"/>
                  </a:cubicBezTo>
                  <a:cubicBezTo>
                    <a:pt x="379" y="4"/>
                    <a:pt x="335" y="0"/>
                    <a:pt x="295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647;p34">
              <a:extLst>
                <a:ext uri="{FF2B5EF4-FFF2-40B4-BE49-F238E27FC236}">
                  <a16:creationId xmlns:a16="http://schemas.microsoft.com/office/drawing/2014/main" id="{22762174-83D0-4BA6-BFF1-1ABB6313D0D9}"/>
                </a:ext>
              </a:extLst>
            </p:cNvPr>
            <p:cNvSpPr/>
            <p:nvPr/>
          </p:nvSpPr>
          <p:spPr>
            <a:xfrm rot="-538728">
              <a:off x="6289173" y="1184802"/>
              <a:ext cx="69732" cy="87227"/>
            </a:xfrm>
            <a:custGeom>
              <a:avLst/>
              <a:gdLst/>
              <a:ahLst/>
              <a:cxnLst/>
              <a:rect l="l" t="t" r="r" b="b"/>
              <a:pathLst>
                <a:path w="3849" h="4814" extrusionOk="0">
                  <a:moveTo>
                    <a:pt x="3279" y="1"/>
                  </a:moveTo>
                  <a:cubicBezTo>
                    <a:pt x="3273" y="1"/>
                    <a:pt x="3267" y="2"/>
                    <a:pt x="3263" y="5"/>
                  </a:cubicBezTo>
                  <a:cubicBezTo>
                    <a:pt x="3216" y="35"/>
                    <a:pt x="3252" y="175"/>
                    <a:pt x="3274" y="425"/>
                  </a:cubicBezTo>
                  <a:cubicBezTo>
                    <a:pt x="3299" y="673"/>
                    <a:pt x="3317" y="1035"/>
                    <a:pt x="3279" y="1480"/>
                  </a:cubicBezTo>
                  <a:cubicBezTo>
                    <a:pt x="3241" y="1923"/>
                    <a:pt x="3156" y="2456"/>
                    <a:pt x="2959" y="2989"/>
                  </a:cubicBezTo>
                  <a:cubicBezTo>
                    <a:pt x="2860" y="3253"/>
                    <a:pt x="2729" y="3517"/>
                    <a:pt x="2557" y="3724"/>
                  </a:cubicBezTo>
                  <a:cubicBezTo>
                    <a:pt x="2379" y="3928"/>
                    <a:pt x="2181" y="4049"/>
                    <a:pt x="1954" y="4049"/>
                  </a:cubicBezTo>
                  <a:cubicBezTo>
                    <a:pt x="1896" y="4046"/>
                    <a:pt x="1837" y="4042"/>
                    <a:pt x="1768" y="4021"/>
                  </a:cubicBezTo>
                  <a:cubicBezTo>
                    <a:pt x="1705" y="4003"/>
                    <a:pt x="1631" y="4003"/>
                    <a:pt x="1576" y="3972"/>
                  </a:cubicBezTo>
                  <a:lnTo>
                    <a:pt x="1405" y="3895"/>
                  </a:lnTo>
                  <a:cubicBezTo>
                    <a:pt x="1358" y="3855"/>
                    <a:pt x="1309" y="3819"/>
                    <a:pt x="1258" y="3786"/>
                  </a:cubicBezTo>
                  <a:cubicBezTo>
                    <a:pt x="1076" y="3620"/>
                    <a:pt x="947" y="3379"/>
                    <a:pt x="853" y="3125"/>
                  </a:cubicBezTo>
                  <a:cubicBezTo>
                    <a:pt x="675" y="2605"/>
                    <a:pt x="623" y="2058"/>
                    <a:pt x="586" y="1602"/>
                  </a:cubicBezTo>
                  <a:cubicBezTo>
                    <a:pt x="550" y="1145"/>
                    <a:pt x="528" y="762"/>
                    <a:pt x="487" y="498"/>
                  </a:cubicBezTo>
                  <a:cubicBezTo>
                    <a:pt x="450" y="233"/>
                    <a:pt x="398" y="87"/>
                    <a:pt x="346" y="87"/>
                  </a:cubicBezTo>
                  <a:cubicBezTo>
                    <a:pt x="294" y="87"/>
                    <a:pt x="244" y="231"/>
                    <a:pt x="190" y="490"/>
                  </a:cubicBezTo>
                  <a:cubicBezTo>
                    <a:pt x="138" y="749"/>
                    <a:pt x="77" y="1127"/>
                    <a:pt x="45" y="1606"/>
                  </a:cubicBezTo>
                  <a:cubicBezTo>
                    <a:pt x="16" y="2086"/>
                    <a:pt x="0" y="2669"/>
                    <a:pt x="181" y="3340"/>
                  </a:cubicBezTo>
                  <a:cubicBezTo>
                    <a:pt x="280" y="3671"/>
                    <a:pt x="439" y="4035"/>
                    <a:pt x="749" y="4337"/>
                  </a:cubicBezTo>
                  <a:cubicBezTo>
                    <a:pt x="832" y="4404"/>
                    <a:pt x="918" y="4472"/>
                    <a:pt x="1006" y="4538"/>
                  </a:cubicBezTo>
                  <a:cubicBezTo>
                    <a:pt x="1102" y="4591"/>
                    <a:pt x="1202" y="4636"/>
                    <a:pt x="1304" y="4683"/>
                  </a:cubicBezTo>
                  <a:cubicBezTo>
                    <a:pt x="1403" y="4733"/>
                    <a:pt x="1511" y="4743"/>
                    <a:pt x="1617" y="4771"/>
                  </a:cubicBezTo>
                  <a:cubicBezTo>
                    <a:pt x="1719" y="4800"/>
                    <a:pt x="1835" y="4811"/>
                    <a:pt x="1958" y="4814"/>
                  </a:cubicBezTo>
                  <a:cubicBezTo>
                    <a:pt x="2200" y="4814"/>
                    <a:pt x="2449" y="4744"/>
                    <a:pt x="2649" y="4626"/>
                  </a:cubicBezTo>
                  <a:cubicBezTo>
                    <a:pt x="2853" y="4510"/>
                    <a:pt x="3010" y="4355"/>
                    <a:pt x="3139" y="4196"/>
                  </a:cubicBezTo>
                  <a:cubicBezTo>
                    <a:pt x="3389" y="3874"/>
                    <a:pt x="3527" y="3534"/>
                    <a:pt x="3628" y="3213"/>
                  </a:cubicBezTo>
                  <a:cubicBezTo>
                    <a:pt x="3822" y="2567"/>
                    <a:pt x="3848" y="1974"/>
                    <a:pt x="3819" y="1481"/>
                  </a:cubicBezTo>
                  <a:cubicBezTo>
                    <a:pt x="3790" y="988"/>
                    <a:pt x="3683" y="595"/>
                    <a:pt x="3560" y="340"/>
                  </a:cubicBezTo>
                  <a:cubicBezTo>
                    <a:pt x="3451" y="108"/>
                    <a:pt x="3332" y="1"/>
                    <a:pt x="327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648;p34">
              <a:extLst>
                <a:ext uri="{FF2B5EF4-FFF2-40B4-BE49-F238E27FC236}">
                  <a16:creationId xmlns:a16="http://schemas.microsoft.com/office/drawing/2014/main" id="{09FB8937-E845-46FD-80B5-F24DC3D96BA8}"/>
                </a:ext>
              </a:extLst>
            </p:cNvPr>
            <p:cNvSpPr/>
            <p:nvPr/>
          </p:nvSpPr>
          <p:spPr>
            <a:xfrm rot="-538728">
              <a:off x="6085989" y="1216906"/>
              <a:ext cx="69750" cy="87227"/>
            </a:xfrm>
            <a:custGeom>
              <a:avLst/>
              <a:gdLst/>
              <a:ahLst/>
              <a:cxnLst/>
              <a:rect l="l" t="t" r="r" b="b"/>
              <a:pathLst>
                <a:path w="3850" h="4814" extrusionOk="0">
                  <a:moveTo>
                    <a:pt x="3278" y="1"/>
                  </a:moveTo>
                  <a:cubicBezTo>
                    <a:pt x="3272" y="1"/>
                    <a:pt x="3267" y="2"/>
                    <a:pt x="3263" y="5"/>
                  </a:cubicBezTo>
                  <a:cubicBezTo>
                    <a:pt x="3216" y="35"/>
                    <a:pt x="3251" y="175"/>
                    <a:pt x="3275" y="425"/>
                  </a:cubicBezTo>
                  <a:cubicBezTo>
                    <a:pt x="3299" y="673"/>
                    <a:pt x="3317" y="1035"/>
                    <a:pt x="3278" y="1480"/>
                  </a:cubicBezTo>
                  <a:cubicBezTo>
                    <a:pt x="3241" y="1923"/>
                    <a:pt x="3157" y="2456"/>
                    <a:pt x="2960" y="2989"/>
                  </a:cubicBezTo>
                  <a:cubicBezTo>
                    <a:pt x="2861" y="3253"/>
                    <a:pt x="2731" y="3517"/>
                    <a:pt x="2557" y="3724"/>
                  </a:cubicBezTo>
                  <a:cubicBezTo>
                    <a:pt x="2381" y="3928"/>
                    <a:pt x="2183" y="4049"/>
                    <a:pt x="1956" y="4049"/>
                  </a:cubicBezTo>
                  <a:cubicBezTo>
                    <a:pt x="1898" y="4046"/>
                    <a:pt x="1838" y="4042"/>
                    <a:pt x="1770" y="4021"/>
                  </a:cubicBezTo>
                  <a:cubicBezTo>
                    <a:pt x="1706" y="4003"/>
                    <a:pt x="1633" y="4003"/>
                    <a:pt x="1578" y="3972"/>
                  </a:cubicBezTo>
                  <a:lnTo>
                    <a:pt x="1407" y="3895"/>
                  </a:lnTo>
                  <a:cubicBezTo>
                    <a:pt x="1359" y="3855"/>
                    <a:pt x="1309" y="3819"/>
                    <a:pt x="1260" y="3786"/>
                  </a:cubicBezTo>
                  <a:cubicBezTo>
                    <a:pt x="1076" y="3620"/>
                    <a:pt x="947" y="3379"/>
                    <a:pt x="854" y="3125"/>
                  </a:cubicBezTo>
                  <a:cubicBezTo>
                    <a:pt x="675" y="2605"/>
                    <a:pt x="624" y="2058"/>
                    <a:pt x="586" y="1602"/>
                  </a:cubicBezTo>
                  <a:cubicBezTo>
                    <a:pt x="550" y="1145"/>
                    <a:pt x="526" y="762"/>
                    <a:pt x="488" y="498"/>
                  </a:cubicBezTo>
                  <a:cubicBezTo>
                    <a:pt x="450" y="233"/>
                    <a:pt x="398" y="87"/>
                    <a:pt x="346" y="87"/>
                  </a:cubicBezTo>
                  <a:cubicBezTo>
                    <a:pt x="293" y="87"/>
                    <a:pt x="244" y="231"/>
                    <a:pt x="189" y="490"/>
                  </a:cubicBezTo>
                  <a:cubicBezTo>
                    <a:pt x="138" y="749"/>
                    <a:pt x="77" y="1127"/>
                    <a:pt x="44" y="1606"/>
                  </a:cubicBezTo>
                  <a:cubicBezTo>
                    <a:pt x="16" y="2086"/>
                    <a:pt x="1" y="2669"/>
                    <a:pt x="180" y="3340"/>
                  </a:cubicBezTo>
                  <a:cubicBezTo>
                    <a:pt x="281" y="3671"/>
                    <a:pt x="438" y="4035"/>
                    <a:pt x="749" y="4337"/>
                  </a:cubicBezTo>
                  <a:cubicBezTo>
                    <a:pt x="832" y="4404"/>
                    <a:pt x="919" y="4472"/>
                    <a:pt x="1007" y="4538"/>
                  </a:cubicBezTo>
                  <a:cubicBezTo>
                    <a:pt x="1101" y="4591"/>
                    <a:pt x="1203" y="4636"/>
                    <a:pt x="1303" y="4683"/>
                  </a:cubicBezTo>
                  <a:cubicBezTo>
                    <a:pt x="1403" y="4733"/>
                    <a:pt x="1510" y="4743"/>
                    <a:pt x="1617" y="4771"/>
                  </a:cubicBezTo>
                  <a:cubicBezTo>
                    <a:pt x="1719" y="4800"/>
                    <a:pt x="1836" y="4811"/>
                    <a:pt x="1957" y="4814"/>
                  </a:cubicBezTo>
                  <a:cubicBezTo>
                    <a:pt x="2201" y="4814"/>
                    <a:pt x="2448" y="4744"/>
                    <a:pt x="2649" y="4626"/>
                  </a:cubicBezTo>
                  <a:cubicBezTo>
                    <a:pt x="2852" y="4510"/>
                    <a:pt x="3011" y="4355"/>
                    <a:pt x="3138" y="4196"/>
                  </a:cubicBezTo>
                  <a:cubicBezTo>
                    <a:pt x="3390" y="3874"/>
                    <a:pt x="3527" y="3534"/>
                    <a:pt x="3628" y="3213"/>
                  </a:cubicBezTo>
                  <a:cubicBezTo>
                    <a:pt x="3821" y="2567"/>
                    <a:pt x="3850" y="1974"/>
                    <a:pt x="3820" y="1481"/>
                  </a:cubicBezTo>
                  <a:cubicBezTo>
                    <a:pt x="3790" y="988"/>
                    <a:pt x="3682" y="595"/>
                    <a:pt x="3561" y="340"/>
                  </a:cubicBezTo>
                  <a:cubicBezTo>
                    <a:pt x="3450" y="108"/>
                    <a:pt x="3331" y="1"/>
                    <a:pt x="327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649;p34">
              <a:extLst>
                <a:ext uri="{FF2B5EF4-FFF2-40B4-BE49-F238E27FC236}">
                  <a16:creationId xmlns:a16="http://schemas.microsoft.com/office/drawing/2014/main" id="{298435F2-CC20-493D-9018-BF6FD683DF90}"/>
                </a:ext>
              </a:extLst>
            </p:cNvPr>
            <p:cNvSpPr/>
            <p:nvPr/>
          </p:nvSpPr>
          <p:spPr>
            <a:xfrm rot="-538728">
              <a:off x="6188492" y="1270665"/>
              <a:ext cx="102868" cy="114316"/>
            </a:xfrm>
            <a:custGeom>
              <a:avLst/>
              <a:gdLst/>
              <a:ahLst/>
              <a:cxnLst/>
              <a:rect l="l" t="t" r="r" b="b"/>
              <a:pathLst>
                <a:path w="5678" h="6309" extrusionOk="0">
                  <a:moveTo>
                    <a:pt x="1" y="0"/>
                  </a:moveTo>
                  <a:lnTo>
                    <a:pt x="2760" y="6308"/>
                  </a:lnTo>
                  <a:lnTo>
                    <a:pt x="5678" y="23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BC0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650;p34">
              <a:extLst>
                <a:ext uri="{FF2B5EF4-FFF2-40B4-BE49-F238E27FC236}">
                  <a16:creationId xmlns:a16="http://schemas.microsoft.com/office/drawing/2014/main" id="{38D88936-BD5D-4090-A69E-A4B34228DD30}"/>
                </a:ext>
              </a:extLst>
            </p:cNvPr>
            <p:cNvSpPr/>
            <p:nvPr/>
          </p:nvSpPr>
          <p:spPr>
            <a:xfrm rot="-538728">
              <a:off x="6174125" y="910687"/>
              <a:ext cx="118250" cy="101614"/>
            </a:xfrm>
            <a:custGeom>
              <a:avLst/>
              <a:gdLst/>
              <a:ahLst/>
              <a:cxnLst/>
              <a:rect l="l" t="t" r="r" b="b"/>
              <a:pathLst>
                <a:path w="6527" h="5608" extrusionOk="0">
                  <a:moveTo>
                    <a:pt x="4805" y="0"/>
                  </a:moveTo>
                  <a:cubicBezTo>
                    <a:pt x="4756" y="0"/>
                    <a:pt x="4704" y="2"/>
                    <a:pt x="4649" y="6"/>
                  </a:cubicBezTo>
                  <a:cubicBezTo>
                    <a:pt x="2524" y="148"/>
                    <a:pt x="1155" y="2139"/>
                    <a:pt x="0" y="3623"/>
                  </a:cubicBezTo>
                  <a:lnTo>
                    <a:pt x="3108" y="5607"/>
                  </a:lnTo>
                  <a:cubicBezTo>
                    <a:pt x="4037" y="5098"/>
                    <a:pt x="5788" y="4742"/>
                    <a:pt x="6113" y="3543"/>
                  </a:cubicBezTo>
                  <a:cubicBezTo>
                    <a:pt x="6339" y="2708"/>
                    <a:pt x="5955" y="2417"/>
                    <a:pt x="5377" y="2417"/>
                  </a:cubicBezTo>
                  <a:cubicBezTo>
                    <a:pt x="4704" y="2417"/>
                    <a:pt x="3767" y="2811"/>
                    <a:pt x="3219" y="3203"/>
                  </a:cubicBezTo>
                  <a:lnTo>
                    <a:pt x="3219" y="3203"/>
                  </a:lnTo>
                  <a:cubicBezTo>
                    <a:pt x="4231" y="2276"/>
                    <a:pt x="6526" y="0"/>
                    <a:pt x="480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35" name="ĐỒNG HỒ ĐẾM NGƯỢC THỜI GIAN GIÂY 9,8,7,6,5,4,3,2,1">
            <a:hlinkClick r:id="" action="ppaction://media"/>
            <a:extLst>
              <a:ext uri="{FF2B5EF4-FFF2-40B4-BE49-F238E27FC236}">
                <a16:creationId xmlns:a16="http://schemas.microsoft.com/office/drawing/2014/main" id="{638ABA5F-0686-4FBC-B9A1-5C4430B3E96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8096172" y="4530489"/>
            <a:ext cx="1047828" cy="589403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3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 descr="Pleasant cartoon brown grizzly teddy bear greeting">
            <a:extLst>
              <a:ext uri="{FF2B5EF4-FFF2-40B4-BE49-F238E27FC236}">
                <a16:creationId xmlns:a16="http://schemas.microsoft.com/office/drawing/2014/main" id="{6235D0AA-5E23-4C6E-9FBA-0D91330C69D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0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469" t="9023" r="18066" b="15421"/>
          <a:stretch/>
        </p:blipFill>
        <p:spPr bwMode="auto">
          <a:xfrm>
            <a:off x="994072" y="928252"/>
            <a:ext cx="789209" cy="1065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Pleasant cartoon brown grizzly teddy bear greeting">
            <a:extLst>
              <a:ext uri="{FF2B5EF4-FFF2-40B4-BE49-F238E27FC236}">
                <a16:creationId xmlns:a16="http://schemas.microsoft.com/office/drawing/2014/main" id="{BE21501C-621B-4708-9787-0E9B48CFEE8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0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469" t="9023" r="18066" b="15421"/>
          <a:stretch/>
        </p:blipFill>
        <p:spPr bwMode="auto">
          <a:xfrm>
            <a:off x="1898853" y="934316"/>
            <a:ext cx="789209" cy="1065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Pleasant cartoon brown grizzly teddy bear greeting">
            <a:extLst>
              <a:ext uri="{FF2B5EF4-FFF2-40B4-BE49-F238E27FC236}">
                <a16:creationId xmlns:a16="http://schemas.microsoft.com/office/drawing/2014/main" id="{1F61F3A2-3885-4411-AA76-08A7FC50E38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0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469" t="9023" r="18066" b="15421"/>
          <a:stretch/>
        </p:blipFill>
        <p:spPr bwMode="auto">
          <a:xfrm>
            <a:off x="6171213" y="935541"/>
            <a:ext cx="789209" cy="1065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Pleasant cartoon brown grizzly teddy bear greeting">
            <a:extLst>
              <a:ext uri="{FF2B5EF4-FFF2-40B4-BE49-F238E27FC236}">
                <a16:creationId xmlns:a16="http://schemas.microsoft.com/office/drawing/2014/main" id="{14621F6D-0BFB-4280-987F-54701EF16DB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0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469" t="9023" r="18066" b="15421"/>
          <a:stretch/>
        </p:blipFill>
        <p:spPr bwMode="auto">
          <a:xfrm>
            <a:off x="7019768" y="934316"/>
            <a:ext cx="789209" cy="1065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2" descr="Pleasant cartoon brown grizzly teddy bear greeting">
            <a:extLst>
              <a:ext uri="{FF2B5EF4-FFF2-40B4-BE49-F238E27FC236}">
                <a16:creationId xmlns:a16="http://schemas.microsoft.com/office/drawing/2014/main" id="{738AADF6-EB1B-433F-8853-F58AED0FAD8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0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469" t="9023" r="18066" b="15421"/>
          <a:stretch/>
        </p:blipFill>
        <p:spPr bwMode="auto">
          <a:xfrm>
            <a:off x="4595781" y="934316"/>
            <a:ext cx="789209" cy="1065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2" descr="Pleasant cartoon brown grizzly teddy bear greeting">
            <a:extLst>
              <a:ext uri="{FF2B5EF4-FFF2-40B4-BE49-F238E27FC236}">
                <a16:creationId xmlns:a16="http://schemas.microsoft.com/office/drawing/2014/main" id="{7FC60F3F-77CC-4913-BD65-789C4A1BB70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0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469" t="9023" r="18066" b="15421"/>
          <a:stretch/>
        </p:blipFill>
        <p:spPr bwMode="auto">
          <a:xfrm>
            <a:off x="5365752" y="934316"/>
            <a:ext cx="789209" cy="1065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2" descr="Pleasant cartoon brown grizzly teddy bear greeting">
            <a:extLst>
              <a:ext uri="{FF2B5EF4-FFF2-40B4-BE49-F238E27FC236}">
                <a16:creationId xmlns:a16="http://schemas.microsoft.com/office/drawing/2014/main" id="{42986C0A-115B-412E-A099-B259420E596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0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469" t="9023" r="18066" b="15421"/>
          <a:stretch/>
        </p:blipFill>
        <p:spPr bwMode="auto">
          <a:xfrm>
            <a:off x="2803634" y="934316"/>
            <a:ext cx="789209" cy="1065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2" descr="Pleasant cartoon brown grizzly teddy bear greeting">
            <a:extLst>
              <a:ext uri="{FF2B5EF4-FFF2-40B4-BE49-F238E27FC236}">
                <a16:creationId xmlns:a16="http://schemas.microsoft.com/office/drawing/2014/main" id="{8AFC278F-DCD4-4830-969A-0FE152F8CFB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0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469" t="9023" r="18066" b="15421"/>
          <a:stretch/>
        </p:blipFill>
        <p:spPr bwMode="auto">
          <a:xfrm>
            <a:off x="3703632" y="928252"/>
            <a:ext cx="789209" cy="1065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4" name="Google Shape;1198;p42">
            <a:extLst>
              <a:ext uri="{FF2B5EF4-FFF2-40B4-BE49-F238E27FC236}">
                <a16:creationId xmlns:a16="http://schemas.microsoft.com/office/drawing/2014/main" id="{E4AC72FC-E448-4787-941D-BD05AB9BE242}"/>
              </a:ext>
            </a:extLst>
          </p:cNvPr>
          <p:cNvGrpSpPr/>
          <p:nvPr/>
        </p:nvGrpSpPr>
        <p:grpSpPr>
          <a:xfrm>
            <a:off x="1096290" y="2740415"/>
            <a:ext cx="919935" cy="1254613"/>
            <a:chOff x="4876438" y="1588875"/>
            <a:chExt cx="504625" cy="702050"/>
          </a:xfrm>
        </p:grpSpPr>
        <p:sp>
          <p:nvSpPr>
            <p:cNvPr id="75" name="Google Shape;1199;p42">
              <a:extLst>
                <a:ext uri="{FF2B5EF4-FFF2-40B4-BE49-F238E27FC236}">
                  <a16:creationId xmlns:a16="http://schemas.microsoft.com/office/drawing/2014/main" id="{CE3F2522-491C-4DAF-8104-B0EEC2540921}"/>
                </a:ext>
              </a:extLst>
            </p:cNvPr>
            <p:cNvSpPr/>
            <p:nvPr/>
          </p:nvSpPr>
          <p:spPr>
            <a:xfrm>
              <a:off x="5007638" y="1788100"/>
              <a:ext cx="373425" cy="502825"/>
            </a:xfrm>
            <a:custGeom>
              <a:avLst/>
              <a:gdLst/>
              <a:ahLst/>
              <a:cxnLst/>
              <a:rect l="l" t="t" r="r" b="b"/>
              <a:pathLst>
                <a:path w="14937" h="20113" extrusionOk="0">
                  <a:moveTo>
                    <a:pt x="2049" y="0"/>
                  </a:moveTo>
                  <a:lnTo>
                    <a:pt x="2049" y="8745"/>
                  </a:lnTo>
                  <a:cubicBezTo>
                    <a:pt x="2549" y="7653"/>
                    <a:pt x="3644" y="6949"/>
                    <a:pt x="4844" y="6949"/>
                  </a:cubicBezTo>
                  <a:cubicBezTo>
                    <a:pt x="6537" y="6949"/>
                    <a:pt x="7916" y="8327"/>
                    <a:pt x="7916" y="10021"/>
                  </a:cubicBezTo>
                  <a:cubicBezTo>
                    <a:pt x="7916" y="11716"/>
                    <a:pt x="6539" y="13092"/>
                    <a:pt x="4844" y="13092"/>
                  </a:cubicBezTo>
                  <a:lnTo>
                    <a:pt x="1" y="16602"/>
                  </a:lnTo>
                  <a:lnTo>
                    <a:pt x="4844" y="20113"/>
                  </a:lnTo>
                  <a:cubicBezTo>
                    <a:pt x="10408" y="20113"/>
                    <a:pt x="14937" y="15587"/>
                    <a:pt x="14937" y="10021"/>
                  </a:cubicBezTo>
                  <a:cubicBezTo>
                    <a:pt x="14934" y="4862"/>
                    <a:pt x="11047" y="599"/>
                    <a:pt x="604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1200;p42">
              <a:extLst>
                <a:ext uri="{FF2B5EF4-FFF2-40B4-BE49-F238E27FC236}">
                  <a16:creationId xmlns:a16="http://schemas.microsoft.com/office/drawing/2014/main" id="{60CCF5C1-6CC6-4E59-B023-749090A61970}"/>
                </a:ext>
              </a:extLst>
            </p:cNvPr>
            <p:cNvSpPr/>
            <p:nvPr/>
          </p:nvSpPr>
          <p:spPr>
            <a:xfrm>
              <a:off x="4876438" y="1588875"/>
              <a:ext cx="336900" cy="702050"/>
            </a:xfrm>
            <a:custGeom>
              <a:avLst/>
              <a:gdLst/>
              <a:ahLst/>
              <a:cxnLst/>
              <a:rect l="l" t="t" r="r" b="b"/>
              <a:pathLst>
                <a:path w="13476" h="28082" extrusionOk="0">
                  <a:moveTo>
                    <a:pt x="9480" y="1"/>
                  </a:moveTo>
                  <a:cubicBezTo>
                    <a:pt x="8149" y="1"/>
                    <a:pt x="6876" y="762"/>
                    <a:pt x="6286" y="2050"/>
                  </a:cubicBezTo>
                  <a:lnTo>
                    <a:pt x="912" y="13792"/>
                  </a:lnTo>
                  <a:lnTo>
                    <a:pt x="912" y="13794"/>
                  </a:lnTo>
                  <a:cubicBezTo>
                    <a:pt x="308" y="15118"/>
                    <a:pt x="0" y="16528"/>
                    <a:pt x="0" y="17990"/>
                  </a:cubicBezTo>
                  <a:cubicBezTo>
                    <a:pt x="0" y="23553"/>
                    <a:pt x="4526" y="28082"/>
                    <a:pt x="10092" y="28082"/>
                  </a:cubicBezTo>
                  <a:cubicBezTo>
                    <a:pt x="9122" y="27112"/>
                    <a:pt x="8638" y="25843"/>
                    <a:pt x="8638" y="24571"/>
                  </a:cubicBezTo>
                  <a:cubicBezTo>
                    <a:pt x="8638" y="23300"/>
                    <a:pt x="9122" y="22031"/>
                    <a:pt x="10092" y="21061"/>
                  </a:cubicBezTo>
                  <a:cubicBezTo>
                    <a:pt x="8400" y="21061"/>
                    <a:pt x="7021" y="19685"/>
                    <a:pt x="7021" y="17990"/>
                  </a:cubicBezTo>
                  <a:cubicBezTo>
                    <a:pt x="7021" y="17542"/>
                    <a:pt x="7114" y="17113"/>
                    <a:pt x="7295" y="16715"/>
                  </a:cubicBezTo>
                  <a:lnTo>
                    <a:pt x="11295" y="7972"/>
                  </a:lnTo>
                  <a:lnTo>
                    <a:pt x="12667" y="4972"/>
                  </a:lnTo>
                  <a:cubicBezTo>
                    <a:pt x="13476" y="3208"/>
                    <a:pt x="12702" y="1125"/>
                    <a:pt x="10938" y="320"/>
                  </a:cubicBezTo>
                  <a:cubicBezTo>
                    <a:pt x="10465" y="103"/>
                    <a:pt x="9969" y="1"/>
                    <a:pt x="9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1201;p42">
              <a:extLst>
                <a:ext uri="{FF2B5EF4-FFF2-40B4-BE49-F238E27FC236}">
                  <a16:creationId xmlns:a16="http://schemas.microsoft.com/office/drawing/2014/main" id="{CC222D35-C463-473F-B17B-E0BADD3C884E}"/>
                </a:ext>
              </a:extLst>
            </p:cNvPr>
            <p:cNvSpPr/>
            <p:nvPr/>
          </p:nvSpPr>
          <p:spPr>
            <a:xfrm>
              <a:off x="4973913" y="1873150"/>
              <a:ext cx="83525" cy="66475"/>
            </a:xfrm>
            <a:custGeom>
              <a:avLst/>
              <a:gdLst/>
              <a:ahLst/>
              <a:cxnLst/>
              <a:rect l="l" t="t" r="r" b="b"/>
              <a:pathLst>
                <a:path w="3341" h="2659" extrusionOk="0">
                  <a:moveTo>
                    <a:pt x="1666" y="1"/>
                  </a:moveTo>
                  <a:cubicBezTo>
                    <a:pt x="748" y="1"/>
                    <a:pt x="4" y="595"/>
                    <a:pt x="2" y="1325"/>
                  </a:cubicBezTo>
                  <a:cubicBezTo>
                    <a:pt x="1" y="2059"/>
                    <a:pt x="746" y="2655"/>
                    <a:pt x="1667" y="2658"/>
                  </a:cubicBezTo>
                  <a:cubicBezTo>
                    <a:pt x="1668" y="2658"/>
                    <a:pt x="1669" y="2658"/>
                    <a:pt x="1670" y="2658"/>
                  </a:cubicBezTo>
                  <a:cubicBezTo>
                    <a:pt x="2591" y="2658"/>
                    <a:pt x="3336" y="2065"/>
                    <a:pt x="3339" y="1332"/>
                  </a:cubicBezTo>
                  <a:cubicBezTo>
                    <a:pt x="3340" y="598"/>
                    <a:pt x="2593" y="2"/>
                    <a:pt x="1673" y="1"/>
                  </a:cubicBezTo>
                  <a:cubicBezTo>
                    <a:pt x="1671" y="1"/>
                    <a:pt x="1668" y="1"/>
                    <a:pt x="1666" y="1"/>
                  </a:cubicBezTo>
                  <a:close/>
                </a:path>
              </a:pathLst>
            </a:custGeom>
            <a:solidFill>
              <a:srgbClr val="FFFFFF">
                <a:alpha val="391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1202;p42">
              <a:extLst>
                <a:ext uri="{FF2B5EF4-FFF2-40B4-BE49-F238E27FC236}">
                  <a16:creationId xmlns:a16="http://schemas.microsoft.com/office/drawing/2014/main" id="{E966E49C-F547-48BE-9957-90CCDE9A0C1E}"/>
                </a:ext>
              </a:extLst>
            </p:cNvPr>
            <p:cNvSpPr/>
            <p:nvPr/>
          </p:nvSpPr>
          <p:spPr>
            <a:xfrm>
              <a:off x="5199963" y="1873625"/>
              <a:ext cx="83500" cy="66450"/>
            </a:xfrm>
            <a:custGeom>
              <a:avLst/>
              <a:gdLst/>
              <a:ahLst/>
              <a:cxnLst/>
              <a:rect l="l" t="t" r="r" b="b"/>
              <a:pathLst>
                <a:path w="3340" h="2658" extrusionOk="0">
                  <a:moveTo>
                    <a:pt x="1669" y="1"/>
                  </a:moveTo>
                  <a:cubicBezTo>
                    <a:pt x="750" y="1"/>
                    <a:pt x="3" y="593"/>
                    <a:pt x="2" y="1326"/>
                  </a:cubicBezTo>
                  <a:cubicBezTo>
                    <a:pt x="0" y="2060"/>
                    <a:pt x="746" y="2656"/>
                    <a:pt x="1666" y="2658"/>
                  </a:cubicBezTo>
                  <a:cubicBezTo>
                    <a:pt x="1669" y="2658"/>
                    <a:pt x="1671" y="2658"/>
                    <a:pt x="1673" y="2658"/>
                  </a:cubicBezTo>
                  <a:cubicBezTo>
                    <a:pt x="2592" y="2658"/>
                    <a:pt x="3335" y="2066"/>
                    <a:pt x="3338" y="1334"/>
                  </a:cubicBezTo>
                  <a:cubicBezTo>
                    <a:pt x="3340" y="600"/>
                    <a:pt x="2593" y="4"/>
                    <a:pt x="1672" y="1"/>
                  </a:cubicBezTo>
                  <a:cubicBezTo>
                    <a:pt x="1671" y="1"/>
                    <a:pt x="1670" y="1"/>
                    <a:pt x="1669" y="1"/>
                  </a:cubicBezTo>
                  <a:close/>
                </a:path>
              </a:pathLst>
            </a:custGeom>
            <a:solidFill>
              <a:srgbClr val="FFFFFF">
                <a:alpha val="391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1203;p42">
              <a:extLst>
                <a:ext uri="{FF2B5EF4-FFF2-40B4-BE49-F238E27FC236}">
                  <a16:creationId xmlns:a16="http://schemas.microsoft.com/office/drawing/2014/main" id="{1DDF5F9E-69D9-4CFF-ADB5-22E175F7F49C}"/>
                </a:ext>
              </a:extLst>
            </p:cNvPr>
            <p:cNvSpPr/>
            <p:nvPr/>
          </p:nvSpPr>
          <p:spPr>
            <a:xfrm>
              <a:off x="5015688" y="1854125"/>
              <a:ext cx="21200" cy="38200"/>
            </a:xfrm>
            <a:custGeom>
              <a:avLst/>
              <a:gdLst/>
              <a:ahLst/>
              <a:cxnLst/>
              <a:rect l="l" t="t" r="r" b="b"/>
              <a:pathLst>
                <a:path w="848" h="1528" extrusionOk="0">
                  <a:moveTo>
                    <a:pt x="424" y="1"/>
                  </a:moveTo>
                  <a:cubicBezTo>
                    <a:pt x="190" y="1"/>
                    <a:pt x="0" y="192"/>
                    <a:pt x="0" y="424"/>
                  </a:cubicBezTo>
                  <a:lnTo>
                    <a:pt x="0" y="1104"/>
                  </a:lnTo>
                  <a:cubicBezTo>
                    <a:pt x="0" y="1337"/>
                    <a:pt x="190" y="1528"/>
                    <a:pt x="424" y="1528"/>
                  </a:cubicBezTo>
                  <a:cubicBezTo>
                    <a:pt x="657" y="1528"/>
                    <a:pt x="848" y="1337"/>
                    <a:pt x="848" y="1104"/>
                  </a:cubicBezTo>
                  <a:lnTo>
                    <a:pt x="848" y="424"/>
                  </a:lnTo>
                  <a:cubicBezTo>
                    <a:pt x="848" y="192"/>
                    <a:pt x="657" y="1"/>
                    <a:pt x="424" y="1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1204;p42">
              <a:extLst>
                <a:ext uri="{FF2B5EF4-FFF2-40B4-BE49-F238E27FC236}">
                  <a16:creationId xmlns:a16="http://schemas.microsoft.com/office/drawing/2014/main" id="{14BEBD4C-242D-4535-9BF3-5C882F444175}"/>
                </a:ext>
              </a:extLst>
            </p:cNvPr>
            <p:cNvSpPr/>
            <p:nvPr/>
          </p:nvSpPr>
          <p:spPr>
            <a:xfrm>
              <a:off x="5220363" y="1854125"/>
              <a:ext cx="21200" cy="38200"/>
            </a:xfrm>
            <a:custGeom>
              <a:avLst/>
              <a:gdLst/>
              <a:ahLst/>
              <a:cxnLst/>
              <a:rect l="l" t="t" r="r" b="b"/>
              <a:pathLst>
                <a:path w="848" h="1528" extrusionOk="0">
                  <a:moveTo>
                    <a:pt x="424" y="1"/>
                  </a:moveTo>
                  <a:cubicBezTo>
                    <a:pt x="190" y="1"/>
                    <a:pt x="0" y="192"/>
                    <a:pt x="0" y="424"/>
                  </a:cubicBezTo>
                  <a:lnTo>
                    <a:pt x="0" y="1104"/>
                  </a:lnTo>
                  <a:cubicBezTo>
                    <a:pt x="0" y="1337"/>
                    <a:pt x="190" y="1528"/>
                    <a:pt x="424" y="1528"/>
                  </a:cubicBezTo>
                  <a:cubicBezTo>
                    <a:pt x="657" y="1528"/>
                    <a:pt x="848" y="1337"/>
                    <a:pt x="848" y="1104"/>
                  </a:cubicBezTo>
                  <a:lnTo>
                    <a:pt x="848" y="424"/>
                  </a:lnTo>
                  <a:cubicBezTo>
                    <a:pt x="848" y="192"/>
                    <a:pt x="657" y="1"/>
                    <a:pt x="424" y="1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1205;p42">
              <a:extLst>
                <a:ext uri="{FF2B5EF4-FFF2-40B4-BE49-F238E27FC236}">
                  <a16:creationId xmlns:a16="http://schemas.microsoft.com/office/drawing/2014/main" id="{805764D9-8E79-4CFC-92E4-AE86009525D8}"/>
                </a:ext>
              </a:extLst>
            </p:cNvPr>
            <p:cNvSpPr/>
            <p:nvPr/>
          </p:nvSpPr>
          <p:spPr>
            <a:xfrm>
              <a:off x="5050363" y="1876300"/>
              <a:ext cx="156800" cy="60275"/>
            </a:xfrm>
            <a:custGeom>
              <a:avLst/>
              <a:gdLst/>
              <a:ahLst/>
              <a:cxnLst/>
              <a:rect l="l" t="t" r="r" b="b"/>
              <a:pathLst>
                <a:path w="6272" h="2411" extrusionOk="0">
                  <a:moveTo>
                    <a:pt x="2302" y="1"/>
                  </a:moveTo>
                  <a:cubicBezTo>
                    <a:pt x="1915" y="1"/>
                    <a:pt x="1490" y="185"/>
                    <a:pt x="1158" y="533"/>
                  </a:cubicBezTo>
                  <a:cubicBezTo>
                    <a:pt x="506" y="1215"/>
                    <a:pt x="1" y="1854"/>
                    <a:pt x="198" y="2196"/>
                  </a:cubicBezTo>
                  <a:cubicBezTo>
                    <a:pt x="286" y="2350"/>
                    <a:pt x="497" y="2411"/>
                    <a:pt x="786" y="2411"/>
                  </a:cubicBezTo>
                  <a:cubicBezTo>
                    <a:pt x="1141" y="2411"/>
                    <a:pt x="1613" y="2319"/>
                    <a:pt x="2119" y="2196"/>
                  </a:cubicBezTo>
                  <a:cubicBezTo>
                    <a:pt x="2575" y="2085"/>
                    <a:pt x="2939" y="1820"/>
                    <a:pt x="3138" y="1495"/>
                  </a:cubicBezTo>
                  <a:cubicBezTo>
                    <a:pt x="3334" y="1820"/>
                    <a:pt x="3699" y="2085"/>
                    <a:pt x="4155" y="2196"/>
                  </a:cubicBezTo>
                  <a:cubicBezTo>
                    <a:pt x="4661" y="2319"/>
                    <a:pt x="5133" y="2411"/>
                    <a:pt x="5488" y="2411"/>
                  </a:cubicBezTo>
                  <a:cubicBezTo>
                    <a:pt x="5776" y="2411"/>
                    <a:pt x="5987" y="2350"/>
                    <a:pt x="6076" y="2196"/>
                  </a:cubicBezTo>
                  <a:cubicBezTo>
                    <a:pt x="6272" y="1851"/>
                    <a:pt x="5763" y="1215"/>
                    <a:pt x="5113" y="533"/>
                  </a:cubicBezTo>
                  <a:cubicBezTo>
                    <a:pt x="4780" y="185"/>
                    <a:pt x="4356" y="2"/>
                    <a:pt x="3968" y="2"/>
                  </a:cubicBezTo>
                  <a:cubicBezTo>
                    <a:pt x="3637" y="2"/>
                    <a:pt x="3333" y="135"/>
                    <a:pt x="3135" y="412"/>
                  </a:cubicBezTo>
                  <a:cubicBezTo>
                    <a:pt x="2937" y="134"/>
                    <a:pt x="2633" y="1"/>
                    <a:pt x="230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2" name="Google Shape;785;p37">
            <a:extLst>
              <a:ext uri="{FF2B5EF4-FFF2-40B4-BE49-F238E27FC236}">
                <a16:creationId xmlns:a16="http://schemas.microsoft.com/office/drawing/2014/main" id="{D6224576-874B-40D4-A93F-91B97842EBE3}"/>
              </a:ext>
            </a:extLst>
          </p:cNvPr>
          <p:cNvGrpSpPr/>
          <p:nvPr/>
        </p:nvGrpSpPr>
        <p:grpSpPr>
          <a:xfrm>
            <a:off x="3780013" y="2771980"/>
            <a:ext cx="876345" cy="1266941"/>
            <a:chOff x="4797225" y="1661588"/>
            <a:chExt cx="398325" cy="629300"/>
          </a:xfrm>
        </p:grpSpPr>
        <p:sp>
          <p:nvSpPr>
            <p:cNvPr id="83" name="Google Shape;789;p37">
              <a:extLst>
                <a:ext uri="{FF2B5EF4-FFF2-40B4-BE49-F238E27FC236}">
                  <a16:creationId xmlns:a16="http://schemas.microsoft.com/office/drawing/2014/main" id="{AFC8434A-E163-45B0-9E8F-A29D9BBFDDE5}"/>
                </a:ext>
              </a:extLst>
            </p:cNvPr>
            <p:cNvSpPr/>
            <p:nvPr/>
          </p:nvSpPr>
          <p:spPr>
            <a:xfrm>
              <a:off x="4880900" y="2133513"/>
              <a:ext cx="314650" cy="157375"/>
            </a:xfrm>
            <a:custGeom>
              <a:avLst/>
              <a:gdLst/>
              <a:ahLst/>
              <a:cxnLst/>
              <a:rect l="l" t="t" r="r" b="b"/>
              <a:pathLst>
                <a:path w="12586" h="6295" extrusionOk="0">
                  <a:moveTo>
                    <a:pt x="0" y="1"/>
                  </a:moveTo>
                  <a:lnTo>
                    <a:pt x="0" y="6294"/>
                  </a:lnTo>
                  <a:lnTo>
                    <a:pt x="9438" y="6294"/>
                  </a:lnTo>
                  <a:cubicBezTo>
                    <a:pt x="11176" y="6294"/>
                    <a:pt x="12584" y="4884"/>
                    <a:pt x="12584" y="3149"/>
                  </a:cubicBezTo>
                  <a:cubicBezTo>
                    <a:pt x="12585" y="1411"/>
                    <a:pt x="11176" y="1"/>
                    <a:pt x="944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790;p37">
              <a:extLst>
                <a:ext uri="{FF2B5EF4-FFF2-40B4-BE49-F238E27FC236}">
                  <a16:creationId xmlns:a16="http://schemas.microsoft.com/office/drawing/2014/main" id="{82B8D38A-4766-434B-AE08-9C57A5D38685}"/>
                </a:ext>
              </a:extLst>
            </p:cNvPr>
            <p:cNvSpPr/>
            <p:nvPr/>
          </p:nvSpPr>
          <p:spPr>
            <a:xfrm>
              <a:off x="4797225" y="1661613"/>
              <a:ext cx="398325" cy="629275"/>
            </a:xfrm>
            <a:custGeom>
              <a:avLst/>
              <a:gdLst/>
              <a:ahLst/>
              <a:cxnLst/>
              <a:rect l="l" t="t" r="r" b="b"/>
              <a:pathLst>
                <a:path w="15933" h="25171" extrusionOk="0">
                  <a:moveTo>
                    <a:pt x="8067" y="1"/>
                  </a:moveTo>
                  <a:lnTo>
                    <a:pt x="3241" y="3174"/>
                  </a:lnTo>
                  <a:lnTo>
                    <a:pt x="8181" y="6297"/>
                  </a:lnTo>
                  <a:cubicBezTo>
                    <a:pt x="9014" y="6355"/>
                    <a:pt x="9646" y="7041"/>
                    <a:pt x="9640" y="7875"/>
                  </a:cubicBezTo>
                  <a:cubicBezTo>
                    <a:pt x="9638" y="8304"/>
                    <a:pt x="9469" y="8619"/>
                    <a:pt x="9327" y="8807"/>
                  </a:cubicBezTo>
                  <a:lnTo>
                    <a:pt x="830" y="20136"/>
                  </a:lnTo>
                  <a:cubicBezTo>
                    <a:pt x="116" y="21088"/>
                    <a:pt x="1" y="22364"/>
                    <a:pt x="534" y="23430"/>
                  </a:cubicBezTo>
                  <a:cubicBezTo>
                    <a:pt x="1067" y="24497"/>
                    <a:pt x="2157" y="25170"/>
                    <a:pt x="3347" y="25170"/>
                  </a:cubicBezTo>
                  <a:lnTo>
                    <a:pt x="9640" y="25170"/>
                  </a:lnTo>
                  <a:cubicBezTo>
                    <a:pt x="7695" y="25170"/>
                    <a:pt x="6586" y="22948"/>
                    <a:pt x="7753" y="21394"/>
                  </a:cubicBezTo>
                  <a:lnTo>
                    <a:pt x="14361" y="12583"/>
                  </a:lnTo>
                  <a:cubicBezTo>
                    <a:pt x="15388" y="11212"/>
                    <a:pt x="15932" y="9581"/>
                    <a:pt x="15932" y="7866"/>
                  </a:cubicBezTo>
                  <a:cubicBezTo>
                    <a:pt x="15932" y="3528"/>
                    <a:pt x="12405" y="1"/>
                    <a:pt x="806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791;p37">
              <a:extLst>
                <a:ext uri="{FF2B5EF4-FFF2-40B4-BE49-F238E27FC236}">
                  <a16:creationId xmlns:a16="http://schemas.microsoft.com/office/drawing/2014/main" id="{6F9670D6-055C-4A37-BD98-B39832E1F783}"/>
                </a:ext>
              </a:extLst>
            </p:cNvPr>
            <p:cNvSpPr/>
            <p:nvPr/>
          </p:nvSpPr>
          <p:spPr>
            <a:xfrm>
              <a:off x="4806825" y="1661588"/>
              <a:ext cx="194925" cy="216350"/>
            </a:xfrm>
            <a:custGeom>
              <a:avLst/>
              <a:gdLst/>
              <a:ahLst/>
              <a:cxnLst/>
              <a:rect l="l" t="t" r="r" b="b"/>
              <a:pathLst>
                <a:path w="7797" h="8654" extrusionOk="0">
                  <a:moveTo>
                    <a:pt x="7683" y="0"/>
                  </a:moveTo>
                  <a:cubicBezTo>
                    <a:pt x="4884" y="0"/>
                    <a:pt x="2275" y="1506"/>
                    <a:pt x="871" y="3930"/>
                  </a:cubicBezTo>
                  <a:cubicBezTo>
                    <a:pt x="0" y="5434"/>
                    <a:pt x="514" y="7358"/>
                    <a:pt x="2018" y="8230"/>
                  </a:cubicBezTo>
                  <a:cubicBezTo>
                    <a:pt x="2515" y="8517"/>
                    <a:pt x="3057" y="8654"/>
                    <a:pt x="3592" y="8654"/>
                  </a:cubicBezTo>
                  <a:cubicBezTo>
                    <a:pt x="4678" y="8654"/>
                    <a:pt x="5735" y="8091"/>
                    <a:pt x="6319" y="7083"/>
                  </a:cubicBezTo>
                  <a:cubicBezTo>
                    <a:pt x="6604" y="6589"/>
                    <a:pt x="7114" y="6295"/>
                    <a:pt x="7684" y="6295"/>
                  </a:cubicBezTo>
                  <a:cubicBezTo>
                    <a:pt x="7721" y="6295"/>
                    <a:pt x="7759" y="6296"/>
                    <a:pt x="7797" y="6298"/>
                  </a:cubicBezTo>
                  <a:cubicBezTo>
                    <a:pt x="6928" y="5488"/>
                    <a:pt x="6422" y="4361"/>
                    <a:pt x="6403" y="3172"/>
                  </a:cubicBezTo>
                  <a:cubicBezTo>
                    <a:pt x="6382" y="1985"/>
                    <a:pt x="6844" y="841"/>
                    <a:pt x="768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793;p37">
              <a:extLst>
                <a:ext uri="{FF2B5EF4-FFF2-40B4-BE49-F238E27FC236}">
                  <a16:creationId xmlns:a16="http://schemas.microsoft.com/office/drawing/2014/main" id="{BC6993CD-C70A-4E54-91B0-865C13D72343}"/>
                </a:ext>
              </a:extLst>
            </p:cNvPr>
            <p:cNvSpPr/>
            <p:nvPr/>
          </p:nvSpPr>
          <p:spPr>
            <a:xfrm>
              <a:off x="5072725" y="1775688"/>
              <a:ext cx="84025" cy="67000"/>
            </a:xfrm>
            <a:custGeom>
              <a:avLst/>
              <a:gdLst/>
              <a:ahLst/>
              <a:cxnLst/>
              <a:rect l="l" t="t" r="r" b="b"/>
              <a:pathLst>
                <a:path w="3361" h="2680" extrusionOk="0">
                  <a:moveTo>
                    <a:pt x="1681" y="1"/>
                  </a:moveTo>
                  <a:cubicBezTo>
                    <a:pt x="753" y="1"/>
                    <a:pt x="0" y="601"/>
                    <a:pt x="0" y="1341"/>
                  </a:cubicBezTo>
                  <a:cubicBezTo>
                    <a:pt x="0" y="2081"/>
                    <a:pt x="753" y="2680"/>
                    <a:pt x="1681" y="2680"/>
                  </a:cubicBezTo>
                  <a:cubicBezTo>
                    <a:pt x="2608" y="2680"/>
                    <a:pt x="3361" y="2081"/>
                    <a:pt x="3361" y="1341"/>
                  </a:cubicBezTo>
                  <a:cubicBezTo>
                    <a:pt x="3361" y="601"/>
                    <a:pt x="2608" y="1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794;p37">
              <a:extLst>
                <a:ext uri="{FF2B5EF4-FFF2-40B4-BE49-F238E27FC236}">
                  <a16:creationId xmlns:a16="http://schemas.microsoft.com/office/drawing/2014/main" id="{CF1651AE-558C-48EA-8609-A2D9CBCEFB04}"/>
                </a:ext>
              </a:extLst>
            </p:cNvPr>
            <p:cNvSpPr/>
            <p:nvPr/>
          </p:nvSpPr>
          <p:spPr>
            <a:xfrm>
              <a:off x="4844875" y="1775938"/>
              <a:ext cx="84050" cy="67000"/>
            </a:xfrm>
            <a:custGeom>
              <a:avLst/>
              <a:gdLst/>
              <a:ahLst/>
              <a:cxnLst/>
              <a:rect l="l" t="t" r="r" b="b"/>
              <a:pathLst>
                <a:path w="3362" h="2680" extrusionOk="0">
                  <a:moveTo>
                    <a:pt x="1681" y="1"/>
                  </a:moveTo>
                  <a:cubicBezTo>
                    <a:pt x="753" y="1"/>
                    <a:pt x="1" y="600"/>
                    <a:pt x="1" y="1340"/>
                  </a:cubicBezTo>
                  <a:cubicBezTo>
                    <a:pt x="1" y="2079"/>
                    <a:pt x="753" y="2680"/>
                    <a:pt x="1681" y="2680"/>
                  </a:cubicBezTo>
                  <a:cubicBezTo>
                    <a:pt x="2609" y="2680"/>
                    <a:pt x="3362" y="2079"/>
                    <a:pt x="3362" y="1340"/>
                  </a:cubicBezTo>
                  <a:cubicBezTo>
                    <a:pt x="3362" y="600"/>
                    <a:pt x="2609" y="1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795;p37">
              <a:extLst>
                <a:ext uri="{FF2B5EF4-FFF2-40B4-BE49-F238E27FC236}">
                  <a16:creationId xmlns:a16="http://schemas.microsoft.com/office/drawing/2014/main" id="{03BBFE32-DD7B-4B37-9F1D-97125F8164AE}"/>
                </a:ext>
              </a:extLst>
            </p:cNvPr>
            <p:cNvSpPr/>
            <p:nvPr/>
          </p:nvSpPr>
          <p:spPr>
            <a:xfrm>
              <a:off x="4890875" y="1749588"/>
              <a:ext cx="21225" cy="37975"/>
            </a:xfrm>
            <a:custGeom>
              <a:avLst/>
              <a:gdLst/>
              <a:ahLst/>
              <a:cxnLst/>
              <a:rect l="l" t="t" r="r" b="b"/>
              <a:pathLst>
                <a:path w="849" h="1519" extrusionOk="0">
                  <a:moveTo>
                    <a:pt x="424" y="1"/>
                  </a:moveTo>
                  <a:cubicBezTo>
                    <a:pt x="189" y="1"/>
                    <a:pt x="1" y="190"/>
                    <a:pt x="1" y="424"/>
                  </a:cubicBezTo>
                  <a:lnTo>
                    <a:pt x="1" y="1095"/>
                  </a:lnTo>
                  <a:cubicBezTo>
                    <a:pt x="1" y="1329"/>
                    <a:pt x="192" y="1519"/>
                    <a:pt x="424" y="1519"/>
                  </a:cubicBezTo>
                  <a:cubicBezTo>
                    <a:pt x="658" y="1519"/>
                    <a:pt x="848" y="1329"/>
                    <a:pt x="848" y="1095"/>
                  </a:cubicBezTo>
                  <a:lnTo>
                    <a:pt x="848" y="424"/>
                  </a:lnTo>
                  <a:cubicBezTo>
                    <a:pt x="848" y="190"/>
                    <a:pt x="658" y="1"/>
                    <a:pt x="424" y="1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796;p37">
              <a:extLst>
                <a:ext uri="{FF2B5EF4-FFF2-40B4-BE49-F238E27FC236}">
                  <a16:creationId xmlns:a16="http://schemas.microsoft.com/office/drawing/2014/main" id="{0DF2C565-C264-44E1-A02D-308810CE3384}"/>
                </a:ext>
              </a:extLst>
            </p:cNvPr>
            <p:cNvSpPr/>
            <p:nvPr/>
          </p:nvSpPr>
          <p:spPr>
            <a:xfrm>
              <a:off x="5063600" y="1737013"/>
              <a:ext cx="57375" cy="50375"/>
            </a:xfrm>
            <a:custGeom>
              <a:avLst/>
              <a:gdLst/>
              <a:ahLst/>
              <a:cxnLst/>
              <a:rect l="l" t="t" r="r" b="b"/>
              <a:pathLst>
                <a:path w="2295" h="2015" extrusionOk="0">
                  <a:moveTo>
                    <a:pt x="466" y="0"/>
                  </a:moveTo>
                  <a:cubicBezTo>
                    <a:pt x="283" y="0"/>
                    <a:pt x="115" y="119"/>
                    <a:pt x="61" y="300"/>
                  </a:cubicBezTo>
                  <a:cubicBezTo>
                    <a:pt x="0" y="497"/>
                    <a:pt x="91" y="702"/>
                    <a:pt x="265" y="795"/>
                  </a:cubicBezTo>
                  <a:cubicBezTo>
                    <a:pt x="252" y="835"/>
                    <a:pt x="247" y="877"/>
                    <a:pt x="247" y="920"/>
                  </a:cubicBezTo>
                  <a:lnTo>
                    <a:pt x="247" y="1591"/>
                  </a:lnTo>
                  <a:cubicBezTo>
                    <a:pt x="247" y="1825"/>
                    <a:pt x="437" y="2015"/>
                    <a:pt x="671" y="2015"/>
                  </a:cubicBezTo>
                  <a:cubicBezTo>
                    <a:pt x="904" y="2015"/>
                    <a:pt x="1095" y="1825"/>
                    <a:pt x="1095" y="1591"/>
                  </a:cubicBezTo>
                  <a:lnTo>
                    <a:pt x="1095" y="982"/>
                  </a:lnTo>
                  <a:cubicBezTo>
                    <a:pt x="1169" y="989"/>
                    <a:pt x="1245" y="993"/>
                    <a:pt x="1321" y="993"/>
                  </a:cubicBezTo>
                  <a:cubicBezTo>
                    <a:pt x="1630" y="993"/>
                    <a:pt x="1945" y="926"/>
                    <a:pt x="2143" y="702"/>
                  </a:cubicBezTo>
                  <a:cubicBezTo>
                    <a:pt x="2294" y="527"/>
                    <a:pt x="2275" y="260"/>
                    <a:pt x="2100" y="104"/>
                  </a:cubicBezTo>
                  <a:cubicBezTo>
                    <a:pt x="2019" y="35"/>
                    <a:pt x="1920" y="1"/>
                    <a:pt x="1821" y="1"/>
                  </a:cubicBezTo>
                  <a:cubicBezTo>
                    <a:pt x="1711" y="1"/>
                    <a:pt x="1602" y="43"/>
                    <a:pt x="1520" y="126"/>
                  </a:cubicBezTo>
                  <a:cubicBezTo>
                    <a:pt x="1485" y="140"/>
                    <a:pt x="1429" y="146"/>
                    <a:pt x="1357" y="146"/>
                  </a:cubicBezTo>
                  <a:cubicBezTo>
                    <a:pt x="1160" y="146"/>
                    <a:pt x="851" y="97"/>
                    <a:pt x="588" y="18"/>
                  </a:cubicBezTo>
                  <a:cubicBezTo>
                    <a:pt x="547" y="6"/>
                    <a:pt x="506" y="0"/>
                    <a:pt x="466" y="0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797;p37">
              <a:extLst>
                <a:ext uri="{FF2B5EF4-FFF2-40B4-BE49-F238E27FC236}">
                  <a16:creationId xmlns:a16="http://schemas.microsoft.com/office/drawing/2014/main" id="{4BBAE37A-C443-4BD3-97CA-4B7E36BCFBCC}"/>
                </a:ext>
              </a:extLst>
            </p:cNvPr>
            <p:cNvSpPr/>
            <p:nvPr/>
          </p:nvSpPr>
          <p:spPr>
            <a:xfrm>
              <a:off x="4880800" y="1717388"/>
              <a:ext cx="57975" cy="28150"/>
            </a:xfrm>
            <a:custGeom>
              <a:avLst/>
              <a:gdLst/>
              <a:ahLst/>
              <a:cxnLst/>
              <a:rect l="l" t="t" r="r" b="b"/>
              <a:pathLst>
                <a:path w="2319" h="1126" extrusionOk="0">
                  <a:moveTo>
                    <a:pt x="1029" y="0"/>
                  </a:moveTo>
                  <a:cubicBezTo>
                    <a:pt x="707" y="0"/>
                    <a:pt x="384" y="116"/>
                    <a:pt x="138" y="450"/>
                  </a:cubicBezTo>
                  <a:cubicBezTo>
                    <a:pt x="0" y="638"/>
                    <a:pt x="40" y="904"/>
                    <a:pt x="228" y="1043"/>
                  </a:cubicBezTo>
                  <a:cubicBezTo>
                    <a:pt x="304" y="1098"/>
                    <a:pt x="392" y="1125"/>
                    <a:pt x="479" y="1125"/>
                  </a:cubicBezTo>
                  <a:cubicBezTo>
                    <a:pt x="609" y="1125"/>
                    <a:pt x="738" y="1065"/>
                    <a:pt x="820" y="953"/>
                  </a:cubicBezTo>
                  <a:cubicBezTo>
                    <a:pt x="876" y="877"/>
                    <a:pt x="959" y="849"/>
                    <a:pt x="1049" y="849"/>
                  </a:cubicBezTo>
                  <a:cubicBezTo>
                    <a:pt x="1290" y="849"/>
                    <a:pt x="1588" y="1046"/>
                    <a:pt x="1594" y="1050"/>
                  </a:cubicBezTo>
                  <a:cubicBezTo>
                    <a:pt x="1668" y="1101"/>
                    <a:pt x="1751" y="1125"/>
                    <a:pt x="1833" y="1125"/>
                  </a:cubicBezTo>
                  <a:cubicBezTo>
                    <a:pt x="1967" y="1125"/>
                    <a:pt x="2100" y="1061"/>
                    <a:pt x="2183" y="943"/>
                  </a:cubicBezTo>
                  <a:cubicBezTo>
                    <a:pt x="2318" y="752"/>
                    <a:pt x="2269" y="487"/>
                    <a:pt x="2077" y="352"/>
                  </a:cubicBezTo>
                  <a:cubicBezTo>
                    <a:pt x="1839" y="186"/>
                    <a:pt x="1435" y="0"/>
                    <a:pt x="1029" y="0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798;p37">
              <a:extLst>
                <a:ext uri="{FF2B5EF4-FFF2-40B4-BE49-F238E27FC236}">
                  <a16:creationId xmlns:a16="http://schemas.microsoft.com/office/drawing/2014/main" id="{F8F49B0E-9A2F-4224-8FB1-FE1C21240557}"/>
                </a:ext>
              </a:extLst>
            </p:cNvPr>
            <p:cNvSpPr/>
            <p:nvPr/>
          </p:nvSpPr>
          <p:spPr>
            <a:xfrm>
              <a:off x="4967000" y="1765338"/>
              <a:ext cx="69150" cy="27450"/>
            </a:xfrm>
            <a:custGeom>
              <a:avLst/>
              <a:gdLst/>
              <a:ahLst/>
              <a:cxnLst/>
              <a:rect l="l" t="t" r="r" b="b"/>
              <a:pathLst>
                <a:path w="2766" h="1098" extrusionOk="0">
                  <a:moveTo>
                    <a:pt x="2284" y="0"/>
                  </a:moveTo>
                  <a:cubicBezTo>
                    <a:pt x="2231" y="0"/>
                    <a:pt x="2177" y="10"/>
                    <a:pt x="2125" y="31"/>
                  </a:cubicBezTo>
                  <a:cubicBezTo>
                    <a:pt x="1593" y="248"/>
                    <a:pt x="788" y="250"/>
                    <a:pt x="437" y="250"/>
                  </a:cubicBezTo>
                  <a:lnTo>
                    <a:pt x="424" y="250"/>
                  </a:lnTo>
                  <a:cubicBezTo>
                    <a:pt x="192" y="250"/>
                    <a:pt x="1" y="441"/>
                    <a:pt x="1" y="673"/>
                  </a:cubicBezTo>
                  <a:cubicBezTo>
                    <a:pt x="1" y="908"/>
                    <a:pt x="192" y="1097"/>
                    <a:pt x="424" y="1097"/>
                  </a:cubicBezTo>
                  <a:lnTo>
                    <a:pt x="439" y="1097"/>
                  </a:lnTo>
                  <a:cubicBezTo>
                    <a:pt x="872" y="1097"/>
                    <a:pt x="1762" y="1096"/>
                    <a:pt x="2447" y="816"/>
                  </a:cubicBezTo>
                  <a:cubicBezTo>
                    <a:pt x="2664" y="728"/>
                    <a:pt x="2765" y="480"/>
                    <a:pt x="2678" y="263"/>
                  </a:cubicBezTo>
                  <a:cubicBezTo>
                    <a:pt x="2610" y="99"/>
                    <a:pt x="2451" y="0"/>
                    <a:pt x="2284" y="0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" name="5">
            <a:hlinkClick r:id="" action="ppaction://media"/>
            <a:extLst>
              <a:ext uri="{FF2B5EF4-FFF2-40B4-BE49-F238E27FC236}">
                <a16:creationId xmlns:a16="http://schemas.microsoft.com/office/drawing/2014/main" id="{D67F73D0-F9AB-4B97-883B-FB82BFB5C3D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9075898" y="162052"/>
            <a:ext cx="609600" cy="609600"/>
          </a:xfrm>
          <a:prstGeom prst="rect">
            <a:avLst/>
          </a:prstGeom>
        </p:spPr>
      </p:pic>
      <p:pic>
        <p:nvPicPr>
          <p:cNvPr id="3" name="1">
            <a:hlinkClick r:id="" action="ppaction://media"/>
            <a:extLst>
              <a:ext uri="{FF2B5EF4-FFF2-40B4-BE49-F238E27FC236}">
                <a16:creationId xmlns:a16="http://schemas.microsoft.com/office/drawing/2014/main" id="{A4DC279B-9B54-476B-9CFC-07A5ED36F108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9075898" y="773765"/>
            <a:ext cx="609600" cy="609600"/>
          </a:xfrm>
          <a:prstGeom prst="rect">
            <a:avLst/>
          </a:prstGeom>
        </p:spPr>
      </p:pic>
      <p:pic>
        <p:nvPicPr>
          <p:cNvPr id="4" name="2">
            <a:hlinkClick r:id="" action="ppaction://media"/>
            <a:extLst>
              <a:ext uri="{FF2B5EF4-FFF2-40B4-BE49-F238E27FC236}">
                <a16:creationId xmlns:a16="http://schemas.microsoft.com/office/drawing/2014/main" id="{73B50F39-F60C-4CC9-ABF5-D4B8E3667521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9144000" y="1834559"/>
            <a:ext cx="609600" cy="609600"/>
          </a:xfrm>
          <a:prstGeom prst="rect">
            <a:avLst/>
          </a:prstGeom>
        </p:spPr>
      </p:pic>
      <p:pic>
        <p:nvPicPr>
          <p:cNvPr id="5" name="3">
            <a:hlinkClick r:id="" action="ppaction://media"/>
            <a:extLst>
              <a:ext uri="{FF2B5EF4-FFF2-40B4-BE49-F238E27FC236}">
                <a16:creationId xmlns:a16="http://schemas.microsoft.com/office/drawing/2014/main" id="{1F49EA1B-89C9-4411-B724-62E674556A18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9161581" y="1383365"/>
            <a:ext cx="609600" cy="609600"/>
          </a:xfrm>
          <a:prstGeom prst="rect">
            <a:avLst/>
          </a:prstGeom>
        </p:spPr>
      </p:pic>
      <p:pic>
        <p:nvPicPr>
          <p:cNvPr id="6" name="4">
            <a:hlinkClick r:id="" action="ppaction://media"/>
            <a:extLst>
              <a:ext uri="{FF2B5EF4-FFF2-40B4-BE49-F238E27FC236}">
                <a16:creationId xmlns:a16="http://schemas.microsoft.com/office/drawing/2014/main" id="{92490923-4500-4DE1-91E3-C787B569C158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9264502" y="2543858"/>
            <a:ext cx="609600" cy="609600"/>
          </a:xfrm>
          <a:prstGeom prst="rect">
            <a:avLst/>
          </a:prstGeom>
        </p:spPr>
      </p:pic>
      <p:pic>
        <p:nvPicPr>
          <p:cNvPr id="8" name="5">
            <a:hlinkClick r:id="" action="ppaction://media"/>
            <a:extLst>
              <a:ext uri="{FF2B5EF4-FFF2-40B4-BE49-F238E27FC236}">
                <a16:creationId xmlns:a16="http://schemas.microsoft.com/office/drawing/2014/main" id="{4BDEE733-C3CF-49C1-93B5-AC358371C181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9172604" y="3223728"/>
            <a:ext cx="609600" cy="609600"/>
          </a:xfrm>
          <a:prstGeom prst="rect">
            <a:avLst/>
          </a:prstGeom>
        </p:spPr>
      </p:pic>
      <p:pic>
        <p:nvPicPr>
          <p:cNvPr id="10" name="6">
            <a:hlinkClick r:id="" action="ppaction://media"/>
            <a:extLst>
              <a:ext uri="{FF2B5EF4-FFF2-40B4-BE49-F238E27FC236}">
                <a16:creationId xmlns:a16="http://schemas.microsoft.com/office/drawing/2014/main" id="{9F412069-2C94-478F-A4E2-3D7E4F5EE3B8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9264502" y="4015878"/>
            <a:ext cx="609600" cy="609600"/>
          </a:xfrm>
          <a:prstGeom prst="rect">
            <a:avLst/>
          </a:prstGeom>
        </p:spPr>
      </p:pic>
      <p:pic>
        <p:nvPicPr>
          <p:cNvPr id="11" name="5.1">
            <a:hlinkClick r:id="" action="ppaction://media"/>
            <a:extLst>
              <a:ext uri="{FF2B5EF4-FFF2-40B4-BE49-F238E27FC236}">
                <a16:creationId xmlns:a16="http://schemas.microsoft.com/office/drawing/2014/main" id="{33BB079D-2E0D-4EC2-B64A-574DBF7B10AE}"/>
              </a:ext>
            </a:extLst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9041684" y="1254313"/>
            <a:ext cx="609600" cy="609600"/>
          </a:xfrm>
          <a:prstGeom prst="rect">
            <a:avLst/>
          </a:prstGeom>
        </p:spPr>
      </p:pic>
      <p:pic>
        <p:nvPicPr>
          <p:cNvPr id="12" name="5.2">
            <a:hlinkClick r:id="" action="ppaction://media"/>
            <a:extLst>
              <a:ext uri="{FF2B5EF4-FFF2-40B4-BE49-F238E27FC236}">
                <a16:creationId xmlns:a16="http://schemas.microsoft.com/office/drawing/2014/main" id="{D74645C2-F958-4A4B-8A83-213C6EB0F15B}"/>
              </a:ext>
            </a:extLst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9146516" y="-123006"/>
            <a:ext cx="609600" cy="609600"/>
          </a:xfrm>
          <a:prstGeom prst="rect">
            <a:avLst/>
          </a:prstGeom>
        </p:spPr>
      </p:pic>
      <p:pic>
        <p:nvPicPr>
          <p:cNvPr id="13" name="5.3">
            <a:hlinkClick r:id="" action="ppaction://media"/>
            <a:extLst>
              <a:ext uri="{FF2B5EF4-FFF2-40B4-BE49-F238E27FC236}">
                <a16:creationId xmlns:a16="http://schemas.microsoft.com/office/drawing/2014/main" id="{72FFE6D2-C558-4292-819F-E0365B6B2037}"/>
              </a:ext>
            </a:extLst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8609795" y="1792713"/>
            <a:ext cx="609600" cy="609600"/>
          </a:xfrm>
          <a:prstGeom prst="rect">
            <a:avLst/>
          </a:prstGeom>
        </p:spPr>
      </p:pic>
      <p:pic>
        <p:nvPicPr>
          <p:cNvPr id="14" name="5.4">
            <a:hlinkClick r:id="" action="ppaction://media"/>
            <a:extLst>
              <a:ext uri="{FF2B5EF4-FFF2-40B4-BE49-F238E27FC236}">
                <a16:creationId xmlns:a16="http://schemas.microsoft.com/office/drawing/2014/main" id="{D48B3C1A-3BAC-4B53-BA5A-A825740C81E3}"/>
              </a:ext>
            </a:extLst>
          </p:cNvPr>
          <p:cNvPicPr>
            <a:picLocks noChangeAspect="1"/>
          </p:cNvPicPr>
          <p:nvPr>
            <a:audioFile r:link="rId24"/>
            <p:extLst>
              <p:ext uri="{DAA4B4D4-6D71-4841-9C94-3DE7FCFB9230}">
                <p14:media xmlns:p14="http://schemas.microsoft.com/office/powerpoint/2010/main" r:embed="rId23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8529441" y="2459536"/>
            <a:ext cx="609600" cy="609600"/>
          </a:xfrm>
          <a:prstGeom prst="rect">
            <a:avLst/>
          </a:prstGeom>
        </p:spPr>
      </p:pic>
      <p:pic>
        <p:nvPicPr>
          <p:cNvPr id="15" name="5.5">
            <a:hlinkClick r:id="" action="ppaction://media"/>
            <a:extLst>
              <a:ext uri="{FF2B5EF4-FFF2-40B4-BE49-F238E27FC236}">
                <a16:creationId xmlns:a16="http://schemas.microsoft.com/office/drawing/2014/main" id="{9E21753E-347F-43BA-88D2-7E6BCAF3521D}"/>
              </a:ext>
            </a:extLst>
          </p:cNvPr>
          <p:cNvPicPr>
            <a:picLocks noChangeAspect="1"/>
          </p:cNvPicPr>
          <p:nvPr>
            <a:audioFile r:link="rId26"/>
            <p:extLst>
              <p:ext uri="{DAA4B4D4-6D71-4841-9C94-3DE7FCFB9230}">
                <p14:media xmlns:p14="http://schemas.microsoft.com/office/powerpoint/2010/main" r:embed="rId25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8864016" y="355886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336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6000"/>
    </mc:Choice>
    <mc:Fallback xmlns="">
      <p:transition spd="slow" advClick="0" advTm="5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176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176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44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625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625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4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73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73"/>
                            </p:stCondLst>
                            <p:childTnLst>
                              <p:par>
                                <p:cTn id="3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21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24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240"/>
                            </p:stCondLst>
                            <p:childTnLst>
                              <p:par>
                                <p:cTn id="4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208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322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6322"/>
                            </p:stCondLst>
                            <p:childTnLst>
                              <p:par>
                                <p:cTn id="5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167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7994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994"/>
                            </p:stCondLst>
                            <p:childTnLst>
                              <p:par>
                                <p:cTn id="5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159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584"/>
                            </p:stCondLst>
                            <p:childTnLst>
                              <p:par>
                                <p:cTn id="6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315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3743"/>
                            </p:stCondLst>
                            <p:childTnLst>
                              <p:par>
                                <p:cTn id="7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253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6281"/>
                            </p:stCondLst>
                            <p:childTnLst>
                              <p:par>
                                <p:cTn id="7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8281"/>
                            </p:stCondLst>
                            <p:childTnLst>
                              <p:par>
                                <p:cTn id="9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30281"/>
                            </p:stCondLst>
                            <p:childTnLst>
                              <p:par>
                                <p:cTn id="1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9" dur="330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3581"/>
                            </p:stCondLst>
                            <p:childTnLst>
                              <p:par>
                                <p:cTn id="1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34581"/>
                            </p:stCondLst>
                            <p:childTnLst>
                              <p:par>
                                <p:cTn id="13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3" dur="10194" fill="hold"/>
                                        <p:tgtEl>
                                          <p:spTgt spid="2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44775"/>
                            </p:stCondLst>
                            <p:childTnLst>
                              <p:par>
                                <p:cTn id="13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44775"/>
                            </p:stCondLst>
                            <p:childTnLst>
                              <p:par>
                                <p:cTn id="13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9" dur="3263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48038"/>
                            </p:stCondLst>
                            <p:childTnLst>
                              <p:par>
                                <p:cTn id="14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5" dur="2000" fill="hold"/>
                                        <p:tgtEl>
                                          <p:spTgt spid="2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38"/>
                            </p:stCondLst>
                            <p:childTnLst>
                              <p:par>
                                <p:cTn id="14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8" dur="424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49" fill="hold" display="0">
                  <p:stCondLst>
                    <p:cond delay="indefinite"/>
                  </p:stCondLst>
                </p:cTn>
                <p:tgtEl>
                  <p:spTgt spid="235"/>
                </p:tgtEl>
              </p:cMediaNode>
            </p:video>
            <p:audio>
              <p:cMediaNode vol="80000" showWhenStopped="0">
                <p:cTn id="1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1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1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1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showWhenStopped="0">
                <p:cTn id="1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1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 showWhenStopped="0">
                <p:cTn id="1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1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showWhenStopped="0">
                <p:cTn id="1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 showWhenStopped="0">
                <p:cTn id="1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 showWhenStopped="0">
                <p:cTn id="1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1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Plant Sticker by Colvin for iOS &amp;amp; Android | GIPHY | Art drawings for kids,  Farm cartoon, Cute gif">
            <a:extLst>
              <a:ext uri="{FF2B5EF4-FFF2-40B4-BE49-F238E27FC236}">
                <a16:creationId xmlns:a16="http://schemas.microsoft.com/office/drawing/2014/main" id="{C14CA5DC-FD04-42E5-B0C6-A64B63B874E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522" y="981075"/>
            <a:ext cx="742516" cy="1083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4" descr="Plant Sticker by Colvin for iOS &amp;amp; Android | GIPHY | Art drawings for kids,  Farm cartoon, Cute gif">
            <a:extLst>
              <a:ext uri="{FF2B5EF4-FFF2-40B4-BE49-F238E27FC236}">
                <a16:creationId xmlns:a16="http://schemas.microsoft.com/office/drawing/2014/main" id="{8D5B7968-122D-4CED-99F7-733981E488B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2309" y="981075"/>
            <a:ext cx="742516" cy="1083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4" descr="Plant Sticker by Colvin for iOS &amp;amp; Android | GIPHY | Art drawings for kids,  Farm cartoon, Cute gif">
            <a:extLst>
              <a:ext uri="{FF2B5EF4-FFF2-40B4-BE49-F238E27FC236}">
                <a16:creationId xmlns:a16="http://schemas.microsoft.com/office/drawing/2014/main" id="{20D78646-3603-424F-BBD9-925A09934B9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7919" y="981075"/>
            <a:ext cx="742516" cy="1083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4" descr="Plant Sticker by Colvin for iOS &amp;amp; Android | GIPHY | Art drawings for kids,  Farm cartoon, Cute gif">
            <a:extLst>
              <a:ext uri="{FF2B5EF4-FFF2-40B4-BE49-F238E27FC236}">
                <a16:creationId xmlns:a16="http://schemas.microsoft.com/office/drawing/2014/main" id="{EEB1F305-BD1E-431D-B901-C559883AD08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8901" y="981075"/>
            <a:ext cx="742516" cy="1083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4" descr="Plant Sticker by Colvin for iOS &amp;amp; Android | GIPHY | Art drawings for kids,  Farm cartoon, Cute gif">
            <a:extLst>
              <a:ext uri="{FF2B5EF4-FFF2-40B4-BE49-F238E27FC236}">
                <a16:creationId xmlns:a16="http://schemas.microsoft.com/office/drawing/2014/main" id="{7645324B-2CDB-49B7-8175-228D757411C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609" y="981075"/>
            <a:ext cx="742516" cy="1083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4" descr="Plant Sticker by Colvin for iOS &amp;amp; Android | GIPHY | Art drawings for kids,  Farm cartoon, Cute gif">
            <a:extLst>
              <a:ext uri="{FF2B5EF4-FFF2-40B4-BE49-F238E27FC236}">
                <a16:creationId xmlns:a16="http://schemas.microsoft.com/office/drawing/2014/main" id="{3362A38B-FD29-40AA-B56D-F52E1F2A960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2355" y="981075"/>
            <a:ext cx="742516" cy="1083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4" descr="Plant Sticker by Colvin for iOS &amp;amp; Android | GIPHY | Art drawings for kids,  Farm cartoon, Cute gif">
            <a:extLst>
              <a:ext uri="{FF2B5EF4-FFF2-40B4-BE49-F238E27FC236}">
                <a16:creationId xmlns:a16="http://schemas.microsoft.com/office/drawing/2014/main" id="{267CA345-D33C-4B67-9146-99A488DFB78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5145" y="981075"/>
            <a:ext cx="742516" cy="1083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4" descr="Plant Sticker by Colvin for iOS &amp;amp; Android | GIPHY | Art drawings for kids,  Farm cartoon, Cute gif">
            <a:extLst>
              <a:ext uri="{FF2B5EF4-FFF2-40B4-BE49-F238E27FC236}">
                <a16:creationId xmlns:a16="http://schemas.microsoft.com/office/drawing/2014/main" id="{8B084F41-0A40-4E44-90BE-5C92A5C9472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7981" y="981075"/>
            <a:ext cx="742516" cy="1083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8" name="Google Shape;618;p34">
            <a:extLst>
              <a:ext uri="{FF2B5EF4-FFF2-40B4-BE49-F238E27FC236}">
                <a16:creationId xmlns:a16="http://schemas.microsoft.com/office/drawing/2014/main" id="{85E656D3-FD3C-47FD-9057-5A572A799105}"/>
              </a:ext>
            </a:extLst>
          </p:cNvPr>
          <p:cNvGrpSpPr/>
          <p:nvPr/>
        </p:nvGrpSpPr>
        <p:grpSpPr>
          <a:xfrm rot="551385">
            <a:off x="1577504" y="2860117"/>
            <a:ext cx="1031047" cy="1335345"/>
            <a:chOff x="5781498" y="902082"/>
            <a:chExt cx="960249" cy="1247169"/>
          </a:xfrm>
        </p:grpSpPr>
        <p:sp>
          <p:nvSpPr>
            <p:cNvPr id="79" name="Google Shape;619;p34">
              <a:extLst>
                <a:ext uri="{FF2B5EF4-FFF2-40B4-BE49-F238E27FC236}">
                  <a16:creationId xmlns:a16="http://schemas.microsoft.com/office/drawing/2014/main" id="{6485194C-8B1D-4BF9-AD32-1263ED73181E}"/>
                </a:ext>
              </a:extLst>
            </p:cNvPr>
            <p:cNvSpPr/>
            <p:nvPr/>
          </p:nvSpPr>
          <p:spPr>
            <a:xfrm rot="-538728">
              <a:off x="5865050" y="961161"/>
              <a:ext cx="793144" cy="1133137"/>
            </a:xfrm>
            <a:custGeom>
              <a:avLst/>
              <a:gdLst/>
              <a:ahLst/>
              <a:cxnLst/>
              <a:rect l="l" t="t" r="r" b="b"/>
              <a:pathLst>
                <a:path w="43779" h="62537" extrusionOk="0">
                  <a:moveTo>
                    <a:pt x="21984" y="30321"/>
                  </a:moveTo>
                  <a:cubicBezTo>
                    <a:pt x="27844" y="30321"/>
                    <a:pt x="32593" y="35070"/>
                    <a:pt x="32593" y="40929"/>
                  </a:cubicBezTo>
                  <a:cubicBezTo>
                    <a:pt x="32593" y="46788"/>
                    <a:pt x="27844" y="51538"/>
                    <a:pt x="21984" y="51538"/>
                  </a:cubicBezTo>
                  <a:cubicBezTo>
                    <a:pt x="16125" y="51538"/>
                    <a:pt x="11376" y="46788"/>
                    <a:pt x="11376" y="40929"/>
                  </a:cubicBezTo>
                  <a:cubicBezTo>
                    <a:pt x="11376" y="35070"/>
                    <a:pt x="16125" y="30321"/>
                    <a:pt x="21984" y="30321"/>
                  </a:cubicBezTo>
                  <a:close/>
                  <a:moveTo>
                    <a:pt x="20268" y="0"/>
                  </a:moveTo>
                  <a:cubicBezTo>
                    <a:pt x="14754" y="0"/>
                    <a:pt x="4136" y="1630"/>
                    <a:pt x="4365" y="14217"/>
                  </a:cubicBezTo>
                  <a:cubicBezTo>
                    <a:pt x="4365" y="14217"/>
                    <a:pt x="3418" y="19900"/>
                    <a:pt x="8066" y="25048"/>
                  </a:cubicBezTo>
                  <a:cubicBezTo>
                    <a:pt x="8066" y="25048"/>
                    <a:pt x="1" y="31200"/>
                    <a:pt x="1807" y="44164"/>
                  </a:cubicBezTo>
                  <a:cubicBezTo>
                    <a:pt x="3515" y="56430"/>
                    <a:pt x="13563" y="62537"/>
                    <a:pt x="23868" y="62537"/>
                  </a:cubicBezTo>
                  <a:cubicBezTo>
                    <a:pt x="24124" y="62537"/>
                    <a:pt x="24380" y="62533"/>
                    <a:pt x="24636" y="62525"/>
                  </a:cubicBezTo>
                  <a:cubicBezTo>
                    <a:pt x="37517" y="62146"/>
                    <a:pt x="43779" y="50966"/>
                    <a:pt x="43581" y="39035"/>
                  </a:cubicBezTo>
                  <a:cubicBezTo>
                    <a:pt x="43391" y="27669"/>
                    <a:pt x="36170" y="24429"/>
                    <a:pt x="36170" y="24429"/>
                  </a:cubicBezTo>
                  <a:cubicBezTo>
                    <a:pt x="36170" y="24429"/>
                    <a:pt x="41728" y="20414"/>
                    <a:pt x="39257" y="10533"/>
                  </a:cubicBezTo>
                  <a:cubicBezTo>
                    <a:pt x="36786" y="650"/>
                    <a:pt x="23498" y="199"/>
                    <a:pt x="23498" y="199"/>
                  </a:cubicBezTo>
                  <a:cubicBezTo>
                    <a:pt x="23498" y="199"/>
                    <a:pt x="22195" y="0"/>
                    <a:pt x="202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620;p34">
              <a:extLst>
                <a:ext uri="{FF2B5EF4-FFF2-40B4-BE49-F238E27FC236}">
                  <a16:creationId xmlns:a16="http://schemas.microsoft.com/office/drawing/2014/main" id="{82867445-2002-479A-8783-94E837F9E626}"/>
                </a:ext>
              </a:extLst>
            </p:cNvPr>
            <p:cNvSpPr/>
            <p:nvPr/>
          </p:nvSpPr>
          <p:spPr>
            <a:xfrm rot="-538728">
              <a:off x="6003027" y="1134510"/>
              <a:ext cx="417307" cy="298681"/>
            </a:xfrm>
            <a:custGeom>
              <a:avLst/>
              <a:gdLst/>
              <a:ahLst/>
              <a:cxnLst/>
              <a:rect l="l" t="t" r="r" b="b"/>
              <a:pathLst>
                <a:path w="23034" h="16484" extrusionOk="0">
                  <a:moveTo>
                    <a:pt x="7705" y="0"/>
                  </a:moveTo>
                  <a:cubicBezTo>
                    <a:pt x="6489" y="0"/>
                    <a:pt x="5166" y="575"/>
                    <a:pt x="3900" y="2263"/>
                  </a:cubicBezTo>
                  <a:cubicBezTo>
                    <a:pt x="0" y="7462"/>
                    <a:pt x="5383" y="16483"/>
                    <a:pt x="12555" y="16483"/>
                  </a:cubicBezTo>
                  <a:cubicBezTo>
                    <a:pt x="12700" y="16483"/>
                    <a:pt x="12846" y="16480"/>
                    <a:pt x="12993" y="16472"/>
                  </a:cubicBezTo>
                  <a:cubicBezTo>
                    <a:pt x="20381" y="16094"/>
                    <a:pt x="23034" y="10032"/>
                    <a:pt x="23034" y="6999"/>
                  </a:cubicBezTo>
                  <a:cubicBezTo>
                    <a:pt x="23034" y="4812"/>
                    <a:pt x="20863" y="158"/>
                    <a:pt x="17233" y="158"/>
                  </a:cubicBezTo>
                  <a:cubicBezTo>
                    <a:pt x="15833" y="158"/>
                    <a:pt x="14217" y="850"/>
                    <a:pt x="12424" y="2642"/>
                  </a:cubicBezTo>
                  <a:cubicBezTo>
                    <a:pt x="12424" y="2642"/>
                    <a:pt x="10310" y="0"/>
                    <a:pt x="77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621;p34">
              <a:extLst>
                <a:ext uri="{FF2B5EF4-FFF2-40B4-BE49-F238E27FC236}">
                  <a16:creationId xmlns:a16="http://schemas.microsoft.com/office/drawing/2014/main" id="{03282F3E-BC78-4931-9BB8-48AF393D96A6}"/>
                </a:ext>
              </a:extLst>
            </p:cNvPr>
            <p:cNvSpPr/>
            <p:nvPr/>
          </p:nvSpPr>
          <p:spPr>
            <a:xfrm rot="-538728">
              <a:off x="6504044" y="1579731"/>
              <a:ext cx="147201" cy="154016"/>
            </a:xfrm>
            <a:custGeom>
              <a:avLst/>
              <a:gdLst/>
              <a:ahLst/>
              <a:cxnLst/>
              <a:rect l="l" t="t" r="r" b="b"/>
              <a:pathLst>
                <a:path w="8125" h="8500" extrusionOk="0">
                  <a:moveTo>
                    <a:pt x="1684" y="7853"/>
                  </a:moveTo>
                  <a:lnTo>
                    <a:pt x="1684" y="7853"/>
                  </a:lnTo>
                  <a:cubicBezTo>
                    <a:pt x="1684" y="7854"/>
                    <a:pt x="1684" y="7854"/>
                    <a:pt x="1684" y="7854"/>
                  </a:cubicBezTo>
                  <a:cubicBezTo>
                    <a:pt x="1684" y="7854"/>
                    <a:pt x="1684" y="7854"/>
                    <a:pt x="1684" y="7853"/>
                  </a:cubicBezTo>
                  <a:close/>
                  <a:moveTo>
                    <a:pt x="7281" y="1"/>
                  </a:moveTo>
                  <a:cubicBezTo>
                    <a:pt x="7279" y="1"/>
                    <a:pt x="7277" y="1"/>
                    <a:pt x="7275" y="2"/>
                  </a:cubicBezTo>
                  <a:cubicBezTo>
                    <a:pt x="7234" y="26"/>
                    <a:pt x="7347" y="248"/>
                    <a:pt x="7465" y="678"/>
                  </a:cubicBezTo>
                  <a:cubicBezTo>
                    <a:pt x="7581" y="1105"/>
                    <a:pt x="7685" y="1751"/>
                    <a:pt x="7662" y="2568"/>
                  </a:cubicBezTo>
                  <a:cubicBezTo>
                    <a:pt x="7650" y="2974"/>
                    <a:pt x="7609" y="3424"/>
                    <a:pt x="7515" y="3898"/>
                  </a:cubicBezTo>
                  <a:cubicBezTo>
                    <a:pt x="7418" y="4368"/>
                    <a:pt x="7280" y="4875"/>
                    <a:pt x="7030" y="5335"/>
                  </a:cubicBezTo>
                  <a:cubicBezTo>
                    <a:pt x="6908" y="5557"/>
                    <a:pt x="6740" y="5773"/>
                    <a:pt x="6585" y="5837"/>
                  </a:cubicBezTo>
                  <a:cubicBezTo>
                    <a:pt x="6546" y="5853"/>
                    <a:pt x="6512" y="5861"/>
                    <a:pt x="6479" y="5861"/>
                  </a:cubicBezTo>
                  <a:cubicBezTo>
                    <a:pt x="6449" y="5861"/>
                    <a:pt x="6418" y="5855"/>
                    <a:pt x="6383" y="5841"/>
                  </a:cubicBezTo>
                  <a:cubicBezTo>
                    <a:pt x="6310" y="5812"/>
                    <a:pt x="6222" y="5745"/>
                    <a:pt x="6140" y="5654"/>
                  </a:cubicBezTo>
                  <a:cubicBezTo>
                    <a:pt x="5811" y="5266"/>
                    <a:pt x="5615" y="4630"/>
                    <a:pt x="5592" y="4020"/>
                  </a:cubicBezTo>
                  <a:cubicBezTo>
                    <a:pt x="5586" y="3828"/>
                    <a:pt x="5427" y="3673"/>
                    <a:pt x="5233" y="3673"/>
                  </a:cubicBezTo>
                  <a:cubicBezTo>
                    <a:pt x="5233" y="3673"/>
                    <a:pt x="5232" y="3673"/>
                    <a:pt x="5231" y="3673"/>
                  </a:cubicBezTo>
                  <a:cubicBezTo>
                    <a:pt x="5031" y="3673"/>
                    <a:pt x="4871" y="3836"/>
                    <a:pt x="4871" y="4035"/>
                  </a:cubicBezTo>
                  <a:cubicBezTo>
                    <a:pt x="4871" y="4040"/>
                    <a:pt x="4871" y="4045"/>
                    <a:pt x="4871" y="4050"/>
                  </a:cubicBezTo>
                  <a:lnTo>
                    <a:pt x="4871" y="4050"/>
                  </a:lnTo>
                  <a:lnTo>
                    <a:pt x="4869" y="4050"/>
                  </a:lnTo>
                  <a:cubicBezTo>
                    <a:pt x="4869" y="4062"/>
                    <a:pt x="4870" y="4074"/>
                    <a:pt x="4871" y="4086"/>
                  </a:cubicBezTo>
                  <a:lnTo>
                    <a:pt x="4871" y="4086"/>
                  </a:lnTo>
                  <a:cubicBezTo>
                    <a:pt x="4872" y="4459"/>
                    <a:pt x="4889" y="4810"/>
                    <a:pt x="4885" y="5171"/>
                  </a:cubicBezTo>
                  <a:cubicBezTo>
                    <a:pt x="4882" y="5548"/>
                    <a:pt x="4864" y="5927"/>
                    <a:pt x="4804" y="6290"/>
                  </a:cubicBezTo>
                  <a:cubicBezTo>
                    <a:pt x="4744" y="6646"/>
                    <a:pt x="4637" y="7016"/>
                    <a:pt x="4450" y="7200"/>
                  </a:cubicBezTo>
                  <a:cubicBezTo>
                    <a:pt x="4425" y="7220"/>
                    <a:pt x="4403" y="7241"/>
                    <a:pt x="4382" y="7262"/>
                  </a:cubicBezTo>
                  <a:cubicBezTo>
                    <a:pt x="4359" y="7286"/>
                    <a:pt x="4330" y="7287"/>
                    <a:pt x="4306" y="7303"/>
                  </a:cubicBezTo>
                  <a:cubicBezTo>
                    <a:pt x="4264" y="7340"/>
                    <a:pt x="4195" y="7332"/>
                    <a:pt x="4138" y="7351"/>
                  </a:cubicBezTo>
                  <a:cubicBezTo>
                    <a:pt x="4129" y="7352"/>
                    <a:pt x="4120" y="7352"/>
                    <a:pt x="4111" y="7352"/>
                  </a:cubicBezTo>
                  <a:cubicBezTo>
                    <a:pt x="4009" y="7352"/>
                    <a:pt x="3932" y="7329"/>
                    <a:pt x="3846" y="7261"/>
                  </a:cubicBezTo>
                  <a:cubicBezTo>
                    <a:pt x="3734" y="7165"/>
                    <a:pt x="3634" y="6978"/>
                    <a:pt x="3560" y="6782"/>
                  </a:cubicBezTo>
                  <a:cubicBezTo>
                    <a:pt x="3482" y="6584"/>
                    <a:pt x="3434" y="6360"/>
                    <a:pt x="3394" y="6137"/>
                  </a:cubicBezTo>
                  <a:cubicBezTo>
                    <a:pt x="3322" y="5692"/>
                    <a:pt x="3295" y="5211"/>
                    <a:pt x="3326" y="4795"/>
                  </a:cubicBezTo>
                  <a:lnTo>
                    <a:pt x="3326" y="4795"/>
                  </a:lnTo>
                  <a:cubicBezTo>
                    <a:pt x="3326" y="4795"/>
                    <a:pt x="3326" y="4795"/>
                    <a:pt x="3326" y="4795"/>
                  </a:cubicBezTo>
                  <a:lnTo>
                    <a:pt x="3327" y="4786"/>
                  </a:lnTo>
                  <a:cubicBezTo>
                    <a:pt x="3342" y="4585"/>
                    <a:pt x="3195" y="4408"/>
                    <a:pt x="2994" y="4386"/>
                  </a:cubicBezTo>
                  <a:cubicBezTo>
                    <a:pt x="2980" y="4384"/>
                    <a:pt x="2965" y="4384"/>
                    <a:pt x="2951" y="4384"/>
                  </a:cubicBezTo>
                  <a:cubicBezTo>
                    <a:pt x="2763" y="4384"/>
                    <a:pt x="2601" y="4526"/>
                    <a:pt x="2581" y="4718"/>
                  </a:cubicBezTo>
                  <a:cubicBezTo>
                    <a:pt x="2581" y="4718"/>
                    <a:pt x="2581" y="4718"/>
                    <a:pt x="2581" y="4718"/>
                  </a:cubicBezTo>
                  <a:lnTo>
                    <a:pt x="2581" y="4718"/>
                  </a:lnTo>
                  <a:lnTo>
                    <a:pt x="2580" y="4718"/>
                  </a:lnTo>
                  <a:lnTo>
                    <a:pt x="2580" y="4718"/>
                  </a:lnTo>
                  <a:cubicBezTo>
                    <a:pt x="2579" y="4729"/>
                    <a:pt x="2578" y="4741"/>
                    <a:pt x="2577" y="4753"/>
                  </a:cubicBezTo>
                  <a:lnTo>
                    <a:pt x="2577" y="4753"/>
                  </a:lnTo>
                  <a:cubicBezTo>
                    <a:pt x="2492" y="5510"/>
                    <a:pt x="2346" y="6267"/>
                    <a:pt x="2139" y="6936"/>
                  </a:cubicBezTo>
                  <a:cubicBezTo>
                    <a:pt x="2032" y="7265"/>
                    <a:pt x="1891" y="7615"/>
                    <a:pt x="1735" y="7780"/>
                  </a:cubicBezTo>
                  <a:cubicBezTo>
                    <a:pt x="1712" y="7804"/>
                    <a:pt x="1687" y="7815"/>
                    <a:pt x="1681" y="7825"/>
                  </a:cubicBezTo>
                  <a:lnTo>
                    <a:pt x="1681" y="7825"/>
                  </a:lnTo>
                  <a:cubicBezTo>
                    <a:pt x="1678" y="7824"/>
                    <a:pt x="1674" y="7822"/>
                    <a:pt x="1668" y="7817"/>
                  </a:cubicBezTo>
                  <a:cubicBezTo>
                    <a:pt x="1611" y="7786"/>
                    <a:pt x="1512" y="7673"/>
                    <a:pt x="1436" y="7550"/>
                  </a:cubicBezTo>
                  <a:cubicBezTo>
                    <a:pt x="1280" y="7300"/>
                    <a:pt x="1155" y="6996"/>
                    <a:pt x="1051" y="6709"/>
                  </a:cubicBezTo>
                  <a:cubicBezTo>
                    <a:pt x="942" y="6422"/>
                    <a:pt x="865" y="6132"/>
                    <a:pt x="793" y="5849"/>
                  </a:cubicBezTo>
                  <a:cubicBezTo>
                    <a:pt x="659" y="5282"/>
                    <a:pt x="581" y="4740"/>
                    <a:pt x="527" y="4245"/>
                  </a:cubicBezTo>
                  <a:cubicBezTo>
                    <a:pt x="421" y="3253"/>
                    <a:pt x="394" y="2443"/>
                    <a:pt x="351" y="1888"/>
                  </a:cubicBezTo>
                  <a:cubicBezTo>
                    <a:pt x="311" y="1332"/>
                    <a:pt x="268" y="1028"/>
                    <a:pt x="222" y="1028"/>
                  </a:cubicBezTo>
                  <a:cubicBezTo>
                    <a:pt x="176" y="1028"/>
                    <a:pt x="131" y="1331"/>
                    <a:pt x="88" y="1888"/>
                  </a:cubicBezTo>
                  <a:cubicBezTo>
                    <a:pt x="49" y="2444"/>
                    <a:pt x="0" y="3257"/>
                    <a:pt x="42" y="4282"/>
                  </a:cubicBezTo>
                  <a:cubicBezTo>
                    <a:pt x="66" y="4795"/>
                    <a:pt x="114" y="5362"/>
                    <a:pt x="228" y="5971"/>
                  </a:cubicBezTo>
                  <a:cubicBezTo>
                    <a:pt x="290" y="6274"/>
                    <a:pt x="360" y="6590"/>
                    <a:pt x="466" y="6910"/>
                  </a:cubicBezTo>
                  <a:cubicBezTo>
                    <a:pt x="570" y="7230"/>
                    <a:pt x="683" y="7551"/>
                    <a:pt x="877" y="7888"/>
                  </a:cubicBezTo>
                  <a:cubicBezTo>
                    <a:pt x="979" y="8052"/>
                    <a:pt x="1087" y="8232"/>
                    <a:pt x="1325" y="8392"/>
                  </a:cubicBezTo>
                  <a:cubicBezTo>
                    <a:pt x="1411" y="8453"/>
                    <a:pt x="1551" y="8500"/>
                    <a:pt x="1692" y="8500"/>
                  </a:cubicBezTo>
                  <a:cubicBezTo>
                    <a:pt x="1734" y="8500"/>
                    <a:pt x="1775" y="8496"/>
                    <a:pt x="1815" y="8487"/>
                  </a:cubicBezTo>
                  <a:cubicBezTo>
                    <a:pt x="2006" y="8453"/>
                    <a:pt x="2116" y="8353"/>
                    <a:pt x="2217" y="8266"/>
                  </a:cubicBezTo>
                  <a:cubicBezTo>
                    <a:pt x="2398" y="8085"/>
                    <a:pt x="2497" y="7900"/>
                    <a:pt x="2587" y="7717"/>
                  </a:cubicBezTo>
                  <a:cubicBezTo>
                    <a:pt x="2675" y="7533"/>
                    <a:pt x="2748" y="7347"/>
                    <a:pt x="2813" y="7160"/>
                  </a:cubicBezTo>
                  <a:cubicBezTo>
                    <a:pt x="2824" y="7125"/>
                    <a:pt x="2836" y="7090"/>
                    <a:pt x="2847" y="7056"/>
                  </a:cubicBezTo>
                  <a:lnTo>
                    <a:pt x="2847" y="7056"/>
                  </a:lnTo>
                  <a:cubicBezTo>
                    <a:pt x="2950" y="7318"/>
                    <a:pt x="3074" y="7595"/>
                    <a:pt x="3340" y="7836"/>
                  </a:cubicBezTo>
                  <a:cubicBezTo>
                    <a:pt x="3542" y="8017"/>
                    <a:pt x="3832" y="8119"/>
                    <a:pt x="4105" y="8119"/>
                  </a:cubicBezTo>
                  <a:cubicBezTo>
                    <a:pt x="4143" y="8119"/>
                    <a:pt x="4180" y="8117"/>
                    <a:pt x="4216" y="8113"/>
                  </a:cubicBezTo>
                  <a:cubicBezTo>
                    <a:pt x="4504" y="8081"/>
                    <a:pt x="4804" y="7943"/>
                    <a:pt x="4998" y="7730"/>
                  </a:cubicBezTo>
                  <a:cubicBezTo>
                    <a:pt x="5098" y="7629"/>
                    <a:pt x="5169" y="7515"/>
                    <a:pt x="5237" y="7404"/>
                  </a:cubicBezTo>
                  <a:cubicBezTo>
                    <a:pt x="5288" y="7293"/>
                    <a:pt x="5357" y="7179"/>
                    <a:pt x="5387" y="7068"/>
                  </a:cubicBezTo>
                  <a:cubicBezTo>
                    <a:pt x="5466" y="6844"/>
                    <a:pt x="5514" y="6624"/>
                    <a:pt x="5547" y="6410"/>
                  </a:cubicBezTo>
                  <a:cubicBezTo>
                    <a:pt x="5565" y="6289"/>
                    <a:pt x="5579" y="6169"/>
                    <a:pt x="5590" y="6051"/>
                  </a:cubicBezTo>
                  <a:lnTo>
                    <a:pt x="5590" y="6051"/>
                  </a:lnTo>
                  <a:cubicBezTo>
                    <a:pt x="5607" y="6070"/>
                    <a:pt x="5624" y="6089"/>
                    <a:pt x="5642" y="6108"/>
                  </a:cubicBezTo>
                  <a:cubicBezTo>
                    <a:pt x="5775" y="6248"/>
                    <a:pt x="5941" y="6383"/>
                    <a:pt x="6162" y="6460"/>
                  </a:cubicBezTo>
                  <a:cubicBezTo>
                    <a:pt x="6252" y="6495"/>
                    <a:pt x="6352" y="6511"/>
                    <a:pt x="6453" y="6511"/>
                  </a:cubicBezTo>
                  <a:cubicBezTo>
                    <a:pt x="6596" y="6511"/>
                    <a:pt x="6739" y="6478"/>
                    <a:pt x="6855" y="6418"/>
                  </a:cubicBezTo>
                  <a:cubicBezTo>
                    <a:pt x="7253" y="6207"/>
                    <a:pt x="7418" y="5893"/>
                    <a:pt x="7568" y="5618"/>
                  </a:cubicBezTo>
                  <a:cubicBezTo>
                    <a:pt x="7843" y="5054"/>
                    <a:pt x="7961" y="4497"/>
                    <a:pt x="8039" y="3984"/>
                  </a:cubicBezTo>
                  <a:cubicBezTo>
                    <a:pt x="8110" y="3470"/>
                    <a:pt x="8124" y="2993"/>
                    <a:pt x="8103" y="2562"/>
                  </a:cubicBezTo>
                  <a:cubicBezTo>
                    <a:pt x="8063" y="1698"/>
                    <a:pt x="7881" y="1025"/>
                    <a:pt x="7685" y="596"/>
                  </a:cubicBezTo>
                  <a:cubicBezTo>
                    <a:pt x="7500" y="188"/>
                    <a:pt x="7322" y="1"/>
                    <a:pt x="7281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622;p34">
              <a:extLst>
                <a:ext uri="{FF2B5EF4-FFF2-40B4-BE49-F238E27FC236}">
                  <a16:creationId xmlns:a16="http://schemas.microsoft.com/office/drawing/2014/main" id="{9A823398-B5A4-4D4E-AA23-32C1A22EA608}"/>
                </a:ext>
              </a:extLst>
            </p:cNvPr>
            <p:cNvSpPr/>
            <p:nvPr/>
          </p:nvSpPr>
          <p:spPr>
            <a:xfrm rot="-538728">
              <a:off x="5936642" y="1595268"/>
              <a:ext cx="139718" cy="225787"/>
            </a:xfrm>
            <a:custGeom>
              <a:avLst/>
              <a:gdLst/>
              <a:ahLst/>
              <a:cxnLst/>
              <a:rect l="l" t="t" r="r" b="b"/>
              <a:pathLst>
                <a:path w="7712" h="12461" extrusionOk="0">
                  <a:moveTo>
                    <a:pt x="2218" y="1"/>
                  </a:moveTo>
                  <a:cubicBezTo>
                    <a:pt x="2170" y="1"/>
                    <a:pt x="1936" y="220"/>
                    <a:pt x="1643" y="693"/>
                  </a:cubicBezTo>
                  <a:cubicBezTo>
                    <a:pt x="1338" y="1191"/>
                    <a:pt x="970" y="1965"/>
                    <a:pt x="661" y="2983"/>
                  </a:cubicBezTo>
                  <a:cubicBezTo>
                    <a:pt x="353" y="4002"/>
                    <a:pt x="77" y="5262"/>
                    <a:pt x="23" y="6723"/>
                  </a:cubicBezTo>
                  <a:cubicBezTo>
                    <a:pt x="0" y="7451"/>
                    <a:pt x="32" y="8233"/>
                    <a:pt x="217" y="9045"/>
                  </a:cubicBezTo>
                  <a:cubicBezTo>
                    <a:pt x="310" y="9451"/>
                    <a:pt x="440" y="9863"/>
                    <a:pt x="652" y="10262"/>
                  </a:cubicBezTo>
                  <a:cubicBezTo>
                    <a:pt x="861" y="10660"/>
                    <a:pt x="1151" y="11047"/>
                    <a:pt x="1548" y="11344"/>
                  </a:cubicBezTo>
                  <a:cubicBezTo>
                    <a:pt x="1612" y="11392"/>
                    <a:pt x="1690" y="11417"/>
                    <a:pt x="1768" y="11417"/>
                  </a:cubicBezTo>
                  <a:cubicBezTo>
                    <a:pt x="1849" y="11417"/>
                    <a:pt x="1929" y="11391"/>
                    <a:pt x="1996" y="11338"/>
                  </a:cubicBezTo>
                  <a:cubicBezTo>
                    <a:pt x="2282" y="11107"/>
                    <a:pt x="2516" y="10842"/>
                    <a:pt x="2717" y="10554"/>
                  </a:cubicBezTo>
                  <a:lnTo>
                    <a:pt x="2717" y="10554"/>
                  </a:lnTo>
                  <a:cubicBezTo>
                    <a:pt x="2718" y="10568"/>
                    <a:pt x="2719" y="10582"/>
                    <a:pt x="2720" y="10597"/>
                  </a:cubicBezTo>
                  <a:cubicBezTo>
                    <a:pt x="2750" y="10945"/>
                    <a:pt x="2803" y="11303"/>
                    <a:pt x="2973" y="11664"/>
                  </a:cubicBezTo>
                  <a:cubicBezTo>
                    <a:pt x="3019" y="11753"/>
                    <a:pt x="3058" y="11842"/>
                    <a:pt x="3130" y="11927"/>
                  </a:cubicBezTo>
                  <a:cubicBezTo>
                    <a:pt x="3196" y="12011"/>
                    <a:pt x="3260" y="12095"/>
                    <a:pt x="3354" y="12161"/>
                  </a:cubicBezTo>
                  <a:cubicBezTo>
                    <a:pt x="3441" y="12234"/>
                    <a:pt x="3532" y="12297"/>
                    <a:pt x="3621" y="12336"/>
                  </a:cubicBezTo>
                  <a:cubicBezTo>
                    <a:pt x="3713" y="12381"/>
                    <a:pt x="3814" y="12421"/>
                    <a:pt x="3933" y="12443"/>
                  </a:cubicBezTo>
                  <a:cubicBezTo>
                    <a:pt x="3989" y="12455"/>
                    <a:pt x="4050" y="12461"/>
                    <a:pt x="4112" y="12461"/>
                  </a:cubicBezTo>
                  <a:cubicBezTo>
                    <a:pt x="4179" y="12461"/>
                    <a:pt x="4248" y="12454"/>
                    <a:pt x="4316" y="12440"/>
                  </a:cubicBezTo>
                  <a:cubicBezTo>
                    <a:pt x="4448" y="12405"/>
                    <a:pt x="4574" y="12345"/>
                    <a:pt x="4665" y="12266"/>
                  </a:cubicBezTo>
                  <a:cubicBezTo>
                    <a:pt x="4855" y="12110"/>
                    <a:pt x="4957" y="11932"/>
                    <a:pt x="5034" y="11768"/>
                  </a:cubicBezTo>
                  <a:cubicBezTo>
                    <a:pt x="5182" y="11436"/>
                    <a:pt x="5247" y="11121"/>
                    <a:pt x="5296" y="10816"/>
                  </a:cubicBezTo>
                  <a:cubicBezTo>
                    <a:pt x="5298" y="10800"/>
                    <a:pt x="5301" y="10784"/>
                    <a:pt x="5303" y="10767"/>
                  </a:cubicBezTo>
                  <a:lnTo>
                    <a:pt x="5303" y="10767"/>
                  </a:lnTo>
                  <a:cubicBezTo>
                    <a:pt x="5330" y="10826"/>
                    <a:pt x="5358" y="10885"/>
                    <a:pt x="5388" y="10944"/>
                  </a:cubicBezTo>
                  <a:cubicBezTo>
                    <a:pt x="5460" y="11085"/>
                    <a:pt x="5540" y="11225"/>
                    <a:pt x="5646" y="11359"/>
                  </a:cubicBezTo>
                  <a:cubicBezTo>
                    <a:pt x="5752" y="11492"/>
                    <a:pt x="5877" y="11632"/>
                    <a:pt x="6086" y="11720"/>
                  </a:cubicBezTo>
                  <a:cubicBezTo>
                    <a:pt x="6168" y="11757"/>
                    <a:pt x="6261" y="11773"/>
                    <a:pt x="6353" y="11773"/>
                  </a:cubicBezTo>
                  <a:cubicBezTo>
                    <a:pt x="6494" y="11773"/>
                    <a:pt x="6632" y="11735"/>
                    <a:pt x="6730" y="11674"/>
                  </a:cubicBezTo>
                  <a:cubicBezTo>
                    <a:pt x="6898" y="11577"/>
                    <a:pt x="7009" y="11458"/>
                    <a:pt x="7106" y="11343"/>
                  </a:cubicBezTo>
                  <a:cubicBezTo>
                    <a:pt x="7198" y="11226"/>
                    <a:pt x="7273" y="11109"/>
                    <a:pt x="7344" y="10991"/>
                  </a:cubicBezTo>
                  <a:cubicBezTo>
                    <a:pt x="7408" y="10861"/>
                    <a:pt x="7477" y="10732"/>
                    <a:pt x="7513" y="10603"/>
                  </a:cubicBezTo>
                  <a:cubicBezTo>
                    <a:pt x="7604" y="10347"/>
                    <a:pt x="7637" y="10098"/>
                    <a:pt x="7667" y="9862"/>
                  </a:cubicBezTo>
                  <a:cubicBezTo>
                    <a:pt x="7712" y="9390"/>
                    <a:pt x="7694" y="8964"/>
                    <a:pt x="7662" y="8583"/>
                  </a:cubicBezTo>
                  <a:cubicBezTo>
                    <a:pt x="7591" y="7821"/>
                    <a:pt x="7460" y="7237"/>
                    <a:pt x="7352" y="6845"/>
                  </a:cubicBezTo>
                  <a:cubicBezTo>
                    <a:pt x="7246" y="6461"/>
                    <a:pt x="7157" y="6260"/>
                    <a:pt x="7121" y="6260"/>
                  </a:cubicBezTo>
                  <a:cubicBezTo>
                    <a:pt x="7121" y="6260"/>
                    <a:pt x="7120" y="6260"/>
                    <a:pt x="7119" y="6261"/>
                  </a:cubicBezTo>
                  <a:cubicBezTo>
                    <a:pt x="7082" y="6271"/>
                    <a:pt x="7103" y="6488"/>
                    <a:pt x="7143" y="6886"/>
                  </a:cubicBezTo>
                  <a:cubicBezTo>
                    <a:pt x="7182" y="7283"/>
                    <a:pt x="7248" y="7868"/>
                    <a:pt x="7259" y="8603"/>
                  </a:cubicBezTo>
                  <a:cubicBezTo>
                    <a:pt x="7262" y="8970"/>
                    <a:pt x="7250" y="9376"/>
                    <a:pt x="7184" y="9800"/>
                  </a:cubicBezTo>
                  <a:cubicBezTo>
                    <a:pt x="7145" y="10008"/>
                    <a:pt x="7103" y="10226"/>
                    <a:pt x="7020" y="10425"/>
                  </a:cubicBezTo>
                  <a:cubicBezTo>
                    <a:pt x="6984" y="10529"/>
                    <a:pt x="6928" y="10614"/>
                    <a:pt x="6880" y="10710"/>
                  </a:cubicBezTo>
                  <a:cubicBezTo>
                    <a:pt x="6814" y="10805"/>
                    <a:pt x="6747" y="10901"/>
                    <a:pt x="6675" y="10982"/>
                  </a:cubicBezTo>
                  <a:cubicBezTo>
                    <a:pt x="6604" y="11064"/>
                    <a:pt x="6522" y="11132"/>
                    <a:pt x="6456" y="11167"/>
                  </a:cubicBezTo>
                  <a:cubicBezTo>
                    <a:pt x="6419" y="11183"/>
                    <a:pt x="6395" y="11190"/>
                    <a:pt x="6375" y="11190"/>
                  </a:cubicBezTo>
                  <a:cubicBezTo>
                    <a:pt x="6356" y="11190"/>
                    <a:pt x="6340" y="11184"/>
                    <a:pt x="6317" y="11176"/>
                  </a:cubicBezTo>
                  <a:cubicBezTo>
                    <a:pt x="6211" y="11130"/>
                    <a:pt x="6052" y="10907"/>
                    <a:pt x="5947" y="10670"/>
                  </a:cubicBezTo>
                  <a:cubicBezTo>
                    <a:pt x="5721" y="10184"/>
                    <a:pt x="5576" y="9604"/>
                    <a:pt x="5423" y="8986"/>
                  </a:cubicBezTo>
                  <a:cubicBezTo>
                    <a:pt x="5389" y="8848"/>
                    <a:pt x="5271" y="8742"/>
                    <a:pt x="5123" y="8731"/>
                  </a:cubicBezTo>
                  <a:cubicBezTo>
                    <a:pt x="5113" y="8730"/>
                    <a:pt x="5103" y="8730"/>
                    <a:pt x="5094" y="8730"/>
                  </a:cubicBezTo>
                  <a:cubicBezTo>
                    <a:pt x="4921" y="8730"/>
                    <a:pt x="4773" y="8863"/>
                    <a:pt x="4758" y="9039"/>
                  </a:cubicBezTo>
                  <a:lnTo>
                    <a:pt x="4758" y="9045"/>
                  </a:lnTo>
                  <a:cubicBezTo>
                    <a:pt x="4713" y="9607"/>
                    <a:pt x="4688" y="10152"/>
                    <a:pt x="4591" y="10700"/>
                  </a:cubicBezTo>
                  <a:cubicBezTo>
                    <a:pt x="4543" y="10970"/>
                    <a:pt x="4476" y="11241"/>
                    <a:pt x="4373" y="11459"/>
                  </a:cubicBezTo>
                  <a:cubicBezTo>
                    <a:pt x="4325" y="11567"/>
                    <a:pt x="4259" y="11654"/>
                    <a:pt x="4211" y="11689"/>
                  </a:cubicBezTo>
                  <a:cubicBezTo>
                    <a:pt x="4176" y="11711"/>
                    <a:pt x="4160" y="11721"/>
                    <a:pt x="4131" y="11721"/>
                  </a:cubicBezTo>
                  <a:cubicBezTo>
                    <a:pt x="4117" y="11721"/>
                    <a:pt x="4099" y="11719"/>
                    <a:pt x="4076" y="11715"/>
                  </a:cubicBezTo>
                  <a:cubicBezTo>
                    <a:pt x="4015" y="11701"/>
                    <a:pt x="3881" y="11643"/>
                    <a:pt x="3830" y="11583"/>
                  </a:cubicBezTo>
                  <a:cubicBezTo>
                    <a:pt x="3791" y="11562"/>
                    <a:pt x="3763" y="11519"/>
                    <a:pt x="3732" y="11478"/>
                  </a:cubicBezTo>
                  <a:cubicBezTo>
                    <a:pt x="3698" y="11445"/>
                    <a:pt x="3675" y="11386"/>
                    <a:pt x="3649" y="11337"/>
                  </a:cubicBezTo>
                  <a:cubicBezTo>
                    <a:pt x="3549" y="11121"/>
                    <a:pt x="3499" y="10836"/>
                    <a:pt x="3477" y="10542"/>
                  </a:cubicBezTo>
                  <a:cubicBezTo>
                    <a:pt x="3440" y="9944"/>
                    <a:pt x="3506" y="9304"/>
                    <a:pt x="3580" y="8640"/>
                  </a:cubicBezTo>
                  <a:cubicBezTo>
                    <a:pt x="3601" y="8423"/>
                    <a:pt x="3627" y="8224"/>
                    <a:pt x="3632" y="7970"/>
                  </a:cubicBezTo>
                  <a:lnTo>
                    <a:pt x="3632" y="7970"/>
                  </a:lnTo>
                  <a:lnTo>
                    <a:pt x="3632" y="7970"/>
                  </a:lnTo>
                  <a:lnTo>
                    <a:pt x="3632" y="7970"/>
                  </a:lnTo>
                  <a:cubicBezTo>
                    <a:pt x="3632" y="7969"/>
                    <a:pt x="3632" y="7967"/>
                    <a:pt x="3632" y="7966"/>
                  </a:cubicBezTo>
                  <a:lnTo>
                    <a:pt x="3632" y="7965"/>
                  </a:lnTo>
                  <a:cubicBezTo>
                    <a:pt x="3634" y="7753"/>
                    <a:pt x="3465" y="7581"/>
                    <a:pt x="3253" y="7578"/>
                  </a:cubicBezTo>
                  <a:cubicBezTo>
                    <a:pt x="3252" y="7578"/>
                    <a:pt x="3251" y="7578"/>
                    <a:pt x="3250" y="7578"/>
                  </a:cubicBezTo>
                  <a:cubicBezTo>
                    <a:pt x="3039" y="7578"/>
                    <a:pt x="2868" y="7746"/>
                    <a:pt x="2866" y="7956"/>
                  </a:cubicBezTo>
                  <a:lnTo>
                    <a:pt x="2866" y="7971"/>
                  </a:lnTo>
                  <a:cubicBezTo>
                    <a:pt x="2866" y="8040"/>
                    <a:pt x="2861" y="8119"/>
                    <a:pt x="2854" y="8202"/>
                  </a:cubicBezTo>
                  <a:lnTo>
                    <a:pt x="2854" y="8202"/>
                  </a:lnTo>
                  <a:cubicBezTo>
                    <a:pt x="2809" y="8643"/>
                    <a:pt x="2648" y="9108"/>
                    <a:pt x="2447" y="9520"/>
                  </a:cubicBezTo>
                  <a:cubicBezTo>
                    <a:pt x="2260" y="9905"/>
                    <a:pt x="2025" y="10270"/>
                    <a:pt x="1757" y="10551"/>
                  </a:cubicBezTo>
                  <a:lnTo>
                    <a:pt x="1757" y="10551"/>
                  </a:lnTo>
                  <a:cubicBezTo>
                    <a:pt x="1314" y="10118"/>
                    <a:pt x="1047" y="9497"/>
                    <a:pt x="895" y="8881"/>
                  </a:cubicBezTo>
                  <a:cubicBezTo>
                    <a:pt x="715" y="8159"/>
                    <a:pt x="660" y="7425"/>
                    <a:pt x="662" y="6733"/>
                  </a:cubicBezTo>
                  <a:cubicBezTo>
                    <a:pt x="667" y="5344"/>
                    <a:pt x="880" y="4110"/>
                    <a:pt x="1115" y="3107"/>
                  </a:cubicBezTo>
                  <a:cubicBezTo>
                    <a:pt x="1353" y="2102"/>
                    <a:pt x="1642" y="1328"/>
                    <a:pt x="1867" y="811"/>
                  </a:cubicBezTo>
                  <a:cubicBezTo>
                    <a:pt x="2095" y="294"/>
                    <a:pt x="2264" y="34"/>
                    <a:pt x="2225" y="3"/>
                  </a:cubicBezTo>
                  <a:cubicBezTo>
                    <a:pt x="2223" y="1"/>
                    <a:pt x="2221" y="1"/>
                    <a:pt x="2218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623;p34">
              <a:extLst>
                <a:ext uri="{FF2B5EF4-FFF2-40B4-BE49-F238E27FC236}">
                  <a16:creationId xmlns:a16="http://schemas.microsoft.com/office/drawing/2014/main" id="{C621BCA5-2251-4EB8-A7F2-6987E1641E18}"/>
                </a:ext>
              </a:extLst>
            </p:cNvPr>
            <p:cNvSpPr/>
            <p:nvPr/>
          </p:nvSpPr>
          <p:spPr>
            <a:xfrm rot="-538728">
              <a:off x="6116828" y="1420062"/>
              <a:ext cx="33734" cy="29046"/>
            </a:xfrm>
            <a:custGeom>
              <a:avLst/>
              <a:gdLst/>
              <a:ahLst/>
              <a:cxnLst/>
              <a:rect l="l" t="t" r="r" b="b"/>
              <a:pathLst>
                <a:path w="1862" h="1603" extrusionOk="0">
                  <a:moveTo>
                    <a:pt x="265" y="1"/>
                  </a:moveTo>
                  <a:cubicBezTo>
                    <a:pt x="213" y="1"/>
                    <a:pt x="170" y="15"/>
                    <a:pt x="141" y="47"/>
                  </a:cubicBezTo>
                  <a:cubicBezTo>
                    <a:pt x="1" y="197"/>
                    <a:pt x="192" y="664"/>
                    <a:pt x="654" y="1124"/>
                  </a:cubicBezTo>
                  <a:cubicBezTo>
                    <a:pt x="890" y="1351"/>
                    <a:pt x="1161" y="1513"/>
                    <a:pt x="1388" y="1573"/>
                  </a:cubicBezTo>
                  <a:cubicBezTo>
                    <a:pt x="1463" y="1593"/>
                    <a:pt x="1531" y="1602"/>
                    <a:pt x="1590" y="1602"/>
                  </a:cubicBezTo>
                  <a:cubicBezTo>
                    <a:pt x="1709" y="1602"/>
                    <a:pt x="1791" y="1565"/>
                    <a:pt x="1819" y="1502"/>
                  </a:cubicBezTo>
                  <a:cubicBezTo>
                    <a:pt x="1861" y="1403"/>
                    <a:pt x="1793" y="1271"/>
                    <a:pt x="1678" y="1115"/>
                  </a:cubicBezTo>
                  <a:cubicBezTo>
                    <a:pt x="1560" y="960"/>
                    <a:pt x="1394" y="773"/>
                    <a:pt x="1185" y="571"/>
                  </a:cubicBezTo>
                  <a:cubicBezTo>
                    <a:pt x="854" y="242"/>
                    <a:pt x="478" y="1"/>
                    <a:pt x="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624;p34">
              <a:extLst>
                <a:ext uri="{FF2B5EF4-FFF2-40B4-BE49-F238E27FC236}">
                  <a16:creationId xmlns:a16="http://schemas.microsoft.com/office/drawing/2014/main" id="{11865C98-E6BA-41E6-91C1-690B3CF89811}"/>
                </a:ext>
              </a:extLst>
            </p:cNvPr>
            <p:cNvSpPr/>
            <p:nvPr/>
          </p:nvSpPr>
          <p:spPr>
            <a:xfrm rot="-538728">
              <a:off x="6068085" y="1367860"/>
              <a:ext cx="23045" cy="27197"/>
            </a:xfrm>
            <a:custGeom>
              <a:avLst/>
              <a:gdLst/>
              <a:ahLst/>
              <a:cxnLst/>
              <a:rect l="l" t="t" r="r" b="b"/>
              <a:pathLst>
                <a:path w="1272" h="1501" extrusionOk="0">
                  <a:moveTo>
                    <a:pt x="200" y="0"/>
                  </a:moveTo>
                  <a:cubicBezTo>
                    <a:pt x="101" y="0"/>
                    <a:pt x="0" y="135"/>
                    <a:pt x="4" y="342"/>
                  </a:cubicBezTo>
                  <a:cubicBezTo>
                    <a:pt x="5" y="550"/>
                    <a:pt x="99" y="798"/>
                    <a:pt x="252" y="1005"/>
                  </a:cubicBezTo>
                  <a:cubicBezTo>
                    <a:pt x="490" y="1329"/>
                    <a:pt x="776" y="1501"/>
                    <a:pt x="967" y="1501"/>
                  </a:cubicBezTo>
                  <a:cubicBezTo>
                    <a:pt x="1023" y="1501"/>
                    <a:pt x="1071" y="1486"/>
                    <a:pt x="1107" y="1457"/>
                  </a:cubicBezTo>
                  <a:cubicBezTo>
                    <a:pt x="1271" y="1320"/>
                    <a:pt x="1134" y="912"/>
                    <a:pt x="875" y="555"/>
                  </a:cubicBezTo>
                  <a:cubicBezTo>
                    <a:pt x="744" y="377"/>
                    <a:pt x="621" y="244"/>
                    <a:pt x="514" y="156"/>
                  </a:cubicBezTo>
                  <a:cubicBezTo>
                    <a:pt x="409" y="74"/>
                    <a:pt x="318" y="11"/>
                    <a:pt x="212" y="1"/>
                  </a:cubicBezTo>
                  <a:cubicBezTo>
                    <a:pt x="208" y="0"/>
                    <a:pt x="204" y="0"/>
                    <a:pt x="20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625;p34">
              <a:extLst>
                <a:ext uri="{FF2B5EF4-FFF2-40B4-BE49-F238E27FC236}">
                  <a16:creationId xmlns:a16="http://schemas.microsoft.com/office/drawing/2014/main" id="{3394D46E-5918-496E-B8B1-66B5F3990191}"/>
                </a:ext>
              </a:extLst>
            </p:cNvPr>
            <p:cNvSpPr/>
            <p:nvPr/>
          </p:nvSpPr>
          <p:spPr>
            <a:xfrm rot="-538728">
              <a:off x="6326347" y="1400136"/>
              <a:ext cx="46035" cy="27487"/>
            </a:xfrm>
            <a:custGeom>
              <a:avLst/>
              <a:gdLst/>
              <a:ahLst/>
              <a:cxnLst/>
              <a:rect l="l" t="t" r="r" b="b"/>
              <a:pathLst>
                <a:path w="2541" h="1517" extrusionOk="0">
                  <a:moveTo>
                    <a:pt x="2264" y="1"/>
                  </a:moveTo>
                  <a:cubicBezTo>
                    <a:pt x="2022" y="1"/>
                    <a:pt x="1569" y="208"/>
                    <a:pt x="1098" y="490"/>
                  </a:cubicBezTo>
                  <a:cubicBezTo>
                    <a:pt x="491" y="855"/>
                    <a:pt x="1" y="1196"/>
                    <a:pt x="67" y="1400"/>
                  </a:cubicBezTo>
                  <a:cubicBezTo>
                    <a:pt x="90" y="1475"/>
                    <a:pt x="201" y="1516"/>
                    <a:pt x="367" y="1516"/>
                  </a:cubicBezTo>
                  <a:cubicBezTo>
                    <a:pt x="640" y="1516"/>
                    <a:pt x="1063" y="1404"/>
                    <a:pt x="1488" y="1149"/>
                  </a:cubicBezTo>
                  <a:cubicBezTo>
                    <a:pt x="2163" y="744"/>
                    <a:pt x="2540" y="223"/>
                    <a:pt x="2417" y="58"/>
                  </a:cubicBezTo>
                  <a:cubicBezTo>
                    <a:pt x="2388" y="19"/>
                    <a:pt x="2335" y="1"/>
                    <a:pt x="2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626;p34">
              <a:extLst>
                <a:ext uri="{FF2B5EF4-FFF2-40B4-BE49-F238E27FC236}">
                  <a16:creationId xmlns:a16="http://schemas.microsoft.com/office/drawing/2014/main" id="{8D2C9206-FB04-4AC6-A66A-194DF5609270}"/>
                </a:ext>
              </a:extLst>
            </p:cNvPr>
            <p:cNvSpPr/>
            <p:nvPr/>
          </p:nvSpPr>
          <p:spPr>
            <a:xfrm rot="-538728">
              <a:off x="6379524" y="1345980"/>
              <a:ext cx="27719" cy="24371"/>
            </a:xfrm>
            <a:custGeom>
              <a:avLst/>
              <a:gdLst/>
              <a:ahLst/>
              <a:cxnLst/>
              <a:rect l="l" t="t" r="r" b="b"/>
              <a:pathLst>
                <a:path w="1530" h="1345" extrusionOk="0">
                  <a:moveTo>
                    <a:pt x="1221" y="1"/>
                  </a:moveTo>
                  <a:cubicBezTo>
                    <a:pt x="1030" y="1"/>
                    <a:pt x="747" y="150"/>
                    <a:pt x="495" y="402"/>
                  </a:cubicBezTo>
                  <a:cubicBezTo>
                    <a:pt x="156" y="741"/>
                    <a:pt x="1" y="1138"/>
                    <a:pt x="151" y="1287"/>
                  </a:cubicBezTo>
                  <a:cubicBezTo>
                    <a:pt x="189" y="1326"/>
                    <a:pt x="245" y="1344"/>
                    <a:pt x="311" y="1344"/>
                  </a:cubicBezTo>
                  <a:cubicBezTo>
                    <a:pt x="501" y="1344"/>
                    <a:pt x="784" y="1194"/>
                    <a:pt x="1037" y="943"/>
                  </a:cubicBezTo>
                  <a:cubicBezTo>
                    <a:pt x="1375" y="604"/>
                    <a:pt x="1530" y="206"/>
                    <a:pt x="1381" y="58"/>
                  </a:cubicBezTo>
                  <a:cubicBezTo>
                    <a:pt x="1342" y="19"/>
                    <a:pt x="1287" y="1"/>
                    <a:pt x="1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627;p34">
              <a:extLst>
                <a:ext uri="{FF2B5EF4-FFF2-40B4-BE49-F238E27FC236}">
                  <a16:creationId xmlns:a16="http://schemas.microsoft.com/office/drawing/2014/main" id="{FFD95ACE-2AC8-40A1-93A9-1465DBA86670}"/>
                </a:ext>
              </a:extLst>
            </p:cNvPr>
            <p:cNvSpPr/>
            <p:nvPr/>
          </p:nvSpPr>
          <p:spPr>
            <a:xfrm rot="-538728">
              <a:off x="6026179" y="1626511"/>
              <a:ext cx="22320" cy="32959"/>
            </a:xfrm>
            <a:custGeom>
              <a:avLst/>
              <a:gdLst/>
              <a:ahLst/>
              <a:cxnLst/>
              <a:rect l="l" t="t" r="r" b="b"/>
              <a:pathLst>
                <a:path w="1232" h="1819" extrusionOk="0">
                  <a:moveTo>
                    <a:pt x="951" y="0"/>
                  </a:moveTo>
                  <a:cubicBezTo>
                    <a:pt x="751" y="0"/>
                    <a:pt x="418" y="244"/>
                    <a:pt x="185" y="700"/>
                  </a:cubicBezTo>
                  <a:cubicBezTo>
                    <a:pt x="49" y="973"/>
                    <a:pt x="0" y="1270"/>
                    <a:pt x="35" y="1483"/>
                  </a:cubicBezTo>
                  <a:cubicBezTo>
                    <a:pt x="67" y="1699"/>
                    <a:pt x="169" y="1819"/>
                    <a:pt x="273" y="1819"/>
                  </a:cubicBezTo>
                  <a:cubicBezTo>
                    <a:pt x="381" y="1819"/>
                    <a:pt x="475" y="1716"/>
                    <a:pt x="568" y="1579"/>
                  </a:cubicBezTo>
                  <a:cubicBezTo>
                    <a:pt x="662" y="1437"/>
                    <a:pt x="764" y="1256"/>
                    <a:pt x="870" y="1040"/>
                  </a:cubicBezTo>
                  <a:cubicBezTo>
                    <a:pt x="1090" y="608"/>
                    <a:pt x="1232" y="156"/>
                    <a:pt x="1055" y="30"/>
                  </a:cubicBezTo>
                  <a:cubicBezTo>
                    <a:pt x="1027" y="10"/>
                    <a:pt x="992" y="0"/>
                    <a:pt x="951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628;p34">
              <a:extLst>
                <a:ext uri="{FF2B5EF4-FFF2-40B4-BE49-F238E27FC236}">
                  <a16:creationId xmlns:a16="http://schemas.microsoft.com/office/drawing/2014/main" id="{8B4EFB27-1683-40A7-AD4E-7E05032B2791}"/>
                </a:ext>
              </a:extLst>
            </p:cNvPr>
            <p:cNvSpPr/>
            <p:nvPr/>
          </p:nvSpPr>
          <p:spPr>
            <a:xfrm rot="-538728">
              <a:off x="5986986" y="1616020"/>
              <a:ext cx="23643" cy="39537"/>
            </a:xfrm>
            <a:custGeom>
              <a:avLst/>
              <a:gdLst/>
              <a:ahLst/>
              <a:cxnLst/>
              <a:rect l="l" t="t" r="r" b="b"/>
              <a:pathLst>
                <a:path w="1305" h="2182" extrusionOk="0">
                  <a:moveTo>
                    <a:pt x="1122" y="0"/>
                  </a:moveTo>
                  <a:cubicBezTo>
                    <a:pt x="1035" y="0"/>
                    <a:pt x="914" y="49"/>
                    <a:pt x="783" y="153"/>
                  </a:cubicBezTo>
                  <a:cubicBezTo>
                    <a:pt x="582" y="310"/>
                    <a:pt x="385" y="595"/>
                    <a:pt x="252" y="913"/>
                  </a:cubicBezTo>
                  <a:cubicBezTo>
                    <a:pt x="117" y="1232"/>
                    <a:pt x="53" y="1517"/>
                    <a:pt x="26" y="1735"/>
                  </a:cubicBezTo>
                  <a:cubicBezTo>
                    <a:pt x="1" y="1953"/>
                    <a:pt x="18" y="2112"/>
                    <a:pt x="111" y="2165"/>
                  </a:cubicBezTo>
                  <a:cubicBezTo>
                    <a:pt x="130" y="2176"/>
                    <a:pt x="152" y="2182"/>
                    <a:pt x="176" y="2182"/>
                  </a:cubicBezTo>
                  <a:cubicBezTo>
                    <a:pt x="267" y="2182"/>
                    <a:pt x="389" y="2106"/>
                    <a:pt x="518" y="1964"/>
                  </a:cubicBezTo>
                  <a:cubicBezTo>
                    <a:pt x="676" y="1787"/>
                    <a:pt x="832" y="1509"/>
                    <a:pt x="956" y="1213"/>
                  </a:cubicBezTo>
                  <a:cubicBezTo>
                    <a:pt x="1080" y="917"/>
                    <a:pt x="1166" y="664"/>
                    <a:pt x="1223" y="467"/>
                  </a:cubicBezTo>
                  <a:cubicBezTo>
                    <a:pt x="1277" y="271"/>
                    <a:pt x="1304" y="118"/>
                    <a:pt x="1230" y="40"/>
                  </a:cubicBezTo>
                  <a:cubicBezTo>
                    <a:pt x="1206" y="14"/>
                    <a:pt x="1169" y="0"/>
                    <a:pt x="1122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629;p34">
              <a:extLst>
                <a:ext uri="{FF2B5EF4-FFF2-40B4-BE49-F238E27FC236}">
                  <a16:creationId xmlns:a16="http://schemas.microsoft.com/office/drawing/2014/main" id="{98BAC67A-2DC0-4492-A6DC-3503035B4BEA}"/>
                </a:ext>
              </a:extLst>
            </p:cNvPr>
            <p:cNvSpPr/>
            <p:nvPr/>
          </p:nvSpPr>
          <p:spPr>
            <a:xfrm rot="-538728">
              <a:off x="6044684" y="1552798"/>
              <a:ext cx="26614" cy="25603"/>
            </a:xfrm>
            <a:custGeom>
              <a:avLst/>
              <a:gdLst/>
              <a:ahLst/>
              <a:cxnLst/>
              <a:rect l="l" t="t" r="r" b="b"/>
              <a:pathLst>
                <a:path w="1469" h="1413" extrusionOk="0">
                  <a:moveTo>
                    <a:pt x="1218" y="1"/>
                  </a:moveTo>
                  <a:cubicBezTo>
                    <a:pt x="1159" y="1"/>
                    <a:pt x="1092" y="13"/>
                    <a:pt x="1019" y="35"/>
                  </a:cubicBezTo>
                  <a:cubicBezTo>
                    <a:pt x="852" y="87"/>
                    <a:pt x="643" y="191"/>
                    <a:pt x="436" y="379"/>
                  </a:cubicBezTo>
                  <a:cubicBezTo>
                    <a:pt x="228" y="564"/>
                    <a:pt x="76" y="813"/>
                    <a:pt x="40" y="1024"/>
                  </a:cubicBezTo>
                  <a:cubicBezTo>
                    <a:pt x="0" y="1236"/>
                    <a:pt x="67" y="1378"/>
                    <a:pt x="165" y="1405"/>
                  </a:cubicBezTo>
                  <a:cubicBezTo>
                    <a:pt x="184" y="1410"/>
                    <a:pt x="202" y="1413"/>
                    <a:pt x="222" y="1413"/>
                  </a:cubicBezTo>
                  <a:cubicBezTo>
                    <a:pt x="310" y="1413"/>
                    <a:pt x="407" y="1358"/>
                    <a:pt x="508" y="1294"/>
                  </a:cubicBezTo>
                  <a:cubicBezTo>
                    <a:pt x="634" y="1212"/>
                    <a:pt x="780" y="1102"/>
                    <a:pt x="952" y="947"/>
                  </a:cubicBezTo>
                  <a:cubicBezTo>
                    <a:pt x="1122" y="791"/>
                    <a:pt x="1280" y="614"/>
                    <a:pt x="1367" y="449"/>
                  </a:cubicBezTo>
                  <a:cubicBezTo>
                    <a:pt x="1455" y="285"/>
                    <a:pt x="1469" y="138"/>
                    <a:pt x="1396" y="63"/>
                  </a:cubicBezTo>
                  <a:cubicBezTo>
                    <a:pt x="1354" y="20"/>
                    <a:pt x="1293" y="1"/>
                    <a:pt x="1218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630;p34">
              <a:extLst>
                <a:ext uri="{FF2B5EF4-FFF2-40B4-BE49-F238E27FC236}">
                  <a16:creationId xmlns:a16="http://schemas.microsoft.com/office/drawing/2014/main" id="{4E99D122-7C5C-4085-B227-8C2AFE79E4CF}"/>
                </a:ext>
              </a:extLst>
            </p:cNvPr>
            <p:cNvSpPr/>
            <p:nvPr/>
          </p:nvSpPr>
          <p:spPr>
            <a:xfrm rot="-538728">
              <a:off x="6017850" y="1538573"/>
              <a:ext cx="27955" cy="26110"/>
            </a:xfrm>
            <a:custGeom>
              <a:avLst/>
              <a:gdLst/>
              <a:ahLst/>
              <a:cxnLst/>
              <a:rect l="l" t="t" r="r" b="b"/>
              <a:pathLst>
                <a:path w="1543" h="1441" extrusionOk="0">
                  <a:moveTo>
                    <a:pt x="1240" y="0"/>
                  </a:moveTo>
                  <a:cubicBezTo>
                    <a:pt x="1043" y="0"/>
                    <a:pt x="740" y="166"/>
                    <a:pt x="479" y="453"/>
                  </a:cubicBezTo>
                  <a:cubicBezTo>
                    <a:pt x="129" y="834"/>
                    <a:pt x="1" y="1268"/>
                    <a:pt x="165" y="1400"/>
                  </a:cubicBezTo>
                  <a:cubicBezTo>
                    <a:pt x="200" y="1428"/>
                    <a:pt x="245" y="1441"/>
                    <a:pt x="297" y="1441"/>
                  </a:cubicBezTo>
                  <a:cubicBezTo>
                    <a:pt x="490" y="1441"/>
                    <a:pt x="784" y="1255"/>
                    <a:pt x="1045" y="970"/>
                  </a:cubicBezTo>
                  <a:cubicBezTo>
                    <a:pt x="1373" y="607"/>
                    <a:pt x="1542" y="212"/>
                    <a:pt x="1397" y="58"/>
                  </a:cubicBezTo>
                  <a:cubicBezTo>
                    <a:pt x="1361" y="19"/>
                    <a:pt x="1307" y="0"/>
                    <a:pt x="1240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631;p34">
              <a:extLst>
                <a:ext uri="{FF2B5EF4-FFF2-40B4-BE49-F238E27FC236}">
                  <a16:creationId xmlns:a16="http://schemas.microsoft.com/office/drawing/2014/main" id="{939C45B6-4CB1-42B6-BAD0-DE8BB4668C6C}"/>
                </a:ext>
              </a:extLst>
            </p:cNvPr>
            <p:cNvSpPr/>
            <p:nvPr/>
          </p:nvSpPr>
          <p:spPr>
            <a:xfrm rot="-538728">
              <a:off x="6011254" y="1594268"/>
              <a:ext cx="20798" cy="24751"/>
            </a:xfrm>
            <a:custGeom>
              <a:avLst/>
              <a:gdLst/>
              <a:ahLst/>
              <a:cxnLst/>
              <a:rect l="l" t="t" r="r" b="b"/>
              <a:pathLst>
                <a:path w="1148" h="1366" extrusionOk="0">
                  <a:moveTo>
                    <a:pt x="875" y="1"/>
                  </a:moveTo>
                  <a:cubicBezTo>
                    <a:pt x="839" y="1"/>
                    <a:pt x="800" y="5"/>
                    <a:pt x="758" y="15"/>
                  </a:cubicBezTo>
                  <a:cubicBezTo>
                    <a:pt x="572" y="57"/>
                    <a:pt x="351" y="232"/>
                    <a:pt x="232" y="464"/>
                  </a:cubicBezTo>
                  <a:cubicBezTo>
                    <a:pt x="1" y="935"/>
                    <a:pt x="130" y="1313"/>
                    <a:pt x="325" y="1360"/>
                  </a:cubicBezTo>
                  <a:cubicBezTo>
                    <a:pt x="341" y="1364"/>
                    <a:pt x="357" y="1366"/>
                    <a:pt x="373" y="1366"/>
                  </a:cubicBezTo>
                  <a:cubicBezTo>
                    <a:pt x="570" y="1366"/>
                    <a:pt x="775" y="1083"/>
                    <a:pt x="911" y="822"/>
                  </a:cubicBezTo>
                  <a:cubicBezTo>
                    <a:pt x="986" y="680"/>
                    <a:pt x="1030" y="570"/>
                    <a:pt x="1072" y="456"/>
                  </a:cubicBezTo>
                  <a:cubicBezTo>
                    <a:pt x="1109" y="346"/>
                    <a:pt x="1148" y="229"/>
                    <a:pt x="1109" y="129"/>
                  </a:cubicBezTo>
                  <a:cubicBezTo>
                    <a:pt x="1081" y="54"/>
                    <a:pt x="998" y="1"/>
                    <a:pt x="875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632;p34">
              <a:extLst>
                <a:ext uri="{FF2B5EF4-FFF2-40B4-BE49-F238E27FC236}">
                  <a16:creationId xmlns:a16="http://schemas.microsoft.com/office/drawing/2014/main" id="{07A4232E-E3BD-40B8-8231-9E264D9D4DB0}"/>
                </a:ext>
              </a:extLst>
            </p:cNvPr>
            <p:cNvSpPr/>
            <p:nvPr/>
          </p:nvSpPr>
          <p:spPr>
            <a:xfrm rot="-538728">
              <a:off x="6526106" y="1541777"/>
              <a:ext cx="23009" cy="45027"/>
            </a:xfrm>
            <a:custGeom>
              <a:avLst/>
              <a:gdLst/>
              <a:ahLst/>
              <a:cxnLst/>
              <a:rect l="l" t="t" r="r" b="b"/>
              <a:pathLst>
                <a:path w="1270" h="2485" extrusionOk="0">
                  <a:moveTo>
                    <a:pt x="238" y="1"/>
                  </a:moveTo>
                  <a:cubicBezTo>
                    <a:pt x="224" y="1"/>
                    <a:pt x="211" y="3"/>
                    <a:pt x="198" y="8"/>
                  </a:cubicBezTo>
                  <a:cubicBezTo>
                    <a:pt x="4" y="77"/>
                    <a:pt x="0" y="668"/>
                    <a:pt x="222" y="1380"/>
                  </a:cubicBezTo>
                  <a:cubicBezTo>
                    <a:pt x="337" y="1733"/>
                    <a:pt x="503" y="2044"/>
                    <a:pt x="673" y="2241"/>
                  </a:cubicBezTo>
                  <a:cubicBezTo>
                    <a:pt x="807" y="2400"/>
                    <a:pt x="939" y="2484"/>
                    <a:pt x="1032" y="2484"/>
                  </a:cubicBezTo>
                  <a:cubicBezTo>
                    <a:pt x="1055" y="2484"/>
                    <a:pt x="1075" y="2479"/>
                    <a:pt x="1093" y="2468"/>
                  </a:cubicBezTo>
                  <a:cubicBezTo>
                    <a:pt x="1269" y="2353"/>
                    <a:pt x="1155" y="1812"/>
                    <a:pt x="950" y="1143"/>
                  </a:cubicBezTo>
                  <a:cubicBezTo>
                    <a:pt x="754" y="512"/>
                    <a:pt x="443" y="1"/>
                    <a:pt x="238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633;p34">
              <a:extLst>
                <a:ext uri="{FF2B5EF4-FFF2-40B4-BE49-F238E27FC236}">
                  <a16:creationId xmlns:a16="http://schemas.microsoft.com/office/drawing/2014/main" id="{670EE899-89C5-4604-B6CC-827CD8A67E4D}"/>
                </a:ext>
              </a:extLst>
            </p:cNvPr>
            <p:cNvSpPr/>
            <p:nvPr/>
          </p:nvSpPr>
          <p:spPr>
            <a:xfrm rot="-538728">
              <a:off x="6552134" y="1535343"/>
              <a:ext cx="21197" cy="41059"/>
            </a:xfrm>
            <a:custGeom>
              <a:avLst/>
              <a:gdLst/>
              <a:ahLst/>
              <a:cxnLst/>
              <a:rect l="l" t="t" r="r" b="b"/>
              <a:pathLst>
                <a:path w="1170" h="2266" extrusionOk="0">
                  <a:moveTo>
                    <a:pt x="251" y="1"/>
                  </a:moveTo>
                  <a:cubicBezTo>
                    <a:pt x="216" y="1"/>
                    <a:pt x="185" y="10"/>
                    <a:pt x="162" y="29"/>
                  </a:cubicBezTo>
                  <a:cubicBezTo>
                    <a:pt x="0" y="173"/>
                    <a:pt x="178" y="638"/>
                    <a:pt x="332" y="1193"/>
                  </a:cubicBezTo>
                  <a:cubicBezTo>
                    <a:pt x="497" y="1746"/>
                    <a:pt x="618" y="2245"/>
                    <a:pt x="833" y="2266"/>
                  </a:cubicBezTo>
                  <a:cubicBezTo>
                    <a:pt x="835" y="2266"/>
                    <a:pt x="838" y="2266"/>
                    <a:pt x="840" y="2266"/>
                  </a:cubicBezTo>
                  <a:cubicBezTo>
                    <a:pt x="942" y="2266"/>
                    <a:pt x="1045" y="2135"/>
                    <a:pt x="1105" y="1904"/>
                  </a:cubicBezTo>
                  <a:cubicBezTo>
                    <a:pt x="1165" y="1671"/>
                    <a:pt x="1170" y="1332"/>
                    <a:pt x="1067" y="979"/>
                  </a:cubicBezTo>
                  <a:cubicBezTo>
                    <a:pt x="965" y="625"/>
                    <a:pt x="774" y="338"/>
                    <a:pt x="592" y="174"/>
                  </a:cubicBezTo>
                  <a:cubicBezTo>
                    <a:pt x="461" y="58"/>
                    <a:pt x="340" y="1"/>
                    <a:pt x="251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634;p34">
              <a:extLst>
                <a:ext uri="{FF2B5EF4-FFF2-40B4-BE49-F238E27FC236}">
                  <a16:creationId xmlns:a16="http://schemas.microsoft.com/office/drawing/2014/main" id="{C8220D6D-1CD6-42DB-BE94-21ECB926B4E2}"/>
                </a:ext>
              </a:extLst>
            </p:cNvPr>
            <p:cNvSpPr/>
            <p:nvPr/>
          </p:nvSpPr>
          <p:spPr>
            <a:xfrm rot="-538728">
              <a:off x="6580074" y="1516263"/>
              <a:ext cx="22556" cy="39211"/>
            </a:xfrm>
            <a:custGeom>
              <a:avLst/>
              <a:gdLst/>
              <a:ahLst/>
              <a:cxnLst/>
              <a:rect l="l" t="t" r="r" b="b"/>
              <a:pathLst>
                <a:path w="1245" h="2164" extrusionOk="0">
                  <a:moveTo>
                    <a:pt x="253" y="0"/>
                  </a:moveTo>
                  <a:cubicBezTo>
                    <a:pt x="207" y="0"/>
                    <a:pt x="170" y="13"/>
                    <a:pt x="144" y="39"/>
                  </a:cubicBezTo>
                  <a:cubicBezTo>
                    <a:pt x="0" y="197"/>
                    <a:pt x="201" y="629"/>
                    <a:pt x="385" y="1156"/>
                  </a:cubicBezTo>
                  <a:cubicBezTo>
                    <a:pt x="586" y="1679"/>
                    <a:pt x="715" y="2140"/>
                    <a:pt x="927" y="2164"/>
                  </a:cubicBezTo>
                  <a:cubicBezTo>
                    <a:pt x="930" y="2164"/>
                    <a:pt x="934" y="2164"/>
                    <a:pt x="937" y="2164"/>
                  </a:cubicBezTo>
                  <a:cubicBezTo>
                    <a:pt x="1036" y="2164"/>
                    <a:pt x="1141" y="2032"/>
                    <a:pt x="1192" y="1803"/>
                  </a:cubicBezTo>
                  <a:cubicBezTo>
                    <a:pt x="1245" y="1567"/>
                    <a:pt x="1229" y="1231"/>
                    <a:pt x="1105" y="892"/>
                  </a:cubicBezTo>
                  <a:cubicBezTo>
                    <a:pt x="979" y="555"/>
                    <a:pt x="773" y="286"/>
                    <a:pt x="580" y="141"/>
                  </a:cubicBezTo>
                  <a:cubicBezTo>
                    <a:pt x="454" y="46"/>
                    <a:pt x="338" y="0"/>
                    <a:pt x="253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635;p34">
              <a:extLst>
                <a:ext uri="{FF2B5EF4-FFF2-40B4-BE49-F238E27FC236}">
                  <a16:creationId xmlns:a16="http://schemas.microsoft.com/office/drawing/2014/main" id="{21B25030-2746-4001-8B19-8AA605BA7309}"/>
                </a:ext>
              </a:extLst>
            </p:cNvPr>
            <p:cNvSpPr/>
            <p:nvPr/>
          </p:nvSpPr>
          <p:spPr>
            <a:xfrm rot="-538728">
              <a:off x="6489195" y="1553703"/>
              <a:ext cx="34495" cy="38105"/>
            </a:xfrm>
            <a:custGeom>
              <a:avLst/>
              <a:gdLst/>
              <a:ahLst/>
              <a:cxnLst/>
              <a:rect l="l" t="t" r="r" b="b"/>
              <a:pathLst>
                <a:path w="1904" h="2103" extrusionOk="0">
                  <a:moveTo>
                    <a:pt x="212" y="1"/>
                  </a:moveTo>
                  <a:cubicBezTo>
                    <a:pt x="131" y="1"/>
                    <a:pt x="73" y="26"/>
                    <a:pt x="50" y="70"/>
                  </a:cubicBezTo>
                  <a:cubicBezTo>
                    <a:pt x="0" y="167"/>
                    <a:pt x="73" y="310"/>
                    <a:pt x="188" y="501"/>
                  </a:cubicBezTo>
                  <a:cubicBezTo>
                    <a:pt x="306" y="692"/>
                    <a:pt x="477" y="942"/>
                    <a:pt x="687" y="1218"/>
                  </a:cubicBezTo>
                  <a:cubicBezTo>
                    <a:pt x="1058" y="1710"/>
                    <a:pt x="1448" y="2103"/>
                    <a:pt x="1658" y="2103"/>
                  </a:cubicBezTo>
                  <a:cubicBezTo>
                    <a:pt x="1684" y="2103"/>
                    <a:pt x="1707" y="2097"/>
                    <a:pt x="1728" y="2084"/>
                  </a:cubicBezTo>
                  <a:cubicBezTo>
                    <a:pt x="1904" y="1977"/>
                    <a:pt x="1760" y="1371"/>
                    <a:pt x="1298" y="754"/>
                  </a:cubicBezTo>
                  <a:cubicBezTo>
                    <a:pt x="1064" y="448"/>
                    <a:pt x="789" y="209"/>
                    <a:pt x="540" y="91"/>
                  </a:cubicBezTo>
                  <a:cubicBezTo>
                    <a:pt x="413" y="29"/>
                    <a:pt x="299" y="1"/>
                    <a:pt x="212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636;p34">
              <a:extLst>
                <a:ext uri="{FF2B5EF4-FFF2-40B4-BE49-F238E27FC236}">
                  <a16:creationId xmlns:a16="http://schemas.microsoft.com/office/drawing/2014/main" id="{EEA25671-0C7E-47B3-B5F3-928A452F032F}"/>
                </a:ext>
              </a:extLst>
            </p:cNvPr>
            <p:cNvSpPr/>
            <p:nvPr/>
          </p:nvSpPr>
          <p:spPr>
            <a:xfrm rot="-538728">
              <a:off x="6479870" y="1498834"/>
              <a:ext cx="30418" cy="32216"/>
            </a:xfrm>
            <a:custGeom>
              <a:avLst/>
              <a:gdLst/>
              <a:ahLst/>
              <a:cxnLst/>
              <a:rect l="l" t="t" r="r" b="b"/>
              <a:pathLst>
                <a:path w="1679" h="1778" extrusionOk="0">
                  <a:moveTo>
                    <a:pt x="260" y="1"/>
                  </a:moveTo>
                  <a:cubicBezTo>
                    <a:pt x="226" y="1"/>
                    <a:pt x="196" y="9"/>
                    <a:pt x="171" y="26"/>
                  </a:cubicBezTo>
                  <a:cubicBezTo>
                    <a:pt x="0" y="141"/>
                    <a:pt x="123" y="660"/>
                    <a:pt x="527" y="1171"/>
                  </a:cubicBezTo>
                  <a:cubicBezTo>
                    <a:pt x="729" y="1423"/>
                    <a:pt x="970" y="1619"/>
                    <a:pt x="1186" y="1712"/>
                  </a:cubicBezTo>
                  <a:cubicBezTo>
                    <a:pt x="1287" y="1757"/>
                    <a:pt x="1378" y="1778"/>
                    <a:pt x="1452" y="1778"/>
                  </a:cubicBezTo>
                  <a:cubicBezTo>
                    <a:pt x="1536" y="1778"/>
                    <a:pt x="1598" y="1751"/>
                    <a:pt x="1626" y="1703"/>
                  </a:cubicBezTo>
                  <a:cubicBezTo>
                    <a:pt x="1679" y="1611"/>
                    <a:pt x="1631" y="1474"/>
                    <a:pt x="1541" y="1303"/>
                  </a:cubicBezTo>
                  <a:cubicBezTo>
                    <a:pt x="1450" y="1133"/>
                    <a:pt x="1307" y="919"/>
                    <a:pt x="1124" y="691"/>
                  </a:cubicBezTo>
                  <a:cubicBezTo>
                    <a:pt x="812" y="299"/>
                    <a:pt x="465" y="1"/>
                    <a:pt x="260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637;p34">
              <a:extLst>
                <a:ext uri="{FF2B5EF4-FFF2-40B4-BE49-F238E27FC236}">
                  <a16:creationId xmlns:a16="http://schemas.microsoft.com/office/drawing/2014/main" id="{DF85E3AB-EEB7-4B89-9650-1B1A1CCCC96B}"/>
                </a:ext>
              </a:extLst>
            </p:cNvPr>
            <p:cNvSpPr/>
            <p:nvPr/>
          </p:nvSpPr>
          <p:spPr>
            <a:xfrm rot="-538728">
              <a:off x="6515466" y="1479468"/>
              <a:ext cx="28824" cy="35206"/>
            </a:xfrm>
            <a:custGeom>
              <a:avLst/>
              <a:gdLst/>
              <a:ahLst/>
              <a:cxnLst/>
              <a:rect l="l" t="t" r="r" b="b"/>
              <a:pathLst>
                <a:path w="1591" h="1943" extrusionOk="0">
                  <a:moveTo>
                    <a:pt x="206" y="1"/>
                  </a:moveTo>
                  <a:cubicBezTo>
                    <a:pt x="204" y="1"/>
                    <a:pt x="203" y="1"/>
                    <a:pt x="201" y="1"/>
                  </a:cubicBezTo>
                  <a:cubicBezTo>
                    <a:pt x="98" y="1"/>
                    <a:pt x="0" y="159"/>
                    <a:pt x="18" y="418"/>
                  </a:cubicBezTo>
                  <a:cubicBezTo>
                    <a:pt x="29" y="675"/>
                    <a:pt x="159" y="988"/>
                    <a:pt x="365" y="1265"/>
                  </a:cubicBezTo>
                  <a:cubicBezTo>
                    <a:pt x="705" y="1707"/>
                    <a:pt x="1096" y="1942"/>
                    <a:pt x="1311" y="1942"/>
                  </a:cubicBezTo>
                  <a:cubicBezTo>
                    <a:pt x="1362" y="1942"/>
                    <a:pt x="1403" y="1929"/>
                    <a:pt x="1432" y="1902"/>
                  </a:cubicBezTo>
                  <a:cubicBezTo>
                    <a:pt x="1590" y="1752"/>
                    <a:pt x="1333" y="1271"/>
                    <a:pt x="979" y="807"/>
                  </a:cubicBezTo>
                  <a:cubicBezTo>
                    <a:pt x="805" y="573"/>
                    <a:pt x="648" y="380"/>
                    <a:pt x="528" y="240"/>
                  </a:cubicBezTo>
                  <a:cubicBezTo>
                    <a:pt x="408" y="104"/>
                    <a:pt x="313" y="1"/>
                    <a:pt x="206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638;p34">
              <a:extLst>
                <a:ext uri="{FF2B5EF4-FFF2-40B4-BE49-F238E27FC236}">
                  <a16:creationId xmlns:a16="http://schemas.microsoft.com/office/drawing/2014/main" id="{16324077-7DD7-4747-82F8-C6BE71F08010}"/>
                </a:ext>
              </a:extLst>
            </p:cNvPr>
            <p:cNvSpPr/>
            <p:nvPr/>
          </p:nvSpPr>
          <p:spPr>
            <a:xfrm rot="-538728">
              <a:off x="6538268" y="1444851"/>
              <a:ext cx="29821" cy="37036"/>
            </a:xfrm>
            <a:custGeom>
              <a:avLst/>
              <a:gdLst/>
              <a:ahLst/>
              <a:cxnLst/>
              <a:rect l="l" t="t" r="r" b="b"/>
              <a:pathLst>
                <a:path w="1646" h="2044" extrusionOk="0">
                  <a:moveTo>
                    <a:pt x="181" y="1"/>
                  </a:moveTo>
                  <a:cubicBezTo>
                    <a:pt x="161" y="1"/>
                    <a:pt x="141" y="4"/>
                    <a:pt x="123" y="9"/>
                  </a:cubicBezTo>
                  <a:cubicBezTo>
                    <a:pt x="20" y="42"/>
                    <a:pt x="0" y="237"/>
                    <a:pt x="66" y="462"/>
                  </a:cubicBezTo>
                  <a:cubicBezTo>
                    <a:pt x="129" y="693"/>
                    <a:pt x="267" y="971"/>
                    <a:pt x="459" y="1248"/>
                  </a:cubicBezTo>
                  <a:cubicBezTo>
                    <a:pt x="797" y="1727"/>
                    <a:pt x="1175" y="2044"/>
                    <a:pt x="1384" y="2044"/>
                  </a:cubicBezTo>
                  <a:cubicBezTo>
                    <a:pt x="1415" y="2044"/>
                    <a:pt x="1443" y="2036"/>
                    <a:pt x="1465" y="2022"/>
                  </a:cubicBezTo>
                  <a:cubicBezTo>
                    <a:pt x="1646" y="1906"/>
                    <a:pt x="1470" y="1352"/>
                    <a:pt x="1087" y="810"/>
                  </a:cubicBezTo>
                  <a:cubicBezTo>
                    <a:pt x="897" y="538"/>
                    <a:pt x="695" y="316"/>
                    <a:pt x="524" y="175"/>
                  </a:cubicBezTo>
                  <a:cubicBezTo>
                    <a:pt x="382" y="58"/>
                    <a:pt x="271" y="1"/>
                    <a:pt x="181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639;p34">
              <a:extLst>
                <a:ext uri="{FF2B5EF4-FFF2-40B4-BE49-F238E27FC236}">
                  <a16:creationId xmlns:a16="http://schemas.microsoft.com/office/drawing/2014/main" id="{739F56DB-D063-4F06-90E5-0FAC63628D8B}"/>
                </a:ext>
              </a:extLst>
            </p:cNvPr>
            <p:cNvSpPr/>
            <p:nvPr/>
          </p:nvSpPr>
          <p:spPr>
            <a:xfrm rot="-538728">
              <a:off x="6217279" y="1112949"/>
              <a:ext cx="37466" cy="24425"/>
            </a:xfrm>
            <a:custGeom>
              <a:avLst/>
              <a:gdLst/>
              <a:ahLst/>
              <a:cxnLst/>
              <a:rect l="l" t="t" r="r" b="b"/>
              <a:pathLst>
                <a:path w="2068" h="1348" extrusionOk="0">
                  <a:moveTo>
                    <a:pt x="1870" y="0"/>
                  </a:moveTo>
                  <a:cubicBezTo>
                    <a:pt x="1785" y="0"/>
                    <a:pt x="1679" y="43"/>
                    <a:pt x="1555" y="96"/>
                  </a:cubicBezTo>
                  <a:cubicBezTo>
                    <a:pt x="1389" y="173"/>
                    <a:pt x="1173" y="274"/>
                    <a:pt x="911" y="409"/>
                  </a:cubicBezTo>
                  <a:cubicBezTo>
                    <a:pt x="651" y="542"/>
                    <a:pt x="401" y="694"/>
                    <a:pt x="236" y="850"/>
                  </a:cubicBezTo>
                  <a:cubicBezTo>
                    <a:pt x="71" y="1006"/>
                    <a:pt x="0" y="1160"/>
                    <a:pt x="55" y="1249"/>
                  </a:cubicBezTo>
                  <a:cubicBezTo>
                    <a:pt x="97" y="1319"/>
                    <a:pt x="193" y="1348"/>
                    <a:pt x="329" y="1348"/>
                  </a:cubicBezTo>
                  <a:cubicBezTo>
                    <a:pt x="372" y="1348"/>
                    <a:pt x="420" y="1345"/>
                    <a:pt x="471" y="1339"/>
                  </a:cubicBezTo>
                  <a:cubicBezTo>
                    <a:pt x="680" y="1316"/>
                    <a:pt x="962" y="1244"/>
                    <a:pt x="1266" y="1089"/>
                  </a:cubicBezTo>
                  <a:cubicBezTo>
                    <a:pt x="1569" y="934"/>
                    <a:pt x="1828" y="701"/>
                    <a:pt x="1946" y="473"/>
                  </a:cubicBezTo>
                  <a:cubicBezTo>
                    <a:pt x="2067" y="246"/>
                    <a:pt x="2047" y="67"/>
                    <a:pt x="1957" y="20"/>
                  </a:cubicBezTo>
                  <a:cubicBezTo>
                    <a:pt x="1931" y="6"/>
                    <a:pt x="1902" y="0"/>
                    <a:pt x="1870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640;p34">
              <a:extLst>
                <a:ext uri="{FF2B5EF4-FFF2-40B4-BE49-F238E27FC236}">
                  <a16:creationId xmlns:a16="http://schemas.microsoft.com/office/drawing/2014/main" id="{4135B1CD-1D3D-474F-9826-C04018EADD0A}"/>
                </a:ext>
              </a:extLst>
            </p:cNvPr>
            <p:cNvSpPr/>
            <p:nvPr/>
          </p:nvSpPr>
          <p:spPr>
            <a:xfrm rot="-538728">
              <a:off x="6192793" y="1102179"/>
              <a:ext cx="18769" cy="28665"/>
            </a:xfrm>
            <a:custGeom>
              <a:avLst/>
              <a:gdLst/>
              <a:ahLst/>
              <a:cxnLst/>
              <a:rect l="l" t="t" r="r" b="b"/>
              <a:pathLst>
                <a:path w="1036" h="1582" extrusionOk="0">
                  <a:moveTo>
                    <a:pt x="817" y="1"/>
                  </a:moveTo>
                  <a:cubicBezTo>
                    <a:pt x="725" y="1"/>
                    <a:pt x="631" y="55"/>
                    <a:pt x="532" y="140"/>
                  </a:cubicBezTo>
                  <a:cubicBezTo>
                    <a:pt x="418" y="239"/>
                    <a:pt x="293" y="390"/>
                    <a:pt x="181" y="602"/>
                  </a:cubicBezTo>
                  <a:cubicBezTo>
                    <a:pt x="71" y="810"/>
                    <a:pt x="1" y="1058"/>
                    <a:pt x="29" y="1277"/>
                  </a:cubicBezTo>
                  <a:cubicBezTo>
                    <a:pt x="41" y="1385"/>
                    <a:pt x="86" y="1481"/>
                    <a:pt x="139" y="1532"/>
                  </a:cubicBezTo>
                  <a:cubicBezTo>
                    <a:pt x="180" y="1567"/>
                    <a:pt x="217" y="1581"/>
                    <a:pt x="252" y="1581"/>
                  </a:cubicBezTo>
                  <a:cubicBezTo>
                    <a:pt x="270" y="1581"/>
                    <a:pt x="287" y="1578"/>
                    <a:pt x="303" y="1572"/>
                  </a:cubicBezTo>
                  <a:cubicBezTo>
                    <a:pt x="400" y="1522"/>
                    <a:pt x="470" y="1455"/>
                    <a:pt x="559" y="1379"/>
                  </a:cubicBezTo>
                  <a:cubicBezTo>
                    <a:pt x="646" y="1296"/>
                    <a:pt x="754" y="1156"/>
                    <a:pt x="861" y="953"/>
                  </a:cubicBezTo>
                  <a:cubicBezTo>
                    <a:pt x="966" y="752"/>
                    <a:pt x="1036" y="525"/>
                    <a:pt x="1035" y="342"/>
                  </a:cubicBezTo>
                  <a:cubicBezTo>
                    <a:pt x="1035" y="155"/>
                    <a:pt x="964" y="27"/>
                    <a:pt x="863" y="5"/>
                  </a:cubicBezTo>
                  <a:cubicBezTo>
                    <a:pt x="847" y="2"/>
                    <a:pt x="832" y="1"/>
                    <a:pt x="817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641;p34">
              <a:extLst>
                <a:ext uri="{FF2B5EF4-FFF2-40B4-BE49-F238E27FC236}">
                  <a16:creationId xmlns:a16="http://schemas.microsoft.com/office/drawing/2014/main" id="{C00F5C99-0EC0-4B30-8F0B-FE45632C9BEA}"/>
                </a:ext>
              </a:extLst>
            </p:cNvPr>
            <p:cNvSpPr/>
            <p:nvPr/>
          </p:nvSpPr>
          <p:spPr>
            <a:xfrm rot="-538728">
              <a:off x="6138957" y="1111077"/>
              <a:ext cx="30582" cy="23447"/>
            </a:xfrm>
            <a:custGeom>
              <a:avLst/>
              <a:gdLst/>
              <a:ahLst/>
              <a:cxnLst/>
              <a:rect l="l" t="t" r="r" b="b"/>
              <a:pathLst>
                <a:path w="1688" h="1294" extrusionOk="0">
                  <a:moveTo>
                    <a:pt x="302" y="1"/>
                  </a:moveTo>
                  <a:cubicBezTo>
                    <a:pt x="247" y="1"/>
                    <a:pt x="200" y="14"/>
                    <a:pt x="163" y="44"/>
                  </a:cubicBezTo>
                  <a:cubicBezTo>
                    <a:pt x="0" y="172"/>
                    <a:pt x="142" y="635"/>
                    <a:pt x="586" y="990"/>
                  </a:cubicBezTo>
                  <a:cubicBezTo>
                    <a:pt x="805" y="1165"/>
                    <a:pt x="1051" y="1267"/>
                    <a:pt x="1246" y="1289"/>
                  </a:cubicBezTo>
                  <a:cubicBezTo>
                    <a:pt x="1276" y="1292"/>
                    <a:pt x="1306" y="1294"/>
                    <a:pt x="1333" y="1294"/>
                  </a:cubicBezTo>
                  <a:cubicBezTo>
                    <a:pt x="1481" y="1294"/>
                    <a:pt x="1584" y="1244"/>
                    <a:pt x="1617" y="1163"/>
                  </a:cubicBezTo>
                  <a:cubicBezTo>
                    <a:pt x="1687" y="961"/>
                    <a:pt x="1416" y="677"/>
                    <a:pt x="1062" y="389"/>
                  </a:cubicBezTo>
                  <a:cubicBezTo>
                    <a:pt x="783" y="168"/>
                    <a:pt x="494" y="1"/>
                    <a:pt x="302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642;p34">
              <a:extLst>
                <a:ext uri="{FF2B5EF4-FFF2-40B4-BE49-F238E27FC236}">
                  <a16:creationId xmlns:a16="http://schemas.microsoft.com/office/drawing/2014/main" id="{F85F0754-6BA6-41A8-8DF5-08C80660D469}"/>
                </a:ext>
              </a:extLst>
            </p:cNvPr>
            <p:cNvSpPr/>
            <p:nvPr/>
          </p:nvSpPr>
          <p:spPr>
            <a:xfrm rot="-538728">
              <a:off x="6156445" y="1069269"/>
              <a:ext cx="14729" cy="27125"/>
            </a:xfrm>
            <a:custGeom>
              <a:avLst/>
              <a:gdLst/>
              <a:ahLst/>
              <a:cxnLst/>
              <a:rect l="l" t="t" r="r" b="b"/>
              <a:pathLst>
                <a:path w="813" h="1497" extrusionOk="0">
                  <a:moveTo>
                    <a:pt x="351" y="1"/>
                  </a:moveTo>
                  <a:cubicBezTo>
                    <a:pt x="339" y="1"/>
                    <a:pt x="327" y="2"/>
                    <a:pt x="315" y="4"/>
                  </a:cubicBezTo>
                  <a:cubicBezTo>
                    <a:pt x="211" y="26"/>
                    <a:pt x="133" y="121"/>
                    <a:pt x="81" y="258"/>
                  </a:cubicBezTo>
                  <a:cubicBezTo>
                    <a:pt x="30" y="395"/>
                    <a:pt x="1" y="577"/>
                    <a:pt x="30" y="804"/>
                  </a:cubicBezTo>
                  <a:cubicBezTo>
                    <a:pt x="58" y="1028"/>
                    <a:pt x="157" y="1253"/>
                    <a:pt x="294" y="1379"/>
                  </a:cubicBezTo>
                  <a:cubicBezTo>
                    <a:pt x="378" y="1460"/>
                    <a:pt x="466" y="1497"/>
                    <a:pt x="539" y="1497"/>
                  </a:cubicBezTo>
                  <a:cubicBezTo>
                    <a:pt x="583" y="1497"/>
                    <a:pt x="621" y="1484"/>
                    <a:pt x="651" y="1460"/>
                  </a:cubicBezTo>
                  <a:cubicBezTo>
                    <a:pt x="735" y="1393"/>
                    <a:pt x="765" y="1279"/>
                    <a:pt x="787" y="1157"/>
                  </a:cubicBezTo>
                  <a:cubicBezTo>
                    <a:pt x="807" y="1036"/>
                    <a:pt x="813" y="891"/>
                    <a:pt x="788" y="701"/>
                  </a:cubicBezTo>
                  <a:cubicBezTo>
                    <a:pt x="763" y="514"/>
                    <a:pt x="705" y="321"/>
                    <a:pt x="617" y="188"/>
                  </a:cubicBezTo>
                  <a:cubicBezTo>
                    <a:pt x="539" y="68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643;p34">
              <a:extLst>
                <a:ext uri="{FF2B5EF4-FFF2-40B4-BE49-F238E27FC236}">
                  <a16:creationId xmlns:a16="http://schemas.microsoft.com/office/drawing/2014/main" id="{8C449F9B-3935-4871-83E0-CCD57C0AEA09}"/>
                </a:ext>
              </a:extLst>
            </p:cNvPr>
            <p:cNvSpPr/>
            <p:nvPr/>
          </p:nvSpPr>
          <p:spPr>
            <a:xfrm rot="-538728">
              <a:off x="6229914" y="1073271"/>
              <a:ext cx="21451" cy="26980"/>
            </a:xfrm>
            <a:custGeom>
              <a:avLst/>
              <a:gdLst/>
              <a:ahLst/>
              <a:cxnLst/>
              <a:rect l="l" t="t" r="r" b="b"/>
              <a:pathLst>
                <a:path w="1184" h="1489" extrusionOk="0">
                  <a:moveTo>
                    <a:pt x="958" y="0"/>
                  </a:moveTo>
                  <a:cubicBezTo>
                    <a:pt x="878" y="0"/>
                    <a:pt x="787" y="39"/>
                    <a:pt x="693" y="101"/>
                  </a:cubicBezTo>
                  <a:cubicBezTo>
                    <a:pt x="560" y="188"/>
                    <a:pt x="414" y="326"/>
                    <a:pt x="276" y="521"/>
                  </a:cubicBezTo>
                  <a:cubicBezTo>
                    <a:pt x="137" y="716"/>
                    <a:pt x="42" y="937"/>
                    <a:pt x="23" y="1119"/>
                  </a:cubicBezTo>
                  <a:cubicBezTo>
                    <a:pt x="1" y="1301"/>
                    <a:pt x="53" y="1433"/>
                    <a:pt x="149" y="1473"/>
                  </a:cubicBezTo>
                  <a:cubicBezTo>
                    <a:pt x="174" y="1483"/>
                    <a:pt x="200" y="1488"/>
                    <a:pt x="228" y="1488"/>
                  </a:cubicBezTo>
                  <a:cubicBezTo>
                    <a:pt x="309" y="1488"/>
                    <a:pt x="401" y="1446"/>
                    <a:pt x="497" y="1380"/>
                  </a:cubicBezTo>
                  <a:cubicBezTo>
                    <a:pt x="626" y="1290"/>
                    <a:pt x="767" y="1152"/>
                    <a:pt x="901" y="961"/>
                  </a:cubicBezTo>
                  <a:cubicBezTo>
                    <a:pt x="1036" y="772"/>
                    <a:pt x="1133" y="557"/>
                    <a:pt x="1157" y="378"/>
                  </a:cubicBezTo>
                  <a:cubicBezTo>
                    <a:pt x="1183" y="198"/>
                    <a:pt x="1139" y="63"/>
                    <a:pt x="1044" y="18"/>
                  </a:cubicBezTo>
                  <a:cubicBezTo>
                    <a:pt x="1017" y="6"/>
                    <a:pt x="988" y="0"/>
                    <a:pt x="958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644;p34">
              <a:extLst>
                <a:ext uri="{FF2B5EF4-FFF2-40B4-BE49-F238E27FC236}">
                  <a16:creationId xmlns:a16="http://schemas.microsoft.com/office/drawing/2014/main" id="{DBEF844F-25A1-4F84-B855-D37C9E0C111E}"/>
                </a:ext>
              </a:extLst>
            </p:cNvPr>
            <p:cNvSpPr/>
            <p:nvPr/>
          </p:nvSpPr>
          <p:spPr>
            <a:xfrm rot="-538728">
              <a:off x="6276939" y="1074858"/>
              <a:ext cx="32900" cy="23737"/>
            </a:xfrm>
            <a:custGeom>
              <a:avLst/>
              <a:gdLst/>
              <a:ahLst/>
              <a:cxnLst/>
              <a:rect l="l" t="t" r="r" b="b"/>
              <a:pathLst>
                <a:path w="1816" h="1310" extrusionOk="0">
                  <a:moveTo>
                    <a:pt x="1603" y="0"/>
                  </a:moveTo>
                  <a:cubicBezTo>
                    <a:pt x="1405" y="0"/>
                    <a:pt x="1097" y="185"/>
                    <a:pt x="761" y="402"/>
                  </a:cubicBezTo>
                  <a:cubicBezTo>
                    <a:pt x="349" y="681"/>
                    <a:pt x="0" y="946"/>
                    <a:pt x="50" y="1154"/>
                  </a:cubicBezTo>
                  <a:cubicBezTo>
                    <a:pt x="76" y="1248"/>
                    <a:pt x="200" y="1309"/>
                    <a:pt x="388" y="1309"/>
                  </a:cubicBezTo>
                  <a:cubicBezTo>
                    <a:pt x="403" y="1309"/>
                    <a:pt x="418" y="1309"/>
                    <a:pt x="433" y="1308"/>
                  </a:cubicBezTo>
                  <a:cubicBezTo>
                    <a:pt x="646" y="1300"/>
                    <a:pt x="924" y="1214"/>
                    <a:pt x="1185" y="1040"/>
                  </a:cubicBezTo>
                  <a:cubicBezTo>
                    <a:pt x="1448" y="867"/>
                    <a:pt x="1635" y="642"/>
                    <a:pt x="1724" y="449"/>
                  </a:cubicBezTo>
                  <a:cubicBezTo>
                    <a:pt x="1815" y="257"/>
                    <a:pt x="1810" y="101"/>
                    <a:pt x="1728" y="36"/>
                  </a:cubicBezTo>
                  <a:cubicBezTo>
                    <a:pt x="1694" y="11"/>
                    <a:pt x="1652" y="0"/>
                    <a:pt x="1603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645;p34">
              <a:extLst>
                <a:ext uri="{FF2B5EF4-FFF2-40B4-BE49-F238E27FC236}">
                  <a16:creationId xmlns:a16="http://schemas.microsoft.com/office/drawing/2014/main" id="{6E2A2F35-C139-4CB9-8F7C-136A6DB89C07}"/>
                </a:ext>
              </a:extLst>
            </p:cNvPr>
            <p:cNvSpPr/>
            <p:nvPr/>
          </p:nvSpPr>
          <p:spPr>
            <a:xfrm rot="-538728">
              <a:off x="6193864" y="1060329"/>
              <a:ext cx="16595" cy="21145"/>
            </a:xfrm>
            <a:custGeom>
              <a:avLst/>
              <a:gdLst/>
              <a:ahLst/>
              <a:cxnLst/>
              <a:rect l="l" t="t" r="r" b="b"/>
              <a:pathLst>
                <a:path w="916" h="1167" extrusionOk="0">
                  <a:moveTo>
                    <a:pt x="601" y="1"/>
                  </a:moveTo>
                  <a:cubicBezTo>
                    <a:pt x="430" y="1"/>
                    <a:pt x="213" y="150"/>
                    <a:pt x="92" y="424"/>
                  </a:cubicBezTo>
                  <a:cubicBezTo>
                    <a:pt x="15" y="602"/>
                    <a:pt x="0" y="796"/>
                    <a:pt x="48" y="942"/>
                  </a:cubicBezTo>
                  <a:cubicBezTo>
                    <a:pt x="91" y="1087"/>
                    <a:pt x="188" y="1167"/>
                    <a:pt x="289" y="1167"/>
                  </a:cubicBezTo>
                  <a:cubicBezTo>
                    <a:pt x="292" y="1167"/>
                    <a:pt x="295" y="1166"/>
                    <a:pt x="299" y="1166"/>
                  </a:cubicBezTo>
                  <a:cubicBezTo>
                    <a:pt x="508" y="1139"/>
                    <a:pt x="677" y="988"/>
                    <a:pt x="795" y="730"/>
                  </a:cubicBezTo>
                  <a:cubicBezTo>
                    <a:pt x="906" y="471"/>
                    <a:pt x="915" y="177"/>
                    <a:pt x="745" y="47"/>
                  </a:cubicBezTo>
                  <a:cubicBezTo>
                    <a:pt x="705" y="16"/>
                    <a:pt x="655" y="1"/>
                    <a:pt x="601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646;p34">
              <a:extLst>
                <a:ext uri="{FF2B5EF4-FFF2-40B4-BE49-F238E27FC236}">
                  <a16:creationId xmlns:a16="http://schemas.microsoft.com/office/drawing/2014/main" id="{A8758516-FA8D-4613-A79F-724647E590B1}"/>
                </a:ext>
              </a:extLst>
            </p:cNvPr>
            <p:cNvSpPr/>
            <p:nvPr/>
          </p:nvSpPr>
          <p:spPr>
            <a:xfrm rot="-538728">
              <a:off x="6098304" y="1104636"/>
              <a:ext cx="28715" cy="19478"/>
            </a:xfrm>
            <a:custGeom>
              <a:avLst/>
              <a:gdLst/>
              <a:ahLst/>
              <a:cxnLst/>
              <a:rect l="l" t="t" r="r" b="b"/>
              <a:pathLst>
                <a:path w="1585" h="1075" extrusionOk="0">
                  <a:moveTo>
                    <a:pt x="295" y="0"/>
                  </a:moveTo>
                  <a:cubicBezTo>
                    <a:pt x="199" y="0"/>
                    <a:pt x="120" y="23"/>
                    <a:pt x="70" y="80"/>
                  </a:cubicBezTo>
                  <a:cubicBezTo>
                    <a:pt x="1" y="158"/>
                    <a:pt x="13" y="299"/>
                    <a:pt x="114" y="455"/>
                  </a:cubicBezTo>
                  <a:cubicBezTo>
                    <a:pt x="212" y="609"/>
                    <a:pt x="393" y="766"/>
                    <a:pt x="604" y="880"/>
                  </a:cubicBezTo>
                  <a:cubicBezTo>
                    <a:pt x="853" y="1008"/>
                    <a:pt x="1082" y="1074"/>
                    <a:pt x="1255" y="1074"/>
                  </a:cubicBezTo>
                  <a:cubicBezTo>
                    <a:pt x="1376" y="1074"/>
                    <a:pt x="1469" y="1042"/>
                    <a:pt x="1524" y="975"/>
                  </a:cubicBezTo>
                  <a:cubicBezTo>
                    <a:pt x="1585" y="890"/>
                    <a:pt x="1560" y="752"/>
                    <a:pt x="1456" y="607"/>
                  </a:cubicBezTo>
                  <a:cubicBezTo>
                    <a:pt x="1353" y="462"/>
                    <a:pt x="1172" y="317"/>
                    <a:pt x="969" y="206"/>
                  </a:cubicBezTo>
                  <a:cubicBezTo>
                    <a:pt x="764" y="96"/>
                    <a:pt x="578" y="35"/>
                    <a:pt x="424" y="11"/>
                  </a:cubicBezTo>
                  <a:cubicBezTo>
                    <a:pt x="379" y="4"/>
                    <a:pt x="335" y="0"/>
                    <a:pt x="295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647;p34">
              <a:extLst>
                <a:ext uri="{FF2B5EF4-FFF2-40B4-BE49-F238E27FC236}">
                  <a16:creationId xmlns:a16="http://schemas.microsoft.com/office/drawing/2014/main" id="{40BD764D-CD15-47A6-8251-E4E91D61CBD1}"/>
                </a:ext>
              </a:extLst>
            </p:cNvPr>
            <p:cNvSpPr/>
            <p:nvPr/>
          </p:nvSpPr>
          <p:spPr>
            <a:xfrm rot="-538728">
              <a:off x="6289173" y="1184802"/>
              <a:ext cx="69732" cy="87227"/>
            </a:xfrm>
            <a:custGeom>
              <a:avLst/>
              <a:gdLst/>
              <a:ahLst/>
              <a:cxnLst/>
              <a:rect l="l" t="t" r="r" b="b"/>
              <a:pathLst>
                <a:path w="3849" h="4814" extrusionOk="0">
                  <a:moveTo>
                    <a:pt x="3279" y="1"/>
                  </a:moveTo>
                  <a:cubicBezTo>
                    <a:pt x="3273" y="1"/>
                    <a:pt x="3267" y="2"/>
                    <a:pt x="3263" y="5"/>
                  </a:cubicBezTo>
                  <a:cubicBezTo>
                    <a:pt x="3216" y="35"/>
                    <a:pt x="3252" y="175"/>
                    <a:pt x="3274" y="425"/>
                  </a:cubicBezTo>
                  <a:cubicBezTo>
                    <a:pt x="3299" y="673"/>
                    <a:pt x="3317" y="1035"/>
                    <a:pt x="3279" y="1480"/>
                  </a:cubicBezTo>
                  <a:cubicBezTo>
                    <a:pt x="3241" y="1923"/>
                    <a:pt x="3156" y="2456"/>
                    <a:pt x="2959" y="2989"/>
                  </a:cubicBezTo>
                  <a:cubicBezTo>
                    <a:pt x="2860" y="3253"/>
                    <a:pt x="2729" y="3517"/>
                    <a:pt x="2557" y="3724"/>
                  </a:cubicBezTo>
                  <a:cubicBezTo>
                    <a:pt x="2379" y="3928"/>
                    <a:pt x="2181" y="4049"/>
                    <a:pt x="1954" y="4049"/>
                  </a:cubicBezTo>
                  <a:cubicBezTo>
                    <a:pt x="1896" y="4046"/>
                    <a:pt x="1837" y="4042"/>
                    <a:pt x="1768" y="4021"/>
                  </a:cubicBezTo>
                  <a:cubicBezTo>
                    <a:pt x="1705" y="4003"/>
                    <a:pt x="1631" y="4003"/>
                    <a:pt x="1576" y="3972"/>
                  </a:cubicBezTo>
                  <a:lnTo>
                    <a:pt x="1405" y="3895"/>
                  </a:lnTo>
                  <a:cubicBezTo>
                    <a:pt x="1358" y="3855"/>
                    <a:pt x="1309" y="3819"/>
                    <a:pt x="1258" y="3786"/>
                  </a:cubicBezTo>
                  <a:cubicBezTo>
                    <a:pt x="1076" y="3620"/>
                    <a:pt x="947" y="3379"/>
                    <a:pt x="853" y="3125"/>
                  </a:cubicBezTo>
                  <a:cubicBezTo>
                    <a:pt x="675" y="2605"/>
                    <a:pt x="623" y="2058"/>
                    <a:pt x="586" y="1602"/>
                  </a:cubicBezTo>
                  <a:cubicBezTo>
                    <a:pt x="550" y="1145"/>
                    <a:pt x="528" y="762"/>
                    <a:pt x="487" y="498"/>
                  </a:cubicBezTo>
                  <a:cubicBezTo>
                    <a:pt x="450" y="233"/>
                    <a:pt x="398" y="87"/>
                    <a:pt x="346" y="87"/>
                  </a:cubicBezTo>
                  <a:cubicBezTo>
                    <a:pt x="294" y="87"/>
                    <a:pt x="244" y="231"/>
                    <a:pt x="190" y="490"/>
                  </a:cubicBezTo>
                  <a:cubicBezTo>
                    <a:pt x="138" y="749"/>
                    <a:pt x="77" y="1127"/>
                    <a:pt x="45" y="1606"/>
                  </a:cubicBezTo>
                  <a:cubicBezTo>
                    <a:pt x="16" y="2086"/>
                    <a:pt x="0" y="2669"/>
                    <a:pt x="181" y="3340"/>
                  </a:cubicBezTo>
                  <a:cubicBezTo>
                    <a:pt x="280" y="3671"/>
                    <a:pt x="439" y="4035"/>
                    <a:pt x="749" y="4337"/>
                  </a:cubicBezTo>
                  <a:cubicBezTo>
                    <a:pt x="832" y="4404"/>
                    <a:pt x="918" y="4472"/>
                    <a:pt x="1006" y="4538"/>
                  </a:cubicBezTo>
                  <a:cubicBezTo>
                    <a:pt x="1102" y="4591"/>
                    <a:pt x="1202" y="4636"/>
                    <a:pt x="1304" y="4683"/>
                  </a:cubicBezTo>
                  <a:cubicBezTo>
                    <a:pt x="1403" y="4733"/>
                    <a:pt x="1511" y="4743"/>
                    <a:pt x="1617" y="4771"/>
                  </a:cubicBezTo>
                  <a:cubicBezTo>
                    <a:pt x="1719" y="4800"/>
                    <a:pt x="1835" y="4811"/>
                    <a:pt x="1958" y="4814"/>
                  </a:cubicBezTo>
                  <a:cubicBezTo>
                    <a:pt x="2200" y="4814"/>
                    <a:pt x="2449" y="4744"/>
                    <a:pt x="2649" y="4626"/>
                  </a:cubicBezTo>
                  <a:cubicBezTo>
                    <a:pt x="2853" y="4510"/>
                    <a:pt x="3010" y="4355"/>
                    <a:pt x="3139" y="4196"/>
                  </a:cubicBezTo>
                  <a:cubicBezTo>
                    <a:pt x="3389" y="3874"/>
                    <a:pt x="3527" y="3534"/>
                    <a:pt x="3628" y="3213"/>
                  </a:cubicBezTo>
                  <a:cubicBezTo>
                    <a:pt x="3822" y="2567"/>
                    <a:pt x="3848" y="1974"/>
                    <a:pt x="3819" y="1481"/>
                  </a:cubicBezTo>
                  <a:cubicBezTo>
                    <a:pt x="3790" y="988"/>
                    <a:pt x="3683" y="595"/>
                    <a:pt x="3560" y="340"/>
                  </a:cubicBezTo>
                  <a:cubicBezTo>
                    <a:pt x="3451" y="108"/>
                    <a:pt x="3332" y="1"/>
                    <a:pt x="327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648;p34">
              <a:extLst>
                <a:ext uri="{FF2B5EF4-FFF2-40B4-BE49-F238E27FC236}">
                  <a16:creationId xmlns:a16="http://schemas.microsoft.com/office/drawing/2014/main" id="{6469D88F-4D19-44B5-9E6C-1E78DEA2ABC3}"/>
                </a:ext>
              </a:extLst>
            </p:cNvPr>
            <p:cNvSpPr/>
            <p:nvPr/>
          </p:nvSpPr>
          <p:spPr>
            <a:xfrm rot="-538728">
              <a:off x="6085989" y="1216906"/>
              <a:ext cx="69750" cy="87227"/>
            </a:xfrm>
            <a:custGeom>
              <a:avLst/>
              <a:gdLst/>
              <a:ahLst/>
              <a:cxnLst/>
              <a:rect l="l" t="t" r="r" b="b"/>
              <a:pathLst>
                <a:path w="3850" h="4814" extrusionOk="0">
                  <a:moveTo>
                    <a:pt x="3278" y="1"/>
                  </a:moveTo>
                  <a:cubicBezTo>
                    <a:pt x="3272" y="1"/>
                    <a:pt x="3267" y="2"/>
                    <a:pt x="3263" y="5"/>
                  </a:cubicBezTo>
                  <a:cubicBezTo>
                    <a:pt x="3216" y="35"/>
                    <a:pt x="3251" y="175"/>
                    <a:pt x="3275" y="425"/>
                  </a:cubicBezTo>
                  <a:cubicBezTo>
                    <a:pt x="3299" y="673"/>
                    <a:pt x="3317" y="1035"/>
                    <a:pt x="3278" y="1480"/>
                  </a:cubicBezTo>
                  <a:cubicBezTo>
                    <a:pt x="3241" y="1923"/>
                    <a:pt x="3157" y="2456"/>
                    <a:pt x="2960" y="2989"/>
                  </a:cubicBezTo>
                  <a:cubicBezTo>
                    <a:pt x="2861" y="3253"/>
                    <a:pt x="2731" y="3517"/>
                    <a:pt x="2557" y="3724"/>
                  </a:cubicBezTo>
                  <a:cubicBezTo>
                    <a:pt x="2381" y="3928"/>
                    <a:pt x="2183" y="4049"/>
                    <a:pt x="1956" y="4049"/>
                  </a:cubicBezTo>
                  <a:cubicBezTo>
                    <a:pt x="1898" y="4046"/>
                    <a:pt x="1838" y="4042"/>
                    <a:pt x="1770" y="4021"/>
                  </a:cubicBezTo>
                  <a:cubicBezTo>
                    <a:pt x="1706" y="4003"/>
                    <a:pt x="1633" y="4003"/>
                    <a:pt x="1578" y="3972"/>
                  </a:cubicBezTo>
                  <a:lnTo>
                    <a:pt x="1407" y="3895"/>
                  </a:lnTo>
                  <a:cubicBezTo>
                    <a:pt x="1359" y="3855"/>
                    <a:pt x="1309" y="3819"/>
                    <a:pt x="1260" y="3786"/>
                  </a:cubicBezTo>
                  <a:cubicBezTo>
                    <a:pt x="1076" y="3620"/>
                    <a:pt x="947" y="3379"/>
                    <a:pt x="854" y="3125"/>
                  </a:cubicBezTo>
                  <a:cubicBezTo>
                    <a:pt x="675" y="2605"/>
                    <a:pt x="624" y="2058"/>
                    <a:pt x="586" y="1602"/>
                  </a:cubicBezTo>
                  <a:cubicBezTo>
                    <a:pt x="550" y="1145"/>
                    <a:pt x="526" y="762"/>
                    <a:pt x="488" y="498"/>
                  </a:cubicBezTo>
                  <a:cubicBezTo>
                    <a:pt x="450" y="233"/>
                    <a:pt x="398" y="87"/>
                    <a:pt x="346" y="87"/>
                  </a:cubicBezTo>
                  <a:cubicBezTo>
                    <a:pt x="293" y="87"/>
                    <a:pt x="244" y="231"/>
                    <a:pt x="189" y="490"/>
                  </a:cubicBezTo>
                  <a:cubicBezTo>
                    <a:pt x="138" y="749"/>
                    <a:pt x="77" y="1127"/>
                    <a:pt x="44" y="1606"/>
                  </a:cubicBezTo>
                  <a:cubicBezTo>
                    <a:pt x="16" y="2086"/>
                    <a:pt x="1" y="2669"/>
                    <a:pt x="180" y="3340"/>
                  </a:cubicBezTo>
                  <a:cubicBezTo>
                    <a:pt x="281" y="3671"/>
                    <a:pt x="438" y="4035"/>
                    <a:pt x="749" y="4337"/>
                  </a:cubicBezTo>
                  <a:cubicBezTo>
                    <a:pt x="832" y="4404"/>
                    <a:pt x="919" y="4472"/>
                    <a:pt x="1007" y="4538"/>
                  </a:cubicBezTo>
                  <a:cubicBezTo>
                    <a:pt x="1101" y="4591"/>
                    <a:pt x="1203" y="4636"/>
                    <a:pt x="1303" y="4683"/>
                  </a:cubicBezTo>
                  <a:cubicBezTo>
                    <a:pt x="1403" y="4733"/>
                    <a:pt x="1510" y="4743"/>
                    <a:pt x="1617" y="4771"/>
                  </a:cubicBezTo>
                  <a:cubicBezTo>
                    <a:pt x="1719" y="4800"/>
                    <a:pt x="1836" y="4811"/>
                    <a:pt x="1957" y="4814"/>
                  </a:cubicBezTo>
                  <a:cubicBezTo>
                    <a:pt x="2201" y="4814"/>
                    <a:pt x="2448" y="4744"/>
                    <a:pt x="2649" y="4626"/>
                  </a:cubicBezTo>
                  <a:cubicBezTo>
                    <a:pt x="2852" y="4510"/>
                    <a:pt x="3011" y="4355"/>
                    <a:pt x="3138" y="4196"/>
                  </a:cubicBezTo>
                  <a:cubicBezTo>
                    <a:pt x="3390" y="3874"/>
                    <a:pt x="3527" y="3534"/>
                    <a:pt x="3628" y="3213"/>
                  </a:cubicBezTo>
                  <a:cubicBezTo>
                    <a:pt x="3821" y="2567"/>
                    <a:pt x="3850" y="1974"/>
                    <a:pt x="3820" y="1481"/>
                  </a:cubicBezTo>
                  <a:cubicBezTo>
                    <a:pt x="3790" y="988"/>
                    <a:pt x="3682" y="595"/>
                    <a:pt x="3561" y="340"/>
                  </a:cubicBezTo>
                  <a:cubicBezTo>
                    <a:pt x="3450" y="108"/>
                    <a:pt x="3331" y="1"/>
                    <a:pt x="327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649;p34">
              <a:extLst>
                <a:ext uri="{FF2B5EF4-FFF2-40B4-BE49-F238E27FC236}">
                  <a16:creationId xmlns:a16="http://schemas.microsoft.com/office/drawing/2014/main" id="{27645B9A-3985-449E-9072-7CC8EB3E534C}"/>
                </a:ext>
              </a:extLst>
            </p:cNvPr>
            <p:cNvSpPr/>
            <p:nvPr/>
          </p:nvSpPr>
          <p:spPr>
            <a:xfrm rot="-538728">
              <a:off x="6188492" y="1270665"/>
              <a:ext cx="102868" cy="114316"/>
            </a:xfrm>
            <a:custGeom>
              <a:avLst/>
              <a:gdLst/>
              <a:ahLst/>
              <a:cxnLst/>
              <a:rect l="l" t="t" r="r" b="b"/>
              <a:pathLst>
                <a:path w="5678" h="6309" extrusionOk="0">
                  <a:moveTo>
                    <a:pt x="1" y="0"/>
                  </a:moveTo>
                  <a:lnTo>
                    <a:pt x="2760" y="6308"/>
                  </a:lnTo>
                  <a:lnTo>
                    <a:pt x="5678" y="23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BC0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650;p34">
              <a:extLst>
                <a:ext uri="{FF2B5EF4-FFF2-40B4-BE49-F238E27FC236}">
                  <a16:creationId xmlns:a16="http://schemas.microsoft.com/office/drawing/2014/main" id="{90ED45AE-0066-43E1-B9A0-2D056064D0C7}"/>
                </a:ext>
              </a:extLst>
            </p:cNvPr>
            <p:cNvSpPr/>
            <p:nvPr/>
          </p:nvSpPr>
          <p:spPr>
            <a:xfrm rot="-538728">
              <a:off x="6174125" y="910687"/>
              <a:ext cx="118250" cy="101614"/>
            </a:xfrm>
            <a:custGeom>
              <a:avLst/>
              <a:gdLst/>
              <a:ahLst/>
              <a:cxnLst/>
              <a:rect l="l" t="t" r="r" b="b"/>
              <a:pathLst>
                <a:path w="6527" h="5608" extrusionOk="0">
                  <a:moveTo>
                    <a:pt x="4805" y="0"/>
                  </a:moveTo>
                  <a:cubicBezTo>
                    <a:pt x="4756" y="0"/>
                    <a:pt x="4704" y="2"/>
                    <a:pt x="4649" y="6"/>
                  </a:cubicBezTo>
                  <a:cubicBezTo>
                    <a:pt x="2524" y="148"/>
                    <a:pt x="1155" y="2139"/>
                    <a:pt x="0" y="3623"/>
                  </a:cubicBezTo>
                  <a:lnTo>
                    <a:pt x="3108" y="5607"/>
                  </a:lnTo>
                  <a:cubicBezTo>
                    <a:pt x="4037" y="5098"/>
                    <a:pt x="5788" y="4742"/>
                    <a:pt x="6113" y="3543"/>
                  </a:cubicBezTo>
                  <a:cubicBezTo>
                    <a:pt x="6339" y="2708"/>
                    <a:pt x="5955" y="2417"/>
                    <a:pt x="5377" y="2417"/>
                  </a:cubicBezTo>
                  <a:cubicBezTo>
                    <a:pt x="4704" y="2417"/>
                    <a:pt x="3767" y="2811"/>
                    <a:pt x="3219" y="3203"/>
                  </a:cubicBezTo>
                  <a:lnTo>
                    <a:pt x="3219" y="3203"/>
                  </a:lnTo>
                  <a:cubicBezTo>
                    <a:pt x="4231" y="2276"/>
                    <a:pt x="6526" y="0"/>
                    <a:pt x="480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1" name="Minus Sign 110">
            <a:extLst>
              <a:ext uri="{FF2B5EF4-FFF2-40B4-BE49-F238E27FC236}">
                <a16:creationId xmlns:a16="http://schemas.microsoft.com/office/drawing/2014/main" id="{56BF0044-7682-4850-8BDA-23B649B6E276}"/>
              </a:ext>
            </a:extLst>
          </p:cNvPr>
          <p:cNvSpPr/>
          <p:nvPr/>
        </p:nvSpPr>
        <p:spPr>
          <a:xfrm>
            <a:off x="3010595" y="3127474"/>
            <a:ext cx="793626" cy="67412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2" name="Google Shape;785;p37">
            <a:extLst>
              <a:ext uri="{FF2B5EF4-FFF2-40B4-BE49-F238E27FC236}">
                <a16:creationId xmlns:a16="http://schemas.microsoft.com/office/drawing/2014/main" id="{11DF54BA-7DBE-4DDB-ACCC-5FBAC28F2B77}"/>
              </a:ext>
            </a:extLst>
          </p:cNvPr>
          <p:cNvGrpSpPr/>
          <p:nvPr/>
        </p:nvGrpSpPr>
        <p:grpSpPr>
          <a:xfrm>
            <a:off x="4121723" y="2882587"/>
            <a:ext cx="876345" cy="1266941"/>
            <a:chOff x="4797225" y="1661588"/>
            <a:chExt cx="398325" cy="629300"/>
          </a:xfrm>
        </p:grpSpPr>
        <p:sp>
          <p:nvSpPr>
            <p:cNvPr id="116" name="Google Shape;789;p37">
              <a:extLst>
                <a:ext uri="{FF2B5EF4-FFF2-40B4-BE49-F238E27FC236}">
                  <a16:creationId xmlns:a16="http://schemas.microsoft.com/office/drawing/2014/main" id="{979DAEF9-046A-4F2E-944F-F0FDE414B2CD}"/>
                </a:ext>
              </a:extLst>
            </p:cNvPr>
            <p:cNvSpPr/>
            <p:nvPr/>
          </p:nvSpPr>
          <p:spPr>
            <a:xfrm>
              <a:off x="4880900" y="2133513"/>
              <a:ext cx="314650" cy="157375"/>
            </a:xfrm>
            <a:custGeom>
              <a:avLst/>
              <a:gdLst/>
              <a:ahLst/>
              <a:cxnLst/>
              <a:rect l="l" t="t" r="r" b="b"/>
              <a:pathLst>
                <a:path w="12586" h="6295" extrusionOk="0">
                  <a:moveTo>
                    <a:pt x="0" y="1"/>
                  </a:moveTo>
                  <a:lnTo>
                    <a:pt x="0" y="6294"/>
                  </a:lnTo>
                  <a:lnTo>
                    <a:pt x="9438" y="6294"/>
                  </a:lnTo>
                  <a:cubicBezTo>
                    <a:pt x="11176" y="6294"/>
                    <a:pt x="12584" y="4884"/>
                    <a:pt x="12584" y="3149"/>
                  </a:cubicBezTo>
                  <a:cubicBezTo>
                    <a:pt x="12585" y="1411"/>
                    <a:pt x="11176" y="1"/>
                    <a:pt x="944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790;p37">
              <a:extLst>
                <a:ext uri="{FF2B5EF4-FFF2-40B4-BE49-F238E27FC236}">
                  <a16:creationId xmlns:a16="http://schemas.microsoft.com/office/drawing/2014/main" id="{D8EDA599-3926-4EEB-947D-B010EE518E84}"/>
                </a:ext>
              </a:extLst>
            </p:cNvPr>
            <p:cNvSpPr/>
            <p:nvPr/>
          </p:nvSpPr>
          <p:spPr>
            <a:xfrm>
              <a:off x="4797225" y="1661613"/>
              <a:ext cx="398325" cy="629275"/>
            </a:xfrm>
            <a:custGeom>
              <a:avLst/>
              <a:gdLst/>
              <a:ahLst/>
              <a:cxnLst/>
              <a:rect l="l" t="t" r="r" b="b"/>
              <a:pathLst>
                <a:path w="15933" h="25171" extrusionOk="0">
                  <a:moveTo>
                    <a:pt x="8067" y="1"/>
                  </a:moveTo>
                  <a:lnTo>
                    <a:pt x="3241" y="3174"/>
                  </a:lnTo>
                  <a:lnTo>
                    <a:pt x="8181" y="6297"/>
                  </a:lnTo>
                  <a:cubicBezTo>
                    <a:pt x="9014" y="6355"/>
                    <a:pt x="9646" y="7041"/>
                    <a:pt x="9640" y="7875"/>
                  </a:cubicBezTo>
                  <a:cubicBezTo>
                    <a:pt x="9638" y="8304"/>
                    <a:pt x="9469" y="8619"/>
                    <a:pt x="9327" y="8807"/>
                  </a:cubicBezTo>
                  <a:lnTo>
                    <a:pt x="830" y="20136"/>
                  </a:lnTo>
                  <a:cubicBezTo>
                    <a:pt x="116" y="21088"/>
                    <a:pt x="1" y="22364"/>
                    <a:pt x="534" y="23430"/>
                  </a:cubicBezTo>
                  <a:cubicBezTo>
                    <a:pt x="1067" y="24497"/>
                    <a:pt x="2157" y="25170"/>
                    <a:pt x="3347" y="25170"/>
                  </a:cubicBezTo>
                  <a:lnTo>
                    <a:pt x="9640" y="25170"/>
                  </a:lnTo>
                  <a:cubicBezTo>
                    <a:pt x="7695" y="25170"/>
                    <a:pt x="6586" y="22948"/>
                    <a:pt x="7753" y="21394"/>
                  </a:cubicBezTo>
                  <a:lnTo>
                    <a:pt x="14361" y="12583"/>
                  </a:lnTo>
                  <a:cubicBezTo>
                    <a:pt x="15388" y="11212"/>
                    <a:pt x="15932" y="9581"/>
                    <a:pt x="15932" y="7866"/>
                  </a:cubicBezTo>
                  <a:cubicBezTo>
                    <a:pt x="15932" y="3528"/>
                    <a:pt x="12405" y="1"/>
                    <a:pt x="806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791;p37">
              <a:extLst>
                <a:ext uri="{FF2B5EF4-FFF2-40B4-BE49-F238E27FC236}">
                  <a16:creationId xmlns:a16="http://schemas.microsoft.com/office/drawing/2014/main" id="{FE76F8B4-BCB6-469A-B644-87C9EEAEE462}"/>
                </a:ext>
              </a:extLst>
            </p:cNvPr>
            <p:cNvSpPr/>
            <p:nvPr/>
          </p:nvSpPr>
          <p:spPr>
            <a:xfrm>
              <a:off x="4806825" y="1661588"/>
              <a:ext cx="194925" cy="216350"/>
            </a:xfrm>
            <a:custGeom>
              <a:avLst/>
              <a:gdLst/>
              <a:ahLst/>
              <a:cxnLst/>
              <a:rect l="l" t="t" r="r" b="b"/>
              <a:pathLst>
                <a:path w="7797" h="8654" extrusionOk="0">
                  <a:moveTo>
                    <a:pt x="7683" y="0"/>
                  </a:moveTo>
                  <a:cubicBezTo>
                    <a:pt x="4884" y="0"/>
                    <a:pt x="2275" y="1506"/>
                    <a:pt x="871" y="3930"/>
                  </a:cubicBezTo>
                  <a:cubicBezTo>
                    <a:pt x="0" y="5434"/>
                    <a:pt x="514" y="7358"/>
                    <a:pt x="2018" y="8230"/>
                  </a:cubicBezTo>
                  <a:cubicBezTo>
                    <a:pt x="2515" y="8517"/>
                    <a:pt x="3057" y="8654"/>
                    <a:pt x="3592" y="8654"/>
                  </a:cubicBezTo>
                  <a:cubicBezTo>
                    <a:pt x="4678" y="8654"/>
                    <a:pt x="5735" y="8091"/>
                    <a:pt x="6319" y="7083"/>
                  </a:cubicBezTo>
                  <a:cubicBezTo>
                    <a:pt x="6604" y="6589"/>
                    <a:pt x="7114" y="6295"/>
                    <a:pt x="7684" y="6295"/>
                  </a:cubicBezTo>
                  <a:cubicBezTo>
                    <a:pt x="7721" y="6295"/>
                    <a:pt x="7759" y="6296"/>
                    <a:pt x="7797" y="6298"/>
                  </a:cubicBezTo>
                  <a:cubicBezTo>
                    <a:pt x="6928" y="5488"/>
                    <a:pt x="6422" y="4361"/>
                    <a:pt x="6403" y="3172"/>
                  </a:cubicBezTo>
                  <a:cubicBezTo>
                    <a:pt x="6382" y="1985"/>
                    <a:pt x="6844" y="841"/>
                    <a:pt x="768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793;p37">
              <a:extLst>
                <a:ext uri="{FF2B5EF4-FFF2-40B4-BE49-F238E27FC236}">
                  <a16:creationId xmlns:a16="http://schemas.microsoft.com/office/drawing/2014/main" id="{613DC4C3-5CCB-44CB-B590-E541888567C7}"/>
                </a:ext>
              </a:extLst>
            </p:cNvPr>
            <p:cNvSpPr/>
            <p:nvPr/>
          </p:nvSpPr>
          <p:spPr>
            <a:xfrm>
              <a:off x="5072725" y="1775688"/>
              <a:ext cx="84025" cy="67000"/>
            </a:xfrm>
            <a:custGeom>
              <a:avLst/>
              <a:gdLst/>
              <a:ahLst/>
              <a:cxnLst/>
              <a:rect l="l" t="t" r="r" b="b"/>
              <a:pathLst>
                <a:path w="3361" h="2680" extrusionOk="0">
                  <a:moveTo>
                    <a:pt x="1681" y="1"/>
                  </a:moveTo>
                  <a:cubicBezTo>
                    <a:pt x="753" y="1"/>
                    <a:pt x="0" y="601"/>
                    <a:pt x="0" y="1341"/>
                  </a:cubicBezTo>
                  <a:cubicBezTo>
                    <a:pt x="0" y="2081"/>
                    <a:pt x="753" y="2680"/>
                    <a:pt x="1681" y="2680"/>
                  </a:cubicBezTo>
                  <a:cubicBezTo>
                    <a:pt x="2608" y="2680"/>
                    <a:pt x="3361" y="2081"/>
                    <a:pt x="3361" y="1341"/>
                  </a:cubicBezTo>
                  <a:cubicBezTo>
                    <a:pt x="3361" y="601"/>
                    <a:pt x="2608" y="1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794;p37">
              <a:extLst>
                <a:ext uri="{FF2B5EF4-FFF2-40B4-BE49-F238E27FC236}">
                  <a16:creationId xmlns:a16="http://schemas.microsoft.com/office/drawing/2014/main" id="{D473C79F-5B3E-4C21-8B91-00E9112BF308}"/>
                </a:ext>
              </a:extLst>
            </p:cNvPr>
            <p:cNvSpPr/>
            <p:nvPr/>
          </p:nvSpPr>
          <p:spPr>
            <a:xfrm>
              <a:off x="4844875" y="1775938"/>
              <a:ext cx="84050" cy="67000"/>
            </a:xfrm>
            <a:custGeom>
              <a:avLst/>
              <a:gdLst/>
              <a:ahLst/>
              <a:cxnLst/>
              <a:rect l="l" t="t" r="r" b="b"/>
              <a:pathLst>
                <a:path w="3362" h="2680" extrusionOk="0">
                  <a:moveTo>
                    <a:pt x="1681" y="1"/>
                  </a:moveTo>
                  <a:cubicBezTo>
                    <a:pt x="753" y="1"/>
                    <a:pt x="1" y="600"/>
                    <a:pt x="1" y="1340"/>
                  </a:cubicBezTo>
                  <a:cubicBezTo>
                    <a:pt x="1" y="2079"/>
                    <a:pt x="753" y="2680"/>
                    <a:pt x="1681" y="2680"/>
                  </a:cubicBezTo>
                  <a:cubicBezTo>
                    <a:pt x="2609" y="2680"/>
                    <a:pt x="3362" y="2079"/>
                    <a:pt x="3362" y="1340"/>
                  </a:cubicBezTo>
                  <a:cubicBezTo>
                    <a:pt x="3362" y="600"/>
                    <a:pt x="2609" y="1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795;p37">
              <a:extLst>
                <a:ext uri="{FF2B5EF4-FFF2-40B4-BE49-F238E27FC236}">
                  <a16:creationId xmlns:a16="http://schemas.microsoft.com/office/drawing/2014/main" id="{D9D98FBB-5520-4D0F-8ECA-0087D52BCBBF}"/>
                </a:ext>
              </a:extLst>
            </p:cNvPr>
            <p:cNvSpPr/>
            <p:nvPr/>
          </p:nvSpPr>
          <p:spPr>
            <a:xfrm>
              <a:off x="4890875" y="1749588"/>
              <a:ext cx="21225" cy="37975"/>
            </a:xfrm>
            <a:custGeom>
              <a:avLst/>
              <a:gdLst/>
              <a:ahLst/>
              <a:cxnLst/>
              <a:rect l="l" t="t" r="r" b="b"/>
              <a:pathLst>
                <a:path w="849" h="1519" extrusionOk="0">
                  <a:moveTo>
                    <a:pt x="424" y="1"/>
                  </a:moveTo>
                  <a:cubicBezTo>
                    <a:pt x="189" y="1"/>
                    <a:pt x="1" y="190"/>
                    <a:pt x="1" y="424"/>
                  </a:cubicBezTo>
                  <a:lnTo>
                    <a:pt x="1" y="1095"/>
                  </a:lnTo>
                  <a:cubicBezTo>
                    <a:pt x="1" y="1329"/>
                    <a:pt x="192" y="1519"/>
                    <a:pt x="424" y="1519"/>
                  </a:cubicBezTo>
                  <a:cubicBezTo>
                    <a:pt x="658" y="1519"/>
                    <a:pt x="848" y="1329"/>
                    <a:pt x="848" y="1095"/>
                  </a:cubicBezTo>
                  <a:lnTo>
                    <a:pt x="848" y="424"/>
                  </a:lnTo>
                  <a:cubicBezTo>
                    <a:pt x="848" y="190"/>
                    <a:pt x="658" y="1"/>
                    <a:pt x="424" y="1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796;p37">
              <a:extLst>
                <a:ext uri="{FF2B5EF4-FFF2-40B4-BE49-F238E27FC236}">
                  <a16:creationId xmlns:a16="http://schemas.microsoft.com/office/drawing/2014/main" id="{A9A5DED7-D868-4749-B633-566967712FA9}"/>
                </a:ext>
              </a:extLst>
            </p:cNvPr>
            <p:cNvSpPr/>
            <p:nvPr/>
          </p:nvSpPr>
          <p:spPr>
            <a:xfrm>
              <a:off x="5063600" y="1737013"/>
              <a:ext cx="57375" cy="50375"/>
            </a:xfrm>
            <a:custGeom>
              <a:avLst/>
              <a:gdLst/>
              <a:ahLst/>
              <a:cxnLst/>
              <a:rect l="l" t="t" r="r" b="b"/>
              <a:pathLst>
                <a:path w="2295" h="2015" extrusionOk="0">
                  <a:moveTo>
                    <a:pt x="466" y="0"/>
                  </a:moveTo>
                  <a:cubicBezTo>
                    <a:pt x="283" y="0"/>
                    <a:pt x="115" y="119"/>
                    <a:pt x="61" y="300"/>
                  </a:cubicBezTo>
                  <a:cubicBezTo>
                    <a:pt x="0" y="497"/>
                    <a:pt x="91" y="702"/>
                    <a:pt x="265" y="795"/>
                  </a:cubicBezTo>
                  <a:cubicBezTo>
                    <a:pt x="252" y="835"/>
                    <a:pt x="247" y="877"/>
                    <a:pt x="247" y="920"/>
                  </a:cubicBezTo>
                  <a:lnTo>
                    <a:pt x="247" y="1591"/>
                  </a:lnTo>
                  <a:cubicBezTo>
                    <a:pt x="247" y="1825"/>
                    <a:pt x="437" y="2015"/>
                    <a:pt x="671" y="2015"/>
                  </a:cubicBezTo>
                  <a:cubicBezTo>
                    <a:pt x="904" y="2015"/>
                    <a:pt x="1095" y="1825"/>
                    <a:pt x="1095" y="1591"/>
                  </a:cubicBezTo>
                  <a:lnTo>
                    <a:pt x="1095" y="982"/>
                  </a:lnTo>
                  <a:cubicBezTo>
                    <a:pt x="1169" y="989"/>
                    <a:pt x="1245" y="993"/>
                    <a:pt x="1321" y="993"/>
                  </a:cubicBezTo>
                  <a:cubicBezTo>
                    <a:pt x="1630" y="993"/>
                    <a:pt x="1945" y="926"/>
                    <a:pt x="2143" y="702"/>
                  </a:cubicBezTo>
                  <a:cubicBezTo>
                    <a:pt x="2294" y="527"/>
                    <a:pt x="2275" y="260"/>
                    <a:pt x="2100" y="104"/>
                  </a:cubicBezTo>
                  <a:cubicBezTo>
                    <a:pt x="2019" y="35"/>
                    <a:pt x="1920" y="1"/>
                    <a:pt x="1821" y="1"/>
                  </a:cubicBezTo>
                  <a:cubicBezTo>
                    <a:pt x="1711" y="1"/>
                    <a:pt x="1602" y="43"/>
                    <a:pt x="1520" y="126"/>
                  </a:cubicBezTo>
                  <a:cubicBezTo>
                    <a:pt x="1485" y="140"/>
                    <a:pt x="1429" y="146"/>
                    <a:pt x="1357" y="146"/>
                  </a:cubicBezTo>
                  <a:cubicBezTo>
                    <a:pt x="1160" y="146"/>
                    <a:pt x="851" y="97"/>
                    <a:pt x="588" y="18"/>
                  </a:cubicBezTo>
                  <a:cubicBezTo>
                    <a:pt x="547" y="6"/>
                    <a:pt x="506" y="0"/>
                    <a:pt x="466" y="0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797;p37">
              <a:extLst>
                <a:ext uri="{FF2B5EF4-FFF2-40B4-BE49-F238E27FC236}">
                  <a16:creationId xmlns:a16="http://schemas.microsoft.com/office/drawing/2014/main" id="{B24A2CE8-30F9-4558-8FE3-06897B6E66AB}"/>
                </a:ext>
              </a:extLst>
            </p:cNvPr>
            <p:cNvSpPr/>
            <p:nvPr/>
          </p:nvSpPr>
          <p:spPr>
            <a:xfrm>
              <a:off x="4880800" y="1717388"/>
              <a:ext cx="57975" cy="28150"/>
            </a:xfrm>
            <a:custGeom>
              <a:avLst/>
              <a:gdLst/>
              <a:ahLst/>
              <a:cxnLst/>
              <a:rect l="l" t="t" r="r" b="b"/>
              <a:pathLst>
                <a:path w="2319" h="1126" extrusionOk="0">
                  <a:moveTo>
                    <a:pt x="1029" y="0"/>
                  </a:moveTo>
                  <a:cubicBezTo>
                    <a:pt x="707" y="0"/>
                    <a:pt x="384" y="116"/>
                    <a:pt x="138" y="450"/>
                  </a:cubicBezTo>
                  <a:cubicBezTo>
                    <a:pt x="0" y="638"/>
                    <a:pt x="40" y="904"/>
                    <a:pt x="228" y="1043"/>
                  </a:cubicBezTo>
                  <a:cubicBezTo>
                    <a:pt x="304" y="1098"/>
                    <a:pt x="392" y="1125"/>
                    <a:pt x="479" y="1125"/>
                  </a:cubicBezTo>
                  <a:cubicBezTo>
                    <a:pt x="609" y="1125"/>
                    <a:pt x="738" y="1065"/>
                    <a:pt x="820" y="953"/>
                  </a:cubicBezTo>
                  <a:cubicBezTo>
                    <a:pt x="876" y="877"/>
                    <a:pt x="959" y="849"/>
                    <a:pt x="1049" y="849"/>
                  </a:cubicBezTo>
                  <a:cubicBezTo>
                    <a:pt x="1290" y="849"/>
                    <a:pt x="1588" y="1046"/>
                    <a:pt x="1594" y="1050"/>
                  </a:cubicBezTo>
                  <a:cubicBezTo>
                    <a:pt x="1668" y="1101"/>
                    <a:pt x="1751" y="1125"/>
                    <a:pt x="1833" y="1125"/>
                  </a:cubicBezTo>
                  <a:cubicBezTo>
                    <a:pt x="1967" y="1125"/>
                    <a:pt x="2100" y="1061"/>
                    <a:pt x="2183" y="943"/>
                  </a:cubicBezTo>
                  <a:cubicBezTo>
                    <a:pt x="2318" y="752"/>
                    <a:pt x="2269" y="487"/>
                    <a:pt x="2077" y="352"/>
                  </a:cubicBezTo>
                  <a:cubicBezTo>
                    <a:pt x="1839" y="186"/>
                    <a:pt x="1435" y="0"/>
                    <a:pt x="1029" y="0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798;p37">
              <a:extLst>
                <a:ext uri="{FF2B5EF4-FFF2-40B4-BE49-F238E27FC236}">
                  <a16:creationId xmlns:a16="http://schemas.microsoft.com/office/drawing/2014/main" id="{026CCBE6-AD6B-4A82-BFDC-16BC8F9E7FAB}"/>
                </a:ext>
              </a:extLst>
            </p:cNvPr>
            <p:cNvSpPr/>
            <p:nvPr/>
          </p:nvSpPr>
          <p:spPr>
            <a:xfrm>
              <a:off x="4967000" y="1765338"/>
              <a:ext cx="69150" cy="27450"/>
            </a:xfrm>
            <a:custGeom>
              <a:avLst/>
              <a:gdLst/>
              <a:ahLst/>
              <a:cxnLst/>
              <a:rect l="l" t="t" r="r" b="b"/>
              <a:pathLst>
                <a:path w="2766" h="1098" extrusionOk="0">
                  <a:moveTo>
                    <a:pt x="2284" y="0"/>
                  </a:moveTo>
                  <a:cubicBezTo>
                    <a:pt x="2231" y="0"/>
                    <a:pt x="2177" y="10"/>
                    <a:pt x="2125" y="31"/>
                  </a:cubicBezTo>
                  <a:cubicBezTo>
                    <a:pt x="1593" y="248"/>
                    <a:pt x="788" y="250"/>
                    <a:pt x="437" y="250"/>
                  </a:cubicBezTo>
                  <a:lnTo>
                    <a:pt x="424" y="250"/>
                  </a:lnTo>
                  <a:cubicBezTo>
                    <a:pt x="192" y="250"/>
                    <a:pt x="1" y="441"/>
                    <a:pt x="1" y="673"/>
                  </a:cubicBezTo>
                  <a:cubicBezTo>
                    <a:pt x="1" y="908"/>
                    <a:pt x="192" y="1097"/>
                    <a:pt x="424" y="1097"/>
                  </a:cubicBezTo>
                  <a:lnTo>
                    <a:pt x="439" y="1097"/>
                  </a:lnTo>
                  <a:cubicBezTo>
                    <a:pt x="872" y="1097"/>
                    <a:pt x="1762" y="1096"/>
                    <a:pt x="2447" y="816"/>
                  </a:cubicBezTo>
                  <a:cubicBezTo>
                    <a:pt x="2664" y="728"/>
                    <a:pt x="2765" y="480"/>
                    <a:pt x="2678" y="263"/>
                  </a:cubicBezTo>
                  <a:cubicBezTo>
                    <a:pt x="2610" y="99"/>
                    <a:pt x="2451" y="0"/>
                    <a:pt x="2284" y="0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6" name="Equals 125">
            <a:extLst>
              <a:ext uri="{FF2B5EF4-FFF2-40B4-BE49-F238E27FC236}">
                <a16:creationId xmlns:a16="http://schemas.microsoft.com/office/drawing/2014/main" id="{C2AF4D8E-8D6B-4984-A2AB-D3EA4BC3B8E1}"/>
              </a:ext>
            </a:extLst>
          </p:cNvPr>
          <p:cNvSpPr/>
          <p:nvPr/>
        </p:nvSpPr>
        <p:spPr>
          <a:xfrm>
            <a:off x="5407110" y="3539179"/>
            <a:ext cx="910397" cy="616659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2BB30304-FC1F-4527-8B5E-C4C3B86177F3}"/>
              </a:ext>
            </a:extLst>
          </p:cNvPr>
          <p:cNvSpPr txBox="1"/>
          <p:nvPr/>
        </p:nvSpPr>
        <p:spPr>
          <a:xfrm>
            <a:off x="6336494" y="2571750"/>
            <a:ext cx="950690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sz="11500" b="1" dirty="0">
                <a:solidFill>
                  <a:schemeClr val="accent1"/>
                </a:solidFill>
                <a:latin typeface=".VnVogue" panose="020B7200000000000000" pitchFamily="34" charset="0"/>
              </a:rPr>
              <a:t>?</a:t>
            </a:r>
            <a:endParaRPr lang="en-US" sz="11500" dirty="0">
              <a:latin typeface=".VnVogue" panose="020B7200000000000000" pitchFamily="34" charset="0"/>
            </a:endParaRPr>
          </a:p>
        </p:txBody>
      </p:sp>
      <p:grpSp>
        <p:nvGrpSpPr>
          <p:cNvPr id="128" name="Google Shape;1198;p42">
            <a:extLst>
              <a:ext uri="{FF2B5EF4-FFF2-40B4-BE49-F238E27FC236}">
                <a16:creationId xmlns:a16="http://schemas.microsoft.com/office/drawing/2014/main" id="{8CC211DB-2839-477E-AB30-EF9CD0ED96B0}"/>
              </a:ext>
            </a:extLst>
          </p:cNvPr>
          <p:cNvGrpSpPr/>
          <p:nvPr/>
        </p:nvGrpSpPr>
        <p:grpSpPr>
          <a:xfrm>
            <a:off x="6410454" y="2871984"/>
            <a:ext cx="919935" cy="1254613"/>
            <a:chOff x="4876438" y="1588875"/>
            <a:chExt cx="504625" cy="702050"/>
          </a:xfrm>
        </p:grpSpPr>
        <p:sp>
          <p:nvSpPr>
            <p:cNvPr id="129" name="Google Shape;1199;p42">
              <a:extLst>
                <a:ext uri="{FF2B5EF4-FFF2-40B4-BE49-F238E27FC236}">
                  <a16:creationId xmlns:a16="http://schemas.microsoft.com/office/drawing/2014/main" id="{44991AA5-9B57-4711-A1D7-2260DFE72224}"/>
                </a:ext>
              </a:extLst>
            </p:cNvPr>
            <p:cNvSpPr/>
            <p:nvPr/>
          </p:nvSpPr>
          <p:spPr>
            <a:xfrm>
              <a:off x="5007638" y="1788100"/>
              <a:ext cx="373425" cy="502825"/>
            </a:xfrm>
            <a:custGeom>
              <a:avLst/>
              <a:gdLst/>
              <a:ahLst/>
              <a:cxnLst/>
              <a:rect l="l" t="t" r="r" b="b"/>
              <a:pathLst>
                <a:path w="14937" h="20113" extrusionOk="0">
                  <a:moveTo>
                    <a:pt x="2049" y="0"/>
                  </a:moveTo>
                  <a:lnTo>
                    <a:pt x="2049" y="8745"/>
                  </a:lnTo>
                  <a:cubicBezTo>
                    <a:pt x="2549" y="7653"/>
                    <a:pt x="3644" y="6949"/>
                    <a:pt x="4844" y="6949"/>
                  </a:cubicBezTo>
                  <a:cubicBezTo>
                    <a:pt x="6537" y="6949"/>
                    <a:pt x="7916" y="8327"/>
                    <a:pt x="7916" y="10021"/>
                  </a:cubicBezTo>
                  <a:cubicBezTo>
                    <a:pt x="7916" y="11716"/>
                    <a:pt x="6539" y="13092"/>
                    <a:pt x="4844" y="13092"/>
                  </a:cubicBezTo>
                  <a:lnTo>
                    <a:pt x="1" y="16602"/>
                  </a:lnTo>
                  <a:lnTo>
                    <a:pt x="4844" y="20113"/>
                  </a:lnTo>
                  <a:cubicBezTo>
                    <a:pt x="10408" y="20113"/>
                    <a:pt x="14937" y="15587"/>
                    <a:pt x="14937" y="10021"/>
                  </a:cubicBezTo>
                  <a:cubicBezTo>
                    <a:pt x="14934" y="4862"/>
                    <a:pt x="11047" y="599"/>
                    <a:pt x="604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200;p42">
              <a:extLst>
                <a:ext uri="{FF2B5EF4-FFF2-40B4-BE49-F238E27FC236}">
                  <a16:creationId xmlns:a16="http://schemas.microsoft.com/office/drawing/2014/main" id="{A2FE823B-60C3-4C59-AAF3-390F4F84C15D}"/>
                </a:ext>
              </a:extLst>
            </p:cNvPr>
            <p:cNvSpPr/>
            <p:nvPr/>
          </p:nvSpPr>
          <p:spPr>
            <a:xfrm>
              <a:off x="4876438" y="1588875"/>
              <a:ext cx="336900" cy="702050"/>
            </a:xfrm>
            <a:custGeom>
              <a:avLst/>
              <a:gdLst/>
              <a:ahLst/>
              <a:cxnLst/>
              <a:rect l="l" t="t" r="r" b="b"/>
              <a:pathLst>
                <a:path w="13476" h="28082" extrusionOk="0">
                  <a:moveTo>
                    <a:pt x="9480" y="1"/>
                  </a:moveTo>
                  <a:cubicBezTo>
                    <a:pt x="8149" y="1"/>
                    <a:pt x="6876" y="762"/>
                    <a:pt x="6286" y="2050"/>
                  </a:cubicBezTo>
                  <a:lnTo>
                    <a:pt x="912" y="13792"/>
                  </a:lnTo>
                  <a:lnTo>
                    <a:pt x="912" y="13794"/>
                  </a:lnTo>
                  <a:cubicBezTo>
                    <a:pt x="308" y="15118"/>
                    <a:pt x="0" y="16528"/>
                    <a:pt x="0" y="17990"/>
                  </a:cubicBezTo>
                  <a:cubicBezTo>
                    <a:pt x="0" y="23553"/>
                    <a:pt x="4526" y="28082"/>
                    <a:pt x="10092" y="28082"/>
                  </a:cubicBezTo>
                  <a:cubicBezTo>
                    <a:pt x="9122" y="27112"/>
                    <a:pt x="8638" y="25843"/>
                    <a:pt x="8638" y="24571"/>
                  </a:cubicBezTo>
                  <a:cubicBezTo>
                    <a:pt x="8638" y="23300"/>
                    <a:pt x="9122" y="22031"/>
                    <a:pt x="10092" y="21061"/>
                  </a:cubicBezTo>
                  <a:cubicBezTo>
                    <a:pt x="8400" y="21061"/>
                    <a:pt x="7021" y="19685"/>
                    <a:pt x="7021" y="17990"/>
                  </a:cubicBezTo>
                  <a:cubicBezTo>
                    <a:pt x="7021" y="17542"/>
                    <a:pt x="7114" y="17113"/>
                    <a:pt x="7295" y="16715"/>
                  </a:cubicBezTo>
                  <a:lnTo>
                    <a:pt x="11295" y="7972"/>
                  </a:lnTo>
                  <a:lnTo>
                    <a:pt x="12667" y="4972"/>
                  </a:lnTo>
                  <a:cubicBezTo>
                    <a:pt x="13476" y="3208"/>
                    <a:pt x="12702" y="1125"/>
                    <a:pt x="10938" y="320"/>
                  </a:cubicBezTo>
                  <a:cubicBezTo>
                    <a:pt x="10465" y="103"/>
                    <a:pt x="9969" y="1"/>
                    <a:pt x="94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201;p42">
              <a:extLst>
                <a:ext uri="{FF2B5EF4-FFF2-40B4-BE49-F238E27FC236}">
                  <a16:creationId xmlns:a16="http://schemas.microsoft.com/office/drawing/2014/main" id="{2A886335-ECCA-4E4A-901E-DC0CF84AA203}"/>
                </a:ext>
              </a:extLst>
            </p:cNvPr>
            <p:cNvSpPr/>
            <p:nvPr/>
          </p:nvSpPr>
          <p:spPr>
            <a:xfrm>
              <a:off x="4973913" y="1873150"/>
              <a:ext cx="83525" cy="66475"/>
            </a:xfrm>
            <a:custGeom>
              <a:avLst/>
              <a:gdLst/>
              <a:ahLst/>
              <a:cxnLst/>
              <a:rect l="l" t="t" r="r" b="b"/>
              <a:pathLst>
                <a:path w="3341" h="2659" extrusionOk="0">
                  <a:moveTo>
                    <a:pt x="1666" y="1"/>
                  </a:moveTo>
                  <a:cubicBezTo>
                    <a:pt x="748" y="1"/>
                    <a:pt x="4" y="595"/>
                    <a:pt x="2" y="1325"/>
                  </a:cubicBezTo>
                  <a:cubicBezTo>
                    <a:pt x="1" y="2059"/>
                    <a:pt x="746" y="2655"/>
                    <a:pt x="1667" y="2658"/>
                  </a:cubicBezTo>
                  <a:cubicBezTo>
                    <a:pt x="1668" y="2658"/>
                    <a:pt x="1669" y="2658"/>
                    <a:pt x="1670" y="2658"/>
                  </a:cubicBezTo>
                  <a:cubicBezTo>
                    <a:pt x="2591" y="2658"/>
                    <a:pt x="3336" y="2065"/>
                    <a:pt x="3339" y="1332"/>
                  </a:cubicBezTo>
                  <a:cubicBezTo>
                    <a:pt x="3340" y="598"/>
                    <a:pt x="2593" y="2"/>
                    <a:pt x="1673" y="1"/>
                  </a:cubicBezTo>
                  <a:cubicBezTo>
                    <a:pt x="1671" y="1"/>
                    <a:pt x="1668" y="1"/>
                    <a:pt x="1666" y="1"/>
                  </a:cubicBezTo>
                  <a:close/>
                </a:path>
              </a:pathLst>
            </a:custGeom>
            <a:solidFill>
              <a:srgbClr val="FFFFFF">
                <a:alpha val="391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202;p42">
              <a:extLst>
                <a:ext uri="{FF2B5EF4-FFF2-40B4-BE49-F238E27FC236}">
                  <a16:creationId xmlns:a16="http://schemas.microsoft.com/office/drawing/2014/main" id="{C3D2AAEC-B5CD-4361-9B1F-6A897284A438}"/>
                </a:ext>
              </a:extLst>
            </p:cNvPr>
            <p:cNvSpPr/>
            <p:nvPr/>
          </p:nvSpPr>
          <p:spPr>
            <a:xfrm>
              <a:off x="5199963" y="1873625"/>
              <a:ext cx="83500" cy="66450"/>
            </a:xfrm>
            <a:custGeom>
              <a:avLst/>
              <a:gdLst/>
              <a:ahLst/>
              <a:cxnLst/>
              <a:rect l="l" t="t" r="r" b="b"/>
              <a:pathLst>
                <a:path w="3340" h="2658" extrusionOk="0">
                  <a:moveTo>
                    <a:pt x="1669" y="1"/>
                  </a:moveTo>
                  <a:cubicBezTo>
                    <a:pt x="750" y="1"/>
                    <a:pt x="3" y="593"/>
                    <a:pt x="2" y="1326"/>
                  </a:cubicBezTo>
                  <a:cubicBezTo>
                    <a:pt x="0" y="2060"/>
                    <a:pt x="746" y="2656"/>
                    <a:pt x="1666" y="2658"/>
                  </a:cubicBezTo>
                  <a:cubicBezTo>
                    <a:pt x="1669" y="2658"/>
                    <a:pt x="1671" y="2658"/>
                    <a:pt x="1673" y="2658"/>
                  </a:cubicBezTo>
                  <a:cubicBezTo>
                    <a:pt x="2592" y="2658"/>
                    <a:pt x="3335" y="2066"/>
                    <a:pt x="3338" y="1334"/>
                  </a:cubicBezTo>
                  <a:cubicBezTo>
                    <a:pt x="3340" y="600"/>
                    <a:pt x="2593" y="4"/>
                    <a:pt x="1672" y="1"/>
                  </a:cubicBezTo>
                  <a:cubicBezTo>
                    <a:pt x="1671" y="1"/>
                    <a:pt x="1670" y="1"/>
                    <a:pt x="1669" y="1"/>
                  </a:cubicBezTo>
                  <a:close/>
                </a:path>
              </a:pathLst>
            </a:custGeom>
            <a:solidFill>
              <a:srgbClr val="FFFFFF">
                <a:alpha val="3911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203;p42">
              <a:extLst>
                <a:ext uri="{FF2B5EF4-FFF2-40B4-BE49-F238E27FC236}">
                  <a16:creationId xmlns:a16="http://schemas.microsoft.com/office/drawing/2014/main" id="{8CD42D65-DAC6-4222-A0A2-E9F102CD2E23}"/>
                </a:ext>
              </a:extLst>
            </p:cNvPr>
            <p:cNvSpPr/>
            <p:nvPr/>
          </p:nvSpPr>
          <p:spPr>
            <a:xfrm>
              <a:off x="5015688" y="1854125"/>
              <a:ext cx="21200" cy="38200"/>
            </a:xfrm>
            <a:custGeom>
              <a:avLst/>
              <a:gdLst/>
              <a:ahLst/>
              <a:cxnLst/>
              <a:rect l="l" t="t" r="r" b="b"/>
              <a:pathLst>
                <a:path w="848" h="1528" extrusionOk="0">
                  <a:moveTo>
                    <a:pt x="424" y="1"/>
                  </a:moveTo>
                  <a:cubicBezTo>
                    <a:pt x="190" y="1"/>
                    <a:pt x="0" y="192"/>
                    <a:pt x="0" y="424"/>
                  </a:cubicBezTo>
                  <a:lnTo>
                    <a:pt x="0" y="1104"/>
                  </a:lnTo>
                  <a:cubicBezTo>
                    <a:pt x="0" y="1337"/>
                    <a:pt x="190" y="1528"/>
                    <a:pt x="424" y="1528"/>
                  </a:cubicBezTo>
                  <a:cubicBezTo>
                    <a:pt x="657" y="1528"/>
                    <a:pt x="848" y="1337"/>
                    <a:pt x="848" y="1104"/>
                  </a:cubicBezTo>
                  <a:lnTo>
                    <a:pt x="848" y="424"/>
                  </a:lnTo>
                  <a:cubicBezTo>
                    <a:pt x="848" y="192"/>
                    <a:pt x="657" y="1"/>
                    <a:pt x="424" y="1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204;p42">
              <a:extLst>
                <a:ext uri="{FF2B5EF4-FFF2-40B4-BE49-F238E27FC236}">
                  <a16:creationId xmlns:a16="http://schemas.microsoft.com/office/drawing/2014/main" id="{AF45DAF5-BBCE-46D1-B5BB-0F02DF65CF47}"/>
                </a:ext>
              </a:extLst>
            </p:cNvPr>
            <p:cNvSpPr/>
            <p:nvPr/>
          </p:nvSpPr>
          <p:spPr>
            <a:xfrm>
              <a:off x="5220363" y="1854125"/>
              <a:ext cx="21200" cy="38200"/>
            </a:xfrm>
            <a:custGeom>
              <a:avLst/>
              <a:gdLst/>
              <a:ahLst/>
              <a:cxnLst/>
              <a:rect l="l" t="t" r="r" b="b"/>
              <a:pathLst>
                <a:path w="848" h="1528" extrusionOk="0">
                  <a:moveTo>
                    <a:pt x="424" y="1"/>
                  </a:moveTo>
                  <a:cubicBezTo>
                    <a:pt x="190" y="1"/>
                    <a:pt x="0" y="192"/>
                    <a:pt x="0" y="424"/>
                  </a:cubicBezTo>
                  <a:lnTo>
                    <a:pt x="0" y="1104"/>
                  </a:lnTo>
                  <a:cubicBezTo>
                    <a:pt x="0" y="1337"/>
                    <a:pt x="190" y="1528"/>
                    <a:pt x="424" y="1528"/>
                  </a:cubicBezTo>
                  <a:cubicBezTo>
                    <a:pt x="657" y="1528"/>
                    <a:pt x="848" y="1337"/>
                    <a:pt x="848" y="1104"/>
                  </a:cubicBezTo>
                  <a:lnTo>
                    <a:pt x="848" y="424"/>
                  </a:lnTo>
                  <a:cubicBezTo>
                    <a:pt x="848" y="192"/>
                    <a:pt x="657" y="1"/>
                    <a:pt x="424" y="1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205;p42">
              <a:extLst>
                <a:ext uri="{FF2B5EF4-FFF2-40B4-BE49-F238E27FC236}">
                  <a16:creationId xmlns:a16="http://schemas.microsoft.com/office/drawing/2014/main" id="{5E717D34-1BED-4B6D-B926-37F27481ED77}"/>
                </a:ext>
              </a:extLst>
            </p:cNvPr>
            <p:cNvSpPr/>
            <p:nvPr/>
          </p:nvSpPr>
          <p:spPr>
            <a:xfrm>
              <a:off x="5050363" y="1876300"/>
              <a:ext cx="156800" cy="60275"/>
            </a:xfrm>
            <a:custGeom>
              <a:avLst/>
              <a:gdLst/>
              <a:ahLst/>
              <a:cxnLst/>
              <a:rect l="l" t="t" r="r" b="b"/>
              <a:pathLst>
                <a:path w="6272" h="2411" extrusionOk="0">
                  <a:moveTo>
                    <a:pt x="2302" y="1"/>
                  </a:moveTo>
                  <a:cubicBezTo>
                    <a:pt x="1915" y="1"/>
                    <a:pt x="1490" y="185"/>
                    <a:pt x="1158" y="533"/>
                  </a:cubicBezTo>
                  <a:cubicBezTo>
                    <a:pt x="506" y="1215"/>
                    <a:pt x="1" y="1854"/>
                    <a:pt x="198" y="2196"/>
                  </a:cubicBezTo>
                  <a:cubicBezTo>
                    <a:pt x="286" y="2350"/>
                    <a:pt x="497" y="2411"/>
                    <a:pt x="786" y="2411"/>
                  </a:cubicBezTo>
                  <a:cubicBezTo>
                    <a:pt x="1141" y="2411"/>
                    <a:pt x="1613" y="2319"/>
                    <a:pt x="2119" y="2196"/>
                  </a:cubicBezTo>
                  <a:cubicBezTo>
                    <a:pt x="2575" y="2085"/>
                    <a:pt x="2939" y="1820"/>
                    <a:pt x="3138" y="1495"/>
                  </a:cubicBezTo>
                  <a:cubicBezTo>
                    <a:pt x="3334" y="1820"/>
                    <a:pt x="3699" y="2085"/>
                    <a:pt x="4155" y="2196"/>
                  </a:cubicBezTo>
                  <a:cubicBezTo>
                    <a:pt x="4661" y="2319"/>
                    <a:pt x="5133" y="2411"/>
                    <a:pt x="5488" y="2411"/>
                  </a:cubicBezTo>
                  <a:cubicBezTo>
                    <a:pt x="5776" y="2411"/>
                    <a:pt x="5987" y="2350"/>
                    <a:pt x="6076" y="2196"/>
                  </a:cubicBezTo>
                  <a:cubicBezTo>
                    <a:pt x="6272" y="1851"/>
                    <a:pt x="5763" y="1215"/>
                    <a:pt x="5113" y="533"/>
                  </a:cubicBezTo>
                  <a:cubicBezTo>
                    <a:pt x="4780" y="185"/>
                    <a:pt x="4356" y="2"/>
                    <a:pt x="3968" y="2"/>
                  </a:cubicBezTo>
                  <a:cubicBezTo>
                    <a:pt x="3637" y="2"/>
                    <a:pt x="3333" y="135"/>
                    <a:pt x="3135" y="412"/>
                  </a:cubicBezTo>
                  <a:cubicBezTo>
                    <a:pt x="2937" y="134"/>
                    <a:pt x="2633" y="1"/>
                    <a:pt x="230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36" name="ĐỒNG HỒ ĐẾM NGƯỢC THỜI GIAN GIÂY 9,8,7,6,5,4,3,2,1">
            <a:hlinkClick r:id="" action="ppaction://media"/>
            <a:extLst>
              <a:ext uri="{FF2B5EF4-FFF2-40B4-BE49-F238E27FC236}">
                <a16:creationId xmlns:a16="http://schemas.microsoft.com/office/drawing/2014/main" id="{B853D12C-4C0F-4DF5-B5E6-FE6F9F799F8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8096172" y="4530489"/>
            <a:ext cx="1047828" cy="589403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3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6">
            <a:hlinkClick r:id="" action="ppaction://media"/>
            <a:extLst>
              <a:ext uri="{FF2B5EF4-FFF2-40B4-BE49-F238E27FC236}">
                <a16:creationId xmlns:a16="http://schemas.microsoft.com/office/drawing/2014/main" id="{D6313DB4-32EA-451F-9632-CE5AD64C0245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153160" y="1529684"/>
            <a:ext cx="609600" cy="609600"/>
          </a:xfrm>
          <a:prstGeom prst="rect">
            <a:avLst/>
          </a:prstGeom>
        </p:spPr>
      </p:pic>
      <p:pic>
        <p:nvPicPr>
          <p:cNvPr id="3" name="6.1">
            <a:hlinkClick r:id="" action="ppaction://media"/>
            <a:extLst>
              <a:ext uri="{FF2B5EF4-FFF2-40B4-BE49-F238E27FC236}">
                <a16:creationId xmlns:a16="http://schemas.microsoft.com/office/drawing/2014/main" id="{D3646E93-6276-4326-9963-366039FC28B8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153160" y="2132328"/>
            <a:ext cx="609600" cy="609600"/>
          </a:xfrm>
          <a:prstGeom prst="rect">
            <a:avLst/>
          </a:prstGeom>
        </p:spPr>
      </p:pic>
      <p:pic>
        <p:nvPicPr>
          <p:cNvPr id="4" name="6.2">
            <a:hlinkClick r:id="" action="ppaction://media"/>
            <a:extLst>
              <a:ext uri="{FF2B5EF4-FFF2-40B4-BE49-F238E27FC236}">
                <a16:creationId xmlns:a16="http://schemas.microsoft.com/office/drawing/2014/main" id="{4EC2CEE8-25BA-47BF-BCDF-2DB1FF9184E3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121452" y="2718463"/>
            <a:ext cx="609600" cy="609600"/>
          </a:xfrm>
          <a:prstGeom prst="rect">
            <a:avLst/>
          </a:prstGeom>
        </p:spPr>
      </p:pic>
      <p:pic>
        <p:nvPicPr>
          <p:cNvPr id="5" name="6.3">
            <a:hlinkClick r:id="" action="ppaction://media"/>
            <a:extLst>
              <a:ext uri="{FF2B5EF4-FFF2-40B4-BE49-F238E27FC236}">
                <a16:creationId xmlns:a16="http://schemas.microsoft.com/office/drawing/2014/main" id="{EFAECFCD-09CD-4BBA-BC30-89494C36E67D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153160" y="848666"/>
            <a:ext cx="609600" cy="609600"/>
          </a:xfrm>
          <a:prstGeom prst="rect">
            <a:avLst/>
          </a:prstGeom>
        </p:spPr>
      </p:pic>
      <p:pic>
        <p:nvPicPr>
          <p:cNvPr id="6" name="6.4">
            <a:hlinkClick r:id="" action="ppaction://media"/>
            <a:extLst>
              <a:ext uri="{FF2B5EF4-FFF2-40B4-BE49-F238E27FC236}">
                <a16:creationId xmlns:a16="http://schemas.microsoft.com/office/drawing/2014/main" id="{B4574C90-D96C-4F68-8617-0A9AC40586ED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132734" y="3372131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7000"/>
    </mc:Choice>
    <mc:Fallback xmlns="">
      <p:transition spd="slow" advClick="0" advTm="3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5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855"/>
                            </p:stCondLst>
                            <p:childTnLst>
                              <p:par>
                                <p:cTn id="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293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791"/>
                            </p:stCondLst>
                            <p:childTnLst>
                              <p:par>
                                <p:cTn id="55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791"/>
                            </p:stCondLst>
                            <p:childTnLst>
                              <p:par>
                                <p:cTn id="6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791"/>
                            </p:stCondLst>
                            <p:childTnLst>
                              <p:par>
                                <p:cTn id="6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0" dur="386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4652"/>
                            </p:stCondLst>
                            <p:childTnLst>
                              <p:par>
                                <p:cTn id="8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3" dur="10194" fill="hold"/>
                                        <p:tgtEl>
                                          <p:spTgt spid="1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4846"/>
                            </p:stCondLst>
                            <p:childTnLst>
                              <p:par>
                                <p:cTn id="8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4846"/>
                            </p:stCondLst>
                            <p:childTnLst>
                              <p:par>
                                <p:cTn id="8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9" dur="387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8721"/>
                            </p:stCondLst>
                            <p:childTnLst>
                              <p:par>
                                <p:cTn id="9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8" dur="2000" fill="hold"/>
                                        <p:tgtEl>
                                          <p:spTgt spid="1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0721"/>
                            </p:stCondLst>
                            <p:childTnLst>
                              <p:par>
                                <p:cTn id="10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1" dur="422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2" fill="hold" display="0">
                  <p:stCondLst>
                    <p:cond delay="indefinite"/>
                  </p:stCondLst>
                </p:cTn>
                <p:tgtEl>
                  <p:spTgt spid="136"/>
                </p:tgtEl>
              </p:cMediaNode>
            </p:video>
            <p:audio>
              <p:cMediaNode vol="80000" showWhenStopped="0">
                <p:cTn id="10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10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10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10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showWhenStopped="0">
                <p:cTn id="10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11" grpId="0" animBg="1"/>
      <p:bldP spid="1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quals 6">
            <a:extLst>
              <a:ext uri="{FF2B5EF4-FFF2-40B4-BE49-F238E27FC236}">
                <a16:creationId xmlns:a16="http://schemas.microsoft.com/office/drawing/2014/main" id="{C08FC48E-281C-4B71-B11C-4C2182218B80}"/>
              </a:ext>
            </a:extLst>
          </p:cNvPr>
          <p:cNvSpPr/>
          <p:nvPr/>
        </p:nvSpPr>
        <p:spPr>
          <a:xfrm>
            <a:off x="5068453" y="3507463"/>
            <a:ext cx="910397" cy="616659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1" name="TextBox 190">
            <a:extLst>
              <a:ext uri="{FF2B5EF4-FFF2-40B4-BE49-F238E27FC236}">
                <a16:creationId xmlns:a16="http://schemas.microsoft.com/office/drawing/2014/main" id="{6F2C9E14-AFDD-4FA7-85B2-D70435772FF3}"/>
              </a:ext>
            </a:extLst>
          </p:cNvPr>
          <p:cNvSpPr txBox="1"/>
          <p:nvPr/>
        </p:nvSpPr>
        <p:spPr>
          <a:xfrm>
            <a:off x="6204738" y="2575747"/>
            <a:ext cx="95069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sz="9600" b="1" dirty="0">
                <a:solidFill>
                  <a:schemeClr val="accent1"/>
                </a:solidFill>
                <a:latin typeface=".VnVogue" panose="020B7200000000000000" pitchFamily="34" charset="0"/>
              </a:rPr>
              <a:t>?</a:t>
            </a:r>
            <a:endParaRPr lang="en-US" sz="9600" dirty="0">
              <a:latin typeface=".VnVogue" panose="020B7200000000000000" pitchFamily="34" charset="0"/>
            </a:endParaRPr>
          </a:p>
        </p:txBody>
      </p:sp>
      <p:sp>
        <p:nvSpPr>
          <p:cNvPr id="9" name="Plus Sign 8">
            <a:extLst>
              <a:ext uri="{FF2B5EF4-FFF2-40B4-BE49-F238E27FC236}">
                <a16:creationId xmlns:a16="http://schemas.microsoft.com/office/drawing/2014/main" id="{DAD1BF21-4C03-4151-A416-609956311FBF}"/>
              </a:ext>
            </a:extLst>
          </p:cNvPr>
          <p:cNvSpPr/>
          <p:nvPr/>
        </p:nvSpPr>
        <p:spPr>
          <a:xfrm>
            <a:off x="2458706" y="3161890"/>
            <a:ext cx="713899" cy="74129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2" name="Google Shape;618;p34">
            <a:extLst>
              <a:ext uri="{FF2B5EF4-FFF2-40B4-BE49-F238E27FC236}">
                <a16:creationId xmlns:a16="http://schemas.microsoft.com/office/drawing/2014/main" id="{C34FFFF7-CFCE-4D9C-8608-43ACCC5E2601}"/>
              </a:ext>
            </a:extLst>
          </p:cNvPr>
          <p:cNvGrpSpPr/>
          <p:nvPr/>
        </p:nvGrpSpPr>
        <p:grpSpPr>
          <a:xfrm rot="551385">
            <a:off x="6000091" y="2671796"/>
            <a:ext cx="1158351" cy="1486309"/>
            <a:chOff x="5781498" y="902082"/>
            <a:chExt cx="960249" cy="1247169"/>
          </a:xfrm>
        </p:grpSpPr>
        <p:sp>
          <p:nvSpPr>
            <p:cNvPr id="203" name="Google Shape;619;p34">
              <a:extLst>
                <a:ext uri="{FF2B5EF4-FFF2-40B4-BE49-F238E27FC236}">
                  <a16:creationId xmlns:a16="http://schemas.microsoft.com/office/drawing/2014/main" id="{85C855E8-CA44-493D-B2A6-FCD5D3F69634}"/>
                </a:ext>
              </a:extLst>
            </p:cNvPr>
            <p:cNvSpPr/>
            <p:nvPr/>
          </p:nvSpPr>
          <p:spPr>
            <a:xfrm rot="-538728">
              <a:off x="5865050" y="961161"/>
              <a:ext cx="793144" cy="1133137"/>
            </a:xfrm>
            <a:custGeom>
              <a:avLst/>
              <a:gdLst/>
              <a:ahLst/>
              <a:cxnLst/>
              <a:rect l="l" t="t" r="r" b="b"/>
              <a:pathLst>
                <a:path w="43779" h="62537" extrusionOk="0">
                  <a:moveTo>
                    <a:pt x="21984" y="30321"/>
                  </a:moveTo>
                  <a:cubicBezTo>
                    <a:pt x="27844" y="30321"/>
                    <a:pt x="32593" y="35070"/>
                    <a:pt x="32593" y="40929"/>
                  </a:cubicBezTo>
                  <a:cubicBezTo>
                    <a:pt x="32593" y="46788"/>
                    <a:pt x="27844" y="51538"/>
                    <a:pt x="21984" y="51538"/>
                  </a:cubicBezTo>
                  <a:cubicBezTo>
                    <a:pt x="16125" y="51538"/>
                    <a:pt x="11376" y="46788"/>
                    <a:pt x="11376" y="40929"/>
                  </a:cubicBezTo>
                  <a:cubicBezTo>
                    <a:pt x="11376" y="35070"/>
                    <a:pt x="16125" y="30321"/>
                    <a:pt x="21984" y="30321"/>
                  </a:cubicBezTo>
                  <a:close/>
                  <a:moveTo>
                    <a:pt x="20268" y="0"/>
                  </a:moveTo>
                  <a:cubicBezTo>
                    <a:pt x="14754" y="0"/>
                    <a:pt x="4136" y="1630"/>
                    <a:pt x="4365" y="14217"/>
                  </a:cubicBezTo>
                  <a:cubicBezTo>
                    <a:pt x="4365" y="14217"/>
                    <a:pt x="3418" y="19900"/>
                    <a:pt x="8066" y="25048"/>
                  </a:cubicBezTo>
                  <a:cubicBezTo>
                    <a:pt x="8066" y="25048"/>
                    <a:pt x="1" y="31200"/>
                    <a:pt x="1807" y="44164"/>
                  </a:cubicBezTo>
                  <a:cubicBezTo>
                    <a:pt x="3515" y="56430"/>
                    <a:pt x="13563" y="62537"/>
                    <a:pt x="23868" y="62537"/>
                  </a:cubicBezTo>
                  <a:cubicBezTo>
                    <a:pt x="24124" y="62537"/>
                    <a:pt x="24380" y="62533"/>
                    <a:pt x="24636" y="62525"/>
                  </a:cubicBezTo>
                  <a:cubicBezTo>
                    <a:pt x="37517" y="62146"/>
                    <a:pt x="43779" y="50966"/>
                    <a:pt x="43581" y="39035"/>
                  </a:cubicBezTo>
                  <a:cubicBezTo>
                    <a:pt x="43391" y="27669"/>
                    <a:pt x="36170" y="24429"/>
                    <a:pt x="36170" y="24429"/>
                  </a:cubicBezTo>
                  <a:cubicBezTo>
                    <a:pt x="36170" y="24429"/>
                    <a:pt x="41728" y="20414"/>
                    <a:pt x="39257" y="10533"/>
                  </a:cubicBezTo>
                  <a:cubicBezTo>
                    <a:pt x="36786" y="650"/>
                    <a:pt x="23498" y="199"/>
                    <a:pt x="23498" y="199"/>
                  </a:cubicBezTo>
                  <a:cubicBezTo>
                    <a:pt x="23498" y="199"/>
                    <a:pt x="22195" y="0"/>
                    <a:pt x="202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620;p34">
              <a:extLst>
                <a:ext uri="{FF2B5EF4-FFF2-40B4-BE49-F238E27FC236}">
                  <a16:creationId xmlns:a16="http://schemas.microsoft.com/office/drawing/2014/main" id="{610F80EC-533A-45E0-9080-A8ACE2CF6457}"/>
                </a:ext>
              </a:extLst>
            </p:cNvPr>
            <p:cNvSpPr/>
            <p:nvPr/>
          </p:nvSpPr>
          <p:spPr>
            <a:xfrm rot="-538728">
              <a:off x="6003027" y="1134510"/>
              <a:ext cx="417307" cy="298681"/>
            </a:xfrm>
            <a:custGeom>
              <a:avLst/>
              <a:gdLst/>
              <a:ahLst/>
              <a:cxnLst/>
              <a:rect l="l" t="t" r="r" b="b"/>
              <a:pathLst>
                <a:path w="23034" h="16484" extrusionOk="0">
                  <a:moveTo>
                    <a:pt x="7705" y="0"/>
                  </a:moveTo>
                  <a:cubicBezTo>
                    <a:pt x="6489" y="0"/>
                    <a:pt x="5166" y="575"/>
                    <a:pt x="3900" y="2263"/>
                  </a:cubicBezTo>
                  <a:cubicBezTo>
                    <a:pt x="0" y="7462"/>
                    <a:pt x="5383" y="16483"/>
                    <a:pt x="12555" y="16483"/>
                  </a:cubicBezTo>
                  <a:cubicBezTo>
                    <a:pt x="12700" y="16483"/>
                    <a:pt x="12846" y="16480"/>
                    <a:pt x="12993" y="16472"/>
                  </a:cubicBezTo>
                  <a:cubicBezTo>
                    <a:pt x="20381" y="16094"/>
                    <a:pt x="23034" y="10032"/>
                    <a:pt x="23034" y="6999"/>
                  </a:cubicBezTo>
                  <a:cubicBezTo>
                    <a:pt x="23034" y="4812"/>
                    <a:pt x="20863" y="158"/>
                    <a:pt x="17233" y="158"/>
                  </a:cubicBezTo>
                  <a:cubicBezTo>
                    <a:pt x="15833" y="158"/>
                    <a:pt x="14217" y="850"/>
                    <a:pt x="12424" y="2642"/>
                  </a:cubicBezTo>
                  <a:cubicBezTo>
                    <a:pt x="12424" y="2642"/>
                    <a:pt x="10310" y="0"/>
                    <a:pt x="77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621;p34">
              <a:extLst>
                <a:ext uri="{FF2B5EF4-FFF2-40B4-BE49-F238E27FC236}">
                  <a16:creationId xmlns:a16="http://schemas.microsoft.com/office/drawing/2014/main" id="{E00A0FCD-AF7C-47A2-8513-39B034500B61}"/>
                </a:ext>
              </a:extLst>
            </p:cNvPr>
            <p:cNvSpPr/>
            <p:nvPr/>
          </p:nvSpPr>
          <p:spPr>
            <a:xfrm rot="-538728">
              <a:off x="6504044" y="1579731"/>
              <a:ext cx="147201" cy="154016"/>
            </a:xfrm>
            <a:custGeom>
              <a:avLst/>
              <a:gdLst/>
              <a:ahLst/>
              <a:cxnLst/>
              <a:rect l="l" t="t" r="r" b="b"/>
              <a:pathLst>
                <a:path w="8125" h="8500" extrusionOk="0">
                  <a:moveTo>
                    <a:pt x="1684" y="7853"/>
                  </a:moveTo>
                  <a:lnTo>
                    <a:pt x="1684" y="7853"/>
                  </a:lnTo>
                  <a:cubicBezTo>
                    <a:pt x="1684" y="7854"/>
                    <a:pt x="1684" y="7854"/>
                    <a:pt x="1684" y="7854"/>
                  </a:cubicBezTo>
                  <a:cubicBezTo>
                    <a:pt x="1684" y="7854"/>
                    <a:pt x="1684" y="7854"/>
                    <a:pt x="1684" y="7853"/>
                  </a:cubicBezTo>
                  <a:close/>
                  <a:moveTo>
                    <a:pt x="7281" y="1"/>
                  </a:moveTo>
                  <a:cubicBezTo>
                    <a:pt x="7279" y="1"/>
                    <a:pt x="7277" y="1"/>
                    <a:pt x="7275" y="2"/>
                  </a:cubicBezTo>
                  <a:cubicBezTo>
                    <a:pt x="7234" y="26"/>
                    <a:pt x="7347" y="248"/>
                    <a:pt x="7465" y="678"/>
                  </a:cubicBezTo>
                  <a:cubicBezTo>
                    <a:pt x="7581" y="1105"/>
                    <a:pt x="7685" y="1751"/>
                    <a:pt x="7662" y="2568"/>
                  </a:cubicBezTo>
                  <a:cubicBezTo>
                    <a:pt x="7650" y="2974"/>
                    <a:pt x="7609" y="3424"/>
                    <a:pt x="7515" y="3898"/>
                  </a:cubicBezTo>
                  <a:cubicBezTo>
                    <a:pt x="7418" y="4368"/>
                    <a:pt x="7280" y="4875"/>
                    <a:pt x="7030" y="5335"/>
                  </a:cubicBezTo>
                  <a:cubicBezTo>
                    <a:pt x="6908" y="5557"/>
                    <a:pt x="6740" y="5773"/>
                    <a:pt x="6585" y="5837"/>
                  </a:cubicBezTo>
                  <a:cubicBezTo>
                    <a:pt x="6546" y="5853"/>
                    <a:pt x="6512" y="5861"/>
                    <a:pt x="6479" y="5861"/>
                  </a:cubicBezTo>
                  <a:cubicBezTo>
                    <a:pt x="6449" y="5861"/>
                    <a:pt x="6418" y="5855"/>
                    <a:pt x="6383" y="5841"/>
                  </a:cubicBezTo>
                  <a:cubicBezTo>
                    <a:pt x="6310" y="5812"/>
                    <a:pt x="6222" y="5745"/>
                    <a:pt x="6140" y="5654"/>
                  </a:cubicBezTo>
                  <a:cubicBezTo>
                    <a:pt x="5811" y="5266"/>
                    <a:pt x="5615" y="4630"/>
                    <a:pt x="5592" y="4020"/>
                  </a:cubicBezTo>
                  <a:cubicBezTo>
                    <a:pt x="5586" y="3828"/>
                    <a:pt x="5427" y="3673"/>
                    <a:pt x="5233" y="3673"/>
                  </a:cubicBezTo>
                  <a:cubicBezTo>
                    <a:pt x="5233" y="3673"/>
                    <a:pt x="5232" y="3673"/>
                    <a:pt x="5231" y="3673"/>
                  </a:cubicBezTo>
                  <a:cubicBezTo>
                    <a:pt x="5031" y="3673"/>
                    <a:pt x="4871" y="3836"/>
                    <a:pt x="4871" y="4035"/>
                  </a:cubicBezTo>
                  <a:cubicBezTo>
                    <a:pt x="4871" y="4040"/>
                    <a:pt x="4871" y="4045"/>
                    <a:pt x="4871" y="4050"/>
                  </a:cubicBezTo>
                  <a:lnTo>
                    <a:pt x="4871" y="4050"/>
                  </a:lnTo>
                  <a:lnTo>
                    <a:pt x="4869" y="4050"/>
                  </a:lnTo>
                  <a:cubicBezTo>
                    <a:pt x="4869" y="4062"/>
                    <a:pt x="4870" y="4074"/>
                    <a:pt x="4871" y="4086"/>
                  </a:cubicBezTo>
                  <a:lnTo>
                    <a:pt x="4871" y="4086"/>
                  </a:lnTo>
                  <a:cubicBezTo>
                    <a:pt x="4872" y="4459"/>
                    <a:pt x="4889" y="4810"/>
                    <a:pt x="4885" y="5171"/>
                  </a:cubicBezTo>
                  <a:cubicBezTo>
                    <a:pt x="4882" y="5548"/>
                    <a:pt x="4864" y="5927"/>
                    <a:pt x="4804" y="6290"/>
                  </a:cubicBezTo>
                  <a:cubicBezTo>
                    <a:pt x="4744" y="6646"/>
                    <a:pt x="4637" y="7016"/>
                    <a:pt x="4450" y="7200"/>
                  </a:cubicBezTo>
                  <a:cubicBezTo>
                    <a:pt x="4425" y="7220"/>
                    <a:pt x="4403" y="7241"/>
                    <a:pt x="4382" y="7262"/>
                  </a:cubicBezTo>
                  <a:cubicBezTo>
                    <a:pt x="4359" y="7286"/>
                    <a:pt x="4330" y="7287"/>
                    <a:pt x="4306" y="7303"/>
                  </a:cubicBezTo>
                  <a:cubicBezTo>
                    <a:pt x="4264" y="7340"/>
                    <a:pt x="4195" y="7332"/>
                    <a:pt x="4138" y="7351"/>
                  </a:cubicBezTo>
                  <a:cubicBezTo>
                    <a:pt x="4129" y="7352"/>
                    <a:pt x="4120" y="7352"/>
                    <a:pt x="4111" y="7352"/>
                  </a:cubicBezTo>
                  <a:cubicBezTo>
                    <a:pt x="4009" y="7352"/>
                    <a:pt x="3932" y="7329"/>
                    <a:pt x="3846" y="7261"/>
                  </a:cubicBezTo>
                  <a:cubicBezTo>
                    <a:pt x="3734" y="7165"/>
                    <a:pt x="3634" y="6978"/>
                    <a:pt x="3560" y="6782"/>
                  </a:cubicBezTo>
                  <a:cubicBezTo>
                    <a:pt x="3482" y="6584"/>
                    <a:pt x="3434" y="6360"/>
                    <a:pt x="3394" y="6137"/>
                  </a:cubicBezTo>
                  <a:cubicBezTo>
                    <a:pt x="3322" y="5692"/>
                    <a:pt x="3295" y="5211"/>
                    <a:pt x="3326" y="4795"/>
                  </a:cubicBezTo>
                  <a:lnTo>
                    <a:pt x="3326" y="4795"/>
                  </a:lnTo>
                  <a:cubicBezTo>
                    <a:pt x="3326" y="4795"/>
                    <a:pt x="3326" y="4795"/>
                    <a:pt x="3326" y="4795"/>
                  </a:cubicBezTo>
                  <a:lnTo>
                    <a:pt x="3327" y="4786"/>
                  </a:lnTo>
                  <a:cubicBezTo>
                    <a:pt x="3342" y="4585"/>
                    <a:pt x="3195" y="4408"/>
                    <a:pt x="2994" y="4386"/>
                  </a:cubicBezTo>
                  <a:cubicBezTo>
                    <a:pt x="2980" y="4384"/>
                    <a:pt x="2965" y="4384"/>
                    <a:pt x="2951" y="4384"/>
                  </a:cubicBezTo>
                  <a:cubicBezTo>
                    <a:pt x="2763" y="4384"/>
                    <a:pt x="2601" y="4526"/>
                    <a:pt x="2581" y="4718"/>
                  </a:cubicBezTo>
                  <a:cubicBezTo>
                    <a:pt x="2581" y="4718"/>
                    <a:pt x="2581" y="4718"/>
                    <a:pt x="2581" y="4718"/>
                  </a:cubicBezTo>
                  <a:lnTo>
                    <a:pt x="2581" y="4718"/>
                  </a:lnTo>
                  <a:lnTo>
                    <a:pt x="2580" y="4718"/>
                  </a:lnTo>
                  <a:lnTo>
                    <a:pt x="2580" y="4718"/>
                  </a:lnTo>
                  <a:cubicBezTo>
                    <a:pt x="2579" y="4729"/>
                    <a:pt x="2578" y="4741"/>
                    <a:pt x="2577" y="4753"/>
                  </a:cubicBezTo>
                  <a:lnTo>
                    <a:pt x="2577" y="4753"/>
                  </a:lnTo>
                  <a:cubicBezTo>
                    <a:pt x="2492" y="5510"/>
                    <a:pt x="2346" y="6267"/>
                    <a:pt x="2139" y="6936"/>
                  </a:cubicBezTo>
                  <a:cubicBezTo>
                    <a:pt x="2032" y="7265"/>
                    <a:pt x="1891" y="7615"/>
                    <a:pt x="1735" y="7780"/>
                  </a:cubicBezTo>
                  <a:cubicBezTo>
                    <a:pt x="1712" y="7804"/>
                    <a:pt x="1687" y="7815"/>
                    <a:pt x="1681" y="7825"/>
                  </a:cubicBezTo>
                  <a:lnTo>
                    <a:pt x="1681" y="7825"/>
                  </a:lnTo>
                  <a:cubicBezTo>
                    <a:pt x="1678" y="7824"/>
                    <a:pt x="1674" y="7822"/>
                    <a:pt x="1668" y="7817"/>
                  </a:cubicBezTo>
                  <a:cubicBezTo>
                    <a:pt x="1611" y="7786"/>
                    <a:pt x="1512" y="7673"/>
                    <a:pt x="1436" y="7550"/>
                  </a:cubicBezTo>
                  <a:cubicBezTo>
                    <a:pt x="1280" y="7300"/>
                    <a:pt x="1155" y="6996"/>
                    <a:pt x="1051" y="6709"/>
                  </a:cubicBezTo>
                  <a:cubicBezTo>
                    <a:pt x="942" y="6422"/>
                    <a:pt x="865" y="6132"/>
                    <a:pt x="793" y="5849"/>
                  </a:cubicBezTo>
                  <a:cubicBezTo>
                    <a:pt x="659" y="5282"/>
                    <a:pt x="581" y="4740"/>
                    <a:pt x="527" y="4245"/>
                  </a:cubicBezTo>
                  <a:cubicBezTo>
                    <a:pt x="421" y="3253"/>
                    <a:pt x="394" y="2443"/>
                    <a:pt x="351" y="1888"/>
                  </a:cubicBezTo>
                  <a:cubicBezTo>
                    <a:pt x="311" y="1332"/>
                    <a:pt x="268" y="1028"/>
                    <a:pt x="222" y="1028"/>
                  </a:cubicBezTo>
                  <a:cubicBezTo>
                    <a:pt x="176" y="1028"/>
                    <a:pt x="131" y="1331"/>
                    <a:pt x="88" y="1888"/>
                  </a:cubicBezTo>
                  <a:cubicBezTo>
                    <a:pt x="49" y="2444"/>
                    <a:pt x="0" y="3257"/>
                    <a:pt x="42" y="4282"/>
                  </a:cubicBezTo>
                  <a:cubicBezTo>
                    <a:pt x="66" y="4795"/>
                    <a:pt x="114" y="5362"/>
                    <a:pt x="228" y="5971"/>
                  </a:cubicBezTo>
                  <a:cubicBezTo>
                    <a:pt x="290" y="6274"/>
                    <a:pt x="360" y="6590"/>
                    <a:pt x="466" y="6910"/>
                  </a:cubicBezTo>
                  <a:cubicBezTo>
                    <a:pt x="570" y="7230"/>
                    <a:pt x="683" y="7551"/>
                    <a:pt x="877" y="7888"/>
                  </a:cubicBezTo>
                  <a:cubicBezTo>
                    <a:pt x="979" y="8052"/>
                    <a:pt x="1087" y="8232"/>
                    <a:pt x="1325" y="8392"/>
                  </a:cubicBezTo>
                  <a:cubicBezTo>
                    <a:pt x="1411" y="8453"/>
                    <a:pt x="1551" y="8500"/>
                    <a:pt x="1692" y="8500"/>
                  </a:cubicBezTo>
                  <a:cubicBezTo>
                    <a:pt x="1734" y="8500"/>
                    <a:pt x="1775" y="8496"/>
                    <a:pt x="1815" y="8487"/>
                  </a:cubicBezTo>
                  <a:cubicBezTo>
                    <a:pt x="2006" y="8453"/>
                    <a:pt x="2116" y="8353"/>
                    <a:pt x="2217" y="8266"/>
                  </a:cubicBezTo>
                  <a:cubicBezTo>
                    <a:pt x="2398" y="8085"/>
                    <a:pt x="2497" y="7900"/>
                    <a:pt x="2587" y="7717"/>
                  </a:cubicBezTo>
                  <a:cubicBezTo>
                    <a:pt x="2675" y="7533"/>
                    <a:pt x="2748" y="7347"/>
                    <a:pt x="2813" y="7160"/>
                  </a:cubicBezTo>
                  <a:cubicBezTo>
                    <a:pt x="2824" y="7125"/>
                    <a:pt x="2836" y="7090"/>
                    <a:pt x="2847" y="7056"/>
                  </a:cubicBezTo>
                  <a:lnTo>
                    <a:pt x="2847" y="7056"/>
                  </a:lnTo>
                  <a:cubicBezTo>
                    <a:pt x="2950" y="7318"/>
                    <a:pt x="3074" y="7595"/>
                    <a:pt x="3340" y="7836"/>
                  </a:cubicBezTo>
                  <a:cubicBezTo>
                    <a:pt x="3542" y="8017"/>
                    <a:pt x="3832" y="8119"/>
                    <a:pt x="4105" y="8119"/>
                  </a:cubicBezTo>
                  <a:cubicBezTo>
                    <a:pt x="4143" y="8119"/>
                    <a:pt x="4180" y="8117"/>
                    <a:pt x="4216" y="8113"/>
                  </a:cubicBezTo>
                  <a:cubicBezTo>
                    <a:pt x="4504" y="8081"/>
                    <a:pt x="4804" y="7943"/>
                    <a:pt x="4998" y="7730"/>
                  </a:cubicBezTo>
                  <a:cubicBezTo>
                    <a:pt x="5098" y="7629"/>
                    <a:pt x="5169" y="7515"/>
                    <a:pt x="5237" y="7404"/>
                  </a:cubicBezTo>
                  <a:cubicBezTo>
                    <a:pt x="5288" y="7293"/>
                    <a:pt x="5357" y="7179"/>
                    <a:pt x="5387" y="7068"/>
                  </a:cubicBezTo>
                  <a:cubicBezTo>
                    <a:pt x="5466" y="6844"/>
                    <a:pt x="5514" y="6624"/>
                    <a:pt x="5547" y="6410"/>
                  </a:cubicBezTo>
                  <a:cubicBezTo>
                    <a:pt x="5565" y="6289"/>
                    <a:pt x="5579" y="6169"/>
                    <a:pt x="5590" y="6051"/>
                  </a:cubicBezTo>
                  <a:lnTo>
                    <a:pt x="5590" y="6051"/>
                  </a:lnTo>
                  <a:cubicBezTo>
                    <a:pt x="5607" y="6070"/>
                    <a:pt x="5624" y="6089"/>
                    <a:pt x="5642" y="6108"/>
                  </a:cubicBezTo>
                  <a:cubicBezTo>
                    <a:pt x="5775" y="6248"/>
                    <a:pt x="5941" y="6383"/>
                    <a:pt x="6162" y="6460"/>
                  </a:cubicBezTo>
                  <a:cubicBezTo>
                    <a:pt x="6252" y="6495"/>
                    <a:pt x="6352" y="6511"/>
                    <a:pt x="6453" y="6511"/>
                  </a:cubicBezTo>
                  <a:cubicBezTo>
                    <a:pt x="6596" y="6511"/>
                    <a:pt x="6739" y="6478"/>
                    <a:pt x="6855" y="6418"/>
                  </a:cubicBezTo>
                  <a:cubicBezTo>
                    <a:pt x="7253" y="6207"/>
                    <a:pt x="7418" y="5893"/>
                    <a:pt x="7568" y="5618"/>
                  </a:cubicBezTo>
                  <a:cubicBezTo>
                    <a:pt x="7843" y="5054"/>
                    <a:pt x="7961" y="4497"/>
                    <a:pt x="8039" y="3984"/>
                  </a:cubicBezTo>
                  <a:cubicBezTo>
                    <a:pt x="8110" y="3470"/>
                    <a:pt x="8124" y="2993"/>
                    <a:pt x="8103" y="2562"/>
                  </a:cubicBezTo>
                  <a:cubicBezTo>
                    <a:pt x="8063" y="1698"/>
                    <a:pt x="7881" y="1025"/>
                    <a:pt x="7685" y="596"/>
                  </a:cubicBezTo>
                  <a:cubicBezTo>
                    <a:pt x="7500" y="188"/>
                    <a:pt x="7322" y="1"/>
                    <a:pt x="7281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622;p34">
              <a:extLst>
                <a:ext uri="{FF2B5EF4-FFF2-40B4-BE49-F238E27FC236}">
                  <a16:creationId xmlns:a16="http://schemas.microsoft.com/office/drawing/2014/main" id="{4F81EE23-74A8-4C17-B7E2-E2600E23B622}"/>
                </a:ext>
              </a:extLst>
            </p:cNvPr>
            <p:cNvSpPr/>
            <p:nvPr/>
          </p:nvSpPr>
          <p:spPr>
            <a:xfrm rot="-538728">
              <a:off x="5936642" y="1595268"/>
              <a:ext cx="139718" cy="225787"/>
            </a:xfrm>
            <a:custGeom>
              <a:avLst/>
              <a:gdLst/>
              <a:ahLst/>
              <a:cxnLst/>
              <a:rect l="l" t="t" r="r" b="b"/>
              <a:pathLst>
                <a:path w="7712" h="12461" extrusionOk="0">
                  <a:moveTo>
                    <a:pt x="2218" y="1"/>
                  </a:moveTo>
                  <a:cubicBezTo>
                    <a:pt x="2170" y="1"/>
                    <a:pt x="1936" y="220"/>
                    <a:pt x="1643" y="693"/>
                  </a:cubicBezTo>
                  <a:cubicBezTo>
                    <a:pt x="1338" y="1191"/>
                    <a:pt x="970" y="1965"/>
                    <a:pt x="661" y="2983"/>
                  </a:cubicBezTo>
                  <a:cubicBezTo>
                    <a:pt x="353" y="4002"/>
                    <a:pt x="77" y="5262"/>
                    <a:pt x="23" y="6723"/>
                  </a:cubicBezTo>
                  <a:cubicBezTo>
                    <a:pt x="0" y="7451"/>
                    <a:pt x="32" y="8233"/>
                    <a:pt x="217" y="9045"/>
                  </a:cubicBezTo>
                  <a:cubicBezTo>
                    <a:pt x="310" y="9451"/>
                    <a:pt x="440" y="9863"/>
                    <a:pt x="652" y="10262"/>
                  </a:cubicBezTo>
                  <a:cubicBezTo>
                    <a:pt x="861" y="10660"/>
                    <a:pt x="1151" y="11047"/>
                    <a:pt x="1548" y="11344"/>
                  </a:cubicBezTo>
                  <a:cubicBezTo>
                    <a:pt x="1612" y="11392"/>
                    <a:pt x="1690" y="11417"/>
                    <a:pt x="1768" y="11417"/>
                  </a:cubicBezTo>
                  <a:cubicBezTo>
                    <a:pt x="1849" y="11417"/>
                    <a:pt x="1929" y="11391"/>
                    <a:pt x="1996" y="11338"/>
                  </a:cubicBezTo>
                  <a:cubicBezTo>
                    <a:pt x="2282" y="11107"/>
                    <a:pt x="2516" y="10842"/>
                    <a:pt x="2717" y="10554"/>
                  </a:cubicBezTo>
                  <a:lnTo>
                    <a:pt x="2717" y="10554"/>
                  </a:lnTo>
                  <a:cubicBezTo>
                    <a:pt x="2718" y="10568"/>
                    <a:pt x="2719" y="10582"/>
                    <a:pt x="2720" y="10597"/>
                  </a:cubicBezTo>
                  <a:cubicBezTo>
                    <a:pt x="2750" y="10945"/>
                    <a:pt x="2803" y="11303"/>
                    <a:pt x="2973" y="11664"/>
                  </a:cubicBezTo>
                  <a:cubicBezTo>
                    <a:pt x="3019" y="11753"/>
                    <a:pt x="3058" y="11842"/>
                    <a:pt x="3130" y="11927"/>
                  </a:cubicBezTo>
                  <a:cubicBezTo>
                    <a:pt x="3196" y="12011"/>
                    <a:pt x="3260" y="12095"/>
                    <a:pt x="3354" y="12161"/>
                  </a:cubicBezTo>
                  <a:cubicBezTo>
                    <a:pt x="3441" y="12234"/>
                    <a:pt x="3532" y="12297"/>
                    <a:pt x="3621" y="12336"/>
                  </a:cubicBezTo>
                  <a:cubicBezTo>
                    <a:pt x="3713" y="12381"/>
                    <a:pt x="3814" y="12421"/>
                    <a:pt x="3933" y="12443"/>
                  </a:cubicBezTo>
                  <a:cubicBezTo>
                    <a:pt x="3989" y="12455"/>
                    <a:pt x="4050" y="12461"/>
                    <a:pt x="4112" y="12461"/>
                  </a:cubicBezTo>
                  <a:cubicBezTo>
                    <a:pt x="4179" y="12461"/>
                    <a:pt x="4248" y="12454"/>
                    <a:pt x="4316" y="12440"/>
                  </a:cubicBezTo>
                  <a:cubicBezTo>
                    <a:pt x="4448" y="12405"/>
                    <a:pt x="4574" y="12345"/>
                    <a:pt x="4665" y="12266"/>
                  </a:cubicBezTo>
                  <a:cubicBezTo>
                    <a:pt x="4855" y="12110"/>
                    <a:pt x="4957" y="11932"/>
                    <a:pt x="5034" y="11768"/>
                  </a:cubicBezTo>
                  <a:cubicBezTo>
                    <a:pt x="5182" y="11436"/>
                    <a:pt x="5247" y="11121"/>
                    <a:pt x="5296" y="10816"/>
                  </a:cubicBezTo>
                  <a:cubicBezTo>
                    <a:pt x="5298" y="10800"/>
                    <a:pt x="5301" y="10784"/>
                    <a:pt x="5303" y="10767"/>
                  </a:cubicBezTo>
                  <a:lnTo>
                    <a:pt x="5303" y="10767"/>
                  </a:lnTo>
                  <a:cubicBezTo>
                    <a:pt x="5330" y="10826"/>
                    <a:pt x="5358" y="10885"/>
                    <a:pt x="5388" y="10944"/>
                  </a:cubicBezTo>
                  <a:cubicBezTo>
                    <a:pt x="5460" y="11085"/>
                    <a:pt x="5540" y="11225"/>
                    <a:pt x="5646" y="11359"/>
                  </a:cubicBezTo>
                  <a:cubicBezTo>
                    <a:pt x="5752" y="11492"/>
                    <a:pt x="5877" y="11632"/>
                    <a:pt x="6086" y="11720"/>
                  </a:cubicBezTo>
                  <a:cubicBezTo>
                    <a:pt x="6168" y="11757"/>
                    <a:pt x="6261" y="11773"/>
                    <a:pt x="6353" y="11773"/>
                  </a:cubicBezTo>
                  <a:cubicBezTo>
                    <a:pt x="6494" y="11773"/>
                    <a:pt x="6632" y="11735"/>
                    <a:pt x="6730" y="11674"/>
                  </a:cubicBezTo>
                  <a:cubicBezTo>
                    <a:pt x="6898" y="11577"/>
                    <a:pt x="7009" y="11458"/>
                    <a:pt x="7106" y="11343"/>
                  </a:cubicBezTo>
                  <a:cubicBezTo>
                    <a:pt x="7198" y="11226"/>
                    <a:pt x="7273" y="11109"/>
                    <a:pt x="7344" y="10991"/>
                  </a:cubicBezTo>
                  <a:cubicBezTo>
                    <a:pt x="7408" y="10861"/>
                    <a:pt x="7477" y="10732"/>
                    <a:pt x="7513" y="10603"/>
                  </a:cubicBezTo>
                  <a:cubicBezTo>
                    <a:pt x="7604" y="10347"/>
                    <a:pt x="7637" y="10098"/>
                    <a:pt x="7667" y="9862"/>
                  </a:cubicBezTo>
                  <a:cubicBezTo>
                    <a:pt x="7712" y="9390"/>
                    <a:pt x="7694" y="8964"/>
                    <a:pt x="7662" y="8583"/>
                  </a:cubicBezTo>
                  <a:cubicBezTo>
                    <a:pt x="7591" y="7821"/>
                    <a:pt x="7460" y="7237"/>
                    <a:pt x="7352" y="6845"/>
                  </a:cubicBezTo>
                  <a:cubicBezTo>
                    <a:pt x="7246" y="6461"/>
                    <a:pt x="7157" y="6260"/>
                    <a:pt x="7121" y="6260"/>
                  </a:cubicBezTo>
                  <a:cubicBezTo>
                    <a:pt x="7121" y="6260"/>
                    <a:pt x="7120" y="6260"/>
                    <a:pt x="7119" y="6261"/>
                  </a:cubicBezTo>
                  <a:cubicBezTo>
                    <a:pt x="7082" y="6271"/>
                    <a:pt x="7103" y="6488"/>
                    <a:pt x="7143" y="6886"/>
                  </a:cubicBezTo>
                  <a:cubicBezTo>
                    <a:pt x="7182" y="7283"/>
                    <a:pt x="7248" y="7868"/>
                    <a:pt x="7259" y="8603"/>
                  </a:cubicBezTo>
                  <a:cubicBezTo>
                    <a:pt x="7262" y="8970"/>
                    <a:pt x="7250" y="9376"/>
                    <a:pt x="7184" y="9800"/>
                  </a:cubicBezTo>
                  <a:cubicBezTo>
                    <a:pt x="7145" y="10008"/>
                    <a:pt x="7103" y="10226"/>
                    <a:pt x="7020" y="10425"/>
                  </a:cubicBezTo>
                  <a:cubicBezTo>
                    <a:pt x="6984" y="10529"/>
                    <a:pt x="6928" y="10614"/>
                    <a:pt x="6880" y="10710"/>
                  </a:cubicBezTo>
                  <a:cubicBezTo>
                    <a:pt x="6814" y="10805"/>
                    <a:pt x="6747" y="10901"/>
                    <a:pt x="6675" y="10982"/>
                  </a:cubicBezTo>
                  <a:cubicBezTo>
                    <a:pt x="6604" y="11064"/>
                    <a:pt x="6522" y="11132"/>
                    <a:pt x="6456" y="11167"/>
                  </a:cubicBezTo>
                  <a:cubicBezTo>
                    <a:pt x="6419" y="11183"/>
                    <a:pt x="6395" y="11190"/>
                    <a:pt x="6375" y="11190"/>
                  </a:cubicBezTo>
                  <a:cubicBezTo>
                    <a:pt x="6356" y="11190"/>
                    <a:pt x="6340" y="11184"/>
                    <a:pt x="6317" y="11176"/>
                  </a:cubicBezTo>
                  <a:cubicBezTo>
                    <a:pt x="6211" y="11130"/>
                    <a:pt x="6052" y="10907"/>
                    <a:pt x="5947" y="10670"/>
                  </a:cubicBezTo>
                  <a:cubicBezTo>
                    <a:pt x="5721" y="10184"/>
                    <a:pt x="5576" y="9604"/>
                    <a:pt x="5423" y="8986"/>
                  </a:cubicBezTo>
                  <a:cubicBezTo>
                    <a:pt x="5389" y="8848"/>
                    <a:pt x="5271" y="8742"/>
                    <a:pt x="5123" y="8731"/>
                  </a:cubicBezTo>
                  <a:cubicBezTo>
                    <a:pt x="5113" y="8730"/>
                    <a:pt x="5103" y="8730"/>
                    <a:pt x="5094" y="8730"/>
                  </a:cubicBezTo>
                  <a:cubicBezTo>
                    <a:pt x="4921" y="8730"/>
                    <a:pt x="4773" y="8863"/>
                    <a:pt x="4758" y="9039"/>
                  </a:cubicBezTo>
                  <a:lnTo>
                    <a:pt x="4758" y="9045"/>
                  </a:lnTo>
                  <a:cubicBezTo>
                    <a:pt x="4713" y="9607"/>
                    <a:pt x="4688" y="10152"/>
                    <a:pt x="4591" y="10700"/>
                  </a:cubicBezTo>
                  <a:cubicBezTo>
                    <a:pt x="4543" y="10970"/>
                    <a:pt x="4476" y="11241"/>
                    <a:pt x="4373" y="11459"/>
                  </a:cubicBezTo>
                  <a:cubicBezTo>
                    <a:pt x="4325" y="11567"/>
                    <a:pt x="4259" y="11654"/>
                    <a:pt x="4211" y="11689"/>
                  </a:cubicBezTo>
                  <a:cubicBezTo>
                    <a:pt x="4176" y="11711"/>
                    <a:pt x="4160" y="11721"/>
                    <a:pt x="4131" y="11721"/>
                  </a:cubicBezTo>
                  <a:cubicBezTo>
                    <a:pt x="4117" y="11721"/>
                    <a:pt x="4099" y="11719"/>
                    <a:pt x="4076" y="11715"/>
                  </a:cubicBezTo>
                  <a:cubicBezTo>
                    <a:pt x="4015" y="11701"/>
                    <a:pt x="3881" y="11643"/>
                    <a:pt x="3830" y="11583"/>
                  </a:cubicBezTo>
                  <a:cubicBezTo>
                    <a:pt x="3791" y="11562"/>
                    <a:pt x="3763" y="11519"/>
                    <a:pt x="3732" y="11478"/>
                  </a:cubicBezTo>
                  <a:cubicBezTo>
                    <a:pt x="3698" y="11445"/>
                    <a:pt x="3675" y="11386"/>
                    <a:pt x="3649" y="11337"/>
                  </a:cubicBezTo>
                  <a:cubicBezTo>
                    <a:pt x="3549" y="11121"/>
                    <a:pt x="3499" y="10836"/>
                    <a:pt x="3477" y="10542"/>
                  </a:cubicBezTo>
                  <a:cubicBezTo>
                    <a:pt x="3440" y="9944"/>
                    <a:pt x="3506" y="9304"/>
                    <a:pt x="3580" y="8640"/>
                  </a:cubicBezTo>
                  <a:cubicBezTo>
                    <a:pt x="3601" y="8423"/>
                    <a:pt x="3627" y="8224"/>
                    <a:pt x="3632" y="7970"/>
                  </a:cubicBezTo>
                  <a:lnTo>
                    <a:pt x="3632" y="7970"/>
                  </a:lnTo>
                  <a:lnTo>
                    <a:pt x="3632" y="7970"/>
                  </a:lnTo>
                  <a:lnTo>
                    <a:pt x="3632" y="7970"/>
                  </a:lnTo>
                  <a:cubicBezTo>
                    <a:pt x="3632" y="7969"/>
                    <a:pt x="3632" y="7967"/>
                    <a:pt x="3632" y="7966"/>
                  </a:cubicBezTo>
                  <a:lnTo>
                    <a:pt x="3632" y="7965"/>
                  </a:lnTo>
                  <a:cubicBezTo>
                    <a:pt x="3634" y="7753"/>
                    <a:pt x="3465" y="7581"/>
                    <a:pt x="3253" y="7578"/>
                  </a:cubicBezTo>
                  <a:cubicBezTo>
                    <a:pt x="3252" y="7578"/>
                    <a:pt x="3251" y="7578"/>
                    <a:pt x="3250" y="7578"/>
                  </a:cubicBezTo>
                  <a:cubicBezTo>
                    <a:pt x="3039" y="7578"/>
                    <a:pt x="2868" y="7746"/>
                    <a:pt x="2866" y="7956"/>
                  </a:cubicBezTo>
                  <a:lnTo>
                    <a:pt x="2866" y="7971"/>
                  </a:lnTo>
                  <a:cubicBezTo>
                    <a:pt x="2866" y="8040"/>
                    <a:pt x="2861" y="8119"/>
                    <a:pt x="2854" y="8202"/>
                  </a:cubicBezTo>
                  <a:lnTo>
                    <a:pt x="2854" y="8202"/>
                  </a:lnTo>
                  <a:cubicBezTo>
                    <a:pt x="2809" y="8643"/>
                    <a:pt x="2648" y="9108"/>
                    <a:pt x="2447" y="9520"/>
                  </a:cubicBezTo>
                  <a:cubicBezTo>
                    <a:pt x="2260" y="9905"/>
                    <a:pt x="2025" y="10270"/>
                    <a:pt x="1757" y="10551"/>
                  </a:cubicBezTo>
                  <a:lnTo>
                    <a:pt x="1757" y="10551"/>
                  </a:lnTo>
                  <a:cubicBezTo>
                    <a:pt x="1314" y="10118"/>
                    <a:pt x="1047" y="9497"/>
                    <a:pt x="895" y="8881"/>
                  </a:cubicBezTo>
                  <a:cubicBezTo>
                    <a:pt x="715" y="8159"/>
                    <a:pt x="660" y="7425"/>
                    <a:pt x="662" y="6733"/>
                  </a:cubicBezTo>
                  <a:cubicBezTo>
                    <a:pt x="667" y="5344"/>
                    <a:pt x="880" y="4110"/>
                    <a:pt x="1115" y="3107"/>
                  </a:cubicBezTo>
                  <a:cubicBezTo>
                    <a:pt x="1353" y="2102"/>
                    <a:pt x="1642" y="1328"/>
                    <a:pt x="1867" y="811"/>
                  </a:cubicBezTo>
                  <a:cubicBezTo>
                    <a:pt x="2095" y="294"/>
                    <a:pt x="2264" y="34"/>
                    <a:pt x="2225" y="3"/>
                  </a:cubicBezTo>
                  <a:cubicBezTo>
                    <a:pt x="2223" y="1"/>
                    <a:pt x="2221" y="1"/>
                    <a:pt x="2218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623;p34">
              <a:extLst>
                <a:ext uri="{FF2B5EF4-FFF2-40B4-BE49-F238E27FC236}">
                  <a16:creationId xmlns:a16="http://schemas.microsoft.com/office/drawing/2014/main" id="{EDEE896B-A107-45E9-A7BB-4C4C9E46242C}"/>
                </a:ext>
              </a:extLst>
            </p:cNvPr>
            <p:cNvSpPr/>
            <p:nvPr/>
          </p:nvSpPr>
          <p:spPr>
            <a:xfrm rot="-538728">
              <a:off x="6116828" y="1420062"/>
              <a:ext cx="33734" cy="29046"/>
            </a:xfrm>
            <a:custGeom>
              <a:avLst/>
              <a:gdLst/>
              <a:ahLst/>
              <a:cxnLst/>
              <a:rect l="l" t="t" r="r" b="b"/>
              <a:pathLst>
                <a:path w="1862" h="1603" extrusionOk="0">
                  <a:moveTo>
                    <a:pt x="265" y="1"/>
                  </a:moveTo>
                  <a:cubicBezTo>
                    <a:pt x="213" y="1"/>
                    <a:pt x="170" y="15"/>
                    <a:pt x="141" y="47"/>
                  </a:cubicBezTo>
                  <a:cubicBezTo>
                    <a:pt x="1" y="197"/>
                    <a:pt x="192" y="664"/>
                    <a:pt x="654" y="1124"/>
                  </a:cubicBezTo>
                  <a:cubicBezTo>
                    <a:pt x="890" y="1351"/>
                    <a:pt x="1161" y="1513"/>
                    <a:pt x="1388" y="1573"/>
                  </a:cubicBezTo>
                  <a:cubicBezTo>
                    <a:pt x="1463" y="1593"/>
                    <a:pt x="1531" y="1602"/>
                    <a:pt x="1590" y="1602"/>
                  </a:cubicBezTo>
                  <a:cubicBezTo>
                    <a:pt x="1709" y="1602"/>
                    <a:pt x="1791" y="1565"/>
                    <a:pt x="1819" y="1502"/>
                  </a:cubicBezTo>
                  <a:cubicBezTo>
                    <a:pt x="1861" y="1403"/>
                    <a:pt x="1793" y="1271"/>
                    <a:pt x="1678" y="1115"/>
                  </a:cubicBezTo>
                  <a:cubicBezTo>
                    <a:pt x="1560" y="960"/>
                    <a:pt x="1394" y="773"/>
                    <a:pt x="1185" y="571"/>
                  </a:cubicBezTo>
                  <a:cubicBezTo>
                    <a:pt x="854" y="242"/>
                    <a:pt x="478" y="1"/>
                    <a:pt x="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624;p34">
              <a:extLst>
                <a:ext uri="{FF2B5EF4-FFF2-40B4-BE49-F238E27FC236}">
                  <a16:creationId xmlns:a16="http://schemas.microsoft.com/office/drawing/2014/main" id="{50617EF6-EC84-4915-A433-A47CB3ED3ACC}"/>
                </a:ext>
              </a:extLst>
            </p:cNvPr>
            <p:cNvSpPr/>
            <p:nvPr/>
          </p:nvSpPr>
          <p:spPr>
            <a:xfrm rot="-538728">
              <a:off x="6068085" y="1367860"/>
              <a:ext cx="23045" cy="27197"/>
            </a:xfrm>
            <a:custGeom>
              <a:avLst/>
              <a:gdLst/>
              <a:ahLst/>
              <a:cxnLst/>
              <a:rect l="l" t="t" r="r" b="b"/>
              <a:pathLst>
                <a:path w="1272" h="1501" extrusionOk="0">
                  <a:moveTo>
                    <a:pt x="200" y="0"/>
                  </a:moveTo>
                  <a:cubicBezTo>
                    <a:pt x="101" y="0"/>
                    <a:pt x="0" y="135"/>
                    <a:pt x="4" y="342"/>
                  </a:cubicBezTo>
                  <a:cubicBezTo>
                    <a:pt x="5" y="550"/>
                    <a:pt x="99" y="798"/>
                    <a:pt x="252" y="1005"/>
                  </a:cubicBezTo>
                  <a:cubicBezTo>
                    <a:pt x="490" y="1329"/>
                    <a:pt x="776" y="1501"/>
                    <a:pt x="967" y="1501"/>
                  </a:cubicBezTo>
                  <a:cubicBezTo>
                    <a:pt x="1023" y="1501"/>
                    <a:pt x="1071" y="1486"/>
                    <a:pt x="1107" y="1457"/>
                  </a:cubicBezTo>
                  <a:cubicBezTo>
                    <a:pt x="1271" y="1320"/>
                    <a:pt x="1134" y="912"/>
                    <a:pt x="875" y="555"/>
                  </a:cubicBezTo>
                  <a:cubicBezTo>
                    <a:pt x="744" y="377"/>
                    <a:pt x="621" y="244"/>
                    <a:pt x="514" y="156"/>
                  </a:cubicBezTo>
                  <a:cubicBezTo>
                    <a:pt x="409" y="74"/>
                    <a:pt x="318" y="11"/>
                    <a:pt x="212" y="1"/>
                  </a:cubicBezTo>
                  <a:cubicBezTo>
                    <a:pt x="208" y="0"/>
                    <a:pt x="204" y="0"/>
                    <a:pt x="20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625;p34">
              <a:extLst>
                <a:ext uri="{FF2B5EF4-FFF2-40B4-BE49-F238E27FC236}">
                  <a16:creationId xmlns:a16="http://schemas.microsoft.com/office/drawing/2014/main" id="{68541413-1BF5-48F3-933A-DB3ABE8B446C}"/>
                </a:ext>
              </a:extLst>
            </p:cNvPr>
            <p:cNvSpPr/>
            <p:nvPr/>
          </p:nvSpPr>
          <p:spPr>
            <a:xfrm rot="-538728">
              <a:off x="6326347" y="1400136"/>
              <a:ext cx="46035" cy="27487"/>
            </a:xfrm>
            <a:custGeom>
              <a:avLst/>
              <a:gdLst/>
              <a:ahLst/>
              <a:cxnLst/>
              <a:rect l="l" t="t" r="r" b="b"/>
              <a:pathLst>
                <a:path w="2541" h="1517" extrusionOk="0">
                  <a:moveTo>
                    <a:pt x="2264" y="1"/>
                  </a:moveTo>
                  <a:cubicBezTo>
                    <a:pt x="2022" y="1"/>
                    <a:pt x="1569" y="208"/>
                    <a:pt x="1098" y="490"/>
                  </a:cubicBezTo>
                  <a:cubicBezTo>
                    <a:pt x="491" y="855"/>
                    <a:pt x="1" y="1196"/>
                    <a:pt x="67" y="1400"/>
                  </a:cubicBezTo>
                  <a:cubicBezTo>
                    <a:pt x="90" y="1475"/>
                    <a:pt x="201" y="1516"/>
                    <a:pt x="367" y="1516"/>
                  </a:cubicBezTo>
                  <a:cubicBezTo>
                    <a:pt x="640" y="1516"/>
                    <a:pt x="1063" y="1404"/>
                    <a:pt x="1488" y="1149"/>
                  </a:cubicBezTo>
                  <a:cubicBezTo>
                    <a:pt x="2163" y="744"/>
                    <a:pt x="2540" y="223"/>
                    <a:pt x="2417" y="58"/>
                  </a:cubicBezTo>
                  <a:cubicBezTo>
                    <a:pt x="2388" y="19"/>
                    <a:pt x="2335" y="1"/>
                    <a:pt x="2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626;p34">
              <a:extLst>
                <a:ext uri="{FF2B5EF4-FFF2-40B4-BE49-F238E27FC236}">
                  <a16:creationId xmlns:a16="http://schemas.microsoft.com/office/drawing/2014/main" id="{7A941FE3-08AE-4885-845F-5D1EEEA4E552}"/>
                </a:ext>
              </a:extLst>
            </p:cNvPr>
            <p:cNvSpPr/>
            <p:nvPr/>
          </p:nvSpPr>
          <p:spPr>
            <a:xfrm rot="-538728">
              <a:off x="6379524" y="1345980"/>
              <a:ext cx="27719" cy="24371"/>
            </a:xfrm>
            <a:custGeom>
              <a:avLst/>
              <a:gdLst/>
              <a:ahLst/>
              <a:cxnLst/>
              <a:rect l="l" t="t" r="r" b="b"/>
              <a:pathLst>
                <a:path w="1530" h="1345" extrusionOk="0">
                  <a:moveTo>
                    <a:pt x="1221" y="1"/>
                  </a:moveTo>
                  <a:cubicBezTo>
                    <a:pt x="1030" y="1"/>
                    <a:pt x="747" y="150"/>
                    <a:pt x="495" y="402"/>
                  </a:cubicBezTo>
                  <a:cubicBezTo>
                    <a:pt x="156" y="741"/>
                    <a:pt x="1" y="1138"/>
                    <a:pt x="151" y="1287"/>
                  </a:cubicBezTo>
                  <a:cubicBezTo>
                    <a:pt x="189" y="1326"/>
                    <a:pt x="245" y="1344"/>
                    <a:pt x="311" y="1344"/>
                  </a:cubicBezTo>
                  <a:cubicBezTo>
                    <a:pt x="501" y="1344"/>
                    <a:pt x="784" y="1194"/>
                    <a:pt x="1037" y="943"/>
                  </a:cubicBezTo>
                  <a:cubicBezTo>
                    <a:pt x="1375" y="604"/>
                    <a:pt x="1530" y="206"/>
                    <a:pt x="1381" y="58"/>
                  </a:cubicBezTo>
                  <a:cubicBezTo>
                    <a:pt x="1342" y="19"/>
                    <a:pt x="1287" y="1"/>
                    <a:pt x="1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627;p34">
              <a:extLst>
                <a:ext uri="{FF2B5EF4-FFF2-40B4-BE49-F238E27FC236}">
                  <a16:creationId xmlns:a16="http://schemas.microsoft.com/office/drawing/2014/main" id="{32D2323E-AF38-4B01-BEEA-F2955D1EF339}"/>
                </a:ext>
              </a:extLst>
            </p:cNvPr>
            <p:cNvSpPr/>
            <p:nvPr/>
          </p:nvSpPr>
          <p:spPr>
            <a:xfrm rot="-538728">
              <a:off x="6026179" y="1626511"/>
              <a:ext cx="22320" cy="32959"/>
            </a:xfrm>
            <a:custGeom>
              <a:avLst/>
              <a:gdLst/>
              <a:ahLst/>
              <a:cxnLst/>
              <a:rect l="l" t="t" r="r" b="b"/>
              <a:pathLst>
                <a:path w="1232" h="1819" extrusionOk="0">
                  <a:moveTo>
                    <a:pt x="951" y="0"/>
                  </a:moveTo>
                  <a:cubicBezTo>
                    <a:pt x="751" y="0"/>
                    <a:pt x="418" y="244"/>
                    <a:pt x="185" y="700"/>
                  </a:cubicBezTo>
                  <a:cubicBezTo>
                    <a:pt x="49" y="973"/>
                    <a:pt x="0" y="1270"/>
                    <a:pt x="35" y="1483"/>
                  </a:cubicBezTo>
                  <a:cubicBezTo>
                    <a:pt x="67" y="1699"/>
                    <a:pt x="169" y="1819"/>
                    <a:pt x="273" y="1819"/>
                  </a:cubicBezTo>
                  <a:cubicBezTo>
                    <a:pt x="381" y="1819"/>
                    <a:pt x="475" y="1716"/>
                    <a:pt x="568" y="1579"/>
                  </a:cubicBezTo>
                  <a:cubicBezTo>
                    <a:pt x="662" y="1437"/>
                    <a:pt x="764" y="1256"/>
                    <a:pt x="870" y="1040"/>
                  </a:cubicBezTo>
                  <a:cubicBezTo>
                    <a:pt x="1090" y="608"/>
                    <a:pt x="1232" y="156"/>
                    <a:pt x="1055" y="30"/>
                  </a:cubicBezTo>
                  <a:cubicBezTo>
                    <a:pt x="1027" y="10"/>
                    <a:pt x="992" y="0"/>
                    <a:pt x="951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628;p34">
              <a:extLst>
                <a:ext uri="{FF2B5EF4-FFF2-40B4-BE49-F238E27FC236}">
                  <a16:creationId xmlns:a16="http://schemas.microsoft.com/office/drawing/2014/main" id="{561E1FF9-CADB-4E79-B7C2-D1C17CA25344}"/>
                </a:ext>
              </a:extLst>
            </p:cNvPr>
            <p:cNvSpPr/>
            <p:nvPr/>
          </p:nvSpPr>
          <p:spPr>
            <a:xfrm rot="-538728">
              <a:off x="5986986" y="1616020"/>
              <a:ext cx="23643" cy="39537"/>
            </a:xfrm>
            <a:custGeom>
              <a:avLst/>
              <a:gdLst/>
              <a:ahLst/>
              <a:cxnLst/>
              <a:rect l="l" t="t" r="r" b="b"/>
              <a:pathLst>
                <a:path w="1305" h="2182" extrusionOk="0">
                  <a:moveTo>
                    <a:pt x="1122" y="0"/>
                  </a:moveTo>
                  <a:cubicBezTo>
                    <a:pt x="1035" y="0"/>
                    <a:pt x="914" y="49"/>
                    <a:pt x="783" y="153"/>
                  </a:cubicBezTo>
                  <a:cubicBezTo>
                    <a:pt x="582" y="310"/>
                    <a:pt x="385" y="595"/>
                    <a:pt x="252" y="913"/>
                  </a:cubicBezTo>
                  <a:cubicBezTo>
                    <a:pt x="117" y="1232"/>
                    <a:pt x="53" y="1517"/>
                    <a:pt x="26" y="1735"/>
                  </a:cubicBezTo>
                  <a:cubicBezTo>
                    <a:pt x="1" y="1953"/>
                    <a:pt x="18" y="2112"/>
                    <a:pt x="111" y="2165"/>
                  </a:cubicBezTo>
                  <a:cubicBezTo>
                    <a:pt x="130" y="2176"/>
                    <a:pt x="152" y="2182"/>
                    <a:pt x="176" y="2182"/>
                  </a:cubicBezTo>
                  <a:cubicBezTo>
                    <a:pt x="267" y="2182"/>
                    <a:pt x="389" y="2106"/>
                    <a:pt x="518" y="1964"/>
                  </a:cubicBezTo>
                  <a:cubicBezTo>
                    <a:pt x="676" y="1787"/>
                    <a:pt x="832" y="1509"/>
                    <a:pt x="956" y="1213"/>
                  </a:cubicBezTo>
                  <a:cubicBezTo>
                    <a:pt x="1080" y="917"/>
                    <a:pt x="1166" y="664"/>
                    <a:pt x="1223" y="467"/>
                  </a:cubicBezTo>
                  <a:cubicBezTo>
                    <a:pt x="1277" y="271"/>
                    <a:pt x="1304" y="118"/>
                    <a:pt x="1230" y="40"/>
                  </a:cubicBezTo>
                  <a:cubicBezTo>
                    <a:pt x="1206" y="14"/>
                    <a:pt x="1169" y="0"/>
                    <a:pt x="1122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629;p34">
              <a:extLst>
                <a:ext uri="{FF2B5EF4-FFF2-40B4-BE49-F238E27FC236}">
                  <a16:creationId xmlns:a16="http://schemas.microsoft.com/office/drawing/2014/main" id="{A2BCE43C-BC04-4EFC-8E41-229EA4F0862A}"/>
                </a:ext>
              </a:extLst>
            </p:cNvPr>
            <p:cNvSpPr/>
            <p:nvPr/>
          </p:nvSpPr>
          <p:spPr>
            <a:xfrm rot="-538728">
              <a:off x="6044684" y="1552798"/>
              <a:ext cx="26614" cy="25603"/>
            </a:xfrm>
            <a:custGeom>
              <a:avLst/>
              <a:gdLst/>
              <a:ahLst/>
              <a:cxnLst/>
              <a:rect l="l" t="t" r="r" b="b"/>
              <a:pathLst>
                <a:path w="1469" h="1413" extrusionOk="0">
                  <a:moveTo>
                    <a:pt x="1218" y="1"/>
                  </a:moveTo>
                  <a:cubicBezTo>
                    <a:pt x="1159" y="1"/>
                    <a:pt x="1092" y="13"/>
                    <a:pt x="1019" y="35"/>
                  </a:cubicBezTo>
                  <a:cubicBezTo>
                    <a:pt x="852" y="87"/>
                    <a:pt x="643" y="191"/>
                    <a:pt x="436" y="379"/>
                  </a:cubicBezTo>
                  <a:cubicBezTo>
                    <a:pt x="228" y="564"/>
                    <a:pt x="76" y="813"/>
                    <a:pt x="40" y="1024"/>
                  </a:cubicBezTo>
                  <a:cubicBezTo>
                    <a:pt x="0" y="1236"/>
                    <a:pt x="67" y="1378"/>
                    <a:pt x="165" y="1405"/>
                  </a:cubicBezTo>
                  <a:cubicBezTo>
                    <a:pt x="184" y="1410"/>
                    <a:pt x="202" y="1413"/>
                    <a:pt x="222" y="1413"/>
                  </a:cubicBezTo>
                  <a:cubicBezTo>
                    <a:pt x="310" y="1413"/>
                    <a:pt x="407" y="1358"/>
                    <a:pt x="508" y="1294"/>
                  </a:cubicBezTo>
                  <a:cubicBezTo>
                    <a:pt x="634" y="1212"/>
                    <a:pt x="780" y="1102"/>
                    <a:pt x="952" y="947"/>
                  </a:cubicBezTo>
                  <a:cubicBezTo>
                    <a:pt x="1122" y="791"/>
                    <a:pt x="1280" y="614"/>
                    <a:pt x="1367" y="449"/>
                  </a:cubicBezTo>
                  <a:cubicBezTo>
                    <a:pt x="1455" y="285"/>
                    <a:pt x="1469" y="138"/>
                    <a:pt x="1396" y="63"/>
                  </a:cubicBezTo>
                  <a:cubicBezTo>
                    <a:pt x="1354" y="20"/>
                    <a:pt x="1293" y="1"/>
                    <a:pt x="1218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630;p34">
              <a:extLst>
                <a:ext uri="{FF2B5EF4-FFF2-40B4-BE49-F238E27FC236}">
                  <a16:creationId xmlns:a16="http://schemas.microsoft.com/office/drawing/2014/main" id="{DE20F147-422F-449A-B44D-FA49E2C8139F}"/>
                </a:ext>
              </a:extLst>
            </p:cNvPr>
            <p:cNvSpPr/>
            <p:nvPr/>
          </p:nvSpPr>
          <p:spPr>
            <a:xfrm rot="-538728">
              <a:off x="6017850" y="1538573"/>
              <a:ext cx="27955" cy="26110"/>
            </a:xfrm>
            <a:custGeom>
              <a:avLst/>
              <a:gdLst/>
              <a:ahLst/>
              <a:cxnLst/>
              <a:rect l="l" t="t" r="r" b="b"/>
              <a:pathLst>
                <a:path w="1543" h="1441" extrusionOk="0">
                  <a:moveTo>
                    <a:pt x="1240" y="0"/>
                  </a:moveTo>
                  <a:cubicBezTo>
                    <a:pt x="1043" y="0"/>
                    <a:pt x="740" y="166"/>
                    <a:pt x="479" y="453"/>
                  </a:cubicBezTo>
                  <a:cubicBezTo>
                    <a:pt x="129" y="834"/>
                    <a:pt x="1" y="1268"/>
                    <a:pt x="165" y="1400"/>
                  </a:cubicBezTo>
                  <a:cubicBezTo>
                    <a:pt x="200" y="1428"/>
                    <a:pt x="245" y="1441"/>
                    <a:pt x="297" y="1441"/>
                  </a:cubicBezTo>
                  <a:cubicBezTo>
                    <a:pt x="490" y="1441"/>
                    <a:pt x="784" y="1255"/>
                    <a:pt x="1045" y="970"/>
                  </a:cubicBezTo>
                  <a:cubicBezTo>
                    <a:pt x="1373" y="607"/>
                    <a:pt x="1542" y="212"/>
                    <a:pt x="1397" y="58"/>
                  </a:cubicBezTo>
                  <a:cubicBezTo>
                    <a:pt x="1361" y="19"/>
                    <a:pt x="1307" y="0"/>
                    <a:pt x="1240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631;p34">
              <a:extLst>
                <a:ext uri="{FF2B5EF4-FFF2-40B4-BE49-F238E27FC236}">
                  <a16:creationId xmlns:a16="http://schemas.microsoft.com/office/drawing/2014/main" id="{2B342870-3B3C-4C73-A500-9FF100B8796C}"/>
                </a:ext>
              </a:extLst>
            </p:cNvPr>
            <p:cNvSpPr/>
            <p:nvPr/>
          </p:nvSpPr>
          <p:spPr>
            <a:xfrm rot="-538728">
              <a:off x="6011254" y="1594268"/>
              <a:ext cx="20798" cy="24751"/>
            </a:xfrm>
            <a:custGeom>
              <a:avLst/>
              <a:gdLst/>
              <a:ahLst/>
              <a:cxnLst/>
              <a:rect l="l" t="t" r="r" b="b"/>
              <a:pathLst>
                <a:path w="1148" h="1366" extrusionOk="0">
                  <a:moveTo>
                    <a:pt x="875" y="1"/>
                  </a:moveTo>
                  <a:cubicBezTo>
                    <a:pt x="839" y="1"/>
                    <a:pt x="800" y="5"/>
                    <a:pt x="758" y="15"/>
                  </a:cubicBezTo>
                  <a:cubicBezTo>
                    <a:pt x="572" y="57"/>
                    <a:pt x="351" y="232"/>
                    <a:pt x="232" y="464"/>
                  </a:cubicBezTo>
                  <a:cubicBezTo>
                    <a:pt x="1" y="935"/>
                    <a:pt x="130" y="1313"/>
                    <a:pt x="325" y="1360"/>
                  </a:cubicBezTo>
                  <a:cubicBezTo>
                    <a:pt x="341" y="1364"/>
                    <a:pt x="357" y="1366"/>
                    <a:pt x="373" y="1366"/>
                  </a:cubicBezTo>
                  <a:cubicBezTo>
                    <a:pt x="570" y="1366"/>
                    <a:pt x="775" y="1083"/>
                    <a:pt x="911" y="822"/>
                  </a:cubicBezTo>
                  <a:cubicBezTo>
                    <a:pt x="986" y="680"/>
                    <a:pt x="1030" y="570"/>
                    <a:pt x="1072" y="456"/>
                  </a:cubicBezTo>
                  <a:cubicBezTo>
                    <a:pt x="1109" y="346"/>
                    <a:pt x="1148" y="229"/>
                    <a:pt x="1109" y="129"/>
                  </a:cubicBezTo>
                  <a:cubicBezTo>
                    <a:pt x="1081" y="54"/>
                    <a:pt x="998" y="1"/>
                    <a:pt x="875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632;p34">
              <a:extLst>
                <a:ext uri="{FF2B5EF4-FFF2-40B4-BE49-F238E27FC236}">
                  <a16:creationId xmlns:a16="http://schemas.microsoft.com/office/drawing/2014/main" id="{F8DD9372-5CDF-43F7-82D0-71FB4510EDBD}"/>
                </a:ext>
              </a:extLst>
            </p:cNvPr>
            <p:cNvSpPr/>
            <p:nvPr/>
          </p:nvSpPr>
          <p:spPr>
            <a:xfrm rot="-538728">
              <a:off x="6526106" y="1541777"/>
              <a:ext cx="23009" cy="45027"/>
            </a:xfrm>
            <a:custGeom>
              <a:avLst/>
              <a:gdLst/>
              <a:ahLst/>
              <a:cxnLst/>
              <a:rect l="l" t="t" r="r" b="b"/>
              <a:pathLst>
                <a:path w="1270" h="2485" extrusionOk="0">
                  <a:moveTo>
                    <a:pt x="238" y="1"/>
                  </a:moveTo>
                  <a:cubicBezTo>
                    <a:pt x="224" y="1"/>
                    <a:pt x="211" y="3"/>
                    <a:pt x="198" y="8"/>
                  </a:cubicBezTo>
                  <a:cubicBezTo>
                    <a:pt x="4" y="77"/>
                    <a:pt x="0" y="668"/>
                    <a:pt x="222" y="1380"/>
                  </a:cubicBezTo>
                  <a:cubicBezTo>
                    <a:pt x="337" y="1733"/>
                    <a:pt x="503" y="2044"/>
                    <a:pt x="673" y="2241"/>
                  </a:cubicBezTo>
                  <a:cubicBezTo>
                    <a:pt x="807" y="2400"/>
                    <a:pt x="939" y="2484"/>
                    <a:pt x="1032" y="2484"/>
                  </a:cubicBezTo>
                  <a:cubicBezTo>
                    <a:pt x="1055" y="2484"/>
                    <a:pt x="1075" y="2479"/>
                    <a:pt x="1093" y="2468"/>
                  </a:cubicBezTo>
                  <a:cubicBezTo>
                    <a:pt x="1269" y="2353"/>
                    <a:pt x="1155" y="1812"/>
                    <a:pt x="950" y="1143"/>
                  </a:cubicBezTo>
                  <a:cubicBezTo>
                    <a:pt x="754" y="512"/>
                    <a:pt x="443" y="1"/>
                    <a:pt x="238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633;p34">
              <a:extLst>
                <a:ext uri="{FF2B5EF4-FFF2-40B4-BE49-F238E27FC236}">
                  <a16:creationId xmlns:a16="http://schemas.microsoft.com/office/drawing/2014/main" id="{656801E9-4DE0-475F-8F5E-BA4ADEBB12BB}"/>
                </a:ext>
              </a:extLst>
            </p:cNvPr>
            <p:cNvSpPr/>
            <p:nvPr/>
          </p:nvSpPr>
          <p:spPr>
            <a:xfrm rot="-538728">
              <a:off x="6552134" y="1535343"/>
              <a:ext cx="21197" cy="41059"/>
            </a:xfrm>
            <a:custGeom>
              <a:avLst/>
              <a:gdLst/>
              <a:ahLst/>
              <a:cxnLst/>
              <a:rect l="l" t="t" r="r" b="b"/>
              <a:pathLst>
                <a:path w="1170" h="2266" extrusionOk="0">
                  <a:moveTo>
                    <a:pt x="251" y="1"/>
                  </a:moveTo>
                  <a:cubicBezTo>
                    <a:pt x="216" y="1"/>
                    <a:pt x="185" y="10"/>
                    <a:pt x="162" y="29"/>
                  </a:cubicBezTo>
                  <a:cubicBezTo>
                    <a:pt x="0" y="173"/>
                    <a:pt x="178" y="638"/>
                    <a:pt x="332" y="1193"/>
                  </a:cubicBezTo>
                  <a:cubicBezTo>
                    <a:pt x="497" y="1746"/>
                    <a:pt x="618" y="2245"/>
                    <a:pt x="833" y="2266"/>
                  </a:cubicBezTo>
                  <a:cubicBezTo>
                    <a:pt x="835" y="2266"/>
                    <a:pt x="838" y="2266"/>
                    <a:pt x="840" y="2266"/>
                  </a:cubicBezTo>
                  <a:cubicBezTo>
                    <a:pt x="942" y="2266"/>
                    <a:pt x="1045" y="2135"/>
                    <a:pt x="1105" y="1904"/>
                  </a:cubicBezTo>
                  <a:cubicBezTo>
                    <a:pt x="1165" y="1671"/>
                    <a:pt x="1170" y="1332"/>
                    <a:pt x="1067" y="979"/>
                  </a:cubicBezTo>
                  <a:cubicBezTo>
                    <a:pt x="965" y="625"/>
                    <a:pt x="774" y="338"/>
                    <a:pt x="592" y="174"/>
                  </a:cubicBezTo>
                  <a:cubicBezTo>
                    <a:pt x="461" y="58"/>
                    <a:pt x="340" y="1"/>
                    <a:pt x="251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634;p34">
              <a:extLst>
                <a:ext uri="{FF2B5EF4-FFF2-40B4-BE49-F238E27FC236}">
                  <a16:creationId xmlns:a16="http://schemas.microsoft.com/office/drawing/2014/main" id="{7844556E-284C-42B6-A16A-C70C4253AB20}"/>
                </a:ext>
              </a:extLst>
            </p:cNvPr>
            <p:cNvSpPr/>
            <p:nvPr/>
          </p:nvSpPr>
          <p:spPr>
            <a:xfrm rot="-538728">
              <a:off x="6580074" y="1516263"/>
              <a:ext cx="22556" cy="39211"/>
            </a:xfrm>
            <a:custGeom>
              <a:avLst/>
              <a:gdLst/>
              <a:ahLst/>
              <a:cxnLst/>
              <a:rect l="l" t="t" r="r" b="b"/>
              <a:pathLst>
                <a:path w="1245" h="2164" extrusionOk="0">
                  <a:moveTo>
                    <a:pt x="253" y="0"/>
                  </a:moveTo>
                  <a:cubicBezTo>
                    <a:pt x="207" y="0"/>
                    <a:pt x="170" y="13"/>
                    <a:pt x="144" y="39"/>
                  </a:cubicBezTo>
                  <a:cubicBezTo>
                    <a:pt x="0" y="197"/>
                    <a:pt x="201" y="629"/>
                    <a:pt x="385" y="1156"/>
                  </a:cubicBezTo>
                  <a:cubicBezTo>
                    <a:pt x="586" y="1679"/>
                    <a:pt x="715" y="2140"/>
                    <a:pt x="927" y="2164"/>
                  </a:cubicBezTo>
                  <a:cubicBezTo>
                    <a:pt x="930" y="2164"/>
                    <a:pt x="934" y="2164"/>
                    <a:pt x="937" y="2164"/>
                  </a:cubicBezTo>
                  <a:cubicBezTo>
                    <a:pt x="1036" y="2164"/>
                    <a:pt x="1141" y="2032"/>
                    <a:pt x="1192" y="1803"/>
                  </a:cubicBezTo>
                  <a:cubicBezTo>
                    <a:pt x="1245" y="1567"/>
                    <a:pt x="1229" y="1231"/>
                    <a:pt x="1105" y="892"/>
                  </a:cubicBezTo>
                  <a:cubicBezTo>
                    <a:pt x="979" y="555"/>
                    <a:pt x="773" y="286"/>
                    <a:pt x="580" y="141"/>
                  </a:cubicBezTo>
                  <a:cubicBezTo>
                    <a:pt x="454" y="46"/>
                    <a:pt x="338" y="0"/>
                    <a:pt x="253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635;p34">
              <a:extLst>
                <a:ext uri="{FF2B5EF4-FFF2-40B4-BE49-F238E27FC236}">
                  <a16:creationId xmlns:a16="http://schemas.microsoft.com/office/drawing/2014/main" id="{C25A3DA7-BB66-43F8-999F-C4CA5DC56BDD}"/>
                </a:ext>
              </a:extLst>
            </p:cNvPr>
            <p:cNvSpPr/>
            <p:nvPr/>
          </p:nvSpPr>
          <p:spPr>
            <a:xfrm rot="-538728">
              <a:off x="6489195" y="1553703"/>
              <a:ext cx="34495" cy="38105"/>
            </a:xfrm>
            <a:custGeom>
              <a:avLst/>
              <a:gdLst/>
              <a:ahLst/>
              <a:cxnLst/>
              <a:rect l="l" t="t" r="r" b="b"/>
              <a:pathLst>
                <a:path w="1904" h="2103" extrusionOk="0">
                  <a:moveTo>
                    <a:pt x="212" y="1"/>
                  </a:moveTo>
                  <a:cubicBezTo>
                    <a:pt x="131" y="1"/>
                    <a:pt x="73" y="26"/>
                    <a:pt x="50" y="70"/>
                  </a:cubicBezTo>
                  <a:cubicBezTo>
                    <a:pt x="0" y="167"/>
                    <a:pt x="73" y="310"/>
                    <a:pt x="188" y="501"/>
                  </a:cubicBezTo>
                  <a:cubicBezTo>
                    <a:pt x="306" y="692"/>
                    <a:pt x="477" y="942"/>
                    <a:pt x="687" y="1218"/>
                  </a:cubicBezTo>
                  <a:cubicBezTo>
                    <a:pt x="1058" y="1710"/>
                    <a:pt x="1448" y="2103"/>
                    <a:pt x="1658" y="2103"/>
                  </a:cubicBezTo>
                  <a:cubicBezTo>
                    <a:pt x="1684" y="2103"/>
                    <a:pt x="1707" y="2097"/>
                    <a:pt x="1728" y="2084"/>
                  </a:cubicBezTo>
                  <a:cubicBezTo>
                    <a:pt x="1904" y="1977"/>
                    <a:pt x="1760" y="1371"/>
                    <a:pt x="1298" y="754"/>
                  </a:cubicBezTo>
                  <a:cubicBezTo>
                    <a:pt x="1064" y="448"/>
                    <a:pt x="789" y="209"/>
                    <a:pt x="540" y="91"/>
                  </a:cubicBezTo>
                  <a:cubicBezTo>
                    <a:pt x="413" y="29"/>
                    <a:pt x="299" y="1"/>
                    <a:pt x="212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636;p34">
              <a:extLst>
                <a:ext uri="{FF2B5EF4-FFF2-40B4-BE49-F238E27FC236}">
                  <a16:creationId xmlns:a16="http://schemas.microsoft.com/office/drawing/2014/main" id="{78371416-42FB-48F8-B0C9-C17AABF8FCB2}"/>
                </a:ext>
              </a:extLst>
            </p:cNvPr>
            <p:cNvSpPr/>
            <p:nvPr/>
          </p:nvSpPr>
          <p:spPr>
            <a:xfrm rot="-538728">
              <a:off x="6479870" y="1498834"/>
              <a:ext cx="30418" cy="32216"/>
            </a:xfrm>
            <a:custGeom>
              <a:avLst/>
              <a:gdLst/>
              <a:ahLst/>
              <a:cxnLst/>
              <a:rect l="l" t="t" r="r" b="b"/>
              <a:pathLst>
                <a:path w="1679" h="1778" extrusionOk="0">
                  <a:moveTo>
                    <a:pt x="260" y="1"/>
                  </a:moveTo>
                  <a:cubicBezTo>
                    <a:pt x="226" y="1"/>
                    <a:pt x="196" y="9"/>
                    <a:pt x="171" y="26"/>
                  </a:cubicBezTo>
                  <a:cubicBezTo>
                    <a:pt x="0" y="141"/>
                    <a:pt x="123" y="660"/>
                    <a:pt x="527" y="1171"/>
                  </a:cubicBezTo>
                  <a:cubicBezTo>
                    <a:pt x="729" y="1423"/>
                    <a:pt x="970" y="1619"/>
                    <a:pt x="1186" y="1712"/>
                  </a:cubicBezTo>
                  <a:cubicBezTo>
                    <a:pt x="1287" y="1757"/>
                    <a:pt x="1378" y="1778"/>
                    <a:pt x="1452" y="1778"/>
                  </a:cubicBezTo>
                  <a:cubicBezTo>
                    <a:pt x="1536" y="1778"/>
                    <a:pt x="1598" y="1751"/>
                    <a:pt x="1626" y="1703"/>
                  </a:cubicBezTo>
                  <a:cubicBezTo>
                    <a:pt x="1679" y="1611"/>
                    <a:pt x="1631" y="1474"/>
                    <a:pt x="1541" y="1303"/>
                  </a:cubicBezTo>
                  <a:cubicBezTo>
                    <a:pt x="1450" y="1133"/>
                    <a:pt x="1307" y="919"/>
                    <a:pt x="1124" y="691"/>
                  </a:cubicBezTo>
                  <a:cubicBezTo>
                    <a:pt x="812" y="299"/>
                    <a:pt x="465" y="1"/>
                    <a:pt x="260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637;p34">
              <a:extLst>
                <a:ext uri="{FF2B5EF4-FFF2-40B4-BE49-F238E27FC236}">
                  <a16:creationId xmlns:a16="http://schemas.microsoft.com/office/drawing/2014/main" id="{EB20B337-4076-4982-BEFB-5605E3C66FC6}"/>
                </a:ext>
              </a:extLst>
            </p:cNvPr>
            <p:cNvSpPr/>
            <p:nvPr/>
          </p:nvSpPr>
          <p:spPr>
            <a:xfrm rot="-538728">
              <a:off x="6515466" y="1479468"/>
              <a:ext cx="28824" cy="35206"/>
            </a:xfrm>
            <a:custGeom>
              <a:avLst/>
              <a:gdLst/>
              <a:ahLst/>
              <a:cxnLst/>
              <a:rect l="l" t="t" r="r" b="b"/>
              <a:pathLst>
                <a:path w="1591" h="1943" extrusionOk="0">
                  <a:moveTo>
                    <a:pt x="206" y="1"/>
                  </a:moveTo>
                  <a:cubicBezTo>
                    <a:pt x="204" y="1"/>
                    <a:pt x="203" y="1"/>
                    <a:pt x="201" y="1"/>
                  </a:cubicBezTo>
                  <a:cubicBezTo>
                    <a:pt x="98" y="1"/>
                    <a:pt x="0" y="159"/>
                    <a:pt x="18" y="418"/>
                  </a:cubicBezTo>
                  <a:cubicBezTo>
                    <a:pt x="29" y="675"/>
                    <a:pt x="159" y="988"/>
                    <a:pt x="365" y="1265"/>
                  </a:cubicBezTo>
                  <a:cubicBezTo>
                    <a:pt x="705" y="1707"/>
                    <a:pt x="1096" y="1942"/>
                    <a:pt x="1311" y="1942"/>
                  </a:cubicBezTo>
                  <a:cubicBezTo>
                    <a:pt x="1362" y="1942"/>
                    <a:pt x="1403" y="1929"/>
                    <a:pt x="1432" y="1902"/>
                  </a:cubicBezTo>
                  <a:cubicBezTo>
                    <a:pt x="1590" y="1752"/>
                    <a:pt x="1333" y="1271"/>
                    <a:pt x="979" y="807"/>
                  </a:cubicBezTo>
                  <a:cubicBezTo>
                    <a:pt x="805" y="573"/>
                    <a:pt x="648" y="380"/>
                    <a:pt x="528" y="240"/>
                  </a:cubicBezTo>
                  <a:cubicBezTo>
                    <a:pt x="408" y="104"/>
                    <a:pt x="313" y="1"/>
                    <a:pt x="206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638;p34">
              <a:extLst>
                <a:ext uri="{FF2B5EF4-FFF2-40B4-BE49-F238E27FC236}">
                  <a16:creationId xmlns:a16="http://schemas.microsoft.com/office/drawing/2014/main" id="{433C12D7-2CB1-49F6-9C7D-667E5ED5D679}"/>
                </a:ext>
              </a:extLst>
            </p:cNvPr>
            <p:cNvSpPr/>
            <p:nvPr/>
          </p:nvSpPr>
          <p:spPr>
            <a:xfrm rot="-538728">
              <a:off x="6538268" y="1444851"/>
              <a:ext cx="29821" cy="37036"/>
            </a:xfrm>
            <a:custGeom>
              <a:avLst/>
              <a:gdLst/>
              <a:ahLst/>
              <a:cxnLst/>
              <a:rect l="l" t="t" r="r" b="b"/>
              <a:pathLst>
                <a:path w="1646" h="2044" extrusionOk="0">
                  <a:moveTo>
                    <a:pt x="181" y="1"/>
                  </a:moveTo>
                  <a:cubicBezTo>
                    <a:pt x="161" y="1"/>
                    <a:pt x="141" y="4"/>
                    <a:pt x="123" y="9"/>
                  </a:cubicBezTo>
                  <a:cubicBezTo>
                    <a:pt x="20" y="42"/>
                    <a:pt x="0" y="237"/>
                    <a:pt x="66" y="462"/>
                  </a:cubicBezTo>
                  <a:cubicBezTo>
                    <a:pt x="129" y="693"/>
                    <a:pt x="267" y="971"/>
                    <a:pt x="459" y="1248"/>
                  </a:cubicBezTo>
                  <a:cubicBezTo>
                    <a:pt x="797" y="1727"/>
                    <a:pt x="1175" y="2044"/>
                    <a:pt x="1384" y="2044"/>
                  </a:cubicBezTo>
                  <a:cubicBezTo>
                    <a:pt x="1415" y="2044"/>
                    <a:pt x="1443" y="2036"/>
                    <a:pt x="1465" y="2022"/>
                  </a:cubicBezTo>
                  <a:cubicBezTo>
                    <a:pt x="1646" y="1906"/>
                    <a:pt x="1470" y="1352"/>
                    <a:pt x="1087" y="810"/>
                  </a:cubicBezTo>
                  <a:cubicBezTo>
                    <a:pt x="897" y="538"/>
                    <a:pt x="695" y="316"/>
                    <a:pt x="524" y="175"/>
                  </a:cubicBezTo>
                  <a:cubicBezTo>
                    <a:pt x="382" y="58"/>
                    <a:pt x="271" y="1"/>
                    <a:pt x="181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639;p34">
              <a:extLst>
                <a:ext uri="{FF2B5EF4-FFF2-40B4-BE49-F238E27FC236}">
                  <a16:creationId xmlns:a16="http://schemas.microsoft.com/office/drawing/2014/main" id="{1DC5CF62-C9A1-47BA-8484-40C66E32B9DF}"/>
                </a:ext>
              </a:extLst>
            </p:cNvPr>
            <p:cNvSpPr/>
            <p:nvPr/>
          </p:nvSpPr>
          <p:spPr>
            <a:xfrm rot="-538728">
              <a:off x="6217279" y="1112949"/>
              <a:ext cx="37466" cy="24425"/>
            </a:xfrm>
            <a:custGeom>
              <a:avLst/>
              <a:gdLst/>
              <a:ahLst/>
              <a:cxnLst/>
              <a:rect l="l" t="t" r="r" b="b"/>
              <a:pathLst>
                <a:path w="2068" h="1348" extrusionOk="0">
                  <a:moveTo>
                    <a:pt x="1870" y="0"/>
                  </a:moveTo>
                  <a:cubicBezTo>
                    <a:pt x="1785" y="0"/>
                    <a:pt x="1679" y="43"/>
                    <a:pt x="1555" y="96"/>
                  </a:cubicBezTo>
                  <a:cubicBezTo>
                    <a:pt x="1389" y="173"/>
                    <a:pt x="1173" y="274"/>
                    <a:pt x="911" y="409"/>
                  </a:cubicBezTo>
                  <a:cubicBezTo>
                    <a:pt x="651" y="542"/>
                    <a:pt x="401" y="694"/>
                    <a:pt x="236" y="850"/>
                  </a:cubicBezTo>
                  <a:cubicBezTo>
                    <a:pt x="71" y="1006"/>
                    <a:pt x="0" y="1160"/>
                    <a:pt x="55" y="1249"/>
                  </a:cubicBezTo>
                  <a:cubicBezTo>
                    <a:pt x="97" y="1319"/>
                    <a:pt x="193" y="1348"/>
                    <a:pt x="329" y="1348"/>
                  </a:cubicBezTo>
                  <a:cubicBezTo>
                    <a:pt x="372" y="1348"/>
                    <a:pt x="420" y="1345"/>
                    <a:pt x="471" y="1339"/>
                  </a:cubicBezTo>
                  <a:cubicBezTo>
                    <a:pt x="680" y="1316"/>
                    <a:pt x="962" y="1244"/>
                    <a:pt x="1266" y="1089"/>
                  </a:cubicBezTo>
                  <a:cubicBezTo>
                    <a:pt x="1569" y="934"/>
                    <a:pt x="1828" y="701"/>
                    <a:pt x="1946" y="473"/>
                  </a:cubicBezTo>
                  <a:cubicBezTo>
                    <a:pt x="2067" y="246"/>
                    <a:pt x="2047" y="67"/>
                    <a:pt x="1957" y="20"/>
                  </a:cubicBezTo>
                  <a:cubicBezTo>
                    <a:pt x="1931" y="6"/>
                    <a:pt x="1902" y="0"/>
                    <a:pt x="1870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640;p34">
              <a:extLst>
                <a:ext uri="{FF2B5EF4-FFF2-40B4-BE49-F238E27FC236}">
                  <a16:creationId xmlns:a16="http://schemas.microsoft.com/office/drawing/2014/main" id="{F034327B-9637-46F3-B8AB-69533E864680}"/>
                </a:ext>
              </a:extLst>
            </p:cNvPr>
            <p:cNvSpPr/>
            <p:nvPr/>
          </p:nvSpPr>
          <p:spPr>
            <a:xfrm rot="-538728">
              <a:off x="6192793" y="1102179"/>
              <a:ext cx="18769" cy="28665"/>
            </a:xfrm>
            <a:custGeom>
              <a:avLst/>
              <a:gdLst/>
              <a:ahLst/>
              <a:cxnLst/>
              <a:rect l="l" t="t" r="r" b="b"/>
              <a:pathLst>
                <a:path w="1036" h="1582" extrusionOk="0">
                  <a:moveTo>
                    <a:pt x="817" y="1"/>
                  </a:moveTo>
                  <a:cubicBezTo>
                    <a:pt x="725" y="1"/>
                    <a:pt x="631" y="55"/>
                    <a:pt x="532" y="140"/>
                  </a:cubicBezTo>
                  <a:cubicBezTo>
                    <a:pt x="418" y="239"/>
                    <a:pt x="293" y="390"/>
                    <a:pt x="181" y="602"/>
                  </a:cubicBezTo>
                  <a:cubicBezTo>
                    <a:pt x="71" y="810"/>
                    <a:pt x="1" y="1058"/>
                    <a:pt x="29" y="1277"/>
                  </a:cubicBezTo>
                  <a:cubicBezTo>
                    <a:pt x="41" y="1385"/>
                    <a:pt x="86" y="1481"/>
                    <a:pt x="139" y="1532"/>
                  </a:cubicBezTo>
                  <a:cubicBezTo>
                    <a:pt x="180" y="1567"/>
                    <a:pt x="217" y="1581"/>
                    <a:pt x="252" y="1581"/>
                  </a:cubicBezTo>
                  <a:cubicBezTo>
                    <a:pt x="270" y="1581"/>
                    <a:pt x="287" y="1578"/>
                    <a:pt x="303" y="1572"/>
                  </a:cubicBezTo>
                  <a:cubicBezTo>
                    <a:pt x="400" y="1522"/>
                    <a:pt x="470" y="1455"/>
                    <a:pt x="559" y="1379"/>
                  </a:cubicBezTo>
                  <a:cubicBezTo>
                    <a:pt x="646" y="1296"/>
                    <a:pt x="754" y="1156"/>
                    <a:pt x="861" y="953"/>
                  </a:cubicBezTo>
                  <a:cubicBezTo>
                    <a:pt x="966" y="752"/>
                    <a:pt x="1036" y="525"/>
                    <a:pt x="1035" y="342"/>
                  </a:cubicBezTo>
                  <a:cubicBezTo>
                    <a:pt x="1035" y="155"/>
                    <a:pt x="964" y="27"/>
                    <a:pt x="863" y="5"/>
                  </a:cubicBezTo>
                  <a:cubicBezTo>
                    <a:pt x="847" y="2"/>
                    <a:pt x="832" y="1"/>
                    <a:pt x="817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641;p34">
              <a:extLst>
                <a:ext uri="{FF2B5EF4-FFF2-40B4-BE49-F238E27FC236}">
                  <a16:creationId xmlns:a16="http://schemas.microsoft.com/office/drawing/2014/main" id="{C7788980-3808-4DCD-88A1-2F1C079EE808}"/>
                </a:ext>
              </a:extLst>
            </p:cNvPr>
            <p:cNvSpPr/>
            <p:nvPr/>
          </p:nvSpPr>
          <p:spPr>
            <a:xfrm rot="-538728">
              <a:off x="6138957" y="1111077"/>
              <a:ext cx="30582" cy="23447"/>
            </a:xfrm>
            <a:custGeom>
              <a:avLst/>
              <a:gdLst/>
              <a:ahLst/>
              <a:cxnLst/>
              <a:rect l="l" t="t" r="r" b="b"/>
              <a:pathLst>
                <a:path w="1688" h="1294" extrusionOk="0">
                  <a:moveTo>
                    <a:pt x="302" y="1"/>
                  </a:moveTo>
                  <a:cubicBezTo>
                    <a:pt x="247" y="1"/>
                    <a:pt x="200" y="14"/>
                    <a:pt x="163" y="44"/>
                  </a:cubicBezTo>
                  <a:cubicBezTo>
                    <a:pt x="0" y="172"/>
                    <a:pt x="142" y="635"/>
                    <a:pt x="586" y="990"/>
                  </a:cubicBezTo>
                  <a:cubicBezTo>
                    <a:pt x="805" y="1165"/>
                    <a:pt x="1051" y="1267"/>
                    <a:pt x="1246" y="1289"/>
                  </a:cubicBezTo>
                  <a:cubicBezTo>
                    <a:pt x="1276" y="1292"/>
                    <a:pt x="1306" y="1294"/>
                    <a:pt x="1333" y="1294"/>
                  </a:cubicBezTo>
                  <a:cubicBezTo>
                    <a:pt x="1481" y="1294"/>
                    <a:pt x="1584" y="1244"/>
                    <a:pt x="1617" y="1163"/>
                  </a:cubicBezTo>
                  <a:cubicBezTo>
                    <a:pt x="1687" y="961"/>
                    <a:pt x="1416" y="677"/>
                    <a:pt x="1062" y="389"/>
                  </a:cubicBezTo>
                  <a:cubicBezTo>
                    <a:pt x="783" y="168"/>
                    <a:pt x="494" y="1"/>
                    <a:pt x="302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642;p34">
              <a:extLst>
                <a:ext uri="{FF2B5EF4-FFF2-40B4-BE49-F238E27FC236}">
                  <a16:creationId xmlns:a16="http://schemas.microsoft.com/office/drawing/2014/main" id="{9C315D22-BDE6-4F90-A181-55B91628E8DA}"/>
                </a:ext>
              </a:extLst>
            </p:cNvPr>
            <p:cNvSpPr/>
            <p:nvPr/>
          </p:nvSpPr>
          <p:spPr>
            <a:xfrm rot="-538728">
              <a:off x="6156445" y="1069269"/>
              <a:ext cx="14729" cy="27125"/>
            </a:xfrm>
            <a:custGeom>
              <a:avLst/>
              <a:gdLst/>
              <a:ahLst/>
              <a:cxnLst/>
              <a:rect l="l" t="t" r="r" b="b"/>
              <a:pathLst>
                <a:path w="813" h="1497" extrusionOk="0">
                  <a:moveTo>
                    <a:pt x="351" y="1"/>
                  </a:moveTo>
                  <a:cubicBezTo>
                    <a:pt x="339" y="1"/>
                    <a:pt x="327" y="2"/>
                    <a:pt x="315" y="4"/>
                  </a:cubicBezTo>
                  <a:cubicBezTo>
                    <a:pt x="211" y="26"/>
                    <a:pt x="133" y="121"/>
                    <a:pt x="81" y="258"/>
                  </a:cubicBezTo>
                  <a:cubicBezTo>
                    <a:pt x="30" y="395"/>
                    <a:pt x="1" y="577"/>
                    <a:pt x="30" y="804"/>
                  </a:cubicBezTo>
                  <a:cubicBezTo>
                    <a:pt x="58" y="1028"/>
                    <a:pt x="157" y="1253"/>
                    <a:pt x="294" y="1379"/>
                  </a:cubicBezTo>
                  <a:cubicBezTo>
                    <a:pt x="378" y="1460"/>
                    <a:pt x="466" y="1497"/>
                    <a:pt x="539" y="1497"/>
                  </a:cubicBezTo>
                  <a:cubicBezTo>
                    <a:pt x="583" y="1497"/>
                    <a:pt x="621" y="1484"/>
                    <a:pt x="651" y="1460"/>
                  </a:cubicBezTo>
                  <a:cubicBezTo>
                    <a:pt x="735" y="1393"/>
                    <a:pt x="765" y="1279"/>
                    <a:pt x="787" y="1157"/>
                  </a:cubicBezTo>
                  <a:cubicBezTo>
                    <a:pt x="807" y="1036"/>
                    <a:pt x="813" y="891"/>
                    <a:pt x="788" y="701"/>
                  </a:cubicBezTo>
                  <a:cubicBezTo>
                    <a:pt x="763" y="514"/>
                    <a:pt x="705" y="321"/>
                    <a:pt x="617" y="188"/>
                  </a:cubicBezTo>
                  <a:cubicBezTo>
                    <a:pt x="539" y="68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643;p34">
              <a:extLst>
                <a:ext uri="{FF2B5EF4-FFF2-40B4-BE49-F238E27FC236}">
                  <a16:creationId xmlns:a16="http://schemas.microsoft.com/office/drawing/2014/main" id="{81095055-2597-481C-84E3-ACC31F7FDCC5}"/>
                </a:ext>
              </a:extLst>
            </p:cNvPr>
            <p:cNvSpPr/>
            <p:nvPr/>
          </p:nvSpPr>
          <p:spPr>
            <a:xfrm rot="-538728">
              <a:off x="6229914" y="1073271"/>
              <a:ext cx="21451" cy="26980"/>
            </a:xfrm>
            <a:custGeom>
              <a:avLst/>
              <a:gdLst/>
              <a:ahLst/>
              <a:cxnLst/>
              <a:rect l="l" t="t" r="r" b="b"/>
              <a:pathLst>
                <a:path w="1184" h="1489" extrusionOk="0">
                  <a:moveTo>
                    <a:pt x="958" y="0"/>
                  </a:moveTo>
                  <a:cubicBezTo>
                    <a:pt x="878" y="0"/>
                    <a:pt x="787" y="39"/>
                    <a:pt x="693" y="101"/>
                  </a:cubicBezTo>
                  <a:cubicBezTo>
                    <a:pt x="560" y="188"/>
                    <a:pt x="414" y="326"/>
                    <a:pt x="276" y="521"/>
                  </a:cubicBezTo>
                  <a:cubicBezTo>
                    <a:pt x="137" y="716"/>
                    <a:pt x="42" y="937"/>
                    <a:pt x="23" y="1119"/>
                  </a:cubicBezTo>
                  <a:cubicBezTo>
                    <a:pt x="1" y="1301"/>
                    <a:pt x="53" y="1433"/>
                    <a:pt x="149" y="1473"/>
                  </a:cubicBezTo>
                  <a:cubicBezTo>
                    <a:pt x="174" y="1483"/>
                    <a:pt x="200" y="1488"/>
                    <a:pt x="228" y="1488"/>
                  </a:cubicBezTo>
                  <a:cubicBezTo>
                    <a:pt x="309" y="1488"/>
                    <a:pt x="401" y="1446"/>
                    <a:pt x="497" y="1380"/>
                  </a:cubicBezTo>
                  <a:cubicBezTo>
                    <a:pt x="626" y="1290"/>
                    <a:pt x="767" y="1152"/>
                    <a:pt x="901" y="961"/>
                  </a:cubicBezTo>
                  <a:cubicBezTo>
                    <a:pt x="1036" y="772"/>
                    <a:pt x="1133" y="557"/>
                    <a:pt x="1157" y="378"/>
                  </a:cubicBezTo>
                  <a:cubicBezTo>
                    <a:pt x="1183" y="198"/>
                    <a:pt x="1139" y="63"/>
                    <a:pt x="1044" y="18"/>
                  </a:cubicBezTo>
                  <a:cubicBezTo>
                    <a:pt x="1017" y="6"/>
                    <a:pt x="988" y="0"/>
                    <a:pt x="958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644;p34">
              <a:extLst>
                <a:ext uri="{FF2B5EF4-FFF2-40B4-BE49-F238E27FC236}">
                  <a16:creationId xmlns:a16="http://schemas.microsoft.com/office/drawing/2014/main" id="{C53C7E5A-8F3B-4929-9DCC-43A98F5A269D}"/>
                </a:ext>
              </a:extLst>
            </p:cNvPr>
            <p:cNvSpPr/>
            <p:nvPr/>
          </p:nvSpPr>
          <p:spPr>
            <a:xfrm rot="-538728">
              <a:off x="6276939" y="1074858"/>
              <a:ext cx="32900" cy="23737"/>
            </a:xfrm>
            <a:custGeom>
              <a:avLst/>
              <a:gdLst/>
              <a:ahLst/>
              <a:cxnLst/>
              <a:rect l="l" t="t" r="r" b="b"/>
              <a:pathLst>
                <a:path w="1816" h="1310" extrusionOk="0">
                  <a:moveTo>
                    <a:pt x="1603" y="0"/>
                  </a:moveTo>
                  <a:cubicBezTo>
                    <a:pt x="1405" y="0"/>
                    <a:pt x="1097" y="185"/>
                    <a:pt x="761" y="402"/>
                  </a:cubicBezTo>
                  <a:cubicBezTo>
                    <a:pt x="349" y="681"/>
                    <a:pt x="0" y="946"/>
                    <a:pt x="50" y="1154"/>
                  </a:cubicBezTo>
                  <a:cubicBezTo>
                    <a:pt x="76" y="1248"/>
                    <a:pt x="200" y="1309"/>
                    <a:pt x="388" y="1309"/>
                  </a:cubicBezTo>
                  <a:cubicBezTo>
                    <a:pt x="403" y="1309"/>
                    <a:pt x="418" y="1309"/>
                    <a:pt x="433" y="1308"/>
                  </a:cubicBezTo>
                  <a:cubicBezTo>
                    <a:pt x="646" y="1300"/>
                    <a:pt x="924" y="1214"/>
                    <a:pt x="1185" y="1040"/>
                  </a:cubicBezTo>
                  <a:cubicBezTo>
                    <a:pt x="1448" y="867"/>
                    <a:pt x="1635" y="642"/>
                    <a:pt x="1724" y="449"/>
                  </a:cubicBezTo>
                  <a:cubicBezTo>
                    <a:pt x="1815" y="257"/>
                    <a:pt x="1810" y="101"/>
                    <a:pt x="1728" y="36"/>
                  </a:cubicBezTo>
                  <a:cubicBezTo>
                    <a:pt x="1694" y="11"/>
                    <a:pt x="1652" y="0"/>
                    <a:pt x="1603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645;p34">
              <a:extLst>
                <a:ext uri="{FF2B5EF4-FFF2-40B4-BE49-F238E27FC236}">
                  <a16:creationId xmlns:a16="http://schemas.microsoft.com/office/drawing/2014/main" id="{FFFAAA46-9477-43AA-8156-F921391F7EE8}"/>
                </a:ext>
              </a:extLst>
            </p:cNvPr>
            <p:cNvSpPr/>
            <p:nvPr/>
          </p:nvSpPr>
          <p:spPr>
            <a:xfrm rot="-538728">
              <a:off x="6193864" y="1060329"/>
              <a:ext cx="16595" cy="21145"/>
            </a:xfrm>
            <a:custGeom>
              <a:avLst/>
              <a:gdLst/>
              <a:ahLst/>
              <a:cxnLst/>
              <a:rect l="l" t="t" r="r" b="b"/>
              <a:pathLst>
                <a:path w="916" h="1167" extrusionOk="0">
                  <a:moveTo>
                    <a:pt x="601" y="1"/>
                  </a:moveTo>
                  <a:cubicBezTo>
                    <a:pt x="430" y="1"/>
                    <a:pt x="213" y="150"/>
                    <a:pt x="92" y="424"/>
                  </a:cubicBezTo>
                  <a:cubicBezTo>
                    <a:pt x="15" y="602"/>
                    <a:pt x="0" y="796"/>
                    <a:pt x="48" y="942"/>
                  </a:cubicBezTo>
                  <a:cubicBezTo>
                    <a:pt x="91" y="1087"/>
                    <a:pt x="188" y="1167"/>
                    <a:pt x="289" y="1167"/>
                  </a:cubicBezTo>
                  <a:cubicBezTo>
                    <a:pt x="292" y="1167"/>
                    <a:pt x="295" y="1166"/>
                    <a:pt x="299" y="1166"/>
                  </a:cubicBezTo>
                  <a:cubicBezTo>
                    <a:pt x="508" y="1139"/>
                    <a:pt x="677" y="988"/>
                    <a:pt x="795" y="730"/>
                  </a:cubicBezTo>
                  <a:cubicBezTo>
                    <a:pt x="906" y="471"/>
                    <a:pt x="915" y="177"/>
                    <a:pt x="745" y="47"/>
                  </a:cubicBezTo>
                  <a:cubicBezTo>
                    <a:pt x="705" y="16"/>
                    <a:pt x="655" y="1"/>
                    <a:pt x="601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646;p34">
              <a:extLst>
                <a:ext uri="{FF2B5EF4-FFF2-40B4-BE49-F238E27FC236}">
                  <a16:creationId xmlns:a16="http://schemas.microsoft.com/office/drawing/2014/main" id="{E032D376-C25C-4F46-8DB4-022CFED8A709}"/>
                </a:ext>
              </a:extLst>
            </p:cNvPr>
            <p:cNvSpPr/>
            <p:nvPr/>
          </p:nvSpPr>
          <p:spPr>
            <a:xfrm rot="-538728">
              <a:off x="6098304" y="1104636"/>
              <a:ext cx="28715" cy="19478"/>
            </a:xfrm>
            <a:custGeom>
              <a:avLst/>
              <a:gdLst/>
              <a:ahLst/>
              <a:cxnLst/>
              <a:rect l="l" t="t" r="r" b="b"/>
              <a:pathLst>
                <a:path w="1585" h="1075" extrusionOk="0">
                  <a:moveTo>
                    <a:pt x="295" y="0"/>
                  </a:moveTo>
                  <a:cubicBezTo>
                    <a:pt x="199" y="0"/>
                    <a:pt x="120" y="23"/>
                    <a:pt x="70" y="80"/>
                  </a:cubicBezTo>
                  <a:cubicBezTo>
                    <a:pt x="1" y="158"/>
                    <a:pt x="13" y="299"/>
                    <a:pt x="114" y="455"/>
                  </a:cubicBezTo>
                  <a:cubicBezTo>
                    <a:pt x="212" y="609"/>
                    <a:pt x="393" y="766"/>
                    <a:pt x="604" y="880"/>
                  </a:cubicBezTo>
                  <a:cubicBezTo>
                    <a:pt x="853" y="1008"/>
                    <a:pt x="1082" y="1074"/>
                    <a:pt x="1255" y="1074"/>
                  </a:cubicBezTo>
                  <a:cubicBezTo>
                    <a:pt x="1376" y="1074"/>
                    <a:pt x="1469" y="1042"/>
                    <a:pt x="1524" y="975"/>
                  </a:cubicBezTo>
                  <a:cubicBezTo>
                    <a:pt x="1585" y="890"/>
                    <a:pt x="1560" y="752"/>
                    <a:pt x="1456" y="607"/>
                  </a:cubicBezTo>
                  <a:cubicBezTo>
                    <a:pt x="1353" y="462"/>
                    <a:pt x="1172" y="317"/>
                    <a:pt x="969" y="206"/>
                  </a:cubicBezTo>
                  <a:cubicBezTo>
                    <a:pt x="764" y="96"/>
                    <a:pt x="578" y="35"/>
                    <a:pt x="424" y="11"/>
                  </a:cubicBezTo>
                  <a:cubicBezTo>
                    <a:pt x="379" y="4"/>
                    <a:pt x="335" y="0"/>
                    <a:pt x="295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647;p34">
              <a:extLst>
                <a:ext uri="{FF2B5EF4-FFF2-40B4-BE49-F238E27FC236}">
                  <a16:creationId xmlns:a16="http://schemas.microsoft.com/office/drawing/2014/main" id="{22762174-83D0-4BA6-BFF1-1ABB6313D0D9}"/>
                </a:ext>
              </a:extLst>
            </p:cNvPr>
            <p:cNvSpPr/>
            <p:nvPr/>
          </p:nvSpPr>
          <p:spPr>
            <a:xfrm rot="-538728">
              <a:off x="6289173" y="1184802"/>
              <a:ext cx="69732" cy="87227"/>
            </a:xfrm>
            <a:custGeom>
              <a:avLst/>
              <a:gdLst/>
              <a:ahLst/>
              <a:cxnLst/>
              <a:rect l="l" t="t" r="r" b="b"/>
              <a:pathLst>
                <a:path w="3849" h="4814" extrusionOk="0">
                  <a:moveTo>
                    <a:pt x="3279" y="1"/>
                  </a:moveTo>
                  <a:cubicBezTo>
                    <a:pt x="3273" y="1"/>
                    <a:pt x="3267" y="2"/>
                    <a:pt x="3263" y="5"/>
                  </a:cubicBezTo>
                  <a:cubicBezTo>
                    <a:pt x="3216" y="35"/>
                    <a:pt x="3252" y="175"/>
                    <a:pt x="3274" y="425"/>
                  </a:cubicBezTo>
                  <a:cubicBezTo>
                    <a:pt x="3299" y="673"/>
                    <a:pt x="3317" y="1035"/>
                    <a:pt x="3279" y="1480"/>
                  </a:cubicBezTo>
                  <a:cubicBezTo>
                    <a:pt x="3241" y="1923"/>
                    <a:pt x="3156" y="2456"/>
                    <a:pt x="2959" y="2989"/>
                  </a:cubicBezTo>
                  <a:cubicBezTo>
                    <a:pt x="2860" y="3253"/>
                    <a:pt x="2729" y="3517"/>
                    <a:pt x="2557" y="3724"/>
                  </a:cubicBezTo>
                  <a:cubicBezTo>
                    <a:pt x="2379" y="3928"/>
                    <a:pt x="2181" y="4049"/>
                    <a:pt x="1954" y="4049"/>
                  </a:cubicBezTo>
                  <a:cubicBezTo>
                    <a:pt x="1896" y="4046"/>
                    <a:pt x="1837" y="4042"/>
                    <a:pt x="1768" y="4021"/>
                  </a:cubicBezTo>
                  <a:cubicBezTo>
                    <a:pt x="1705" y="4003"/>
                    <a:pt x="1631" y="4003"/>
                    <a:pt x="1576" y="3972"/>
                  </a:cubicBezTo>
                  <a:lnTo>
                    <a:pt x="1405" y="3895"/>
                  </a:lnTo>
                  <a:cubicBezTo>
                    <a:pt x="1358" y="3855"/>
                    <a:pt x="1309" y="3819"/>
                    <a:pt x="1258" y="3786"/>
                  </a:cubicBezTo>
                  <a:cubicBezTo>
                    <a:pt x="1076" y="3620"/>
                    <a:pt x="947" y="3379"/>
                    <a:pt x="853" y="3125"/>
                  </a:cubicBezTo>
                  <a:cubicBezTo>
                    <a:pt x="675" y="2605"/>
                    <a:pt x="623" y="2058"/>
                    <a:pt x="586" y="1602"/>
                  </a:cubicBezTo>
                  <a:cubicBezTo>
                    <a:pt x="550" y="1145"/>
                    <a:pt x="528" y="762"/>
                    <a:pt x="487" y="498"/>
                  </a:cubicBezTo>
                  <a:cubicBezTo>
                    <a:pt x="450" y="233"/>
                    <a:pt x="398" y="87"/>
                    <a:pt x="346" y="87"/>
                  </a:cubicBezTo>
                  <a:cubicBezTo>
                    <a:pt x="294" y="87"/>
                    <a:pt x="244" y="231"/>
                    <a:pt x="190" y="490"/>
                  </a:cubicBezTo>
                  <a:cubicBezTo>
                    <a:pt x="138" y="749"/>
                    <a:pt x="77" y="1127"/>
                    <a:pt x="45" y="1606"/>
                  </a:cubicBezTo>
                  <a:cubicBezTo>
                    <a:pt x="16" y="2086"/>
                    <a:pt x="0" y="2669"/>
                    <a:pt x="181" y="3340"/>
                  </a:cubicBezTo>
                  <a:cubicBezTo>
                    <a:pt x="280" y="3671"/>
                    <a:pt x="439" y="4035"/>
                    <a:pt x="749" y="4337"/>
                  </a:cubicBezTo>
                  <a:cubicBezTo>
                    <a:pt x="832" y="4404"/>
                    <a:pt x="918" y="4472"/>
                    <a:pt x="1006" y="4538"/>
                  </a:cubicBezTo>
                  <a:cubicBezTo>
                    <a:pt x="1102" y="4591"/>
                    <a:pt x="1202" y="4636"/>
                    <a:pt x="1304" y="4683"/>
                  </a:cubicBezTo>
                  <a:cubicBezTo>
                    <a:pt x="1403" y="4733"/>
                    <a:pt x="1511" y="4743"/>
                    <a:pt x="1617" y="4771"/>
                  </a:cubicBezTo>
                  <a:cubicBezTo>
                    <a:pt x="1719" y="4800"/>
                    <a:pt x="1835" y="4811"/>
                    <a:pt x="1958" y="4814"/>
                  </a:cubicBezTo>
                  <a:cubicBezTo>
                    <a:pt x="2200" y="4814"/>
                    <a:pt x="2449" y="4744"/>
                    <a:pt x="2649" y="4626"/>
                  </a:cubicBezTo>
                  <a:cubicBezTo>
                    <a:pt x="2853" y="4510"/>
                    <a:pt x="3010" y="4355"/>
                    <a:pt x="3139" y="4196"/>
                  </a:cubicBezTo>
                  <a:cubicBezTo>
                    <a:pt x="3389" y="3874"/>
                    <a:pt x="3527" y="3534"/>
                    <a:pt x="3628" y="3213"/>
                  </a:cubicBezTo>
                  <a:cubicBezTo>
                    <a:pt x="3822" y="2567"/>
                    <a:pt x="3848" y="1974"/>
                    <a:pt x="3819" y="1481"/>
                  </a:cubicBezTo>
                  <a:cubicBezTo>
                    <a:pt x="3790" y="988"/>
                    <a:pt x="3683" y="595"/>
                    <a:pt x="3560" y="340"/>
                  </a:cubicBezTo>
                  <a:cubicBezTo>
                    <a:pt x="3451" y="108"/>
                    <a:pt x="3332" y="1"/>
                    <a:pt x="327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648;p34">
              <a:extLst>
                <a:ext uri="{FF2B5EF4-FFF2-40B4-BE49-F238E27FC236}">
                  <a16:creationId xmlns:a16="http://schemas.microsoft.com/office/drawing/2014/main" id="{09FB8937-E845-46FD-80B5-F24DC3D96BA8}"/>
                </a:ext>
              </a:extLst>
            </p:cNvPr>
            <p:cNvSpPr/>
            <p:nvPr/>
          </p:nvSpPr>
          <p:spPr>
            <a:xfrm rot="-538728">
              <a:off x="6085989" y="1216906"/>
              <a:ext cx="69750" cy="87227"/>
            </a:xfrm>
            <a:custGeom>
              <a:avLst/>
              <a:gdLst/>
              <a:ahLst/>
              <a:cxnLst/>
              <a:rect l="l" t="t" r="r" b="b"/>
              <a:pathLst>
                <a:path w="3850" h="4814" extrusionOk="0">
                  <a:moveTo>
                    <a:pt x="3278" y="1"/>
                  </a:moveTo>
                  <a:cubicBezTo>
                    <a:pt x="3272" y="1"/>
                    <a:pt x="3267" y="2"/>
                    <a:pt x="3263" y="5"/>
                  </a:cubicBezTo>
                  <a:cubicBezTo>
                    <a:pt x="3216" y="35"/>
                    <a:pt x="3251" y="175"/>
                    <a:pt x="3275" y="425"/>
                  </a:cubicBezTo>
                  <a:cubicBezTo>
                    <a:pt x="3299" y="673"/>
                    <a:pt x="3317" y="1035"/>
                    <a:pt x="3278" y="1480"/>
                  </a:cubicBezTo>
                  <a:cubicBezTo>
                    <a:pt x="3241" y="1923"/>
                    <a:pt x="3157" y="2456"/>
                    <a:pt x="2960" y="2989"/>
                  </a:cubicBezTo>
                  <a:cubicBezTo>
                    <a:pt x="2861" y="3253"/>
                    <a:pt x="2731" y="3517"/>
                    <a:pt x="2557" y="3724"/>
                  </a:cubicBezTo>
                  <a:cubicBezTo>
                    <a:pt x="2381" y="3928"/>
                    <a:pt x="2183" y="4049"/>
                    <a:pt x="1956" y="4049"/>
                  </a:cubicBezTo>
                  <a:cubicBezTo>
                    <a:pt x="1898" y="4046"/>
                    <a:pt x="1838" y="4042"/>
                    <a:pt x="1770" y="4021"/>
                  </a:cubicBezTo>
                  <a:cubicBezTo>
                    <a:pt x="1706" y="4003"/>
                    <a:pt x="1633" y="4003"/>
                    <a:pt x="1578" y="3972"/>
                  </a:cubicBezTo>
                  <a:lnTo>
                    <a:pt x="1407" y="3895"/>
                  </a:lnTo>
                  <a:cubicBezTo>
                    <a:pt x="1359" y="3855"/>
                    <a:pt x="1309" y="3819"/>
                    <a:pt x="1260" y="3786"/>
                  </a:cubicBezTo>
                  <a:cubicBezTo>
                    <a:pt x="1076" y="3620"/>
                    <a:pt x="947" y="3379"/>
                    <a:pt x="854" y="3125"/>
                  </a:cubicBezTo>
                  <a:cubicBezTo>
                    <a:pt x="675" y="2605"/>
                    <a:pt x="624" y="2058"/>
                    <a:pt x="586" y="1602"/>
                  </a:cubicBezTo>
                  <a:cubicBezTo>
                    <a:pt x="550" y="1145"/>
                    <a:pt x="526" y="762"/>
                    <a:pt x="488" y="498"/>
                  </a:cubicBezTo>
                  <a:cubicBezTo>
                    <a:pt x="450" y="233"/>
                    <a:pt x="398" y="87"/>
                    <a:pt x="346" y="87"/>
                  </a:cubicBezTo>
                  <a:cubicBezTo>
                    <a:pt x="293" y="87"/>
                    <a:pt x="244" y="231"/>
                    <a:pt x="189" y="490"/>
                  </a:cubicBezTo>
                  <a:cubicBezTo>
                    <a:pt x="138" y="749"/>
                    <a:pt x="77" y="1127"/>
                    <a:pt x="44" y="1606"/>
                  </a:cubicBezTo>
                  <a:cubicBezTo>
                    <a:pt x="16" y="2086"/>
                    <a:pt x="1" y="2669"/>
                    <a:pt x="180" y="3340"/>
                  </a:cubicBezTo>
                  <a:cubicBezTo>
                    <a:pt x="281" y="3671"/>
                    <a:pt x="438" y="4035"/>
                    <a:pt x="749" y="4337"/>
                  </a:cubicBezTo>
                  <a:cubicBezTo>
                    <a:pt x="832" y="4404"/>
                    <a:pt x="919" y="4472"/>
                    <a:pt x="1007" y="4538"/>
                  </a:cubicBezTo>
                  <a:cubicBezTo>
                    <a:pt x="1101" y="4591"/>
                    <a:pt x="1203" y="4636"/>
                    <a:pt x="1303" y="4683"/>
                  </a:cubicBezTo>
                  <a:cubicBezTo>
                    <a:pt x="1403" y="4733"/>
                    <a:pt x="1510" y="4743"/>
                    <a:pt x="1617" y="4771"/>
                  </a:cubicBezTo>
                  <a:cubicBezTo>
                    <a:pt x="1719" y="4800"/>
                    <a:pt x="1836" y="4811"/>
                    <a:pt x="1957" y="4814"/>
                  </a:cubicBezTo>
                  <a:cubicBezTo>
                    <a:pt x="2201" y="4814"/>
                    <a:pt x="2448" y="4744"/>
                    <a:pt x="2649" y="4626"/>
                  </a:cubicBezTo>
                  <a:cubicBezTo>
                    <a:pt x="2852" y="4510"/>
                    <a:pt x="3011" y="4355"/>
                    <a:pt x="3138" y="4196"/>
                  </a:cubicBezTo>
                  <a:cubicBezTo>
                    <a:pt x="3390" y="3874"/>
                    <a:pt x="3527" y="3534"/>
                    <a:pt x="3628" y="3213"/>
                  </a:cubicBezTo>
                  <a:cubicBezTo>
                    <a:pt x="3821" y="2567"/>
                    <a:pt x="3850" y="1974"/>
                    <a:pt x="3820" y="1481"/>
                  </a:cubicBezTo>
                  <a:cubicBezTo>
                    <a:pt x="3790" y="988"/>
                    <a:pt x="3682" y="595"/>
                    <a:pt x="3561" y="340"/>
                  </a:cubicBezTo>
                  <a:cubicBezTo>
                    <a:pt x="3450" y="108"/>
                    <a:pt x="3331" y="1"/>
                    <a:pt x="327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649;p34">
              <a:extLst>
                <a:ext uri="{FF2B5EF4-FFF2-40B4-BE49-F238E27FC236}">
                  <a16:creationId xmlns:a16="http://schemas.microsoft.com/office/drawing/2014/main" id="{298435F2-CC20-493D-9018-BF6FD683DF90}"/>
                </a:ext>
              </a:extLst>
            </p:cNvPr>
            <p:cNvSpPr/>
            <p:nvPr/>
          </p:nvSpPr>
          <p:spPr>
            <a:xfrm rot="-538728">
              <a:off x="6188492" y="1270665"/>
              <a:ext cx="102868" cy="114316"/>
            </a:xfrm>
            <a:custGeom>
              <a:avLst/>
              <a:gdLst/>
              <a:ahLst/>
              <a:cxnLst/>
              <a:rect l="l" t="t" r="r" b="b"/>
              <a:pathLst>
                <a:path w="5678" h="6309" extrusionOk="0">
                  <a:moveTo>
                    <a:pt x="1" y="0"/>
                  </a:moveTo>
                  <a:lnTo>
                    <a:pt x="2760" y="6308"/>
                  </a:lnTo>
                  <a:lnTo>
                    <a:pt x="5678" y="23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BC0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650;p34">
              <a:extLst>
                <a:ext uri="{FF2B5EF4-FFF2-40B4-BE49-F238E27FC236}">
                  <a16:creationId xmlns:a16="http://schemas.microsoft.com/office/drawing/2014/main" id="{38D88936-BD5D-4090-A69E-A4B34228DD30}"/>
                </a:ext>
              </a:extLst>
            </p:cNvPr>
            <p:cNvSpPr/>
            <p:nvPr/>
          </p:nvSpPr>
          <p:spPr>
            <a:xfrm rot="-538728">
              <a:off x="6174125" y="910687"/>
              <a:ext cx="118250" cy="101614"/>
            </a:xfrm>
            <a:custGeom>
              <a:avLst/>
              <a:gdLst/>
              <a:ahLst/>
              <a:cxnLst/>
              <a:rect l="l" t="t" r="r" b="b"/>
              <a:pathLst>
                <a:path w="6527" h="5608" extrusionOk="0">
                  <a:moveTo>
                    <a:pt x="4805" y="0"/>
                  </a:moveTo>
                  <a:cubicBezTo>
                    <a:pt x="4756" y="0"/>
                    <a:pt x="4704" y="2"/>
                    <a:pt x="4649" y="6"/>
                  </a:cubicBezTo>
                  <a:cubicBezTo>
                    <a:pt x="2524" y="148"/>
                    <a:pt x="1155" y="2139"/>
                    <a:pt x="0" y="3623"/>
                  </a:cubicBezTo>
                  <a:lnTo>
                    <a:pt x="3108" y="5607"/>
                  </a:lnTo>
                  <a:cubicBezTo>
                    <a:pt x="4037" y="5098"/>
                    <a:pt x="5788" y="4742"/>
                    <a:pt x="6113" y="3543"/>
                  </a:cubicBezTo>
                  <a:cubicBezTo>
                    <a:pt x="6339" y="2708"/>
                    <a:pt x="5955" y="2417"/>
                    <a:pt x="5377" y="2417"/>
                  </a:cubicBezTo>
                  <a:cubicBezTo>
                    <a:pt x="4704" y="2417"/>
                    <a:pt x="3767" y="2811"/>
                    <a:pt x="3219" y="3203"/>
                  </a:cubicBezTo>
                  <a:lnTo>
                    <a:pt x="3219" y="3203"/>
                  </a:lnTo>
                  <a:cubicBezTo>
                    <a:pt x="4231" y="2276"/>
                    <a:pt x="6526" y="0"/>
                    <a:pt x="480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35" name="ĐỒNG HỒ ĐẾM NGƯỢC THỜI GIAN GIÂY 9,8,7,6,5,4,3,2,1">
            <a:hlinkClick r:id="" action="ppaction://media"/>
            <a:extLst>
              <a:ext uri="{FF2B5EF4-FFF2-40B4-BE49-F238E27FC236}">
                <a16:creationId xmlns:a16="http://schemas.microsoft.com/office/drawing/2014/main" id="{638ABA5F-0686-4FBC-B9A1-5C4430B3E96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8096172" y="4530489"/>
            <a:ext cx="1047828" cy="589403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3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65" name="Google Shape;6193;p62">
            <a:extLst>
              <a:ext uri="{FF2B5EF4-FFF2-40B4-BE49-F238E27FC236}">
                <a16:creationId xmlns:a16="http://schemas.microsoft.com/office/drawing/2014/main" id="{78623E22-06A7-4D35-A40C-36F76599BD96}"/>
              </a:ext>
            </a:extLst>
          </p:cNvPr>
          <p:cNvGrpSpPr/>
          <p:nvPr/>
        </p:nvGrpSpPr>
        <p:grpSpPr>
          <a:xfrm>
            <a:off x="1151789" y="2771980"/>
            <a:ext cx="1125050" cy="1283525"/>
            <a:chOff x="5856475" y="1545938"/>
            <a:chExt cx="1125050" cy="1283525"/>
          </a:xfrm>
        </p:grpSpPr>
        <p:sp>
          <p:nvSpPr>
            <p:cNvPr id="66" name="Google Shape;6194;p62">
              <a:extLst>
                <a:ext uri="{FF2B5EF4-FFF2-40B4-BE49-F238E27FC236}">
                  <a16:creationId xmlns:a16="http://schemas.microsoft.com/office/drawing/2014/main" id="{8710B8A2-4C42-4C22-B777-541F2F4423B8}"/>
                </a:ext>
              </a:extLst>
            </p:cNvPr>
            <p:cNvSpPr/>
            <p:nvPr/>
          </p:nvSpPr>
          <p:spPr>
            <a:xfrm>
              <a:off x="6240150" y="2670463"/>
              <a:ext cx="93525" cy="159000"/>
            </a:xfrm>
            <a:custGeom>
              <a:avLst/>
              <a:gdLst/>
              <a:ahLst/>
              <a:cxnLst/>
              <a:rect l="l" t="t" r="r" b="b"/>
              <a:pathLst>
                <a:path w="3741" h="6360" extrusionOk="0">
                  <a:moveTo>
                    <a:pt x="2449" y="0"/>
                  </a:moveTo>
                  <a:cubicBezTo>
                    <a:pt x="2449" y="0"/>
                    <a:pt x="3054" y="4749"/>
                    <a:pt x="2511" y="5006"/>
                  </a:cubicBezTo>
                  <a:cubicBezTo>
                    <a:pt x="1967" y="5262"/>
                    <a:pt x="126" y="5336"/>
                    <a:pt x="63" y="5848"/>
                  </a:cubicBezTo>
                  <a:cubicBezTo>
                    <a:pt x="0" y="6359"/>
                    <a:pt x="3741" y="5837"/>
                    <a:pt x="3741" y="5837"/>
                  </a:cubicBezTo>
                  <a:lnTo>
                    <a:pt x="3741" y="81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6195;p62">
              <a:extLst>
                <a:ext uri="{FF2B5EF4-FFF2-40B4-BE49-F238E27FC236}">
                  <a16:creationId xmlns:a16="http://schemas.microsoft.com/office/drawing/2014/main" id="{410D356D-4A3A-4F6C-9CCA-DC1D1442E458}"/>
                </a:ext>
              </a:extLst>
            </p:cNvPr>
            <p:cNvSpPr/>
            <p:nvPr/>
          </p:nvSpPr>
          <p:spPr>
            <a:xfrm>
              <a:off x="6426275" y="2670463"/>
              <a:ext cx="92575" cy="159000"/>
            </a:xfrm>
            <a:custGeom>
              <a:avLst/>
              <a:gdLst/>
              <a:ahLst/>
              <a:cxnLst/>
              <a:rect l="l" t="t" r="r" b="b"/>
              <a:pathLst>
                <a:path w="3703" h="6360" extrusionOk="0">
                  <a:moveTo>
                    <a:pt x="1242" y="0"/>
                  </a:moveTo>
                  <a:cubicBezTo>
                    <a:pt x="1242" y="0"/>
                    <a:pt x="610" y="4749"/>
                    <a:pt x="1154" y="5006"/>
                  </a:cubicBezTo>
                  <a:cubicBezTo>
                    <a:pt x="1698" y="5262"/>
                    <a:pt x="3578" y="5336"/>
                    <a:pt x="3640" y="5848"/>
                  </a:cubicBezTo>
                  <a:cubicBezTo>
                    <a:pt x="3702" y="6359"/>
                    <a:pt x="0" y="5837"/>
                    <a:pt x="0" y="5837"/>
                  </a:cubicBezTo>
                  <a:lnTo>
                    <a:pt x="0" y="81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6196;p62">
              <a:extLst>
                <a:ext uri="{FF2B5EF4-FFF2-40B4-BE49-F238E27FC236}">
                  <a16:creationId xmlns:a16="http://schemas.microsoft.com/office/drawing/2014/main" id="{BCA0FA2A-7014-4743-A0F7-E21E4E148C81}"/>
                </a:ext>
              </a:extLst>
            </p:cNvPr>
            <p:cNvSpPr/>
            <p:nvPr/>
          </p:nvSpPr>
          <p:spPr>
            <a:xfrm>
              <a:off x="5856475" y="2085763"/>
              <a:ext cx="287625" cy="426225"/>
            </a:xfrm>
            <a:custGeom>
              <a:avLst/>
              <a:gdLst/>
              <a:ahLst/>
              <a:cxnLst/>
              <a:rect l="l" t="t" r="r" b="b"/>
              <a:pathLst>
                <a:path w="11505" h="17049" extrusionOk="0">
                  <a:moveTo>
                    <a:pt x="11357" y="2410"/>
                  </a:moveTo>
                  <a:cubicBezTo>
                    <a:pt x="11357" y="2410"/>
                    <a:pt x="8789" y="3425"/>
                    <a:pt x="7047" y="5690"/>
                  </a:cubicBezTo>
                  <a:cubicBezTo>
                    <a:pt x="5305" y="7956"/>
                    <a:pt x="4390" y="11472"/>
                    <a:pt x="4171" y="12316"/>
                  </a:cubicBezTo>
                  <a:cubicBezTo>
                    <a:pt x="3735" y="14009"/>
                    <a:pt x="5189" y="15012"/>
                    <a:pt x="4782" y="15462"/>
                  </a:cubicBezTo>
                  <a:cubicBezTo>
                    <a:pt x="4372" y="15914"/>
                    <a:pt x="3317" y="14799"/>
                    <a:pt x="3317" y="14799"/>
                  </a:cubicBezTo>
                  <a:cubicBezTo>
                    <a:pt x="3317" y="14799"/>
                    <a:pt x="3249" y="16618"/>
                    <a:pt x="2694" y="16863"/>
                  </a:cubicBezTo>
                  <a:cubicBezTo>
                    <a:pt x="2274" y="17049"/>
                    <a:pt x="2344" y="14683"/>
                    <a:pt x="2344" y="14683"/>
                  </a:cubicBezTo>
                  <a:cubicBezTo>
                    <a:pt x="2344" y="14683"/>
                    <a:pt x="599" y="16263"/>
                    <a:pt x="300" y="15817"/>
                  </a:cubicBezTo>
                  <a:cubicBezTo>
                    <a:pt x="1" y="15371"/>
                    <a:pt x="1462" y="13903"/>
                    <a:pt x="1462" y="13903"/>
                  </a:cubicBezTo>
                  <a:cubicBezTo>
                    <a:pt x="1462" y="13903"/>
                    <a:pt x="260" y="13657"/>
                    <a:pt x="220" y="13221"/>
                  </a:cubicBezTo>
                  <a:cubicBezTo>
                    <a:pt x="176" y="12771"/>
                    <a:pt x="2002" y="12915"/>
                    <a:pt x="2660" y="11728"/>
                  </a:cubicBezTo>
                  <a:cubicBezTo>
                    <a:pt x="2961" y="11183"/>
                    <a:pt x="3824" y="7067"/>
                    <a:pt x="5777" y="4506"/>
                  </a:cubicBezTo>
                  <a:cubicBezTo>
                    <a:pt x="8083" y="1483"/>
                    <a:pt x="11505" y="0"/>
                    <a:pt x="1150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6197;p62">
              <a:extLst>
                <a:ext uri="{FF2B5EF4-FFF2-40B4-BE49-F238E27FC236}">
                  <a16:creationId xmlns:a16="http://schemas.microsoft.com/office/drawing/2014/main" id="{4C7CDC60-DF54-4967-B9F1-372C26970CE3}"/>
                </a:ext>
              </a:extLst>
            </p:cNvPr>
            <p:cNvSpPr/>
            <p:nvPr/>
          </p:nvSpPr>
          <p:spPr>
            <a:xfrm>
              <a:off x="6678825" y="1840988"/>
              <a:ext cx="302700" cy="416775"/>
            </a:xfrm>
            <a:custGeom>
              <a:avLst/>
              <a:gdLst/>
              <a:ahLst/>
              <a:cxnLst/>
              <a:rect l="l" t="t" r="r" b="b"/>
              <a:pathLst>
                <a:path w="12108" h="16671" extrusionOk="0">
                  <a:moveTo>
                    <a:pt x="243" y="14268"/>
                  </a:moveTo>
                  <a:cubicBezTo>
                    <a:pt x="243" y="14268"/>
                    <a:pt x="2851" y="13357"/>
                    <a:pt x="4680" y="11163"/>
                  </a:cubicBezTo>
                  <a:cubicBezTo>
                    <a:pt x="6509" y="8969"/>
                    <a:pt x="7565" y="5491"/>
                    <a:pt x="7817" y="4655"/>
                  </a:cubicBezTo>
                  <a:cubicBezTo>
                    <a:pt x="8320" y="2981"/>
                    <a:pt x="6908" y="1920"/>
                    <a:pt x="7332" y="1487"/>
                  </a:cubicBezTo>
                  <a:cubicBezTo>
                    <a:pt x="7760" y="1052"/>
                    <a:pt x="8770" y="2207"/>
                    <a:pt x="8770" y="2207"/>
                  </a:cubicBezTo>
                  <a:cubicBezTo>
                    <a:pt x="8770" y="2207"/>
                    <a:pt x="8910" y="394"/>
                    <a:pt x="9474" y="169"/>
                  </a:cubicBezTo>
                  <a:cubicBezTo>
                    <a:pt x="9900" y="0"/>
                    <a:pt x="9738" y="2360"/>
                    <a:pt x="9738" y="2360"/>
                  </a:cubicBezTo>
                  <a:cubicBezTo>
                    <a:pt x="9738" y="2360"/>
                    <a:pt x="11544" y="852"/>
                    <a:pt x="11825" y="1309"/>
                  </a:cubicBezTo>
                  <a:cubicBezTo>
                    <a:pt x="12107" y="1767"/>
                    <a:pt x="10588" y="3176"/>
                    <a:pt x="10588" y="3176"/>
                  </a:cubicBezTo>
                  <a:cubicBezTo>
                    <a:pt x="10588" y="3176"/>
                    <a:pt x="11778" y="3471"/>
                    <a:pt x="11803" y="3908"/>
                  </a:cubicBezTo>
                  <a:cubicBezTo>
                    <a:pt x="11828" y="4359"/>
                    <a:pt x="10009" y="4143"/>
                    <a:pt x="9305" y="5303"/>
                  </a:cubicBezTo>
                  <a:cubicBezTo>
                    <a:pt x="8982" y="5837"/>
                    <a:pt x="7957" y="9916"/>
                    <a:pt x="5903" y="12396"/>
                  </a:cubicBezTo>
                  <a:cubicBezTo>
                    <a:pt x="3480" y="15324"/>
                    <a:pt x="1" y="16670"/>
                    <a:pt x="1" y="1667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6198;p62">
              <a:extLst>
                <a:ext uri="{FF2B5EF4-FFF2-40B4-BE49-F238E27FC236}">
                  <a16:creationId xmlns:a16="http://schemas.microsoft.com/office/drawing/2014/main" id="{D3B83F09-E93A-4948-8F06-02C6073F0AA6}"/>
                </a:ext>
              </a:extLst>
            </p:cNvPr>
            <p:cNvSpPr/>
            <p:nvPr/>
          </p:nvSpPr>
          <p:spPr>
            <a:xfrm>
              <a:off x="5960225" y="2085763"/>
              <a:ext cx="183950" cy="233300"/>
            </a:xfrm>
            <a:custGeom>
              <a:avLst/>
              <a:gdLst/>
              <a:ahLst/>
              <a:cxnLst/>
              <a:rect l="l" t="t" r="r" b="b"/>
              <a:pathLst>
                <a:path w="7358" h="9332" extrusionOk="0">
                  <a:moveTo>
                    <a:pt x="1629" y="4506"/>
                  </a:moveTo>
                  <a:cubicBezTo>
                    <a:pt x="967" y="5373"/>
                    <a:pt x="433" y="6418"/>
                    <a:pt x="0" y="7443"/>
                  </a:cubicBezTo>
                  <a:cubicBezTo>
                    <a:pt x="377" y="8036"/>
                    <a:pt x="696" y="8676"/>
                    <a:pt x="968" y="9331"/>
                  </a:cubicBezTo>
                  <a:cubicBezTo>
                    <a:pt x="1437" y="8114"/>
                    <a:pt x="2074" y="6763"/>
                    <a:pt x="2898" y="5690"/>
                  </a:cubicBezTo>
                  <a:cubicBezTo>
                    <a:pt x="4639" y="3424"/>
                    <a:pt x="7208" y="2410"/>
                    <a:pt x="7208" y="2410"/>
                  </a:cubicBezTo>
                  <a:lnTo>
                    <a:pt x="7358" y="0"/>
                  </a:lnTo>
                  <a:cubicBezTo>
                    <a:pt x="7357" y="0"/>
                    <a:pt x="3934" y="1483"/>
                    <a:pt x="1629" y="4506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6199;p62">
              <a:extLst>
                <a:ext uri="{FF2B5EF4-FFF2-40B4-BE49-F238E27FC236}">
                  <a16:creationId xmlns:a16="http://schemas.microsoft.com/office/drawing/2014/main" id="{C76F7B89-8E16-4F7C-94CF-E366E5FF1A12}"/>
                </a:ext>
              </a:extLst>
            </p:cNvPr>
            <p:cNvSpPr/>
            <p:nvPr/>
          </p:nvSpPr>
          <p:spPr>
            <a:xfrm>
              <a:off x="6678775" y="2011638"/>
              <a:ext cx="218450" cy="246125"/>
            </a:xfrm>
            <a:custGeom>
              <a:avLst/>
              <a:gdLst/>
              <a:ahLst/>
              <a:cxnLst/>
              <a:rect l="l" t="t" r="r" b="b"/>
              <a:pathLst>
                <a:path w="8738" h="9845" extrusionOk="0">
                  <a:moveTo>
                    <a:pt x="6794" y="685"/>
                  </a:moveTo>
                  <a:cubicBezTo>
                    <a:pt x="6275" y="1905"/>
                    <a:pt x="5570" y="3271"/>
                    <a:pt x="4682" y="4337"/>
                  </a:cubicBezTo>
                  <a:cubicBezTo>
                    <a:pt x="2853" y="6530"/>
                    <a:pt x="245" y="7442"/>
                    <a:pt x="245" y="7442"/>
                  </a:cubicBezTo>
                  <a:lnTo>
                    <a:pt x="0" y="9844"/>
                  </a:lnTo>
                  <a:cubicBezTo>
                    <a:pt x="0" y="9844"/>
                    <a:pt x="3479" y="8498"/>
                    <a:pt x="5904" y="5570"/>
                  </a:cubicBezTo>
                  <a:cubicBezTo>
                    <a:pt x="7275" y="3914"/>
                    <a:pt x="8185" y="1550"/>
                    <a:pt x="8738" y="0"/>
                  </a:cubicBezTo>
                  <a:cubicBezTo>
                    <a:pt x="8102" y="251"/>
                    <a:pt x="7457" y="486"/>
                    <a:pt x="6794" y="685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6200;p62">
              <a:extLst>
                <a:ext uri="{FF2B5EF4-FFF2-40B4-BE49-F238E27FC236}">
                  <a16:creationId xmlns:a16="http://schemas.microsoft.com/office/drawing/2014/main" id="{50DF5698-D88A-4003-8D0A-7AECFFB4F438}"/>
                </a:ext>
              </a:extLst>
            </p:cNvPr>
            <p:cNvSpPr/>
            <p:nvPr/>
          </p:nvSpPr>
          <p:spPr>
            <a:xfrm>
              <a:off x="5960600" y="1545938"/>
              <a:ext cx="889300" cy="1213800"/>
            </a:xfrm>
            <a:custGeom>
              <a:avLst/>
              <a:gdLst/>
              <a:ahLst/>
              <a:cxnLst/>
              <a:rect l="l" t="t" r="r" b="b"/>
              <a:pathLst>
                <a:path w="35572" h="48552" extrusionOk="0">
                  <a:moveTo>
                    <a:pt x="13724" y="17662"/>
                  </a:moveTo>
                  <a:cubicBezTo>
                    <a:pt x="14922" y="18743"/>
                    <a:pt x="20654" y="17357"/>
                    <a:pt x="24035" y="17975"/>
                  </a:cubicBezTo>
                  <a:cubicBezTo>
                    <a:pt x="29368" y="18947"/>
                    <a:pt x="34240" y="23399"/>
                    <a:pt x="34764" y="29289"/>
                  </a:cubicBezTo>
                  <a:cubicBezTo>
                    <a:pt x="35571" y="38364"/>
                    <a:pt x="32135" y="42125"/>
                    <a:pt x="26151" y="45138"/>
                  </a:cubicBezTo>
                  <a:cubicBezTo>
                    <a:pt x="19374" y="48552"/>
                    <a:pt x="12800" y="47785"/>
                    <a:pt x="5927" y="45059"/>
                  </a:cubicBezTo>
                  <a:cubicBezTo>
                    <a:pt x="795" y="43023"/>
                    <a:pt x="0" y="37573"/>
                    <a:pt x="4111" y="34541"/>
                  </a:cubicBezTo>
                  <a:cubicBezTo>
                    <a:pt x="4597" y="34184"/>
                    <a:pt x="5752" y="34163"/>
                    <a:pt x="6256" y="34498"/>
                  </a:cubicBezTo>
                  <a:cubicBezTo>
                    <a:pt x="9545" y="36682"/>
                    <a:pt x="18333" y="38995"/>
                    <a:pt x="19331" y="33473"/>
                  </a:cubicBezTo>
                  <a:cubicBezTo>
                    <a:pt x="19953" y="30031"/>
                    <a:pt x="14939" y="29040"/>
                    <a:pt x="10670" y="29098"/>
                  </a:cubicBezTo>
                  <a:cubicBezTo>
                    <a:pt x="3490" y="29195"/>
                    <a:pt x="2174" y="27684"/>
                    <a:pt x="2307" y="22097"/>
                  </a:cubicBezTo>
                  <a:cubicBezTo>
                    <a:pt x="2415" y="17617"/>
                    <a:pt x="1576" y="3673"/>
                    <a:pt x="5503" y="2240"/>
                  </a:cubicBezTo>
                  <a:cubicBezTo>
                    <a:pt x="11638" y="0"/>
                    <a:pt x="21260" y="1191"/>
                    <a:pt x="28129" y="1598"/>
                  </a:cubicBezTo>
                  <a:cubicBezTo>
                    <a:pt x="33680" y="1926"/>
                    <a:pt x="34306" y="11964"/>
                    <a:pt x="25195" y="11964"/>
                  </a:cubicBezTo>
                  <a:cubicBezTo>
                    <a:pt x="21984" y="11964"/>
                    <a:pt x="14924" y="10249"/>
                    <a:pt x="13318" y="11964"/>
                  </a:cubicBezTo>
                  <a:cubicBezTo>
                    <a:pt x="11943" y="13430"/>
                    <a:pt x="12333" y="15962"/>
                    <a:pt x="13724" y="1766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6201;p62">
              <a:extLst>
                <a:ext uri="{FF2B5EF4-FFF2-40B4-BE49-F238E27FC236}">
                  <a16:creationId xmlns:a16="http://schemas.microsoft.com/office/drawing/2014/main" id="{D068C0D9-282E-4BB3-8A4E-3F00A0E6EB82}"/>
                </a:ext>
              </a:extLst>
            </p:cNvPr>
            <p:cNvSpPr/>
            <p:nvPr/>
          </p:nvSpPr>
          <p:spPr>
            <a:xfrm>
              <a:off x="6474300" y="2102563"/>
              <a:ext cx="132100" cy="136225"/>
            </a:xfrm>
            <a:custGeom>
              <a:avLst/>
              <a:gdLst/>
              <a:ahLst/>
              <a:cxnLst/>
              <a:rect l="l" t="t" r="r" b="b"/>
              <a:pathLst>
                <a:path w="5284" h="5449" extrusionOk="0">
                  <a:moveTo>
                    <a:pt x="605" y="2347"/>
                  </a:moveTo>
                  <a:cubicBezTo>
                    <a:pt x="1" y="5449"/>
                    <a:pt x="5260" y="4352"/>
                    <a:pt x="5269" y="2850"/>
                  </a:cubicBezTo>
                  <a:cubicBezTo>
                    <a:pt x="5284" y="715"/>
                    <a:pt x="1061" y="1"/>
                    <a:pt x="605" y="2347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6202;p62">
              <a:extLst>
                <a:ext uri="{FF2B5EF4-FFF2-40B4-BE49-F238E27FC236}">
                  <a16:creationId xmlns:a16="http://schemas.microsoft.com/office/drawing/2014/main" id="{E72721DD-3218-4970-88E7-7E4F593BCFAA}"/>
                </a:ext>
              </a:extLst>
            </p:cNvPr>
            <p:cNvSpPr/>
            <p:nvPr/>
          </p:nvSpPr>
          <p:spPr>
            <a:xfrm>
              <a:off x="6200300" y="2106338"/>
              <a:ext cx="139875" cy="133275"/>
            </a:xfrm>
            <a:custGeom>
              <a:avLst/>
              <a:gdLst/>
              <a:ahLst/>
              <a:cxnLst/>
              <a:rect l="l" t="t" r="r" b="b"/>
              <a:pathLst>
                <a:path w="5595" h="5331" extrusionOk="0">
                  <a:moveTo>
                    <a:pt x="4768" y="3036"/>
                  </a:moveTo>
                  <a:cubicBezTo>
                    <a:pt x="5594" y="0"/>
                    <a:pt x="292" y="703"/>
                    <a:pt x="171" y="2194"/>
                  </a:cubicBezTo>
                  <a:cubicBezTo>
                    <a:pt x="1" y="4312"/>
                    <a:pt x="4141" y="5330"/>
                    <a:pt x="4768" y="3036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6203;p62">
              <a:extLst>
                <a:ext uri="{FF2B5EF4-FFF2-40B4-BE49-F238E27FC236}">
                  <a16:creationId xmlns:a16="http://schemas.microsoft.com/office/drawing/2014/main" id="{9155CC8D-7E96-4D16-AAED-BF2978B56D60}"/>
                </a:ext>
              </a:extLst>
            </p:cNvPr>
            <p:cNvSpPr/>
            <p:nvPr/>
          </p:nvSpPr>
          <p:spPr>
            <a:xfrm>
              <a:off x="5999950" y="1593738"/>
              <a:ext cx="237775" cy="682075"/>
            </a:xfrm>
            <a:custGeom>
              <a:avLst/>
              <a:gdLst/>
              <a:ahLst/>
              <a:cxnLst/>
              <a:rect l="l" t="t" r="r" b="b"/>
              <a:pathLst>
                <a:path w="9511" h="27283" extrusionOk="0">
                  <a:moveTo>
                    <a:pt x="9095" y="27186"/>
                  </a:moveTo>
                  <a:cubicBezTo>
                    <a:pt x="9232" y="27184"/>
                    <a:pt x="9372" y="27183"/>
                    <a:pt x="9511" y="27183"/>
                  </a:cubicBezTo>
                  <a:cubicBezTo>
                    <a:pt x="5177" y="19007"/>
                    <a:pt x="3723" y="9004"/>
                    <a:pt x="4948" y="0"/>
                  </a:cubicBezTo>
                  <a:cubicBezTo>
                    <a:pt x="4599" y="102"/>
                    <a:pt x="4257" y="208"/>
                    <a:pt x="3928" y="327"/>
                  </a:cubicBezTo>
                  <a:cubicBezTo>
                    <a:pt x="1" y="1760"/>
                    <a:pt x="838" y="15702"/>
                    <a:pt x="732" y="20184"/>
                  </a:cubicBezTo>
                  <a:cubicBezTo>
                    <a:pt x="598" y="25772"/>
                    <a:pt x="1915" y="27282"/>
                    <a:pt x="9095" y="27186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6204;p62">
              <a:extLst>
                <a:ext uri="{FF2B5EF4-FFF2-40B4-BE49-F238E27FC236}">
                  <a16:creationId xmlns:a16="http://schemas.microsoft.com/office/drawing/2014/main" id="{EF42F9F3-2EA4-4563-99BA-57B33E721DD1}"/>
                </a:ext>
              </a:extLst>
            </p:cNvPr>
            <p:cNvSpPr/>
            <p:nvPr/>
          </p:nvSpPr>
          <p:spPr>
            <a:xfrm>
              <a:off x="5960600" y="2400013"/>
              <a:ext cx="792325" cy="359675"/>
            </a:xfrm>
            <a:custGeom>
              <a:avLst/>
              <a:gdLst/>
              <a:ahLst/>
              <a:cxnLst/>
              <a:rect l="l" t="t" r="r" b="b"/>
              <a:pathLst>
                <a:path w="31693" h="14387" extrusionOk="0">
                  <a:moveTo>
                    <a:pt x="25814" y="7138"/>
                  </a:moveTo>
                  <a:cubicBezTo>
                    <a:pt x="22287" y="6516"/>
                    <a:pt x="19126" y="4824"/>
                    <a:pt x="16553" y="2422"/>
                  </a:cubicBezTo>
                  <a:cubicBezTo>
                    <a:pt x="13412" y="3410"/>
                    <a:pt x="8525" y="1841"/>
                    <a:pt x="6256" y="335"/>
                  </a:cubicBezTo>
                  <a:cubicBezTo>
                    <a:pt x="5753" y="0"/>
                    <a:pt x="4597" y="21"/>
                    <a:pt x="4111" y="378"/>
                  </a:cubicBezTo>
                  <a:cubicBezTo>
                    <a:pt x="0" y="3410"/>
                    <a:pt x="795" y="8861"/>
                    <a:pt x="5927" y="10896"/>
                  </a:cubicBezTo>
                  <a:cubicBezTo>
                    <a:pt x="12802" y="13622"/>
                    <a:pt x="19374" y="14386"/>
                    <a:pt x="26151" y="10975"/>
                  </a:cubicBezTo>
                  <a:cubicBezTo>
                    <a:pt x="28381" y="9851"/>
                    <a:pt x="30258" y="8624"/>
                    <a:pt x="31692" y="7056"/>
                  </a:cubicBezTo>
                  <a:cubicBezTo>
                    <a:pt x="29755" y="7412"/>
                    <a:pt x="27780" y="7482"/>
                    <a:pt x="25814" y="7138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6205;p62">
              <a:extLst>
                <a:ext uri="{FF2B5EF4-FFF2-40B4-BE49-F238E27FC236}">
                  <a16:creationId xmlns:a16="http://schemas.microsoft.com/office/drawing/2014/main" id="{9CFE6EF3-0C97-490C-A9AE-CFB6882EA63A}"/>
                </a:ext>
              </a:extLst>
            </p:cNvPr>
            <p:cNvSpPr/>
            <p:nvPr/>
          </p:nvSpPr>
          <p:spPr>
            <a:xfrm>
              <a:off x="6355650" y="2165438"/>
              <a:ext cx="80625" cy="46100"/>
            </a:xfrm>
            <a:custGeom>
              <a:avLst/>
              <a:gdLst/>
              <a:ahLst/>
              <a:cxnLst/>
              <a:rect l="l" t="t" r="r" b="b"/>
              <a:pathLst>
                <a:path w="3225" h="1844" extrusionOk="0">
                  <a:moveTo>
                    <a:pt x="233" y="1"/>
                  </a:moveTo>
                  <a:cubicBezTo>
                    <a:pt x="104" y="1"/>
                    <a:pt x="1" y="104"/>
                    <a:pt x="1" y="232"/>
                  </a:cubicBezTo>
                  <a:cubicBezTo>
                    <a:pt x="1" y="1120"/>
                    <a:pt x="723" y="1844"/>
                    <a:pt x="1612" y="1844"/>
                  </a:cubicBezTo>
                  <a:cubicBezTo>
                    <a:pt x="2501" y="1844"/>
                    <a:pt x="3225" y="1120"/>
                    <a:pt x="3223" y="232"/>
                  </a:cubicBezTo>
                  <a:cubicBezTo>
                    <a:pt x="3223" y="104"/>
                    <a:pt x="3120" y="1"/>
                    <a:pt x="2992" y="1"/>
                  </a:cubicBezTo>
                  <a:cubicBezTo>
                    <a:pt x="2864" y="1"/>
                    <a:pt x="2760" y="104"/>
                    <a:pt x="2760" y="232"/>
                  </a:cubicBezTo>
                  <a:cubicBezTo>
                    <a:pt x="2760" y="865"/>
                    <a:pt x="2245" y="1380"/>
                    <a:pt x="1612" y="1380"/>
                  </a:cubicBezTo>
                  <a:cubicBezTo>
                    <a:pt x="979" y="1380"/>
                    <a:pt x="464" y="865"/>
                    <a:pt x="464" y="232"/>
                  </a:cubicBezTo>
                  <a:cubicBezTo>
                    <a:pt x="464" y="104"/>
                    <a:pt x="361" y="1"/>
                    <a:pt x="233" y="1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6206;p62">
              <a:extLst>
                <a:ext uri="{FF2B5EF4-FFF2-40B4-BE49-F238E27FC236}">
                  <a16:creationId xmlns:a16="http://schemas.microsoft.com/office/drawing/2014/main" id="{F816C09E-86C2-40FA-B29E-6D8AB3F72712}"/>
                </a:ext>
              </a:extLst>
            </p:cNvPr>
            <p:cNvSpPr/>
            <p:nvPr/>
          </p:nvSpPr>
          <p:spPr>
            <a:xfrm>
              <a:off x="6451825" y="2084063"/>
              <a:ext cx="82875" cy="82900"/>
            </a:xfrm>
            <a:custGeom>
              <a:avLst/>
              <a:gdLst/>
              <a:ahLst/>
              <a:cxnLst/>
              <a:rect l="l" t="t" r="r" b="b"/>
              <a:pathLst>
                <a:path w="3315" h="3316" extrusionOk="0">
                  <a:moveTo>
                    <a:pt x="3314" y="1658"/>
                  </a:moveTo>
                  <a:cubicBezTo>
                    <a:pt x="3314" y="2573"/>
                    <a:pt x="2572" y="3315"/>
                    <a:pt x="1656" y="3315"/>
                  </a:cubicBezTo>
                  <a:cubicBezTo>
                    <a:pt x="741" y="3315"/>
                    <a:pt x="0" y="2573"/>
                    <a:pt x="0" y="1658"/>
                  </a:cubicBezTo>
                  <a:cubicBezTo>
                    <a:pt x="0" y="743"/>
                    <a:pt x="741" y="1"/>
                    <a:pt x="1656" y="1"/>
                  </a:cubicBezTo>
                  <a:cubicBezTo>
                    <a:pt x="2572" y="0"/>
                    <a:pt x="3314" y="741"/>
                    <a:pt x="3314" y="1658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6207;p62">
              <a:extLst>
                <a:ext uri="{FF2B5EF4-FFF2-40B4-BE49-F238E27FC236}">
                  <a16:creationId xmlns:a16="http://schemas.microsoft.com/office/drawing/2014/main" id="{CABF5BB9-FD74-4BA2-9919-BCDD1C0B67BD}"/>
                </a:ext>
              </a:extLst>
            </p:cNvPr>
            <p:cNvSpPr/>
            <p:nvPr/>
          </p:nvSpPr>
          <p:spPr>
            <a:xfrm>
              <a:off x="6486600" y="2110238"/>
              <a:ext cx="30375" cy="30350"/>
            </a:xfrm>
            <a:custGeom>
              <a:avLst/>
              <a:gdLst/>
              <a:ahLst/>
              <a:cxnLst/>
              <a:rect l="l" t="t" r="r" b="b"/>
              <a:pathLst>
                <a:path w="1215" h="1214" extrusionOk="0">
                  <a:moveTo>
                    <a:pt x="1214" y="607"/>
                  </a:moveTo>
                  <a:cubicBezTo>
                    <a:pt x="1214" y="942"/>
                    <a:pt x="942" y="1214"/>
                    <a:pt x="607" y="1214"/>
                  </a:cubicBezTo>
                  <a:cubicBezTo>
                    <a:pt x="273" y="1214"/>
                    <a:pt x="1" y="943"/>
                    <a:pt x="1" y="607"/>
                  </a:cubicBezTo>
                  <a:cubicBezTo>
                    <a:pt x="1" y="272"/>
                    <a:pt x="273" y="0"/>
                    <a:pt x="607" y="0"/>
                  </a:cubicBezTo>
                  <a:cubicBezTo>
                    <a:pt x="942" y="0"/>
                    <a:pt x="1214" y="272"/>
                    <a:pt x="1214" y="6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6208;p62">
              <a:extLst>
                <a:ext uri="{FF2B5EF4-FFF2-40B4-BE49-F238E27FC236}">
                  <a16:creationId xmlns:a16="http://schemas.microsoft.com/office/drawing/2014/main" id="{23068801-E4E1-428B-B4C7-8187F6569D85}"/>
                </a:ext>
              </a:extLst>
            </p:cNvPr>
            <p:cNvSpPr/>
            <p:nvPr/>
          </p:nvSpPr>
          <p:spPr>
            <a:xfrm>
              <a:off x="6465950" y="2130088"/>
              <a:ext cx="10475" cy="10425"/>
            </a:xfrm>
            <a:custGeom>
              <a:avLst/>
              <a:gdLst/>
              <a:ahLst/>
              <a:cxnLst/>
              <a:rect l="l" t="t" r="r" b="b"/>
              <a:pathLst>
                <a:path w="419" h="417" extrusionOk="0">
                  <a:moveTo>
                    <a:pt x="419" y="209"/>
                  </a:moveTo>
                  <a:cubicBezTo>
                    <a:pt x="419" y="325"/>
                    <a:pt x="324" y="417"/>
                    <a:pt x="209" y="417"/>
                  </a:cubicBezTo>
                  <a:cubicBezTo>
                    <a:pt x="94" y="417"/>
                    <a:pt x="0" y="325"/>
                    <a:pt x="0" y="209"/>
                  </a:cubicBezTo>
                  <a:cubicBezTo>
                    <a:pt x="0" y="93"/>
                    <a:pt x="92" y="0"/>
                    <a:pt x="209" y="0"/>
                  </a:cubicBezTo>
                  <a:cubicBezTo>
                    <a:pt x="326" y="0"/>
                    <a:pt x="419" y="93"/>
                    <a:pt x="419" y="20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6209;p62">
              <a:extLst>
                <a:ext uri="{FF2B5EF4-FFF2-40B4-BE49-F238E27FC236}">
                  <a16:creationId xmlns:a16="http://schemas.microsoft.com/office/drawing/2014/main" id="{D9DA8E3D-93F6-4994-BD2A-47BD1A500B0D}"/>
                </a:ext>
              </a:extLst>
            </p:cNvPr>
            <p:cNvSpPr/>
            <p:nvPr/>
          </p:nvSpPr>
          <p:spPr>
            <a:xfrm>
              <a:off x="6268900" y="2084063"/>
              <a:ext cx="82900" cy="82900"/>
            </a:xfrm>
            <a:custGeom>
              <a:avLst/>
              <a:gdLst/>
              <a:ahLst/>
              <a:cxnLst/>
              <a:rect l="l" t="t" r="r" b="b"/>
              <a:pathLst>
                <a:path w="3316" h="3316" extrusionOk="0">
                  <a:moveTo>
                    <a:pt x="3316" y="1658"/>
                  </a:moveTo>
                  <a:cubicBezTo>
                    <a:pt x="3316" y="2573"/>
                    <a:pt x="2573" y="3315"/>
                    <a:pt x="1658" y="3315"/>
                  </a:cubicBezTo>
                  <a:cubicBezTo>
                    <a:pt x="742" y="3315"/>
                    <a:pt x="1" y="2573"/>
                    <a:pt x="1" y="1658"/>
                  </a:cubicBezTo>
                  <a:cubicBezTo>
                    <a:pt x="1" y="743"/>
                    <a:pt x="744" y="1"/>
                    <a:pt x="1658" y="1"/>
                  </a:cubicBezTo>
                  <a:cubicBezTo>
                    <a:pt x="2573" y="0"/>
                    <a:pt x="3316" y="741"/>
                    <a:pt x="3316" y="1658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6210;p62">
              <a:extLst>
                <a:ext uri="{FF2B5EF4-FFF2-40B4-BE49-F238E27FC236}">
                  <a16:creationId xmlns:a16="http://schemas.microsoft.com/office/drawing/2014/main" id="{ACAEB365-0A2D-44B0-B089-7B7F8B021C7E}"/>
                </a:ext>
              </a:extLst>
            </p:cNvPr>
            <p:cNvSpPr/>
            <p:nvPr/>
          </p:nvSpPr>
          <p:spPr>
            <a:xfrm>
              <a:off x="6303700" y="2110238"/>
              <a:ext cx="30350" cy="30350"/>
            </a:xfrm>
            <a:custGeom>
              <a:avLst/>
              <a:gdLst/>
              <a:ahLst/>
              <a:cxnLst/>
              <a:rect l="l" t="t" r="r" b="b"/>
              <a:pathLst>
                <a:path w="1214" h="1214" extrusionOk="0">
                  <a:moveTo>
                    <a:pt x="1214" y="607"/>
                  </a:moveTo>
                  <a:cubicBezTo>
                    <a:pt x="1214" y="942"/>
                    <a:pt x="942" y="1214"/>
                    <a:pt x="607" y="1214"/>
                  </a:cubicBezTo>
                  <a:cubicBezTo>
                    <a:pt x="272" y="1214"/>
                    <a:pt x="0" y="943"/>
                    <a:pt x="0" y="607"/>
                  </a:cubicBezTo>
                  <a:cubicBezTo>
                    <a:pt x="0" y="272"/>
                    <a:pt x="272" y="0"/>
                    <a:pt x="607" y="0"/>
                  </a:cubicBezTo>
                  <a:cubicBezTo>
                    <a:pt x="942" y="0"/>
                    <a:pt x="1214" y="272"/>
                    <a:pt x="1214" y="6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6211;p62">
              <a:extLst>
                <a:ext uri="{FF2B5EF4-FFF2-40B4-BE49-F238E27FC236}">
                  <a16:creationId xmlns:a16="http://schemas.microsoft.com/office/drawing/2014/main" id="{9E37BC6B-863B-44B6-B3BF-D03297F42FA1}"/>
                </a:ext>
              </a:extLst>
            </p:cNvPr>
            <p:cNvSpPr/>
            <p:nvPr/>
          </p:nvSpPr>
          <p:spPr>
            <a:xfrm>
              <a:off x="6283050" y="2130088"/>
              <a:ext cx="10500" cy="10425"/>
            </a:xfrm>
            <a:custGeom>
              <a:avLst/>
              <a:gdLst/>
              <a:ahLst/>
              <a:cxnLst/>
              <a:rect l="l" t="t" r="r" b="b"/>
              <a:pathLst>
                <a:path w="420" h="417" extrusionOk="0">
                  <a:moveTo>
                    <a:pt x="419" y="209"/>
                  </a:moveTo>
                  <a:cubicBezTo>
                    <a:pt x="419" y="325"/>
                    <a:pt x="325" y="417"/>
                    <a:pt x="210" y="417"/>
                  </a:cubicBezTo>
                  <a:cubicBezTo>
                    <a:pt x="95" y="417"/>
                    <a:pt x="1" y="325"/>
                    <a:pt x="1" y="209"/>
                  </a:cubicBezTo>
                  <a:cubicBezTo>
                    <a:pt x="1" y="93"/>
                    <a:pt x="94" y="0"/>
                    <a:pt x="210" y="0"/>
                  </a:cubicBezTo>
                  <a:cubicBezTo>
                    <a:pt x="325" y="0"/>
                    <a:pt x="419" y="93"/>
                    <a:pt x="419" y="20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6212;p62">
              <a:extLst>
                <a:ext uri="{FF2B5EF4-FFF2-40B4-BE49-F238E27FC236}">
                  <a16:creationId xmlns:a16="http://schemas.microsoft.com/office/drawing/2014/main" id="{E9CC919B-4ED4-433C-8692-0F148633E4D6}"/>
                </a:ext>
              </a:extLst>
            </p:cNvPr>
            <p:cNvSpPr/>
            <p:nvPr/>
          </p:nvSpPr>
          <p:spPr>
            <a:xfrm>
              <a:off x="6166875" y="1623413"/>
              <a:ext cx="145450" cy="84725"/>
            </a:xfrm>
            <a:custGeom>
              <a:avLst/>
              <a:gdLst/>
              <a:ahLst/>
              <a:cxnLst/>
              <a:rect l="l" t="t" r="r" b="b"/>
              <a:pathLst>
                <a:path w="5818" h="3389" extrusionOk="0">
                  <a:moveTo>
                    <a:pt x="4365" y="0"/>
                  </a:moveTo>
                  <a:cubicBezTo>
                    <a:pt x="4323" y="0"/>
                    <a:pt x="4281" y="2"/>
                    <a:pt x="4239" y="6"/>
                  </a:cubicBezTo>
                  <a:cubicBezTo>
                    <a:pt x="4110" y="19"/>
                    <a:pt x="3974" y="27"/>
                    <a:pt x="3833" y="37"/>
                  </a:cubicBezTo>
                  <a:cubicBezTo>
                    <a:pt x="2879" y="105"/>
                    <a:pt x="1690" y="189"/>
                    <a:pt x="752" y="877"/>
                  </a:cubicBezTo>
                  <a:cubicBezTo>
                    <a:pt x="134" y="1331"/>
                    <a:pt x="1" y="2202"/>
                    <a:pt x="454" y="2820"/>
                  </a:cubicBezTo>
                  <a:cubicBezTo>
                    <a:pt x="728" y="3191"/>
                    <a:pt x="1148" y="3388"/>
                    <a:pt x="1576" y="3388"/>
                  </a:cubicBezTo>
                  <a:cubicBezTo>
                    <a:pt x="1861" y="3388"/>
                    <a:pt x="2149" y="3300"/>
                    <a:pt x="2396" y="3117"/>
                  </a:cubicBezTo>
                  <a:cubicBezTo>
                    <a:pt x="2686" y="2904"/>
                    <a:pt x="3493" y="2848"/>
                    <a:pt x="4028" y="2810"/>
                  </a:cubicBezTo>
                  <a:cubicBezTo>
                    <a:pt x="4188" y="2798"/>
                    <a:pt x="4343" y="2788"/>
                    <a:pt x="4489" y="2775"/>
                  </a:cubicBezTo>
                  <a:cubicBezTo>
                    <a:pt x="5253" y="2707"/>
                    <a:pt x="5817" y="2030"/>
                    <a:pt x="5747" y="1266"/>
                  </a:cubicBezTo>
                  <a:cubicBezTo>
                    <a:pt x="5683" y="543"/>
                    <a:pt x="5080" y="0"/>
                    <a:pt x="4365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6213;p62">
              <a:extLst>
                <a:ext uri="{FF2B5EF4-FFF2-40B4-BE49-F238E27FC236}">
                  <a16:creationId xmlns:a16="http://schemas.microsoft.com/office/drawing/2014/main" id="{1648427F-E59E-43A5-8105-642A73BC3F13}"/>
                </a:ext>
              </a:extLst>
            </p:cNvPr>
            <p:cNvSpPr/>
            <p:nvPr/>
          </p:nvSpPr>
          <p:spPr>
            <a:xfrm>
              <a:off x="6372350" y="1614938"/>
              <a:ext cx="309125" cy="71200"/>
            </a:xfrm>
            <a:custGeom>
              <a:avLst/>
              <a:gdLst/>
              <a:ahLst/>
              <a:cxnLst/>
              <a:rect l="l" t="t" r="r" b="b"/>
              <a:pathLst>
                <a:path w="12365" h="2848" extrusionOk="0">
                  <a:moveTo>
                    <a:pt x="6496" y="0"/>
                  </a:moveTo>
                  <a:cubicBezTo>
                    <a:pt x="4867" y="0"/>
                    <a:pt x="3127" y="17"/>
                    <a:pt x="1373" y="67"/>
                  </a:cubicBezTo>
                  <a:cubicBezTo>
                    <a:pt x="606" y="89"/>
                    <a:pt x="0" y="729"/>
                    <a:pt x="22" y="1496"/>
                  </a:cubicBezTo>
                  <a:cubicBezTo>
                    <a:pt x="43" y="2251"/>
                    <a:pt x="661" y="2847"/>
                    <a:pt x="1411" y="2847"/>
                  </a:cubicBezTo>
                  <a:cubicBezTo>
                    <a:pt x="1424" y="2847"/>
                    <a:pt x="1437" y="2845"/>
                    <a:pt x="1451" y="2845"/>
                  </a:cubicBezTo>
                  <a:cubicBezTo>
                    <a:pt x="3185" y="2797"/>
                    <a:pt x="4909" y="2780"/>
                    <a:pt x="6523" y="2780"/>
                  </a:cubicBezTo>
                  <a:cubicBezTo>
                    <a:pt x="8138" y="2780"/>
                    <a:pt x="9644" y="2797"/>
                    <a:pt x="10942" y="2816"/>
                  </a:cubicBezTo>
                  <a:lnTo>
                    <a:pt x="10963" y="2816"/>
                  </a:lnTo>
                  <a:cubicBezTo>
                    <a:pt x="11721" y="2816"/>
                    <a:pt x="12341" y="2207"/>
                    <a:pt x="12352" y="1447"/>
                  </a:cubicBezTo>
                  <a:cubicBezTo>
                    <a:pt x="12364" y="679"/>
                    <a:pt x="11750" y="47"/>
                    <a:pt x="10983" y="36"/>
                  </a:cubicBezTo>
                  <a:cubicBezTo>
                    <a:pt x="9666" y="17"/>
                    <a:pt x="8137" y="0"/>
                    <a:pt x="6496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6214;p62">
              <a:extLst>
                <a:ext uri="{FF2B5EF4-FFF2-40B4-BE49-F238E27FC236}">
                  <a16:creationId xmlns:a16="http://schemas.microsoft.com/office/drawing/2014/main" id="{1B6E31D6-6F3E-46D6-801D-7B06FD8EA8FA}"/>
                </a:ext>
              </a:extLst>
            </p:cNvPr>
            <p:cNvSpPr/>
            <p:nvPr/>
          </p:nvSpPr>
          <p:spPr>
            <a:xfrm>
              <a:off x="6639425" y="2430613"/>
              <a:ext cx="115050" cy="129300"/>
            </a:xfrm>
            <a:custGeom>
              <a:avLst/>
              <a:gdLst/>
              <a:ahLst/>
              <a:cxnLst/>
              <a:rect l="l" t="t" r="r" b="b"/>
              <a:pathLst>
                <a:path w="4602" h="5172" extrusionOk="0">
                  <a:moveTo>
                    <a:pt x="3019" y="0"/>
                  </a:moveTo>
                  <a:cubicBezTo>
                    <a:pt x="2501" y="0"/>
                    <a:pt x="2003" y="292"/>
                    <a:pt x="1763" y="790"/>
                  </a:cubicBezTo>
                  <a:cubicBezTo>
                    <a:pt x="1411" y="1524"/>
                    <a:pt x="971" y="2255"/>
                    <a:pt x="454" y="2959"/>
                  </a:cubicBezTo>
                  <a:cubicBezTo>
                    <a:pt x="0" y="3577"/>
                    <a:pt x="134" y="4447"/>
                    <a:pt x="752" y="4901"/>
                  </a:cubicBezTo>
                  <a:cubicBezTo>
                    <a:pt x="999" y="5083"/>
                    <a:pt x="1289" y="5171"/>
                    <a:pt x="1573" y="5171"/>
                  </a:cubicBezTo>
                  <a:cubicBezTo>
                    <a:pt x="2001" y="5171"/>
                    <a:pt x="2422" y="4974"/>
                    <a:pt x="2696" y="4603"/>
                  </a:cubicBezTo>
                  <a:cubicBezTo>
                    <a:pt x="3314" y="3761"/>
                    <a:pt x="3845" y="2881"/>
                    <a:pt x="4271" y="1991"/>
                  </a:cubicBezTo>
                  <a:cubicBezTo>
                    <a:pt x="4602" y="1297"/>
                    <a:pt x="4310" y="469"/>
                    <a:pt x="3618" y="136"/>
                  </a:cubicBezTo>
                  <a:cubicBezTo>
                    <a:pt x="3424" y="44"/>
                    <a:pt x="3220" y="0"/>
                    <a:pt x="3019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6215;p62">
              <a:extLst>
                <a:ext uri="{FF2B5EF4-FFF2-40B4-BE49-F238E27FC236}">
                  <a16:creationId xmlns:a16="http://schemas.microsoft.com/office/drawing/2014/main" id="{32376741-1ACB-4D5F-A088-FCDF25A28E0F}"/>
                </a:ext>
              </a:extLst>
            </p:cNvPr>
            <p:cNvSpPr/>
            <p:nvPr/>
          </p:nvSpPr>
          <p:spPr>
            <a:xfrm>
              <a:off x="6607975" y="2063913"/>
              <a:ext cx="171825" cy="290500"/>
            </a:xfrm>
            <a:custGeom>
              <a:avLst/>
              <a:gdLst/>
              <a:ahLst/>
              <a:cxnLst/>
              <a:rect l="l" t="t" r="r" b="b"/>
              <a:pathLst>
                <a:path w="6873" h="11620" extrusionOk="0">
                  <a:moveTo>
                    <a:pt x="1538" y="0"/>
                  </a:moveTo>
                  <a:cubicBezTo>
                    <a:pt x="1195" y="0"/>
                    <a:pt x="851" y="127"/>
                    <a:pt x="582" y="381"/>
                  </a:cubicBezTo>
                  <a:cubicBezTo>
                    <a:pt x="24" y="910"/>
                    <a:pt x="1" y="1789"/>
                    <a:pt x="528" y="2346"/>
                  </a:cubicBezTo>
                  <a:cubicBezTo>
                    <a:pt x="2599" y="4535"/>
                    <a:pt x="3883" y="7439"/>
                    <a:pt x="4051" y="10311"/>
                  </a:cubicBezTo>
                  <a:cubicBezTo>
                    <a:pt x="4095" y="11050"/>
                    <a:pt x="4707" y="11620"/>
                    <a:pt x="5437" y="11620"/>
                  </a:cubicBezTo>
                  <a:cubicBezTo>
                    <a:pt x="5466" y="11620"/>
                    <a:pt x="5493" y="11619"/>
                    <a:pt x="5521" y="11618"/>
                  </a:cubicBezTo>
                  <a:cubicBezTo>
                    <a:pt x="6288" y="11573"/>
                    <a:pt x="6873" y="10916"/>
                    <a:pt x="6828" y="10149"/>
                  </a:cubicBezTo>
                  <a:cubicBezTo>
                    <a:pt x="6623" y="6634"/>
                    <a:pt x="5063" y="3094"/>
                    <a:pt x="2548" y="436"/>
                  </a:cubicBezTo>
                  <a:cubicBezTo>
                    <a:pt x="2274" y="146"/>
                    <a:pt x="1906" y="0"/>
                    <a:pt x="1538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3" name="Google Shape;4636;p56">
            <a:extLst>
              <a:ext uri="{FF2B5EF4-FFF2-40B4-BE49-F238E27FC236}">
                <a16:creationId xmlns:a16="http://schemas.microsoft.com/office/drawing/2014/main" id="{3C06882C-E5AB-4D4C-AFAA-ED74D275ABC1}"/>
              </a:ext>
            </a:extLst>
          </p:cNvPr>
          <p:cNvGrpSpPr/>
          <p:nvPr/>
        </p:nvGrpSpPr>
        <p:grpSpPr>
          <a:xfrm rot="-621707">
            <a:off x="3542887" y="2817310"/>
            <a:ext cx="966802" cy="1232627"/>
            <a:chOff x="5417640" y="2124778"/>
            <a:chExt cx="923745" cy="1266969"/>
          </a:xfrm>
        </p:grpSpPr>
        <p:sp>
          <p:nvSpPr>
            <p:cNvPr id="114" name="Google Shape;4637;p56">
              <a:extLst>
                <a:ext uri="{FF2B5EF4-FFF2-40B4-BE49-F238E27FC236}">
                  <a16:creationId xmlns:a16="http://schemas.microsoft.com/office/drawing/2014/main" id="{3302E918-D6AD-4995-BCCA-A98AB8A1F97C}"/>
                </a:ext>
              </a:extLst>
            </p:cNvPr>
            <p:cNvSpPr/>
            <p:nvPr/>
          </p:nvSpPr>
          <p:spPr>
            <a:xfrm rot="260090">
              <a:off x="5733654" y="3266197"/>
              <a:ext cx="25778" cy="93804"/>
            </a:xfrm>
            <a:custGeom>
              <a:avLst/>
              <a:gdLst/>
              <a:ahLst/>
              <a:cxnLst/>
              <a:rect l="l" t="t" r="r" b="b"/>
              <a:pathLst>
                <a:path w="1249" h="4545" extrusionOk="0">
                  <a:moveTo>
                    <a:pt x="988" y="0"/>
                  </a:moveTo>
                  <a:cubicBezTo>
                    <a:pt x="880" y="0"/>
                    <a:pt x="785" y="71"/>
                    <a:pt x="758" y="179"/>
                  </a:cubicBezTo>
                  <a:cubicBezTo>
                    <a:pt x="728" y="304"/>
                    <a:pt x="1" y="3240"/>
                    <a:pt x="35" y="4316"/>
                  </a:cubicBezTo>
                  <a:cubicBezTo>
                    <a:pt x="38" y="4443"/>
                    <a:pt x="145" y="4545"/>
                    <a:pt x="272" y="4545"/>
                  </a:cubicBezTo>
                  <a:lnTo>
                    <a:pt x="278" y="4545"/>
                  </a:lnTo>
                  <a:cubicBezTo>
                    <a:pt x="408" y="4541"/>
                    <a:pt x="511" y="4432"/>
                    <a:pt x="507" y="4301"/>
                  </a:cubicBezTo>
                  <a:cubicBezTo>
                    <a:pt x="475" y="3291"/>
                    <a:pt x="1209" y="323"/>
                    <a:pt x="1217" y="293"/>
                  </a:cubicBezTo>
                  <a:cubicBezTo>
                    <a:pt x="1248" y="167"/>
                    <a:pt x="1171" y="38"/>
                    <a:pt x="1045" y="7"/>
                  </a:cubicBezTo>
                  <a:cubicBezTo>
                    <a:pt x="1026" y="2"/>
                    <a:pt x="1006" y="0"/>
                    <a:pt x="98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4638;p56">
              <a:extLst>
                <a:ext uri="{FF2B5EF4-FFF2-40B4-BE49-F238E27FC236}">
                  <a16:creationId xmlns:a16="http://schemas.microsoft.com/office/drawing/2014/main" id="{56C9519A-3F0A-4C5B-9B0F-BCDF93FE837A}"/>
                </a:ext>
              </a:extLst>
            </p:cNvPr>
            <p:cNvSpPr/>
            <p:nvPr/>
          </p:nvSpPr>
          <p:spPr>
            <a:xfrm rot="260090">
              <a:off x="6029594" y="3296942"/>
              <a:ext cx="25097" cy="93990"/>
            </a:xfrm>
            <a:custGeom>
              <a:avLst/>
              <a:gdLst/>
              <a:ahLst/>
              <a:cxnLst/>
              <a:rect l="l" t="t" r="r" b="b"/>
              <a:pathLst>
                <a:path w="1216" h="4554" extrusionOk="0">
                  <a:moveTo>
                    <a:pt x="260" y="1"/>
                  </a:moveTo>
                  <a:cubicBezTo>
                    <a:pt x="242" y="1"/>
                    <a:pt x="224" y="3"/>
                    <a:pt x="206" y="7"/>
                  </a:cubicBezTo>
                  <a:cubicBezTo>
                    <a:pt x="79" y="37"/>
                    <a:pt x="1" y="165"/>
                    <a:pt x="31" y="292"/>
                  </a:cubicBezTo>
                  <a:cubicBezTo>
                    <a:pt x="37" y="322"/>
                    <a:pt x="742" y="3297"/>
                    <a:pt x="699" y="4308"/>
                  </a:cubicBezTo>
                  <a:cubicBezTo>
                    <a:pt x="694" y="4437"/>
                    <a:pt x="794" y="4549"/>
                    <a:pt x="924" y="4553"/>
                  </a:cubicBezTo>
                  <a:lnTo>
                    <a:pt x="935" y="4553"/>
                  </a:lnTo>
                  <a:cubicBezTo>
                    <a:pt x="1060" y="4553"/>
                    <a:pt x="1165" y="4455"/>
                    <a:pt x="1170" y="4328"/>
                  </a:cubicBezTo>
                  <a:cubicBezTo>
                    <a:pt x="1216" y="3251"/>
                    <a:pt x="519" y="308"/>
                    <a:pt x="490" y="183"/>
                  </a:cubicBezTo>
                  <a:cubicBezTo>
                    <a:pt x="464" y="74"/>
                    <a:pt x="365" y="1"/>
                    <a:pt x="2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4639;p56">
              <a:extLst>
                <a:ext uri="{FF2B5EF4-FFF2-40B4-BE49-F238E27FC236}">
                  <a16:creationId xmlns:a16="http://schemas.microsoft.com/office/drawing/2014/main" id="{98764975-E840-4A37-A849-68F5E78C94B9}"/>
                </a:ext>
              </a:extLst>
            </p:cNvPr>
            <p:cNvSpPr/>
            <p:nvPr/>
          </p:nvSpPr>
          <p:spPr>
            <a:xfrm rot="260090">
              <a:off x="5433311" y="2860410"/>
              <a:ext cx="789794" cy="444565"/>
            </a:xfrm>
            <a:custGeom>
              <a:avLst/>
              <a:gdLst/>
              <a:ahLst/>
              <a:cxnLst/>
              <a:rect l="l" t="t" r="r" b="b"/>
              <a:pathLst>
                <a:path w="38267" h="21540" extrusionOk="0">
                  <a:moveTo>
                    <a:pt x="9033" y="1"/>
                  </a:moveTo>
                  <a:cubicBezTo>
                    <a:pt x="7721" y="1"/>
                    <a:pt x="6388" y="641"/>
                    <a:pt x="4729" y="2476"/>
                  </a:cubicBezTo>
                  <a:cubicBezTo>
                    <a:pt x="1" y="7701"/>
                    <a:pt x="9848" y="21540"/>
                    <a:pt x="23658" y="21540"/>
                  </a:cubicBezTo>
                  <a:cubicBezTo>
                    <a:pt x="23794" y="21540"/>
                    <a:pt x="23931" y="21538"/>
                    <a:pt x="24068" y="21536"/>
                  </a:cubicBezTo>
                  <a:cubicBezTo>
                    <a:pt x="30537" y="21407"/>
                    <a:pt x="35200" y="19119"/>
                    <a:pt x="38267" y="15726"/>
                  </a:cubicBezTo>
                  <a:lnTo>
                    <a:pt x="38245" y="15704"/>
                  </a:lnTo>
                  <a:cubicBezTo>
                    <a:pt x="38245" y="15704"/>
                    <a:pt x="36247" y="17759"/>
                    <a:pt x="33534" y="17759"/>
                  </a:cubicBezTo>
                  <a:cubicBezTo>
                    <a:pt x="32842" y="17759"/>
                    <a:pt x="32104" y="17625"/>
                    <a:pt x="31340" y="17289"/>
                  </a:cubicBezTo>
                  <a:cubicBezTo>
                    <a:pt x="28344" y="15977"/>
                    <a:pt x="30161" y="11517"/>
                    <a:pt x="30292" y="11202"/>
                  </a:cubicBezTo>
                  <a:lnTo>
                    <a:pt x="30292" y="11202"/>
                  </a:lnTo>
                  <a:cubicBezTo>
                    <a:pt x="30149" y="11379"/>
                    <a:pt x="28238" y="13728"/>
                    <a:pt x="26071" y="13728"/>
                  </a:cubicBezTo>
                  <a:cubicBezTo>
                    <a:pt x="25413" y="13728"/>
                    <a:pt x="24732" y="13511"/>
                    <a:pt x="24069" y="12952"/>
                  </a:cubicBezTo>
                  <a:cubicBezTo>
                    <a:pt x="22157" y="11343"/>
                    <a:pt x="23639" y="7455"/>
                    <a:pt x="23640" y="7455"/>
                  </a:cubicBezTo>
                  <a:lnTo>
                    <a:pt x="23640" y="7455"/>
                  </a:lnTo>
                  <a:cubicBezTo>
                    <a:pt x="23639" y="7455"/>
                    <a:pt x="22067" y="8574"/>
                    <a:pt x="20571" y="8574"/>
                  </a:cubicBezTo>
                  <a:cubicBezTo>
                    <a:pt x="19901" y="8574"/>
                    <a:pt x="19246" y="8350"/>
                    <a:pt x="18755" y="7700"/>
                  </a:cubicBezTo>
                  <a:cubicBezTo>
                    <a:pt x="17225" y="5680"/>
                    <a:pt x="19117" y="3391"/>
                    <a:pt x="19117" y="3391"/>
                  </a:cubicBezTo>
                  <a:lnTo>
                    <a:pt x="19136" y="3273"/>
                  </a:lnTo>
                  <a:cubicBezTo>
                    <a:pt x="14213" y="2583"/>
                    <a:pt x="11666" y="1"/>
                    <a:pt x="903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4640;p56">
              <a:extLst>
                <a:ext uri="{FF2B5EF4-FFF2-40B4-BE49-F238E27FC236}">
                  <a16:creationId xmlns:a16="http://schemas.microsoft.com/office/drawing/2014/main" id="{AD6DCC16-54D2-4973-9A6D-9F30F35DC4DB}"/>
                </a:ext>
              </a:extLst>
            </p:cNvPr>
            <p:cNvSpPr/>
            <p:nvPr/>
          </p:nvSpPr>
          <p:spPr>
            <a:xfrm rot="260090">
              <a:off x="5789031" y="2932930"/>
              <a:ext cx="502086" cy="310060"/>
            </a:xfrm>
            <a:custGeom>
              <a:avLst/>
              <a:gdLst/>
              <a:ahLst/>
              <a:cxnLst/>
              <a:rect l="l" t="t" r="r" b="b"/>
              <a:pathLst>
                <a:path w="24327" h="15023" extrusionOk="0">
                  <a:moveTo>
                    <a:pt x="6865" y="0"/>
                  </a:moveTo>
                  <a:cubicBezTo>
                    <a:pt x="5989" y="432"/>
                    <a:pt x="4943" y="683"/>
                    <a:pt x="3713" y="683"/>
                  </a:cubicBezTo>
                  <a:cubicBezTo>
                    <a:pt x="3479" y="683"/>
                    <a:pt x="3238" y="674"/>
                    <a:pt x="2990" y="655"/>
                  </a:cubicBezTo>
                  <a:cubicBezTo>
                    <a:pt x="2618" y="628"/>
                    <a:pt x="2259" y="589"/>
                    <a:pt x="1910" y="537"/>
                  </a:cubicBezTo>
                  <a:lnTo>
                    <a:pt x="1892" y="655"/>
                  </a:lnTo>
                  <a:cubicBezTo>
                    <a:pt x="1892" y="655"/>
                    <a:pt x="1" y="2945"/>
                    <a:pt x="1529" y="4964"/>
                  </a:cubicBezTo>
                  <a:cubicBezTo>
                    <a:pt x="2021" y="5614"/>
                    <a:pt x="2676" y="5838"/>
                    <a:pt x="3345" y="5838"/>
                  </a:cubicBezTo>
                  <a:cubicBezTo>
                    <a:pt x="4842" y="5838"/>
                    <a:pt x="6413" y="4719"/>
                    <a:pt x="6413" y="4719"/>
                  </a:cubicBezTo>
                  <a:lnTo>
                    <a:pt x="6413" y="4719"/>
                  </a:lnTo>
                  <a:cubicBezTo>
                    <a:pt x="6413" y="4719"/>
                    <a:pt x="4932" y="8607"/>
                    <a:pt x="6844" y="10216"/>
                  </a:cubicBezTo>
                  <a:cubicBezTo>
                    <a:pt x="7506" y="10775"/>
                    <a:pt x="8187" y="10992"/>
                    <a:pt x="8845" y="10992"/>
                  </a:cubicBezTo>
                  <a:cubicBezTo>
                    <a:pt x="11011" y="10992"/>
                    <a:pt x="12923" y="8643"/>
                    <a:pt x="13067" y="8466"/>
                  </a:cubicBezTo>
                  <a:lnTo>
                    <a:pt x="13067" y="8466"/>
                  </a:lnTo>
                  <a:cubicBezTo>
                    <a:pt x="12936" y="8781"/>
                    <a:pt x="11118" y="13242"/>
                    <a:pt x="14114" y="14553"/>
                  </a:cubicBezTo>
                  <a:cubicBezTo>
                    <a:pt x="14878" y="14889"/>
                    <a:pt x="15616" y="15022"/>
                    <a:pt x="16308" y="15022"/>
                  </a:cubicBezTo>
                  <a:cubicBezTo>
                    <a:pt x="19021" y="15022"/>
                    <a:pt x="21019" y="12968"/>
                    <a:pt x="21019" y="12968"/>
                  </a:cubicBezTo>
                  <a:lnTo>
                    <a:pt x="21043" y="12991"/>
                  </a:lnTo>
                  <a:cubicBezTo>
                    <a:pt x="22477" y="11410"/>
                    <a:pt x="23563" y="9593"/>
                    <a:pt x="24327" y="7645"/>
                  </a:cubicBezTo>
                  <a:lnTo>
                    <a:pt x="24327" y="7645"/>
                  </a:lnTo>
                  <a:cubicBezTo>
                    <a:pt x="23697" y="7957"/>
                    <a:pt x="23150" y="8090"/>
                    <a:pt x="22675" y="8090"/>
                  </a:cubicBezTo>
                  <a:cubicBezTo>
                    <a:pt x="19962" y="8090"/>
                    <a:pt x="19613" y="3742"/>
                    <a:pt x="19613" y="3742"/>
                  </a:cubicBezTo>
                  <a:cubicBezTo>
                    <a:pt x="19613" y="3742"/>
                    <a:pt x="18620" y="6983"/>
                    <a:pt x="16196" y="6983"/>
                  </a:cubicBezTo>
                  <a:cubicBezTo>
                    <a:pt x="16002" y="6983"/>
                    <a:pt x="15798" y="6963"/>
                    <a:pt x="15584" y="6917"/>
                  </a:cubicBezTo>
                  <a:cubicBezTo>
                    <a:pt x="12592" y="6285"/>
                    <a:pt x="13512" y="2358"/>
                    <a:pt x="13559" y="2160"/>
                  </a:cubicBezTo>
                  <a:lnTo>
                    <a:pt x="13559" y="2160"/>
                  </a:lnTo>
                  <a:cubicBezTo>
                    <a:pt x="13424" y="2322"/>
                    <a:pt x="11696" y="4401"/>
                    <a:pt x="9822" y="4401"/>
                  </a:cubicBezTo>
                  <a:cubicBezTo>
                    <a:pt x="9523" y="4401"/>
                    <a:pt x="9220" y="4349"/>
                    <a:pt x="8920" y="4227"/>
                  </a:cubicBezTo>
                  <a:cubicBezTo>
                    <a:pt x="6221" y="3131"/>
                    <a:pt x="6904" y="73"/>
                    <a:pt x="6904" y="73"/>
                  </a:cubicBezTo>
                  <a:lnTo>
                    <a:pt x="686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4641;p56">
              <a:extLst>
                <a:ext uri="{FF2B5EF4-FFF2-40B4-BE49-F238E27FC236}">
                  <a16:creationId xmlns:a16="http://schemas.microsoft.com/office/drawing/2014/main" id="{967801ED-7607-4801-8278-D71DFDF3F319}"/>
                </a:ext>
              </a:extLst>
            </p:cNvPr>
            <p:cNvSpPr/>
            <p:nvPr/>
          </p:nvSpPr>
          <p:spPr>
            <a:xfrm rot="260090">
              <a:off x="5926080" y="2848315"/>
              <a:ext cx="406135" cy="257988"/>
            </a:xfrm>
            <a:custGeom>
              <a:avLst/>
              <a:gdLst/>
              <a:ahLst/>
              <a:cxnLst/>
              <a:rect l="l" t="t" r="r" b="b"/>
              <a:pathLst>
                <a:path w="19678" h="12500" extrusionOk="0">
                  <a:moveTo>
                    <a:pt x="19049" y="1"/>
                  </a:moveTo>
                  <a:lnTo>
                    <a:pt x="18954" y="21"/>
                  </a:lnTo>
                  <a:cubicBezTo>
                    <a:pt x="18954" y="21"/>
                    <a:pt x="18714" y="3745"/>
                    <a:pt x="16572" y="3868"/>
                  </a:cubicBezTo>
                  <a:cubicBezTo>
                    <a:pt x="16536" y="3870"/>
                    <a:pt x="16500" y="3871"/>
                    <a:pt x="16464" y="3871"/>
                  </a:cubicBezTo>
                  <a:cubicBezTo>
                    <a:pt x="14451" y="3871"/>
                    <a:pt x="13330" y="568"/>
                    <a:pt x="13330" y="568"/>
                  </a:cubicBezTo>
                  <a:cubicBezTo>
                    <a:pt x="13330" y="568"/>
                    <a:pt x="12925" y="3995"/>
                    <a:pt x="10887" y="4052"/>
                  </a:cubicBezTo>
                  <a:cubicBezTo>
                    <a:pt x="10868" y="4052"/>
                    <a:pt x="10849" y="4053"/>
                    <a:pt x="10830" y="4053"/>
                  </a:cubicBezTo>
                  <a:cubicBezTo>
                    <a:pt x="8732" y="4053"/>
                    <a:pt x="7833" y="692"/>
                    <a:pt x="7833" y="692"/>
                  </a:cubicBezTo>
                  <a:cubicBezTo>
                    <a:pt x="7833" y="692"/>
                    <a:pt x="6980" y="3941"/>
                    <a:pt x="5599" y="3941"/>
                  </a:cubicBezTo>
                  <a:cubicBezTo>
                    <a:pt x="5550" y="3941"/>
                    <a:pt x="5500" y="3937"/>
                    <a:pt x="5450" y="3928"/>
                  </a:cubicBezTo>
                  <a:cubicBezTo>
                    <a:pt x="4166" y="3716"/>
                    <a:pt x="3586" y="1957"/>
                    <a:pt x="3464" y="1522"/>
                  </a:cubicBezTo>
                  <a:cubicBezTo>
                    <a:pt x="2879" y="2726"/>
                    <a:pt x="1954" y="3763"/>
                    <a:pt x="647" y="4406"/>
                  </a:cubicBezTo>
                  <a:lnTo>
                    <a:pt x="685" y="4481"/>
                  </a:lnTo>
                  <a:cubicBezTo>
                    <a:pt x="685" y="4481"/>
                    <a:pt x="0" y="7541"/>
                    <a:pt x="2699" y="8635"/>
                  </a:cubicBezTo>
                  <a:cubicBezTo>
                    <a:pt x="3000" y="8757"/>
                    <a:pt x="3303" y="8810"/>
                    <a:pt x="3603" y="8810"/>
                  </a:cubicBezTo>
                  <a:cubicBezTo>
                    <a:pt x="5477" y="8810"/>
                    <a:pt x="7205" y="6731"/>
                    <a:pt x="7339" y="6569"/>
                  </a:cubicBezTo>
                  <a:lnTo>
                    <a:pt x="7339" y="6569"/>
                  </a:lnTo>
                  <a:cubicBezTo>
                    <a:pt x="7291" y="6767"/>
                    <a:pt x="6371" y="10693"/>
                    <a:pt x="9363" y="11325"/>
                  </a:cubicBezTo>
                  <a:cubicBezTo>
                    <a:pt x="9577" y="11371"/>
                    <a:pt x="9782" y="11392"/>
                    <a:pt x="9977" y="11392"/>
                  </a:cubicBezTo>
                  <a:cubicBezTo>
                    <a:pt x="12398" y="11392"/>
                    <a:pt x="13392" y="8151"/>
                    <a:pt x="13392" y="8151"/>
                  </a:cubicBezTo>
                  <a:cubicBezTo>
                    <a:pt x="13392" y="8151"/>
                    <a:pt x="13741" y="12499"/>
                    <a:pt x="16455" y="12499"/>
                  </a:cubicBezTo>
                  <a:cubicBezTo>
                    <a:pt x="16929" y="12499"/>
                    <a:pt x="17476" y="12366"/>
                    <a:pt x="18107" y="12053"/>
                  </a:cubicBezTo>
                  <a:cubicBezTo>
                    <a:pt x="19257" y="9113"/>
                    <a:pt x="19677" y="5875"/>
                    <a:pt x="19441" y="2709"/>
                  </a:cubicBezTo>
                  <a:cubicBezTo>
                    <a:pt x="19371" y="1756"/>
                    <a:pt x="19233" y="854"/>
                    <a:pt x="190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4642;p56">
              <a:extLst>
                <a:ext uri="{FF2B5EF4-FFF2-40B4-BE49-F238E27FC236}">
                  <a16:creationId xmlns:a16="http://schemas.microsoft.com/office/drawing/2014/main" id="{FA5069AC-127A-48EF-84C0-6C7D69C90E8C}"/>
                </a:ext>
              </a:extLst>
            </p:cNvPr>
            <p:cNvSpPr/>
            <p:nvPr/>
          </p:nvSpPr>
          <p:spPr>
            <a:xfrm rot="260090">
              <a:off x="6009314" y="2712613"/>
              <a:ext cx="321680" cy="222014"/>
            </a:xfrm>
            <a:custGeom>
              <a:avLst/>
              <a:gdLst/>
              <a:ahLst/>
              <a:cxnLst/>
              <a:rect l="l" t="t" r="r" b="b"/>
              <a:pathLst>
                <a:path w="15586" h="10757" extrusionOk="0">
                  <a:moveTo>
                    <a:pt x="9628" y="1"/>
                  </a:moveTo>
                  <a:lnTo>
                    <a:pt x="9628" y="1"/>
                  </a:lnTo>
                  <a:cubicBezTo>
                    <a:pt x="9629" y="1"/>
                    <a:pt x="9991" y="2689"/>
                    <a:pt x="8160" y="3180"/>
                  </a:cubicBezTo>
                  <a:cubicBezTo>
                    <a:pt x="8017" y="3219"/>
                    <a:pt x="7876" y="3236"/>
                    <a:pt x="7739" y="3236"/>
                  </a:cubicBezTo>
                  <a:cubicBezTo>
                    <a:pt x="6123" y="3236"/>
                    <a:pt x="4980" y="798"/>
                    <a:pt x="4980" y="798"/>
                  </a:cubicBezTo>
                  <a:cubicBezTo>
                    <a:pt x="4980" y="798"/>
                    <a:pt x="4861" y="3483"/>
                    <a:pt x="3148" y="3791"/>
                  </a:cubicBezTo>
                  <a:cubicBezTo>
                    <a:pt x="3046" y="3809"/>
                    <a:pt x="2944" y="3817"/>
                    <a:pt x="2844" y="3817"/>
                  </a:cubicBezTo>
                  <a:cubicBezTo>
                    <a:pt x="1671" y="3817"/>
                    <a:pt x="660" y="2664"/>
                    <a:pt x="487" y="2451"/>
                  </a:cubicBezTo>
                  <a:lnTo>
                    <a:pt x="487" y="2451"/>
                  </a:lnTo>
                  <a:cubicBezTo>
                    <a:pt x="1016" y="4192"/>
                    <a:pt x="902" y="6396"/>
                    <a:pt x="1" y="8226"/>
                  </a:cubicBezTo>
                  <a:cubicBezTo>
                    <a:pt x="123" y="8661"/>
                    <a:pt x="704" y="10421"/>
                    <a:pt x="1987" y="10634"/>
                  </a:cubicBezTo>
                  <a:cubicBezTo>
                    <a:pt x="2037" y="10642"/>
                    <a:pt x="2087" y="10646"/>
                    <a:pt x="2135" y="10646"/>
                  </a:cubicBezTo>
                  <a:cubicBezTo>
                    <a:pt x="3516" y="10646"/>
                    <a:pt x="4370" y="7397"/>
                    <a:pt x="4370" y="7397"/>
                  </a:cubicBezTo>
                  <a:cubicBezTo>
                    <a:pt x="4370" y="7397"/>
                    <a:pt x="5269" y="10757"/>
                    <a:pt x="7367" y="10757"/>
                  </a:cubicBezTo>
                  <a:cubicBezTo>
                    <a:pt x="7386" y="10757"/>
                    <a:pt x="7405" y="10756"/>
                    <a:pt x="7424" y="10756"/>
                  </a:cubicBezTo>
                  <a:cubicBezTo>
                    <a:pt x="9461" y="10698"/>
                    <a:pt x="9868" y="7273"/>
                    <a:pt x="9868" y="7273"/>
                  </a:cubicBezTo>
                  <a:cubicBezTo>
                    <a:pt x="9868" y="7273"/>
                    <a:pt x="10988" y="10575"/>
                    <a:pt x="12999" y="10575"/>
                  </a:cubicBezTo>
                  <a:cubicBezTo>
                    <a:pt x="13036" y="10575"/>
                    <a:pt x="13072" y="10574"/>
                    <a:pt x="13109" y="10572"/>
                  </a:cubicBezTo>
                  <a:cubicBezTo>
                    <a:pt x="15251" y="10450"/>
                    <a:pt x="15491" y="6726"/>
                    <a:pt x="15491" y="6726"/>
                  </a:cubicBezTo>
                  <a:lnTo>
                    <a:pt x="15585" y="6702"/>
                  </a:lnTo>
                  <a:cubicBezTo>
                    <a:pt x="15129" y="4580"/>
                    <a:pt x="14358" y="2767"/>
                    <a:pt x="13476" y="1247"/>
                  </a:cubicBezTo>
                  <a:lnTo>
                    <a:pt x="13412" y="1284"/>
                  </a:lnTo>
                  <a:cubicBezTo>
                    <a:pt x="13129" y="1593"/>
                    <a:pt x="12798" y="1715"/>
                    <a:pt x="12450" y="1715"/>
                  </a:cubicBezTo>
                  <a:cubicBezTo>
                    <a:pt x="11149" y="1715"/>
                    <a:pt x="9629" y="1"/>
                    <a:pt x="962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4643;p56">
              <a:extLst>
                <a:ext uri="{FF2B5EF4-FFF2-40B4-BE49-F238E27FC236}">
                  <a16:creationId xmlns:a16="http://schemas.microsoft.com/office/drawing/2014/main" id="{5217C1D8-0022-4B25-A9E6-63C34B630530}"/>
                </a:ext>
              </a:extLst>
            </p:cNvPr>
            <p:cNvSpPr/>
            <p:nvPr/>
          </p:nvSpPr>
          <p:spPr>
            <a:xfrm rot="260090">
              <a:off x="5813155" y="2550381"/>
              <a:ext cx="485822" cy="231962"/>
            </a:xfrm>
            <a:custGeom>
              <a:avLst/>
              <a:gdLst/>
              <a:ahLst/>
              <a:cxnLst/>
              <a:rect l="l" t="t" r="r" b="b"/>
              <a:pathLst>
                <a:path w="23539" h="11239" extrusionOk="0">
                  <a:moveTo>
                    <a:pt x="1883" y="0"/>
                  </a:moveTo>
                  <a:cubicBezTo>
                    <a:pt x="821" y="571"/>
                    <a:pt x="1" y="1321"/>
                    <a:pt x="71" y="2596"/>
                  </a:cubicBezTo>
                  <a:cubicBezTo>
                    <a:pt x="255" y="5804"/>
                    <a:pt x="6946" y="3605"/>
                    <a:pt x="9971" y="8556"/>
                  </a:cubicBezTo>
                  <a:cubicBezTo>
                    <a:pt x="10211" y="8947"/>
                    <a:pt x="10407" y="9389"/>
                    <a:pt x="10547" y="9872"/>
                  </a:cubicBezTo>
                  <a:cubicBezTo>
                    <a:pt x="10722" y="10085"/>
                    <a:pt x="11731" y="11238"/>
                    <a:pt x="12905" y="11238"/>
                  </a:cubicBezTo>
                  <a:cubicBezTo>
                    <a:pt x="13005" y="11238"/>
                    <a:pt x="13107" y="11230"/>
                    <a:pt x="13209" y="11212"/>
                  </a:cubicBezTo>
                  <a:cubicBezTo>
                    <a:pt x="14923" y="10904"/>
                    <a:pt x="15040" y="8219"/>
                    <a:pt x="15040" y="8219"/>
                  </a:cubicBezTo>
                  <a:cubicBezTo>
                    <a:pt x="15040" y="8219"/>
                    <a:pt x="16184" y="10658"/>
                    <a:pt x="17801" y="10658"/>
                  </a:cubicBezTo>
                  <a:cubicBezTo>
                    <a:pt x="17937" y="10658"/>
                    <a:pt x="18077" y="10640"/>
                    <a:pt x="18220" y="10603"/>
                  </a:cubicBezTo>
                  <a:cubicBezTo>
                    <a:pt x="20052" y="10111"/>
                    <a:pt x="19688" y="7422"/>
                    <a:pt x="19688" y="7422"/>
                  </a:cubicBezTo>
                  <a:lnTo>
                    <a:pt x="19688" y="7422"/>
                  </a:lnTo>
                  <a:cubicBezTo>
                    <a:pt x="19689" y="7422"/>
                    <a:pt x="21208" y="9137"/>
                    <a:pt x="22510" y="9137"/>
                  </a:cubicBezTo>
                  <a:cubicBezTo>
                    <a:pt x="22858" y="9137"/>
                    <a:pt x="23190" y="9015"/>
                    <a:pt x="23473" y="8706"/>
                  </a:cubicBezTo>
                  <a:lnTo>
                    <a:pt x="23539" y="8667"/>
                  </a:lnTo>
                  <a:cubicBezTo>
                    <a:pt x="21151" y="4539"/>
                    <a:pt x="17942" y="2596"/>
                    <a:pt x="17942" y="2596"/>
                  </a:cubicBezTo>
                  <a:cubicBezTo>
                    <a:pt x="17942" y="2596"/>
                    <a:pt x="17162" y="4539"/>
                    <a:pt x="15473" y="4539"/>
                  </a:cubicBezTo>
                  <a:cubicBezTo>
                    <a:pt x="15430" y="4539"/>
                    <a:pt x="15386" y="4537"/>
                    <a:pt x="15342" y="4535"/>
                  </a:cubicBezTo>
                  <a:cubicBezTo>
                    <a:pt x="13563" y="4426"/>
                    <a:pt x="12656" y="1194"/>
                    <a:pt x="12656" y="1194"/>
                  </a:cubicBezTo>
                  <a:cubicBezTo>
                    <a:pt x="12656" y="1194"/>
                    <a:pt x="11727" y="4005"/>
                    <a:pt x="9841" y="4005"/>
                  </a:cubicBezTo>
                  <a:cubicBezTo>
                    <a:pt x="9803" y="4005"/>
                    <a:pt x="9764" y="4004"/>
                    <a:pt x="9725" y="4002"/>
                  </a:cubicBezTo>
                  <a:cubicBezTo>
                    <a:pt x="7762" y="3885"/>
                    <a:pt x="7221" y="827"/>
                    <a:pt x="7221" y="827"/>
                  </a:cubicBezTo>
                  <a:cubicBezTo>
                    <a:pt x="7221" y="827"/>
                    <a:pt x="6109" y="3385"/>
                    <a:pt x="4406" y="3385"/>
                  </a:cubicBezTo>
                  <a:cubicBezTo>
                    <a:pt x="4269" y="3385"/>
                    <a:pt x="4127" y="3368"/>
                    <a:pt x="3983" y="3332"/>
                  </a:cubicBezTo>
                  <a:cubicBezTo>
                    <a:pt x="2044" y="2845"/>
                    <a:pt x="1967" y="156"/>
                    <a:pt x="1967" y="156"/>
                  </a:cubicBezTo>
                  <a:lnTo>
                    <a:pt x="188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4644;p56">
              <a:extLst>
                <a:ext uri="{FF2B5EF4-FFF2-40B4-BE49-F238E27FC236}">
                  <a16:creationId xmlns:a16="http://schemas.microsoft.com/office/drawing/2014/main" id="{FC864C83-9D42-4E1C-BC5C-3ECDD3AB6779}"/>
                </a:ext>
              </a:extLst>
            </p:cNvPr>
            <p:cNvSpPr/>
            <p:nvPr/>
          </p:nvSpPr>
          <p:spPr>
            <a:xfrm rot="260090">
              <a:off x="5863129" y="2394612"/>
              <a:ext cx="432801" cy="250785"/>
            </a:xfrm>
            <a:custGeom>
              <a:avLst/>
              <a:gdLst/>
              <a:ahLst/>
              <a:cxnLst/>
              <a:rect l="l" t="t" r="r" b="b"/>
              <a:pathLst>
                <a:path w="20970" h="12151" extrusionOk="0">
                  <a:moveTo>
                    <a:pt x="20044" y="0"/>
                  </a:moveTo>
                  <a:lnTo>
                    <a:pt x="20005" y="5"/>
                  </a:lnTo>
                  <a:cubicBezTo>
                    <a:pt x="20005" y="5"/>
                    <a:pt x="19698" y="3795"/>
                    <a:pt x="17069" y="3979"/>
                  </a:cubicBezTo>
                  <a:cubicBezTo>
                    <a:pt x="17019" y="3982"/>
                    <a:pt x="16970" y="3984"/>
                    <a:pt x="16921" y="3984"/>
                  </a:cubicBezTo>
                  <a:cubicBezTo>
                    <a:pt x="15022" y="3984"/>
                    <a:pt x="13771" y="1472"/>
                    <a:pt x="13771" y="1472"/>
                  </a:cubicBezTo>
                  <a:cubicBezTo>
                    <a:pt x="13771" y="1472"/>
                    <a:pt x="13280" y="4342"/>
                    <a:pt x="11448" y="4710"/>
                  </a:cubicBezTo>
                  <a:cubicBezTo>
                    <a:pt x="11323" y="4735"/>
                    <a:pt x="11203" y="4747"/>
                    <a:pt x="11087" y="4747"/>
                  </a:cubicBezTo>
                  <a:cubicBezTo>
                    <a:pt x="9501" y="4747"/>
                    <a:pt x="8760" y="2572"/>
                    <a:pt x="8760" y="2572"/>
                  </a:cubicBezTo>
                  <a:cubicBezTo>
                    <a:pt x="8760" y="2572"/>
                    <a:pt x="8637" y="5017"/>
                    <a:pt x="6683" y="5442"/>
                  </a:cubicBezTo>
                  <a:cubicBezTo>
                    <a:pt x="6532" y="5475"/>
                    <a:pt x="6388" y="5491"/>
                    <a:pt x="6251" y="5491"/>
                  </a:cubicBezTo>
                  <a:cubicBezTo>
                    <a:pt x="5210" y="5491"/>
                    <a:pt x="4578" y="4597"/>
                    <a:pt x="4257" y="3955"/>
                  </a:cubicBezTo>
                  <a:lnTo>
                    <a:pt x="4257" y="3955"/>
                  </a:lnTo>
                  <a:cubicBezTo>
                    <a:pt x="4790" y="6088"/>
                    <a:pt x="1979" y="6545"/>
                    <a:pt x="1" y="7612"/>
                  </a:cubicBezTo>
                  <a:lnTo>
                    <a:pt x="85" y="7768"/>
                  </a:lnTo>
                  <a:cubicBezTo>
                    <a:pt x="85" y="7768"/>
                    <a:pt x="162" y="10458"/>
                    <a:pt x="2101" y="10944"/>
                  </a:cubicBezTo>
                  <a:cubicBezTo>
                    <a:pt x="2246" y="10980"/>
                    <a:pt x="2387" y="10997"/>
                    <a:pt x="2524" y="10997"/>
                  </a:cubicBezTo>
                  <a:cubicBezTo>
                    <a:pt x="4227" y="10997"/>
                    <a:pt x="5339" y="8440"/>
                    <a:pt x="5339" y="8440"/>
                  </a:cubicBezTo>
                  <a:cubicBezTo>
                    <a:pt x="5339" y="8440"/>
                    <a:pt x="5881" y="11497"/>
                    <a:pt x="7843" y="11614"/>
                  </a:cubicBezTo>
                  <a:cubicBezTo>
                    <a:pt x="7882" y="11616"/>
                    <a:pt x="7921" y="11617"/>
                    <a:pt x="7959" y="11617"/>
                  </a:cubicBezTo>
                  <a:cubicBezTo>
                    <a:pt x="9845" y="11617"/>
                    <a:pt x="10774" y="8806"/>
                    <a:pt x="10774" y="8806"/>
                  </a:cubicBezTo>
                  <a:cubicBezTo>
                    <a:pt x="10774" y="8806"/>
                    <a:pt x="11681" y="12038"/>
                    <a:pt x="13460" y="12147"/>
                  </a:cubicBezTo>
                  <a:cubicBezTo>
                    <a:pt x="13504" y="12149"/>
                    <a:pt x="13547" y="12151"/>
                    <a:pt x="13590" y="12151"/>
                  </a:cubicBezTo>
                  <a:cubicBezTo>
                    <a:pt x="15279" y="12151"/>
                    <a:pt x="16060" y="10208"/>
                    <a:pt x="16060" y="10208"/>
                  </a:cubicBezTo>
                  <a:cubicBezTo>
                    <a:pt x="16060" y="10208"/>
                    <a:pt x="20969" y="6092"/>
                    <a:pt x="2004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4645;p56">
              <a:extLst>
                <a:ext uri="{FF2B5EF4-FFF2-40B4-BE49-F238E27FC236}">
                  <a16:creationId xmlns:a16="http://schemas.microsoft.com/office/drawing/2014/main" id="{B2F3ED57-A9D1-4196-B228-A12E55C5D286}"/>
                </a:ext>
              </a:extLst>
            </p:cNvPr>
            <p:cNvSpPr/>
            <p:nvPr/>
          </p:nvSpPr>
          <p:spPr>
            <a:xfrm rot="260090">
              <a:off x="5655526" y="2148304"/>
              <a:ext cx="635806" cy="351029"/>
            </a:xfrm>
            <a:custGeom>
              <a:avLst/>
              <a:gdLst/>
              <a:ahLst/>
              <a:cxnLst/>
              <a:rect l="l" t="t" r="r" b="b"/>
              <a:pathLst>
                <a:path w="30806" h="17008" extrusionOk="0">
                  <a:moveTo>
                    <a:pt x="13754" y="1"/>
                  </a:moveTo>
                  <a:cubicBezTo>
                    <a:pt x="13680" y="1"/>
                    <a:pt x="13607" y="1"/>
                    <a:pt x="13534" y="3"/>
                  </a:cubicBezTo>
                  <a:cubicBezTo>
                    <a:pt x="8038" y="98"/>
                    <a:pt x="0" y="2806"/>
                    <a:pt x="704" y="9262"/>
                  </a:cubicBezTo>
                  <a:cubicBezTo>
                    <a:pt x="1345" y="15127"/>
                    <a:pt x="13349" y="9536"/>
                    <a:pt x="15002" y="15402"/>
                  </a:cubicBezTo>
                  <a:cubicBezTo>
                    <a:pt x="15005" y="15425"/>
                    <a:pt x="15014" y="15449"/>
                    <a:pt x="15019" y="15472"/>
                  </a:cubicBezTo>
                  <a:cubicBezTo>
                    <a:pt x="15341" y="16114"/>
                    <a:pt x="15972" y="17008"/>
                    <a:pt x="17013" y="17008"/>
                  </a:cubicBezTo>
                  <a:cubicBezTo>
                    <a:pt x="17150" y="17008"/>
                    <a:pt x="17294" y="16992"/>
                    <a:pt x="17445" y="16959"/>
                  </a:cubicBezTo>
                  <a:cubicBezTo>
                    <a:pt x="19399" y="16535"/>
                    <a:pt x="19522" y="14090"/>
                    <a:pt x="19522" y="14090"/>
                  </a:cubicBezTo>
                  <a:cubicBezTo>
                    <a:pt x="19522" y="14090"/>
                    <a:pt x="20263" y="16264"/>
                    <a:pt x="21849" y="16264"/>
                  </a:cubicBezTo>
                  <a:cubicBezTo>
                    <a:pt x="21965" y="16264"/>
                    <a:pt x="22086" y="16253"/>
                    <a:pt x="22211" y="16227"/>
                  </a:cubicBezTo>
                  <a:cubicBezTo>
                    <a:pt x="24042" y="15859"/>
                    <a:pt x="24533" y="12989"/>
                    <a:pt x="24533" y="12989"/>
                  </a:cubicBezTo>
                  <a:cubicBezTo>
                    <a:pt x="24533" y="12989"/>
                    <a:pt x="25784" y="15501"/>
                    <a:pt x="27682" y="15501"/>
                  </a:cubicBezTo>
                  <a:cubicBezTo>
                    <a:pt x="27731" y="15501"/>
                    <a:pt x="27781" y="15499"/>
                    <a:pt x="27831" y="15496"/>
                  </a:cubicBezTo>
                  <a:cubicBezTo>
                    <a:pt x="30461" y="15312"/>
                    <a:pt x="30767" y="11522"/>
                    <a:pt x="30767" y="11522"/>
                  </a:cubicBezTo>
                  <a:lnTo>
                    <a:pt x="30805" y="11517"/>
                  </a:lnTo>
                  <a:cubicBezTo>
                    <a:pt x="30739" y="11050"/>
                    <a:pt x="30634" y="10574"/>
                    <a:pt x="30488" y="10088"/>
                  </a:cubicBezTo>
                  <a:cubicBezTo>
                    <a:pt x="28500" y="3304"/>
                    <a:pt x="19285" y="1"/>
                    <a:pt x="1375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4646;p56">
              <a:extLst>
                <a:ext uri="{FF2B5EF4-FFF2-40B4-BE49-F238E27FC236}">
                  <a16:creationId xmlns:a16="http://schemas.microsoft.com/office/drawing/2014/main" id="{725E1592-C355-4981-BC8C-E69893E685FC}"/>
                </a:ext>
              </a:extLst>
            </p:cNvPr>
            <p:cNvSpPr/>
            <p:nvPr/>
          </p:nvSpPr>
          <p:spPr>
            <a:xfrm rot="260090">
              <a:off x="5832735" y="2229013"/>
              <a:ext cx="51123" cy="41092"/>
            </a:xfrm>
            <a:custGeom>
              <a:avLst/>
              <a:gdLst/>
              <a:ahLst/>
              <a:cxnLst/>
              <a:rect l="l" t="t" r="r" b="b"/>
              <a:pathLst>
                <a:path w="2477" h="1991" extrusionOk="0">
                  <a:moveTo>
                    <a:pt x="169" y="1"/>
                  </a:moveTo>
                  <a:cubicBezTo>
                    <a:pt x="108" y="1"/>
                    <a:pt x="55" y="45"/>
                    <a:pt x="45" y="108"/>
                  </a:cubicBezTo>
                  <a:cubicBezTo>
                    <a:pt x="45" y="108"/>
                    <a:pt x="0" y="397"/>
                    <a:pt x="81" y="829"/>
                  </a:cubicBezTo>
                  <a:cubicBezTo>
                    <a:pt x="103" y="937"/>
                    <a:pt x="133" y="1055"/>
                    <a:pt x="178" y="1178"/>
                  </a:cubicBezTo>
                  <a:cubicBezTo>
                    <a:pt x="226" y="1301"/>
                    <a:pt x="281" y="1431"/>
                    <a:pt x="380" y="1552"/>
                  </a:cubicBezTo>
                  <a:cubicBezTo>
                    <a:pt x="552" y="1797"/>
                    <a:pt x="880" y="1991"/>
                    <a:pt x="1224" y="1991"/>
                  </a:cubicBezTo>
                  <a:cubicBezTo>
                    <a:pt x="1233" y="1991"/>
                    <a:pt x="1242" y="1991"/>
                    <a:pt x="1251" y="1990"/>
                  </a:cubicBezTo>
                  <a:cubicBezTo>
                    <a:pt x="1255" y="1991"/>
                    <a:pt x="1260" y="1991"/>
                    <a:pt x="1265" y="1991"/>
                  </a:cubicBezTo>
                  <a:cubicBezTo>
                    <a:pt x="1380" y="1991"/>
                    <a:pt x="1584" y="1967"/>
                    <a:pt x="1731" y="1896"/>
                  </a:cubicBezTo>
                  <a:cubicBezTo>
                    <a:pt x="1890" y="1834"/>
                    <a:pt x="2024" y="1720"/>
                    <a:pt x="2125" y="1602"/>
                  </a:cubicBezTo>
                  <a:cubicBezTo>
                    <a:pt x="2329" y="1358"/>
                    <a:pt x="2396" y="1088"/>
                    <a:pt x="2438" y="872"/>
                  </a:cubicBezTo>
                  <a:cubicBezTo>
                    <a:pt x="2476" y="653"/>
                    <a:pt x="2469" y="471"/>
                    <a:pt x="2467" y="346"/>
                  </a:cubicBezTo>
                  <a:cubicBezTo>
                    <a:pt x="2460" y="219"/>
                    <a:pt x="2446" y="144"/>
                    <a:pt x="2446" y="144"/>
                  </a:cubicBezTo>
                  <a:cubicBezTo>
                    <a:pt x="2437" y="92"/>
                    <a:pt x="2394" y="49"/>
                    <a:pt x="2339" y="43"/>
                  </a:cubicBezTo>
                  <a:cubicBezTo>
                    <a:pt x="2334" y="42"/>
                    <a:pt x="2329" y="42"/>
                    <a:pt x="2325" y="42"/>
                  </a:cubicBezTo>
                  <a:cubicBezTo>
                    <a:pt x="2262" y="42"/>
                    <a:pt x="2207" y="88"/>
                    <a:pt x="2199" y="151"/>
                  </a:cubicBezTo>
                  <a:lnTo>
                    <a:pt x="2197" y="159"/>
                  </a:lnTo>
                  <a:cubicBezTo>
                    <a:pt x="2197" y="159"/>
                    <a:pt x="2188" y="222"/>
                    <a:pt x="2173" y="334"/>
                  </a:cubicBezTo>
                  <a:cubicBezTo>
                    <a:pt x="2160" y="447"/>
                    <a:pt x="2126" y="608"/>
                    <a:pt x="2073" y="789"/>
                  </a:cubicBezTo>
                  <a:cubicBezTo>
                    <a:pt x="2022" y="969"/>
                    <a:pt x="1930" y="1169"/>
                    <a:pt x="1792" y="1312"/>
                  </a:cubicBezTo>
                  <a:cubicBezTo>
                    <a:pt x="1724" y="1384"/>
                    <a:pt x="1648" y="1447"/>
                    <a:pt x="1554" y="1477"/>
                  </a:cubicBezTo>
                  <a:cubicBezTo>
                    <a:pt x="1472" y="1508"/>
                    <a:pt x="1413" y="1522"/>
                    <a:pt x="1290" y="1522"/>
                  </a:cubicBezTo>
                  <a:cubicBezTo>
                    <a:pt x="1274" y="1522"/>
                    <a:pt x="1257" y="1522"/>
                    <a:pt x="1238" y="1521"/>
                  </a:cubicBezTo>
                  <a:cubicBezTo>
                    <a:pt x="1233" y="1521"/>
                    <a:pt x="1228" y="1522"/>
                    <a:pt x="1222" y="1522"/>
                  </a:cubicBezTo>
                  <a:cubicBezTo>
                    <a:pt x="1132" y="1522"/>
                    <a:pt x="1035" y="1497"/>
                    <a:pt x="953" y="1464"/>
                  </a:cubicBezTo>
                  <a:cubicBezTo>
                    <a:pt x="869" y="1417"/>
                    <a:pt x="787" y="1360"/>
                    <a:pt x="724" y="1277"/>
                  </a:cubicBezTo>
                  <a:cubicBezTo>
                    <a:pt x="657" y="1200"/>
                    <a:pt x="604" y="1106"/>
                    <a:pt x="556" y="1015"/>
                  </a:cubicBezTo>
                  <a:cubicBezTo>
                    <a:pt x="508" y="922"/>
                    <a:pt x="470" y="826"/>
                    <a:pt x="441" y="737"/>
                  </a:cubicBezTo>
                  <a:cubicBezTo>
                    <a:pt x="385" y="555"/>
                    <a:pt x="342" y="396"/>
                    <a:pt x="322" y="283"/>
                  </a:cubicBezTo>
                  <a:cubicBezTo>
                    <a:pt x="301" y="170"/>
                    <a:pt x="290" y="106"/>
                    <a:pt x="290" y="106"/>
                  </a:cubicBezTo>
                  <a:cubicBezTo>
                    <a:pt x="280" y="56"/>
                    <a:pt x="238" y="12"/>
                    <a:pt x="188" y="2"/>
                  </a:cubicBezTo>
                  <a:cubicBezTo>
                    <a:pt x="182" y="1"/>
                    <a:pt x="175" y="1"/>
                    <a:pt x="16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4647;p56">
              <a:extLst>
                <a:ext uri="{FF2B5EF4-FFF2-40B4-BE49-F238E27FC236}">
                  <a16:creationId xmlns:a16="http://schemas.microsoft.com/office/drawing/2014/main" id="{BCCA5F62-5E5C-4289-BEF3-0E971C53FC1F}"/>
                </a:ext>
              </a:extLst>
            </p:cNvPr>
            <p:cNvSpPr/>
            <p:nvPr/>
          </p:nvSpPr>
          <p:spPr>
            <a:xfrm rot="260090">
              <a:off x="5984332" y="2241364"/>
              <a:ext cx="49162" cy="44044"/>
            </a:xfrm>
            <a:custGeom>
              <a:avLst/>
              <a:gdLst/>
              <a:ahLst/>
              <a:cxnLst/>
              <a:rect l="l" t="t" r="r" b="b"/>
              <a:pathLst>
                <a:path w="2382" h="2134" extrusionOk="0">
                  <a:moveTo>
                    <a:pt x="2185" y="1"/>
                  </a:moveTo>
                  <a:cubicBezTo>
                    <a:pt x="2119" y="1"/>
                    <a:pt x="2064" y="53"/>
                    <a:pt x="2062" y="119"/>
                  </a:cubicBezTo>
                  <a:lnTo>
                    <a:pt x="2062" y="124"/>
                  </a:lnTo>
                  <a:cubicBezTo>
                    <a:pt x="2062" y="124"/>
                    <a:pt x="2059" y="191"/>
                    <a:pt x="2054" y="307"/>
                  </a:cubicBezTo>
                  <a:cubicBezTo>
                    <a:pt x="2050" y="425"/>
                    <a:pt x="2029" y="593"/>
                    <a:pt x="1997" y="787"/>
                  </a:cubicBezTo>
                  <a:cubicBezTo>
                    <a:pt x="1964" y="979"/>
                    <a:pt x="1897" y="1199"/>
                    <a:pt x="1787" y="1378"/>
                  </a:cubicBezTo>
                  <a:cubicBezTo>
                    <a:pt x="1731" y="1469"/>
                    <a:pt x="1662" y="1540"/>
                    <a:pt x="1580" y="1587"/>
                  </a:cubicBezTo>
                  <a:cubicBezTo>
                    <a:pt x="1537" y="1605"/>
                    <a:pt x="1494" y="1636"/>
                    <a:pt x="1453" y="1637"/>
                  </a:cubicBezTo>
                  <a:cubicBezTo>
                    <a:pt x="1423" y="1646"/>
                    <a:pt x="1389" y="1659"/>
                    <a:pt x="1327" y="1659"/>
                  </a:cubicBezTo>
                  <a:cubicBezTo>
                    <a:pt x="1317" y="1659"/>
                    <a:pt x="1307" y="1659"/>
                    <a:pt x="1295" y="1658"/>
                  </a:cubicBezTo>
                  <a:lnTo>
                    <a:pt x="1191" y="1660"/>
                  </a:lnTo>
                  <a:cubicBezTo>
                    <a:pt x="1192" y="1661"/>
                    <a:pt x="1193" y="1661"/>
                    <a:pt x="1192" y="1661"/>
                  </a:cubicBezTo>
                  <a:cubicBezTo>
                    <a:pt x="1190" y="1661"/>
                    <a:pt x="1148" y="1653"/>
                    <a:pt x="1134" y="1652"/>
                  </a:cubicBezTo>
                  <a:cubicBezTo>
                    <a:pt x="1080" y="1649"/>
                    <a:pt x="1033" y="1633"/>
                    <a:pt x="987" y="1613"/>
                  </a:cubicBezTo>
                  <a:cubicBezTo>
                    <a:pt x="894" y="1579"/>
                    <a:pt x="815" y="1514"/>
                    <a:pt x="746" y="1438"/>
                  </a:cubicBezTo>
                  <a:cubicBezTo>
                    <a:pt x="679" y="1356"/>
                    <a:pt x="616" y="1270"/>
                    <a:pt x="568" y="1173"/>
                  </a:cubicBezTo>
                  <a:cubicBezTo>
                    <a:pt x="517" y="1080"/>
                    <a:pt x="480" y="983"/>
                    <a:pt x="449" y="890"/>
                  </a:cubicBezTo>
                  <a:cubicBezTo>
                    <a:pt x="391" y="704"/>
                    <a:pt x="346" y="541"/>
                    <a:pt x="326" y="425"/>
                  </a:cubicBezTo>
                  <a:cubicBezTo>
                    <a:pt x="305" y="310"/>
                    <a:pt x="293" y="244"/>
                    <a:pt x="293" y="244"/>
                  </a:cubicBezTo>
                  <a:cubicBezTo>
                    <a:pt x="283" y="194"/>
                    <a:pt x="242" y="150"/>
                    <a:pt x="189" y="144"/>
                  </a:cubicBezTo>
                  <a:cubicBezTo>
                    <a:pt x="182" y="143"/>
                    <a:pt x="176" y="143"/>
                    <a:pt x="170" y="143"/>
                  </a:cubicBezTo>
                  <a:cubicBezTo>
                    <a:pt x="109" y="143"/>
                    <a:pt x="55" y="187"/>
                    <a:pt x="46" y="250"/>
                  </a:cubicBezTo>
                  <a:cubicBezTo>
                    <a:pt x="46" y="250"/>
                    <a:pt x="1" y="546"/>
                    <a:pt x="86" y="989"/>
                  </a:cubicBezTo>
                  <a:cubicBezTo>
                    <a:pt x="137" y="1206"/>
                    <a:pt x="206" y="1477"/>
                    <a:pt x="407" y="1726"/>
                  </a:cubicBezTo>
                  <a:cubicBezTo>
                    <a:pt x="507" y="1848"/>
                    <a:pt x="639" y="1965"/>
                    <a:pt x="803" y="2035"/>
                  </a:cubicBezTo>
                  <a:cubicBezTo>
                    <a:pt x="884" y="2073"/>
                    <a:pt x="967" y="2102"/>
                    <a:pt x="1055" y="2114"/>
                  </a:cubicBezTo>
                  <a:cubicBezTo>
                    <a:pt x="1107" y="2120"/>
                    <a:pt x="1124" y="2133"/>
                    <a:pt x="1206" y="2133"/>
                  </a:cubicBezTo>
                  <a:lnTo>
                    <a:pt x="1310" y="2130"/>
                  </a:lnTo>
                  <a:cubicBezTo>
                    <a:pt x="1315" y="2131"/>
                    <a:pt x="1320" y="2131"/>
                    <a:pt x="1325" y="2131"/>
                  </a:cubicBezTo>
                  <a:cubicBezTo>
                    <a:pt x="1384" y="2131"/>
                    <a:pt x="1473" y="2115"/>
                    <a:pt x="1564" y="2089"/>
                  </a:cubicBezTo>
                  <a:cubicBezTo>
                    <a:pt x="1665" y="2069"/>
                    <a:pt x="1740" y="2020"/>
                    <a:pt x="1819" y="1977"/>
                  </a:cubicBezTo>
                  <a:cubicBezTo>
                    <a:pt x="1974" y="1879"/>
                    <a:pt x="2089" y="1743"/>
                    <a:pt x="2165" y="1606"/>
                  </a:cubicBezTo>
                  <a:cubicBezTo>
                    <a:pt x="2318" y="1326"/>
                    <a:pt x="2348" y="1053"/>
                    <a:pt x="2366" y="831"/>
                  </a:cubicBezTo>
                  <a:cubicBezTo>
                    <a:pt x="2381" y="608"/>
                    <a:pt x="2358" y="424"/>
                    <a:pt x="2345" y="297"/>
                  </a:cubicBezTo>
                  <a:cubicBezTo>
                    <a:pt x="2327" y="170"/>
                    <a:pt x="2309" y="96"/>
                    <a:pt x="2309" y="96"/>
                  </a:cubicBezTo>
                  <a:cubicBezTo>
                    <a:pt x="2295" y="44"/>
                    <a:pt x="2248" y="3"/>
                    <a:pt x="2193" y="1"/>
                  </a:cubicBezTo>
                  <a:cubicBezTo>
                    <a:pt x="2190" y="1"/>
                    <a:pt x="2188" y="1"/>
                    <a:pt x="218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4648;p56">
              <a:extLst>
                <a:ext uri="{FF2B5EF4-FFF2-40B4-BE49-F238E27FC236}">
                  <a16:creationId xmlns:a16="http://schemas.microsoft.com/office/drawing/2014/main" id="{4D27D9AC-F499-444A-8C46-EEBE5A621EBC}"/>
                </a:ext>
              </a:extLst>
            </p:cNvPr>
            <p:cNvSpPr/>
            <p:nvPr/>
          </p:nvSpPr>
          <p:spPr>
            <a:xfrm rot="260090">
              <a:off x="5880333" y="2308303"/>
              <a:ext cx="85590" cy="83031"/>
            </a:xfrm>
            <a:custGeom>
              <a:avLst/>
              <a:gdLst/>
              <a:ahLst/>
              <a:cxnLst/>
              <a:rect l="l" t="t" r="r" b="b"/>
              <a:pathLst>
                <a:path w="4147" h="4023" extrusionOk="0">
                  <a:moveTo>
                    <a:pt x="296" y="0"/>
                  </a:moveTo>
                  <a:lnTo>
                    <a:pt x="296" y="0"/>
                  </a:lnTo>
                  <a:cubicBezTo>
                    <a:pt x="296" y="0"/>
                    <a:pt x="1" y="2637"/>
                    <a:pt x="801" y="3438"/>
                  </a:cubicBezTo>
                  <a:cubicBezTo>
                    <a:pt x="1178" y="3815"/>
                    <a:pt x="1786" y="4022"/>
                    <a:pt x="2356" y="4022"/>
                  </a:cubicBezTo>
                  <a:cubicBezTo>
                    <a:pt x="2893" y="4022"/>
                    <a:pt x="3397" y="3838"/>
                    <a:pt x="3641" y="3438"/>
                  </a:cubicBezTo>
                  <a:cubicBezTo>
                    <a:pt x="4147" y="2613"/>
                    <a:pt x="4054" y="93"/>
                    <a:pt x="4054" y="93"/>
                  </a:cubicBezTo>
                  <a:lnTo>
                    <a:pt x="4054" y="93"/>
                  </a:lnTo>
                  <a:cubicBezTo>
                    <a:pt x="3811" y="178"/>
                    <a:pt x="3414" y="209"/>
                    <a:pt x="2967" y="209"/>
                  </a:cubicBezTo>
                  <a:cubicBezTo>
                    <a:pt x="1802" y="209"/>
                    <a:pt x="296" y="0"/>
                    <a:pt x="2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4649;p56">
              <a:extLst>
                <a:ext uri="{FF2B5EF4-FFF2-40B4-BE49-F238E27FC236}">
                  <a16:creationId xmlns:a16="http://schemas.microsoft.com/office/drawing/2014/main" id="{8C811972-EA62-4E11-8DE4-CA2105335996}"/>
                </a:ext>
              </a:extLst>
            </p:cNvPr>
            <p:cNvSpPr/>
            <p:nvPr/>
          </p:nvSpPr>
          <p:spPr>
            <a:xfrm rot="260090">
              <a:off x="5921586" y="2307460"/>
              <a:ext cx="9907" cy="51371"/>
            </a:xfrm>
            <a:custGeom>
              <a:avLst/>
              <a:gdLst/>
              <a:ahLst/>
              <a:cxnLst/>
              <a:rect l="l" t="t" r="r" b="b"/>
              <a:pathLst>
                <a:path w="480" h="2489" extrusionOk="0">
                  <a:moveTo>
                    <a:pt x="284" y="0"/>
                  </a:moveTo>
                  <a:cubicBezTo>
                    <a:pt x="228" y="0"/>
                    <a:pt x="177" y="37"/>
                    <a:pt x="161" y="94"/>
                  </a:cubicBezTo>
                  <a:cubicBezTo>
                    <a:pt x="161" y="94"/>
                    <a:pt x="118" y="237"/>
                    <a:pt x="82" y="451"/>
                  </a:cubicBezTo>
                  <a:cubicBezTo>
                    <a:pt x="43" y="666"/>
                    <a:pt x="21" y="951"/>
                    <a:pt x="4" y="1237"/>
                  </a:cubicBezTo>
                  <a:cubicBezTo>
                    <a:pt x="3" y="1379"/>
                    <a:pt x="3" y="1523"/>
                    <a:pt x="1" y="1658"/>
                  </a:cubicBezTo>
                  <a:cubicBezTo>
                    <a:pt x="3" y="1792"/>
                    <a:pt x="15" y="1917"/>
                    <a:pt x="21" y="2026"/>
                  </a:cubicBezTo>
                  <a:cubicBezTo>
                    <a:pt x="39" y="2243"/>
                    <a:pt x="68" y="2386"/>
                    <a:pt x="68" y="2386"/>
                  </a:cubicBezTo>
                  <a:cubicBezTo>
                    <a:pt x="78" y="2431"/>
                    <a:pt x="113" y="2471"/>
                    <a:pt x="161" y="2485"/>
                  </a:cubicBezTo>
                  <a:cubicBezTo>
                    <a:pt x="171" y="2487"/>
                    <a:pt x="182" y="2488"/>
                    <a:pt x="192" y="2488"/>
                  </a:cubicBezTo>
                  <a:cubicBezTo>
                    <a:pt x="249" y="2488"/>
                    <a:pt x="301" y="2450"/>
                    <a:pt x="317" y="2393"/>
                  </a:cubicBezTo>
                  <a:cubicBezTo>
                    <a:pt x="317" y="2393"/>
                    <a:pt x="356" y="2251"/>
                    <a:pt x="393" y="2036"/>
                  </a:cubicBezTo>
                  <a:cubicBezTo>
                    <a:pt x="406" y="1930"/>
                    <a:pt x="429" y="1804"/>
                    <a:pt x="442" y="1671"/>
                  </a:cubicBezTo>
                  <a:cubicBezTo>
                    <a:pt x="452" y="1536"/>
                    <a:pt x="463" y="1394"/>
                    <a:pt x="473" y="1251"/>
                  </a:cubicBezTo>
                  <a:cubicBezTo>
                    <a:pt x="479" y="964"/>
                    <a:pt x="479" y="677"/>
                    <a:pt x="457" y="462"/>
                  </a:cubicBezTo>
                  <a:cubicBezTo>
                    <a:pt x="439" y="245"/>
                    <a:pt x="407" y="101"/>
                    <a:pt x="407" y="101"/>
                  </a:cubicBezTo>
                  <a:cubicBezTo>
                    <a:pt x="397" y="57"/>
                    <a:pt x="363" y="19"/>
                    <a:pt x="318" y="5"/>
                  </a:cubicBezTo>
                  <a:cubicBezTo>
                    <a:pt x="307" y="2"/>
                    <a:pt x="296" y="0"/>
                    <a:pt x="284" y="0"/>
                  </a:cubicBezTo>
                  <a:close/>
                </a:path>
              </a:pathLst>
            </a:custGeom>
            <a:solidFill>
              <a:srgbClr val="4B394C">
                <a:alpha val="156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4650;p56">
              <a:extLst>
                <a:ext uri="{FF2B5EF4-FFF2-40B4-BE49-F238E27FC236}">
                  <a16:creationId xmlns:a16="http://schemas.microsoft.com/office/drawing/2014/main" id="{7C63337B-4EEE-4D21-85C7-4F899642B64C}"/>
                </a:ext>
              </a:extLst>
            </p:cNvPr>
            <p:cNvSpPr/>
            <p:nvPr/>
          </p:nvSpPr>
          <p:spPr>
            <a:xfrm rot="260090">
              <a:off x="5794664" y="2246743"/>
              <a:ext cx="32279" cy="60699"/>
            </a:xfrm>
            <a:custGeom>
              <a:avLst/>
              <a:gdLst/>
              <a:ahLst/>
              <a:cxnLst/>
              <a:rect l="l" t="t" r="r" b="b"/>
              <a:pathLst>
                <a:path w="1564" h="2941" extrusionOk="0">
                  <a:moveTo>
                    <a:pt x="524" y="1"/>
                  </a:moveTo>
                  <a:cubicBezTo>
                    <a:pt x="473" y="1"/>
                    <a:pt x="421" y="17"/>
                    <a:pt x="378" y="51"/>
                  </a:cubicBezTo>
                  <a:cubicBezTo>
                    <a:pt x="274" y="131"/>
                    <a:pt x="257" y="278"/>
                    <a:pt x="336" y="382"/>
                  </a:cubicBezTo>
                  <a:cubicBezTo>
                    <a:pt x="371" y="429"/>
                    <a:pt x="1203" y="1531"/>
                    <a:pt x="104" y="2530"/>
                  </a:cubicBezTo>
                  <a:cubicBezTo>
                    <a:pt x="7" y="2618"/>
                    <a:pt x="1" y="2766"/>
                    <a:pt x="88" y="2863"/>
                  </a:cubicBezTo>
                  <a:cubicBezTo>
                    <a:pt x="135" y="2914"/>
                    <a:pt x="199" y="2940"/>
                    <a:pt x="263" y="2940"/>
                  </a:cubicBezTo>
                  <a:cubicBezTo>
                    <a:pt x="319" y="2940"/>
                    <a:pt x="377" y="2920"/>
                    <a:pt x="422" y="2880"/>
                  </a:cubicBezTo>
                  <a:cubicBezTo>
                    <a:pt x="1564" y="1841"/>
                    <a:pt x="1109" y="602"/>
                    <a:pt x="709" y="91"/>
                  </a:cubicBezTo>
                  <a:cubicBezTo>
                    <a:pt x="662" y="32"/>
                    <a:pt x="594" y="1"/>
                    <a:pt x="52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4651;p56">
              <a:extLst>
                <a:ext uri="{FF2B5EF4-FFF2-40B4-BE49-F238E27FC236}">
                  <a16:creationId xmlns:a16="http://schemas.microsoft.com/office/drawing/2014/main" id="{AB60585F-97D3-4FF3-9CD5-421487FDC065}"/>
                </a:ext>
              </a:extLst>
            </p:cNvPr>
            <p:cNvSpPr/>
            <p:nvPr/>
          </p:nvSpPr>
          <p:spPr>
            <a:xfrm rot="260090">
              <a:off x="5806377" y="2279691"/>
              <a:ext cx="235182" cy="35891"/>
            </a:xfrm>
            <a:custGeom>
              <a:avLst/>
              <a:gdLst/>
              <a:ahLst/>
              <a:cxnLst/>
              <a:rect l="l" t="t" r="r" b="b"/>
              <a:pathLst>
                <a:path w="11395" h="1739" extrusionOk="0">
                  <a:moveTo>
                    <a:pt x="267" y="1"/>
                  </a:moveTo>
                  <a:cubicBezTo>
                    <a:pt x="171" y="1"/>
                    <a:pt x="80" y="60"/>
                    <a:pt x="44" y="155"/>
                  </a:cubicBezTo>
                  <a:cubicBezTo>
                    <a:pt x="0" y="279"/>
                    <a:pt x="62" y="414"/>
                    <a:pt x="184" y="458"/>
                  </a:cubicBezTo>
                  <a:cubicBezTo>
                    <a:pt x="377" y="530"/>
                    <a:pt x="3713" y="1738"/>
                    <a:pt x="7220" y="1738"/>
                  </a:cubicBezTo>
                  <a:cubicBezTo>
                    <a:pt x="8584" y="1738"/>
                    <a:pt x="9974" y="1556"/>
                    <a:pt x="11216" y="1052"/>
                  </a:cubicBezTo>
                  <a:cubicBezTo>
                    <a:pt x="11336" y="1003"/>
                    <a:pt x="11395" y="865"/>
                    <a:pt x="11345" y="745"/>
                  </a:cubicBezTo>
                  <a:cubicBezTo>
                    <a:pt x="11308" y="653"/>
                    <a:pt x="11220" y="597"/>
                    <a:pt x="11126" y="597"/>
                  </a:cubicBezTo>
                  <a:cubicBezTo>
                    <a:pt x="11097" y="597"/>
                    <a:pt x="11067" y="603"/>
                    <a:pt x="11039" y="614"/>
                  </a:cubicBezTo>
                  <a:cubicBezTo>
                    <a:pt x="9877" y="1086"/>
                    <a:pt x="8559" y="1258"/>
                    <a:pt x="7255" y="1258"/>
                  </a:cubicBezTo>
                  <a:cubicBezTo>
                    <a:pt x="3775" y="1258"/>
                    <a:pt x="394" y="33"/>
                    <a:pt x="347" y="15"/>
                  </a:cubicBezTo>
                  <a:cubicBezTo>
                    <a:pt x="321" y="6"/>
                    <a:pt x="293" y="1"/>
                    <a:pt x="26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4652;p56">
              <a:extLst>
                <a:ext uri="{FF2B5EF4-FFF2-40B4-BE49-F238E27FC236}">
                  <a16:creationId xmlns:a16="http://schemas.microsoft.com/office/drawing/2014/main" id="{AFB9F3BA-A500-4082-B1B9-4C68EF70F5DD}"/>
                </a:ext>
              </a:extLst>
            </p:cNvPr>
            <p:cNvSpPr/>
            <p:nvPr/>
          </p:nvSpPr>
          <p:spPr>
            <a:xfrm rot="260090">
              <a:off x="6031741" y="2273898"/>
              <a:ext cx="24478" cy="62062"/>
            </a:xfrm>
            <a:custGeom>
              <a:avLst/>
              <a:gdLst/>
              <a:ahLst/>
              <a:cxnLst/>
              <a:rect l="l" t="t" r="r" b="b"/>
              <a:pathLst>
                <a:path w="1186" h="3007" extrusionOk="0">
                  <a:moveTo>
                    <a:pt x="850" y="1"/>
                  </a:moveTo>
                  <a:cubicBezTo>
                    <a:pt x="797" y="1"/>
                    <a:pt x="744" y="19"/>
                    <a:pt x="700" y="55"/>
                  </a:cubicBezTo>
                  <a:cubicBezTo>
                    <a:pt x="685" y="67"/>
                    <a:pt x="343" y="354"/>
                    <a:pt x="182" y="856"/>
                  </a:cubicBezTo>
                  <a:cubicBezTo>
                    <a:pt x="34" y="1315"/>
                    <a:pt x="12" y="2046"/>
                    <a:pt x="739" y="2922"/>
                  </a:cubicBezTo>
                  <a:cubicBezTo>
                    <a:pt x="786" y="2978"/>
                    <a:pt x="852" y="3007"/>
                    <a:pt x="920" y="3007"/>
                  </a:cubicBezTo>
                  <a:cubicBezTo>
                    <a:pt x="973" y="3007"/>
                    <a:pt x="1026" y="2989"/>
                    <a:pt x="1071" y="2952"/>
                  </a:cubicBezTo>
                  <a:cubicBezTo>
                    <a:pt x="1171" y="2870"/>
                    <a:pt x="1186" y="2721"/>
                    <a:pt x="1102" y="2620"/>
                  </a:cubicBezTo>
                  <a:cubicBezTo>
                    <a:pt x="1" y="1294"/>
                    <a:pt x="957" y="454"/>
                    <a:pt x="1001" y="418"/>
                  </a:cubicBezTo>
                  <a:cubicBezTo>
                    <a:pt x="1100" y="335"/>
                    <a:pt x="1114" y="187"/>
                    <a:pt x="1031" y="87"/>
                  </a:cubicBezTo>
                  <a:cubicBezTo>
                    <a:pt x="985" y="30"/>
                    <a:pt x="917" y="1"/>
                    <a:pt x="8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" name="Picture 2" descr="MYSPACE">
            <a:extLst>
              <a:ext uri="{FF2B5EF4-FFF2-40B4-BE49-F238E27FC236}">
                <a16:creationId xmlns:a16="http://schemas.microsoft.com/office/drawing/2014/main" id="{A26AC9C7-20A5-47D4-A351-0171D9F6FA8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06" y="747719"/>
            <a:ext cx="1044013" cy="92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" name="Picture 2" descr="MYSPACE">
            <a:extLst>
              <a:ext uri="{FF2B5EF4-FFF2-40B4-BE49-F238E27FC236}">
                <a16:creationId xmlns:a16="http://schemas.microsoft.com/office/drawing/2014/main" id="{22D9D1D0-26CE-4A3D-B8E2-1039F11B809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9787" y="792002"/>
            <a:ext cx="1044013" cy="92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1" name="Picture 2" descr="MYSPACE">
            <a:extLst>
              <a:ext uri="{FF2B5EF4-FFF2-40B4-BE49-F238E27FC236}">
                <a16:creationId xmlns:a16="http://schemas.microsoft.com/office/drawing/2014/main" id="{287AA9C1-6CE6-41FE-9F0F-2FD40700888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418" y="755931"/>
            <a:ext cx="1044013" cy="92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" name="Picture 2" descr="MYSPACE">
            <a:extLst>
              <a:ext uri="{FF2B5EF4-FFF2-40B4-BE49-F238E27FC236}">
                <a16:creationId xmlns:a16="http://schemas.microsoft.com/office/drawing/2014/main" id="{3E7804ED-DBBA-402F-BD4B-40A90A589CF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6266" y="754189"/>
            <a:ext cx="1044013" cy="92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" name="Picture 2" descr="MYSPACE">
            <a:extLst>
              <a:ext uri="{FF2B5EF4-FFF2-40B4-BE49-F238E27FC236}">
                <a16:creationId xmlns:a16="http://schemas.microsoft.com/office/drawing/2014/main" id="{5EA1D7C1-BA76-4BEC-ADD3-7CD96A9E658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656" y="755931"/>
            <a:ext cx="1044013" cy="92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" name="Picture 2" descr="MYSPACE">
            <a:extLst>
              <a:ext uri="{FF2B5EF4-FFF2-40B4-BE49-F238E27FC236}">
                <a16:creationId xmlns:a16="http://schemas.microsoft.com/office/drawing/2014/main" id="{F816100F-3117-4EF1-97D6-8BBC4785F67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4207" y="747719"/>
            <a:ext cx="1044013" cy="92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" name="Picture 2" descr="MYSPACE">
            <a:extLst>
              <a:ext uri="{FF2B5EF4-FFF2-40B4-BE49-F238E27FC236}">
                <a16:creationId xmlns:a16="http://schemas.microsoft.com/office/drawing/2014/main" id="{AC4905E7-FE01-45F5-AE85-CE940117605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198" y="750980"/>
            <a:ext cx="1044013" cy="92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" name="Picture 2" descr="MYSPACE">
            <a:extLst>
              <a:ext uri="{FF2B5EF4-FFF2-40B4-BE49-F238E27FC236}">
                <a16:creationId xmlns:a16="http://schemas.microsoft.com/office/drawing/2014/main" id="{14CAA2B0-B503-4E63-B42B-C4CA7A5D9EB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4160" y="755931"/>
            <a:ext cx="1044013" cy="92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7">
            <a:hlinkClick r:id="" action="ppaction://media"/>
            <a:extLst>
              <a:ext uri="{FF2B5EF4-FFF2-40B4-BE49-F238E27FC236}">
                <a16:creationId xmlns:a16="http://schemas.microsoft.com/office/drawing/2014/main" id="{B8144C32-5278-4CF9-A624-A842696289F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988056" y="741403"/>
            <a:ext cx="609600" cy="609600"/>
          </a:xfrm>
          <a:prstGeom prst="rect">
            <a:avLst/>
          </a:prstGeom>
        </p:spPr>
      </p:pic>
      <p:pic>
        <p:nvPicPr>
          <p:cNvPr id="4" name="7.1">
            <a:hlinkClick r:id="" action="ppaction://media"/>
            <a:extLst>
              <a:ext uri="{FF2B5EF4-FFF2-40B4-BE49-F238E27FC236}">
                <a16:creationId xmlns:a16="http://schemas.microsoft.com/office/drawing/2014/main" id="{2D198834-0697-471A-9C24-B86B8642187D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988056" y="2374823"/>
            <a:ext cx="609600" cy="609600"/>
          </a:xfrm>
          <a:prstGeom prst="rect">
            <a:avLst/>
          </a:prstGeom>
        </p:spPr>
      </p:pic>
      <p:pic>
        <p:nvPicPr>
          <p:cNvPr id="5" name="7.2">
            <a:hlinkClick r:id="" action="ppaction://media"/>
            <a:extLst>
              <a:ext uri="{FF2B5EF4-FFF2-40B4-BE49-F238E27FC236}">
                <a16:creationId xmlns:a16="http://schemas.microsoft.com/office/drawing/2014/main" id="{82CEAD48-6BF7-46A4-8925-61F58328DA07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9191315" y="1862913"/>
            <a:ext cx="609600" cy="609600"/>
          </a:xfrm>
          <a:prstGeom prst="rect">
            <a:avLst/>
          </a:prstGeom>
        </p:spPr>
      </p:pic>
      <p:pic>
        <p:nvPicPr>
          <p:cNvPr id="6" name="7.3">
            <a:hlinkClick r:id="" action="ppaction://media"/>
            <a:extLst>
              <a:ext uri="{FF2B5EF4-FFF2-40B4-BE49-F238E27FC236}">
                <a16:creationId xmlns:a16="http://schemas.microsoft.com/office/drawing/2014/main" id="{692E8692-2F74-46B8-ABE2-1C94C53479E1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886515" y="1408390"/>
            <a:ext cx="609600" cy="609600"/>
          </a:xfrm>
          <a:prstGeom prst="rect">
            <a:avLst/>
          </a:prstGeom>
        </p:spPr>
      </p:pic>
      <p:pic>
        <p:nvPicPr>
          <p:cNvPr id="8" name="7.4">
            <a:hlinkClick r:id="" action="ppaction://media"/>
            <a:extLst>
              <a:ext uri="{FF2B5EF4-FFF2-40B4-BE49-F238E27FC236}">
                <a16:creationId xmlns:a16="http://schemas.microsoft.com/office/drawing/2014/main" id="{B6497D7A-FADC-4697-B284-CBD950ACF698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9113514" y="3451406"/>
            <a:ext cx="609600" cy="609600"/>
          </a:xfrm>
          <a:prstGeom prst="rect">
            <a:avLst/>
          </a:prstGeom>
        </p:spPr>
      </p:pic>
      <p:pic>
        <p:nvPicPr>
          <p:cNvPr id="10" name="7.5">
            <a:hlinkClick r:id="" action="ppaction://media"/>
            <a:extLst>
              <a:ext uri="{FF2B5EF4-FFF2-40B4-BE49-F238E27FC236}">
                <a16:creationId xmlns:a16="http://schemas.microsoft.com/office/drawing/2014/main" id="{EC864AD1-A6A1-4760-A351-D030ACA70D96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9156244" y="294009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142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3000"/>
    </mc:Choice>
    <mc:Fallback xmlns="">
      <p:transition spd="slow" advClick="0" advTm="4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6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669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31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769"/>
                            </p:stCondLst>
                            <p:childTnLst>
                              <p:par>
                                <p:cTn id="3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336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130"/>
                            </p:stCondLst>
                            <p:childTnLst>
                              <p:par>
                                <p:cTn id="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130"/>
                            </p:stCondLst>
                            <p:childTnLst>
                              <p:par>
                                <p:cTn id="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4130"/>
                            </p:stCondLst>
                            <p:childTnLst>
                              <p:par>
                                <p:cTn id="5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613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7130"/>
                            </p:stCondLst>
                            <p:childTnLst>
                              <p:par>
                                <p:cTn id="6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361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746"/>
                            </p:stCondLst>
                            <p:childTnLst>
                              <p:par>
                                <p:cTn id="7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1746"/>
                            </p:stCondLst>
                            <p:childTnLst>
                              <p:par>
                                <p:cTn id="7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10194" fill="hold"/>
                                        <p:tgtEl>
                                          <p:spTgt spid="2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1940"/>
                            </p:stCondLst>
                            <p:childTnLst>
                              <p:par>
                                <p:cTn id="8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1940"/>
                            </p:stCondLst>
                            <p:childTnLst>
                              <p:par>
                                <p:cTn id="8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6" dur="401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5957"/>
                            </p:stCondLst>
                            <p:childTnLst>
                              <p:par>
                                <p:cTn id="9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2" dur="2000" fill="hold"/>
                                        <p:tgtEl>
                                          <p:spTgt spid="2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7957"/>
                            </p:stCondLst>
                            <p:childTnLst>
                              <p:par>
                                <p:cTn id="9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5" dur="414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6" fill="hold" display="0">
                  <p:stCondLst>
                    <p:cond delay="indefinite"/>
                  </p:stCondLst>
                </p:cTn>
                <p:tgtEl>
                  <p:spTgt spid="235"/>
                </p:tgtEl>
              </p:cMediaNode>
            </p:video>
            <p:audio>
              <p:cMediaNode vol="80000" showWhenStopped="0">
                <p:cTn id="9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9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9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showWhenStopped="0">
                <p:cTn id="10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10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 showWhenStopped="0">
                <p:cTn id="10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Google Shape;618;p34">
            <a:extLst>
              <a:ext uri="{FF2B5EF4-FFF2-40B4-BE49-F238E27FC236}">
                <a16:creationId xmlns:a16="http://schemas.microsoft.com/office/drawing/2014/main" id="{85E656D3-FD3C-47FD-9057-5A572A799105}"/>
              </a:ext>
            </a:extLst>
          </p:cNvPr>
          <p:cNvGrpSpPr/>
          <p:nvPr/>
        </p:nvGrpSpPr>
        <p:grpSpPr>
          <a:xfrm rot="551385">
            <a:off x="1577504" y="2860117"/>
            <a:ext cx="1031047" cy="1335345"/>
            <a:chOff x="5781498" y="902082"/>
            <a:chExt cx="960249" cy="1247169"/>
          </a:xfrm>
        </p:grpSpPr>
        <p:sp>
          <p:nvSpPr>
            <p:cNvPr id="79" name="Google Shape;619;p34">
              <a:extLst>
                <a:ext uri="{FF2B5EF4-FFF2-40B4-BE49-F238E27FC236}">
                  <a16:creationId xmlns:a16="http://schemas.microsoft.com/office/drawing/2014/main" id="{6485194C-8B1D-4BF9-AD32-1263ED73181E}"/>
                </a:ext>
              </a:extLst>
            </p:cNvPr>
            <p:cNvSpPr/>
            <p:nvPr/>
          </p:nvSpPr>
          <p:spPr>
            <a:xfrm rot="-538728">
              <a:off x="5865050" y="961161"/>
              <a:ext cx="793144" cy="1133137"/>
            </a:xfrm>
            <a:custGeom>
              <a:avLst/>
              <a:gdLst/>
              <a:ahLst/>
              <a:cxnLst/>
              <a:rect l="l" t="t" r="r" b="b"/>
              <a:pathLst>
                <a:path w="43779" h="62537" extrusionOk="0">
                  <a:moveTo>
                    <a:pt x="21984" y="30321"/>
                  </a:moveTo>
                  <a:cubicBezTo>
                    <a:pt x="27844" y="30321"/>
                    <a:pt x="32593" y="35070"/>
                    <a:pt x="32593" y="40929"/>
                  </a:cubicBezTo>
                  <a:cubicBezTo>
                    <a:pt x="32593" y="46788"/>
                    <a:pt x="27844" y="51538"/>
                    <a:pt x="21984" y="51538"/>
                  </a:cubicBezTo>
                  <a:cubicBezTo>
                    <a:pt x="16125" y="51538"/>
                    <a:pt x="11376" y="46788"/>
                    <a:pt x="11376" y="40929"/>
                  </a:cubicBezTo>
                  <a:cubicBezTo>
                    <a:pt x="11376" y="35070"/>
                    <a:pt x="16125" y="30321"/>
                    <a:pt x="21984" y="30321"/>
                  </a:cubicBezTo>
                  <a:close/>
                  <a:moveTo>
                    <a:pt x="20268" y="0"/>
                  </a:moveTo>
                  <a:cubicBezTo>
                    <a:pt x="14754" y="0"/>
                    <a:pt x="4136" y="1630"/>
                    <a:pt x="4365" y="14217"/>
                  </a:cubicBezTo>
                  <a:cubicBezTo>
                    <a:pt x="4365" y="14217"/>
                    <a:pt x="3418" y="19900"/>
                    <a:pt x="8066" y="25048"/>
                  </a:cubicBezTo>
                  <a:cubicBezTo>
                    <a:pt x="8066" y="25048"/>
                    <a:pt x="1" y="31200"/>
                    <a:pt x="1807" y="44164"/>
                  </a:cubicBezTo>
                  <a:cubicBezTo>
                    <a:pt x="3515" y="56430"/>
                    <a:pt x="13563" y="62537"/>
                    <a:pt x="23868" y="62537"/>
                  </a:cubicBezTo>
                  <a:cubicBezTo>
                    <a:pt x="24124" y="62537"/>
                    <a:pt x="24380" y="62533"/>
                    <a:pt x="24636" y="62525"/>
                  </a:cubicBezTo>
                  <a:cubicBezTo>
                    <a:pt x="37517" y="62146"/>
                    <a:pt x="43779" y="50966"/>
                    <a:pt x="43581" y="39035"/>
                  </a:cubicBezTo>
                  <a:cubicBezTo>
                    <a:pt x="43391" y="27669"/>
                    <a:pt x="36170" y="24429"/>
                    <a:pt x="36170" y="24429"/>
                  </a:cubicBezTo>
                  <a:cubicBezTo>
                    <a:pt x="36170" y="24429"/>
                    <a:pt x="41728" y="20414"/>
                    <a:pt x="39257" y="10533"/>
                  </a:cubicBezTo>
                  <a:cubicBezTo>
                    <a:pt x="36786" y="650"/>
                    <a:pt x="23498" y="199"/>
                    <a:pt x="23498" y="199"/>
                  </a:cubicBezTo>
                  <a:cubicBezTo>
                    <a:pt x="23498" y="199"/>
                    <a:pt x="22195" y="0"/>
                    <a:pt x="202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620;p34">
              <a:extLst>
                <a:ext uri="{FF2B5EF4-FFF2-40B4-BE49-F238E27FC236}">
                  <a16:creationId xmlns:a16="http://schemas.microsoft.com/office/drawing/2014/main" id="{82867445-2002-479A-8783-94E837F9E626}"/>
                </a:ext>
              </a:extLst>
            </p:cNvPr>
            <p:cNvSpPr/>
            <p:nvPr/>
          </p:nvSpPr>
          <p:spPr>
            <a:xfrm rot="-538728">
              <a:off x="6003027" y="1134510"/>
              <a:ext cx="417307" cy="298681"/>
            </a:xfrm>
            <a:custGeom>
              <a:avLst/>
              <a:gdLst/>
              <a:ahLst/>
              <a:cxnLst/>
              <a:rect l="l" t="t" r="r" b="b"/>
              <a:pathLst>
                <a:path w="23034" h="16484" extrusionOk="0">
                  <a:moveTo>
                    <a:pt x="7705" y="0"/>
                  </a:moveTo>
                  <a:cubicBezTo>
                    <a:pt x="6489" y="0"/>
                    <a:pt x="5166" y="575"/>
                    <a:pt x="3900" y="2263"/>
                  </a:cubicBezTo>
                  <a:cubicBezTo>
                    <a:pt x="0" y="7462"/>
                    <a:pt x="5383" y="16483"/>
                    <a:pt x="12555" y="16483"/>
                  </a:cubicBezTo>
                  <a:cubicBezTo>
                    <a:pt x="12700" y="16483"/>
                    <a:pt x="12846" y="16480"/>
                    <a:pt x="12993" y="16472"/>
                  </a:cubicBezTo>
                  <a:cubicBezTo>
                    <a:pt x="20381" y="16094"/>
                    <a:pt x="23034" y="10032"/>
                    <a:pt x="23034" y="6999"/>
                  </a:cubicBezTo>
                  <a:cubicBezTo>
                    <a:pt x="23034" y="4812"/>
                    <a:pt x="20863" y="158"/>
                    <a:pt x="17233" y="158"/>
                  </a:cubicBezTo>
                  <a:cubicBezTo>
                    <a:pt x="15833" y="158"/>
                    <a:pt x="14217" y="850"/>
                    <a:pt x="12424" y="2642"/>
                  </a:cubicBezTo>
                  <a:cubicBezTo>
                    <a:pt x="12424" y="2642"/>
                    <a:pt x="10310" y="0"/>
                    <a:pt x="77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621;p34">
              <a:extLst>
                <a:ext uri="{FF2B5EF4-FFF2-40B4-BE49-F238E27FC236}">
                  <a16:creationId xmlns:a16="http://schemas.microsoft.com/office/drawing/2014/main" id="{03282F3E-BC78-4931-9BB8-48AF393D96A6}"/>
                </a:ext>
              </a:extLst>
            </p:cNvPr>
            <p:cNvSpPr/>
            <p:nvPr/>
          </p:nvSpPr>
          <p:spPr>
            <a:xfrm rot="-538728">
              <a:off x="6504044" y="1579731"/>
              <a:ext cx="147201" cy="154016"/>
            </a:xfrm>
            <a:custGeom>
              <a:avLst/>
              <a:gdLst/>
              <a:ahLst/>
              <a:cxnLst/>
              <a:rect l="l" t="t" r="r" b="b"/>
              <a:pathLst>
                <a:path w="8125" h="8500" extrusionOk="0">
                  <a:moveTo>
                    <a:pt x="1684" y="7853"/>
                  </a:moveTo>
                  <a:lnTo>
                    <a:pt x="1684" y="7853"/>
                  </a:lnTo>
                  <a:cubicBezTo>
                    <a:pt x="1684" y="7854"/>
                    <a:pt x="1684" y="7854"/>
                    <a:pt x="1684" y="7854"/>
                  </a:cubicBezTo>
                  <a:cubicBezTo>
                    <a:pt x="1684" y="7854"/>
                    <a:pt x="1684" y="7854"/>
                    <a:pt x="1684" y="7853"/>
                  </a:cubicBezTo>
                  <a:close/>
                  <a:moveTo>
                    <a:pt x="7281" y="1"/>
                  </a:moveTo>
                  <a:cubicBezTo>
                    <a:pt x="7279" y="1"/>
                    <a:pt x="7277" y="1"/>
                    <a:pt x="7275" y="2"/>
                  </a:cubicBezTo>
                  <a:cubicBezTo>
                    <a:pt x="7234" y="26"/>
                    <a:pt x="7347" y="248"/>
                    <a:pt x="7465" y="678"/>
                  </a:cubicBezTo>
                  <a:cubicBezTo>
                    <a:pt x="7581" y="1105"/>
                    <a:pt x="7685" y="1751"/>
                    <a:pt x="7662" y="2568"/>
                  </a:cubicBezTo>
                  <a:cubicBezTo>
                    <a:pt x="7650" y="2974"/>
                    <a:pt x="7609" y="3424"/>
                    <a:pt x="7515" y="3898"/>
                  </a:cubicBezTo>
                  <a:cubicBezTo>
                    <a:pt x="7418" y="4368"/>
                    <a:pt x="7280" y="4875"/>
                    <a:pt x="7030" y="5335"/>
                  </a:cubicBezTo>
                  <a:cubicBezTo>
                    <a:pt x="6908" y="5557"/>
                    <a:pt x="6740" y="5773"/>
                    <a:pt x="6585" y="5837"/>
                  </a:cubicBezTo>
                  <a:cubicBezTo>
                    <a:pt x="6546" y="5853"/>
                    <a:pt x="6512" y="5861"/>
                    <a:pt x="6479" y="5861"/>
                  </a:cubicBezTo>
                  <a:cubicBezTo>
                    <a:pt x="6449" y="5861"/>
                    <a:pt x="6418" y="5855"/>
                    <a:pt x="6383" y="5841"/>
                  </a:cubicBezTo>
                  <a:cubicBezTo>
                    <a:pt x="6310" y="5812"/>
                    <a:pt x="6222" y="5745"/>
                    <a:pt x="6140" y="5654"/>
                  </a:cubicBezTo>
                  <a:cubicBezTo>
                    <a:pt x="5811" y="5266"/>
                    <a:pt x="5615" y="4630"/>
                    <a:pt x="5592" y="4020"/>
                  </a:cubicBezTo>
                  <a:cubicBezTo>
                    <a:pt x="5586" y="3828"/>
                    <a:pt x="5427" y="3673"/>
                    <a:pt x="5233" y="3673"/>
                  </a:cubicBezTo>
                  <a:cubicBezTo>
                    <a:pt x="5233" y="3673"/>
                    <a:pt x="5232" y="3673"/>
                    <a:pt x="5231" y="3673"/>
                  </a:cubicBezTo>
                  <a:cubicBezTo>
                    <a:pt x="5031" y="3673"/>
                    <a:pt x="4871" y="3836"/>
                    <a:pt x="4871" y="4035"/>
                  </a:cubicBezTo>
                  <a:cubicBezTo>
                    <a:pt x="4871" y="4040"/>
                    <a:pt x="4871" y="4045"/>
                    <a:pt x="4871" y="4050"/>
                  </a:cubicBezTo>
                  <a:lnTo>
                    <a:pt x="4871" y="4050"/>
                  </a:lnTo>
                  <a:lnTo>
                    <a:pt x="4869" y="4050"/>
                  </a:lnTo>
                  <a:cubicBezTo>
                    <a:pt x="4869" y="4062"/>
                    <a:pt x="4870" y="4074"/>
                    <a:pt x="4871" y="4086"/>
                  </a:cubicBezTo>
                  <a:lnTo>
                    <a:pt x="4871" y="4086"/>
                  </a:lnTo>
                  <a:cubicBezTo>
                    <a:pt x="4872" y="4459"/>
                    <a:pt x="4889" y="4810"/>
                    <a:pt x="4885" y="5171"/>
                  </a:cubicBezTo>
                  <a:cubicBezTo>
                    <a:pt x="4882" y="5548"/>
                    <a:pt x="4864" y="5927"/>
                    <a:pt x="4804" y="6290"/>
                  </a:cubicBezTo>
                  <a:cubicBezTo>
                    <a:pt x="4744" y="6646"/>
                    <a:pt x="4637" y="7016"/>
                    <a:pt x="4450" y="7200"/>
                  </a:cubicBezTo>
                  <a:cubicBezTo>
                    <a:pt x="4425" y="7220"/>
                    <a:pt x="4403" y="7241"/>
                    <a:pt x="4382" y="7262"/>
                  </a:cubicBezTo>
                  <a:cubicBezTo>
                    <a:pt x="4359" y="7286"/>
                    <a:pt x="4330" y="7287"/>
                    <a:pt x="4306" y="7303"/>
                  </a:cubicBezTo>
                  <a:cubicBezTo>
                    <a:pt x="4264" y="7340"/>
                    <a:pt x="4195" y="7332"/>
                    <a:pt x="4138" y="7351"/>
                  </a:cubicBezTo>
                  <a:cubicBezTo>
                    <a:pt x="4129" y="7352"/>
                    <a:pt x="4120" y="7352"/>
                    <a:pt x="4111" y="7352"/>
                  </a:cubicBezTo>
                  <a:cubicBezTo>
                    <a:pt x="4009" y="7352"/>
                    <a:pt x="3932" y="7329"/>
                    <a:pt x="3846" y="7261"/>
                  </a:cubicBezTo>
                  <a:cubicBezTo>
                    <a:pt x="3734" y="7165"/>
                    <a:pt x="3634" y="6978"/>
                    <a:pt x="3560" y="6782"/>
                  </a:cubicBezTo>
                  <a:cubicBezTo>
                    <a:pt x="3482" y="6584"/>
                    <a:pt x="3434" y="6360"/>
                    <a:pt x="3394" y="6137"/>
                  </a:cubicBezTo>
                  <a:cubicBezTo>
                    <a:pt x="3322" y="5692"/>
                    <a:pt x="3295" y="5211"/>
                    <a:pt x="3326" y="4795"/>
                  </a:cubicBezTo>
                  <a:lnTo>
                    <a:pt x="3326" y="4795"/>
                  </a:lnTo>
                  <a:cubicBezTo>
                    <a:pt x="3326" y="4795"/>
                    <a:pt x="3326" y="4795"/>
                    <a:pt x="3326" y="4795"/>
                  </a:cubicBezTo>
                  <a:lnTo>
                    <a:pt x="3327" y="4786"/>
                  </a:lnTo>
                  <a:cubicBezTo>
                    <a:pt x="3342" y="4585"/>
                    <a:pt x="3195" y="4408"/>
                    <a:pt x="2994" y="4386"/>
                  </a:cubicBezTo>
                  <a:cubicBezTo>
                    <a:pt x="2980" y="4384"/>
                    <a:pt x="2965" y="4384"/>
                    <a:pt x="2951" y="4384"/>
                  </a:cubicBezTo>
                  <a:cubicBezTo>
                    <a:pt x="2763" y="4384"/>
                    <a:pt x="2601" y="4526"/>
                    <a:pt x="2581" y="4718"/>
                  </a:cubicBezTo>
                  <a:cubicBezTo>
                    <a:pt x="2581" y="4718"/>
                    <a:pt x="2581" y="4718"/>
                    <a:pt x="2581" y="4718"/>
                  </a:cubicBezTo>
                  <a:lnTo>
                    <a:pt x="2581" y="4718"/>
                  </a:lnTo>
                  <a:lnTo>
                    <a:pt x="2580" y="4718"/>
                  </a:lnTo>
                  <a:lnTo>
                    <a:pt x="2580" y="4718"/>
                  </a:lnTo>
                  <a:cubicBezTo>
                    <a:pt x="2579" y="4729"/>
                    <a:pt x="2578" y="4741"/>
                    <a:pt x="2577" y="4753"/>
                  </a:cubicBezTo>
                  <a:lnTo>
                    <a:pt x="2577" y="4753"/>
                  </a:lnTo>
                  <a:cubicBezTo>
                    <a:pt x="2492" y="5510"/>
                    <a:pt x="2346" y="6267"/>
                    <a:pt x="2139" y="6936"/>
                  </a:cubicBezTo>
                  <a:cubicBezTo>
                    <a:pt x="2032" y="7265"/>
                    <a:pt x="1891" y="7615"/>
                    <a:pt x="1735" y="7780"/>
                  </a:cubicBezTo>
                  <a:cubicBezTo>
                    <a:pt x="1712" y="7804"/>
                    <a:pt x="1687" y="7815"/>
                    <a:pt x="1681" y="7825"/>
                  </a:cubicBezTo>
                  <a:lnTo>
                    <a:pt x="1681" y="7825"/>
                  </a:lnTo>
                  <a:cubicBezTo>
                    <a:pt x="1678" y="7824"/>
                    <a:pt x="1674" y="7822"/>
                    <a:pt x="1668" y="7817"/>
                  </a:cubicBezTo>
                  <a:cubicBezTo>
                    <a:pt x="1611" y="7786"/>
                    <a:pt x="1512" y="7673"/>
                    <a:pt x="1436" y="7550"/>
                  </a:cubicBezTo>
                  <a:cubicBezTo>
                    <a:pt x="1280" y="7300"/>
                    <a:pt x="1155" y="6996"/>
                    <a:pt x="1051" y="6709"/>
                  </a:cubicBezTo>
                  <a:cubicBezTo>
                    <a:pt x="942" y="6422"/>
                    <a:pt x="865" y="6132"/>
                    <a:pt x="793" y="5849"/>
                  </a:cubicBezTo>
                  <a:cubicBezTo>
                    <a:pt x="659" y="5282"/>
                    <a:pt x="581" y="4740"/>
                    <a:pt x="527" y="4245"/>
                  </a:cubicBezTo>
                  <a:cubicBezTo>
                    <a:pt x="421" y="3253"/>
                    <a:pt x="394" y="2443"/>
                    <a:pt x="351" y="1888"/>
                  </a:cubicBezTo>
                  <a:cubicBezTo>
                    <a:pt x="311" y="1332"/>
                    <a:pt x="268" y="1028"/>
                    <a:pt x="222" y="1028"/>
                  </a:cubicBezTo>
                  <a:cubicBezTo>
                    <a:pt x="176" y="1028"/>
                    <a:pt x="131" y="1331"/>
                    <a:pt x="88" y="1888"/>
                  </a:cubicBezTo>
                  <a:cubicBezTo>
                    <a:pt x="49" y="2444"/>
                    <a:pt x="0" y="3257"/>
                    <a:pt x="42" y="4282"/>
                  </a:cubicBezTo>
                  <a:cubicBezTo>
                    <a:pt x="66" y="4795"/>
                    <a:pt x="114" y="5362"/>
                    <a:pt x="228" y="5971"/>
                  </a:cubicBezTo>
                  <a:cubicBezTo>
                    <a:pt x="290" y="6274"/>
                    <a:pt x="360" y="6590"/>
                    <a:pt x="466" y="6910"/>
                  </a:cubicBezTo>
                  <a:cubicBezTo>
                    <a:pt x="570" y="7230"/>
                    <a:pt x="683" y="7551"/>
                    <a:pt x="877" y="7888"/>
                  </a:cubicBezTo>
                  <a:cubicBezTo>
                    <a:pt x="979" y="8052"/>
                    <a:pt x="1087" y="8232"/>
                    <a:pt x="1325" y="8392"/>
                  </a:cubicBezTo>
                  <a:cubicBezTo>
                    <a:pt x="1411" y="8453"/>
                    <a:pt x="1551" y="8500"/>
                    <a:pt x="1692" y="8500"/>
                  </a:cubicBezTo>
                  <a:cubicBezTo>
                    <a:pt x="1734" y="8500"/>
                    <a:pt x="1775" y="8496"/>
                    <a:pt x="1815" y="8487"/>
                  </a:cubicBezTo>
                  <a:cubicBezTo>
                    <a:pt x="2006" y="8453"/>
                    <a:pt x="2116" y="8353"/>
                    <a:pt x="2217" y="8266"/>
                  </a:cubicBezTo>
                  <a:cubicBezTo>
                    <a:pt x="2398" y="8085"/>
                    <a:pt x="2497" y="7900"/>
                    <a:pt x="2587" y="7717"/>
                  </a:cubicBezTo>
                  <a:cubicBezTo>
                    <a:pt x="2675" y="7533"/>
                    <a:pt x="2748" y="7347"/>
                    <a:pt x="2813" y="7160"/>
                  </a:cubicBezTo>
                  <a:cubicBezTo>
                    <a:pt x="2824" y="7125"/>
                    <a:pt x="2836" y="7090"/>
                    <a:pt x="2847" y="7056"/>
                  </a:cubicBezTo>
                  <a:lnTo>
                    <a:pt x="2847" y="7056"/>
                  </a:lnTo>
                  <a:cubicBezTo>
                    <a:pt x="2950" y="7318"/>
                    <a:pt x="3074" y="7595"/>
                    <a:pt x="3340" y="7836"/>
                  </a:cubicBezTo>
                  <a:cubicBezTo>
                    <a:pt x="3542" y="8017"/>
                    <a:pt x="3832" y="8119"/>
                    <a:pt x="4105" y="8119"/>
                  </a:cubicBezTo>
                  <a:cubicBezTo>
                    <a:pt x="4143" y="8119"/>
                    <a:pt x="4180" y="8117"/>
                    <a:pt x="4216" y="8113"/>
                  </a:cubicBezTo>
                  <a:cubicBezTo>
                    <a:pt x="4504" y="8081"/>
                    <a:pt x="4804" y="7943"/>
                    <a:pt x="4998" y="7730"/>
                  </a:cubicBezTo>
                  <a:cubicBezTo>
                    <a:pt x="5098" y="7629"/>
                    <a:pt x="5169" y="7515"/>
                    <a:pt x="5237" y="7404"/>
                  </a:cubicBezTo>
                  <a:cubicBezTo>
                    <a:pt x="5288" y="7293"/>
                    <a:pt x="5357" y="7179"/>
                    <a:pt x="5387" y="7068"/>
                  </a:cubicBezTo>
                  <a:cubicBezTo>
                    <a:pt x="5466" y="6844"/>
                    <a:pt x="5514" y="6624"/>
                    <a:pt x="5547" y="6410"/>
                  </a:cubicBezTo>
                  <a:cubicBezTo>
                    <a:pt x="5565" y="6289"/>
                    <a:pt x="5579" y="6169"/>
                    <a:pt x="5590" y="6051"/>
                  </a:cubicBezTo>
                  <a:lnTo>
                    <a:pt x="5590" y="6051"/>
                  </a:lnTo>
                  <a:cubicBezTo>
                    <a:pt x="5607" y="6070"/>
                    <a:pt x="5624" y="6089"/>
                    <a:pt x="5642" y="6108"/>
                  </a:cubicBezTo>
                  <a:cubicBezTo>
                    <a:pt x="5775" y="6248"/>
                    <a:pt x="5941" y="6383"/>
                    <a:pt x="6162" y="6460"/>
                  </a:cubicBezTo>
                  <a:cubicBezTo>
                    <a:pt x="6252" y="6495"/>
                    <a:pt x="6352" y="6511"/>
                    <a:pt x="6453" y="6511"/>
                  </a:cubicBezTo>
                  <a:cubicBezTo>
                    <a:pt x="6596" y="6511"/>
                    <a:pt x="6739" y="6478"/>
                    <a:pt x="6855" y="6418"/>
                  </a:cubicBezTo>
                  <a:cubicBezTo>
                    <a:pt x="7253" y="6207"/>
                    <a:pt x="7418" y="5893"/>
                    <a:pt x="7568" y="5618"/>
                  </a:cubicBezTo>
                  <a:cubicBezTo>
                    <a:pt x="7843" y="5054"/>
                    <a:pt x="7961" y="4497"/>
                    <a:pt x="8039" y="3984"/>
                  </a:cubicBezTo>
                  <a:cubicBezTo>
                    <a:pt x="8110" y="3470"/>
                    <a:pt x="8124" y="2993"/>
                    <a:pt x="8103" y="2562"/>
                  </a:cubicBezTo>
                  <a:cubicBezTo>
                    <a:pt x="8063" y="1698"/>
                    <a:pt x="7881" y="1025"/>
                    <a:pt x="7685" y="596"/>
                  </a:cubicBezTo>
                  <a:cubicBezTo>
                    <a:pt x="7500" y="188"/>
                    <a:pt x="7322" y="1"/>
                    <a:pt x="7281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622;p34">
              <a:extLst>
                <a:ext uri="{FF2B5EF4-FFF2-40B4-BE49-F238E27FC236}">
                  <a16:creationId xmlns:a16="http://schemas.microsoft.com/office/drawing/2014/main" id="{9A823398-B5A4-4D4E-AA23-32C1A22EA608}"/>
                </a:ext>
              </a:extLst>
            </p:cNvPr>
            <p:cNvSpPr/>
            <p:nvPr/>
          </p:nvSpPr>
          <p:spPr>
            <a:xfrm rot="-538728">
              <a:off x="5936642" y="1595268"/>
              <a:ext cx="139718" cy="225787"/>
            </a:xfrm>
            <a:custGeom>
              <a:avLst/>
              <a:gdLst/>
              <a:ahLst/>
              <a:cxnLst/>
              <a:rect l="l" t="t" r="r" b="b"/>
              <a:pathLst>
                <a:path w="7712" h="12461" extrusionOk="0">
                  <a:moveTo>
                    <a:pt x="2218" y="1"/>
                  </a:moveTo>
                  <a:cubicBezTo>
                    <a:pt x="2170" y="1"/>
                    <a:pt x="1936" y="220"/>
                    <a:pt x="1643" y="693"/>
                  </a:cubicBezTo>
                  <a:cubicBezTo>
                    <a:pt x="1338" y="1191"/>
                    <a:pt x="970" y="1965"/>
                    <a:pt x="661" y="2983"/>
                  </a:cubicBezTo>
                  <a:cubicBezTo>
                    <a:pt x="353" y="4002"/>
                    <a:pt x="77" y="5262"/>
                    <a:pt x="23" y="6723"/>
                  </a:cubicBezTo>
                  <a:cubicBezTo>
                    <a:pt x="0" y="7451"/>
                    <a:pt x="32" y="8233"/>
                    <a:pt x="217" y="9045"/>
                  </a:cubicBezTo>
                  <a:cubicBezTo>
                    <a:pt x="310" y="9451"/>
                    <a:pt x="440" y="9863"/>
                    <a:pt x="652" y="10262"/>
                  </a:cubicBezTo>
                  <a:cubicBezTo>
                    <a:pt x="861" y="10660"/>
                    <a:pt x="1151" y="11047"/>
                    <a:pt x="1548" y="11344"/>
                  </a:cubicBezTo>
                  <a:cubicBezTo>
                    <a:pt x="1612" y="11392"/>
                    <a:pt x="1690" y="11417"/>
                    <a:pt x="1768" y="11417"/>
                  </a:cubicBezTo>
                  <a:cubicBezTo>
                    <a:pt x="1849" y="11417"/>
                    <a:pt x="1929" y="11391"/>
                    <a:pt x="1996" y="11338"/>
                  </a:cubicBezTo>
                  <a:cubicBezTo>
                    <a:pt x="2282" y="11107"/>
                    <a:pt x="2516" y="10842"/>
                    <a:pt x="2717" y="10554"/>
                  </a:cubicBezTo>
                  <a:lnTo>
                    <a:pt x="2717" y="10554"/>
                  </a:lnTo>
                  <a:cubicBezTo>
                    <a:pt x="2718" y="10568"/>
                    <a:pt x="2719" y="10582"/>
                    <a:pt x="2720" y="10597"/>
                  </a:cubicBezTo>
                  <a:cubicBezTo>
                    <a:pt x="2750" y="10945"/>
                    <a:pt x="2803" y="11303"/>
                    <a:pt x="2973" y="11664"/>
                  </a:cubicBezTo>
                  <a:cubicBezTo>
                    <a:pt x="3019" y="11753"/>
                    <a:pt x="3058" y="11842"/>
                    <a:pt x="3130" y="11927"/>
                  </a:cubicBezTo>
                  <a:cubicBezTo>
                    <a:pt x="3196" y="12011"/>
                    <a:pt x="3260" y="12095"/>
                    <a:pt x="3354" y="12161"/>
                  </a:cubicBezTo>
                  <a:cubicBezTo>
                    <a:pt x="3441" y="12234"/>
                    <a:pt x="3532" y="12297"/>
                    <a:pt x="3621" y="12336"/>
                  </a:cubicBezTo>
                  <a:cubicBezTo>
                    <a:pt x="3713" y="12381"/>
                    <a:pt x="3814" y="12421"/>
                    <a:pt x="3933" y="12443"/>
                  </a:cubicBezTo>
                  <a:cubicBezTo>
                    <a:pt x="3989" y="12455"/>
                    <a:pt x="4050" y="12461"/>
                    <a:pt x="4112" y="12461"/>
                  </a:cubicBezTo>
                  <a:cubicBezTo>
                    <a:pt x="4179" y="12461"/>
                    <a:pt x="4248" y="12454"/>
                    <a:pt x="4316" y="12440"/>
                  </a:cubicBezTo>
                  <a:cubicBezTo>
                    <a:pt x="4448" y="12405"/>
                    <a:pt x="4574" y="12345"/>
                    <a:pt x="4665" y="12266"/>
                  </a:cubicBezTo>
                  <a:cubicBezTo>
                    <a:pt x="4855" y="12110"/>
                    <a:pt x="4957" y="11932"/>
                    <a:pt x="5034" y="11768"/>
                  </a:cubicBezTo>
                  <a:cubicBezTo>
                    <a:pt x="5182" y="11436"/>
                    <a:pt x="5247" y="11121"/>
                    <a:pt x="5296" y="10816"/>
                  </a:cubicBezTo>
                  <a:cubicBezTo>
                    <a:pt x="5298" y="10800"/>
                    <a:pt x="5301" y="10784"/>
                    <a:pt x="5303" y="10767"/>
                  </a:cubicBezTo>
                  <a:lnTo>
                    <a:pt x="5303" y="10767"/>
                  </a:lnTo>
                  <a:cubicBezTo>
                    <a:pt x="5330" y="10826"/>
                    <a:pt x="5358" y="10885"/>
                    <a:pt x="5388" y="10944"/>
                  </a:cubicBezTo>
                  <a:cubicBezTo>
                    <a:pt x="5460" y="11085"/>
                    <a:pt x="5540" y="11225"/>
                    <a:pt x="5646" y="11359"/>
                  </a:cubicBezTo>
                  <a:cubicBezTo>
                    <a:pt x="5752" y="11492"/>
                    <a:pt x="5877" y="11632"/>
                    <a:pt x="6086" y="11720"/>
                  </a:cubicBezTo>
                  <a:cubicBezTo>
                    <a:pt x="6168" y="11757"/>
                    <a:pt x="6261" y="11773"/>
                    <a:pt x="6353" y="11773"/>
                  </a:cubicBezTo>
                  <a:cubicBezTo>
                    <a:pt x="6494" y="11773"/>
                    <a:pt x="6632" y="11735"/>
                    <a:pt x="6730" y="11674"/>
                  </a:cubicBezTo>
                  <a:cubicBezTo>
                    <a:pt x="6898" y="11577"/>
                    <a:pt x="7009" y="11458"/>
                    <a:pt x="7106" y="11343"/>
                  </a:cubicBezTo>
                  <a:cubicBezTo>
                    <a:pt x="7198" y="11226"/>
                    <a:pt x="7273" y="11109"/>
                    <a:pt x="7344" y="10991"/>
                  </a:cubicBezTo>
                  <a:cubicBezTo>
                    <a:pt x="7408" y="10861"/>
                    <a:pt x="7477" y="10732"/>
                    <a:pt x="7513" y="10603"/>
                  </a:cubicBezTo>
                  <a:cubicBezTo>
                    <a:pt x="7604" y="10347"/>
                    <a:pt x="7637" y="10098"/>
                    <a:pt x="7667" y="9862"/>
                  </a:cubicBezTo>
                  <a:cubicBezTo>
                    <a:pt x="7712" y="9390"/>
                    <a:pt x="7694" y="8964"/>
                    <a:pt x="7662" y="8583"/>
                  </a:cubicBezTo>
                  <a:cubicBezTo>
                    <a:pt x="7591" y="7821"/>
                    <a:pt x="7460" y="7237"/>
                    <a:pt x="7352" y="6845"/>
                  </a:cubicBezTo>
                  <a:cubicBezTo>
                    <a:pt x="7246" y="6461"/>
                    <a:pt x="7157" y="6260"/>
                    <a:pt x="7121" y="6260"/>
                  </a:cubicBezTo>
                  <a:cubicBezTo>
                    <a:pt x="7121" y="6260"/>
                    <a:pt x="7120" y="6260"/>
                    <a:pt x="7119" y="6261"/>
                  </a:cubicBezTo>
                  <a:cubicBezTo>
                    <a:pt x="7082" y="6271"/>
                    <a:pt x="7103" y="6488"/>
                    <a:pt x="7143" y="6886"/>
                  </a:cubicBezTo>
                  <a:cubicBezTo>
                    <a:pt x="7182" y="7283"/>
                    <a:pt x="7248" y="7868"/>
                    <a:pt x="7259" y="8603"/>
                  </a:cubicBezTo>
                  <a:cubicBezTo>
                    <a:pt x="7262" y="8970"/>
                    <a:pt x="7250" y="9376"/>
                    <a:pt x="7184" y="9800"/>
                  </a:cubicBezTo>
                  <a:cubicBezTo>
                    <a:pt x="7145" y="10008"/>
                    <a:pt x="7103" y="10226"/>
                    <a:pt x="7020" y="10425"/>
                  </a:cubicBezTo>
                  <a:cubicBezTo>
                    <a:pt x="6984" y="10529"/>
                    <a:pt x="6928" y="10614"/>
                    <a:pt x="6880" y="10710"/>
                  </a:cubicBezTo>
                  <a:cubicBezTo>
                    <a:pt x="6814" y="10805"/>
                    <a:pt x="6747" y="10901"/>
                    <a:pt x="6675" y="10982"/>
                  </a:cubicBezTo>
                  <a:cubicBezTo>
                    <a:pt x="6604" y="11064"/>
                    <a:pt x="6522" y="11132"/>
                    <a:pt x="6456" y="11167"/>
                  </a:cubicBezTo>
                  <a:cubicBezTo>
                    <a:pt x="6419" y="11183"/>
                    <a:pt x="6395" y="11190"/>
                    <a:pt x="6375" y="11190"/>
                  </a:cubicBezTo>
                  <a:cubicBezTo>
                    <a:pt x="6356" y="11190"/>
                    <a:pt x="6340" y="11184"/>
                    <a:pt x="6317" y="11176"/>
                  </a:cubicBezTo>
                  <a:cubicBezTo>
                    <a:pt x="6211" y="11130"/>
                    <a:pt x="6052" y="10907"/>
                    <a:pt x="5947" y="10670"/>
                  </a:cubicBezTo>
                  <a:cubicBezTo>
                    <a:pt x="5721" y="10184"/>
                    <a:pt x="5576" y="9604"/>
                    <a:pt x="5423" y="8986"/>
                  </a:cubicBezTo>
                  <a:cubicBezTo>
                    <a:pt x="5389" y="8848"/>
                    <a:pt x="5271" y="8742"/>
                    <a:pt x="5123" y="8731"/>
                  </a:cubicBezTo>
                  <a:cubicBezTo>
                    <a:pt x="5113" y="8730"/>
                    <a:pt x="5103" y="8730"/>
                    <a:pt x="5094" y="8730"/>
                  </a:cubicBezTo>
                  <a:cubicBezTo>
                    <a:pt x="4921" y="8730"/>
                    <a:pt x="4773" y="8863"/>
                    <a:pt x="4758" y="9039"/>
                  </a:cubicBezTo>
                  <a:lnTo>
                    <a:pt x="4758" y="9045"/>
                  </a:lnTo>
                  <a:cubicBezTo>
                    <a:pt x="4713" y="9607"/>
                    <a:pt x="4688" y="10152"/>
                    <a:pt x="4591" y="10700"/>
                  </a:cubicBezTo>
                  <a:cubicBezTo>
                    <a:pt x="4543" y="10970"/>
                    <a:pt x="4476" y="11241"/>
                    <a:pt x="4373" y="11459"/>
                  </a:cubicBezTo>
                  <a:cubicBezTo>
                    <a:pt x="4325" y="11567"/>
                    <a:pt x="4259" y="11654"/>
                    <a:pt x="4211" y="11689"/>
                  </a:cubicBezTo>
                  <a:cubicBezTo>
                    <a:pt x="4176" y="11711"/>
                    <a:pt x="4160" y="11721"/>
                    <a:pt x="4131" y="11721"/>
                  </a:cubicBezTo>
                  <a:cubicBezTo>
                    <a:pt x="4117" y="11721"/>
                    <a:pt x="4099" y="11719"/>
                    <a:pt x="4076" y="11715"/>
                  </a:cubicBezTo>
                  <a:cubicBezTo>
                    <a:pt x="4015" y="11701"/>
                    <a:pt x="3881" y="11643"/>
                    <a:pt x="3830" y="11583"/>
                  </a:cubicBezTo>
                  <a:cubicBezTo>
                    <a:pt x="3791" y="11562"/>
                    <a:pt x="3763" y="11519"/>
                    <a:pt x="3732" y="11478"/>
                  </a:cubicBezTo>
                  <a:cubicBezTo>
                    <a:pt x="3698" y="11445"/>
                    <a:pt x="3675" y="11386"/>
                    <a:pt x="3649" y="11337"/>
                  </a:cubicBezTo>
                  <a:cubicBezTo>
                    <a:pt x="3549" y="11121"/>
                    <a:pt x="3499" y="10836"/>
                    <a:pt x="3477" y="10542"/>
                  </a:cubicBezTo>
                  <a:cubicBezTo>
                    <a:pt x="3440" y="9944"/>
                    <a:pt x="3506" y="9304"/>
                    <a:pt x="3580" y="8640"/>
                  </a:cubicBezTo>
                  <a:cubicBezTo>
                    <a:pt x="3601" y="8423"/>
                    <a:pt x="3627" y="8224"/>
                    <a:pt x="3632" y="7970"/>
                  </a:cubicBezTo>
                  <a:lnTo>
                    <a:pt x="3632" y="7970"/>
                  </a:lnTo>
                  <a:lnTo>
                    <a:pt x="3632" y="7970"/>
                  </a:lnTo>
                  <a:lnTo>
                    <a:pt x="3632" y="7970"/>
                  </a:lnTo>
                  <a:cubicBezTo>
                    <a:pt x="3632" y="7969"/>
                    <a:pt x="3632" y="7967"/>
                    <a:pt x="3632" y="7966"/>
                  </a:cubicBezTo>
                  <a:lnTo>
                    <a:pt x="3632" y="7965"/>
                  </a:lnTo>
                  <a:cubicBezTo>
                    <a:pt x="3634" y="7753"/>
                    <a:pt x="3465" y="7581"/>
                    <a:pt x="3253" y="7578"/>
                  </a:cubicBezTo>
                  <a:cubicBezTo>
                    <a:pt x="3252" y="7578"/>
                    <a:pt x="3251" y="7578"/>
                    <a:pt x="3250" y="7578"/>
                  </a:cubicBezTo>
                  <a:cubicBezTo>
                    <a:pt x="3039" y="7578"/>
                    <a:pt x="2868" y="7746"/>
                    <a:pt x="2866" y="7956"/>
                  </a:cubicBezTo>
                  <a:lnTo>
                    <a:pt x="2866" y="7971"/>
                  </a:lnTo>
                  <a:cubicBezTo>
                    <a:pt x="2866" y="8040"/>
                    <a:pt x="2861" y="8119"/>
                    <a:pt x="2854" y="8202"/>
                  </a:cubicBezTo>
                  <a:lnTo>
                    <a:pt x="2854" y="8202"/>
                  </a:lnTo>
                  <a:cubicBezTo>
                    <a:pt x="2809" y="8643"/>
                    <a:pt x="2648" y="9108"/>
                    <a:pt x="2447" y="9520"/>
                  </a:cubicBezTo>
                  <a:cubicBezTo>
                    <a:pt x="2260" y="9905"/>
                    <a:pt x="2025" y="10270"/>
                    <a:pt x="1757" y="10551"/>
                  </a:cubicBezTo>
                  <a:lnTo>
                    <a:pt x="1757" y="10551"/>
                  </a:lnTo>
                  <a:cubicBezTo>
                    <a:pt x="1314" y="10118"/>
                    <a:pt x="1047" y="9497"/>
                    <a:pt x="895" y="8881"/>
                  </a:cubicBezTo>
                  <a:cubicBezTo>
                    <a:pt x="715" y="8159"/>
                    <a:pt x="660" y="7425"/>
                    <a:pt x="662" y="6733"/>
                  </a:cubicBezTo>
                  <a:cubicBezTo>
                    <a:pt x="667" y="5344"/>
                    <a:pt x="880" y="4110"/>
                    <a:pt x="1115" y="3107"/>
                  </a:cubicBezTo>
                  <a:cubicBezTo>
                    <a:pt x="1353" y="2102"/>
                    <a:pt x="1642" y="1328"/>
                    <a:pt x="1867" y="811"/>
                  </a:cubicBezTo>
                  <a:cubicBezTo>
                    <a:pt x="2095" y="294"/>
                    <a:pt x="2264" y="34"/>
                    <a:pt x="2225" y="3"/>
                  </a:cubicBezTo>
                  <a:cubicBezTo>
                    <a:pt x="2223" y="1"/>
                    <a:pt x="2221" y="1"/>
                    <a:pt x="2218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623;p34">
              <a:extLst>
                <a:ext uri="{FF2B5EF4-FFF2-40B4-BE49-F238E27FC236}">
                  <a16:creationId xmlns:a16="http://schemas.microsoft.com/office/drawing/2014/main" id="{C621BCA5-2251-4EB8-A7F2-6987E1641E18}"/>
                </a:ext>
              </a:extLst>
            </p:cNvPr>
            <p:cNvSpPr/>
            <p:nvPr/>
          </p:nvSpPr>
          <p:spPr>
            <a:xfrm rot="-538728">
              <a:off x="6116828" y="1420062"/>
              <a:ext cx="33734" cy="29046"/>
            </a:xfrm>
            <a:custGeom>
              <a:avLst/>
              <a:gdLst/>
              <a:ahLst/>
              <a:cxnLst/>
              <a:rect l="l" t="t" r="r" b="b"/>
              <a:pathLst>
                <a:path w="1862" h="1603" extrusionOk="0">
                  <a:moveTo>
                    <a:pt x="265" y="1"/>
                  </a:moveTo>
                  <a:cubicBezTo>
                    <a:pt x="213" y="1"/>
                    <a:pt x="170" y="15"/>
                    <a:pt x="141" y="47"/>
                  </a:cubicBezTo>
                  <a:cubicBezTo>
                    <a:pt x="1" y="197"/>
                    <a:pt x="192" y="664"/>
                    <a:pt x="654" y="1124"/>
                  </a:cubicBezTo>
                  <a:cubicBezTo>
                    <a:pt x="890" y="1351"/>
                    <a:pt x="1161" y="1513"/>
                    <a:pt x="1388" y="1573"/>
                  </a:cubicBezTo>
                  <a:cubicBezTo>
                    <a:pt x="1463" y="1593"/>
                    <a:pt x="1531" y="1602"/>
                    <a:pt x="1590" y="1602"/>
                  </a:cubicBezTo>
                  <a:cubicBezTo>
                    <a:pt x="1709" y="1602"/>
                    <a:pt x="1791" y="1565"/>
                    <a:pt x="1819" y="1502"/>
                  </a:cubicBezTo>
                  <a:cubicBezTo>
                    <a:pt x="1861" y="1403"/>
                    <a:pt x="1793" y="1271"/>
                    <a:pt x="1678" y="1115"/>
                  </a:cubicBezTo>
                  <a:cubicBezTo>
                    <a:pt x="1560" y="960"/>
                    <a:pt x="1394" y="773"/>
                    <a:pt x="1185" y="571"/>
                  </a:cubicBezTo>
                  <a:cubicBezTo>
                    <a:pt x="854" y="242"/>
                    <a:pt x="478" y="1"/>
                    <a:pt x="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624;p34">
              <a:extLst>
                <a:ext uri="{FF2B5EF4-FFF2-40B4-BE49-F238E27FC236}">
                  <a16:creationId xmlns:a16="http://schemas.microsoft.com/office/drawing/2014/main" id="{11865C98-E6BA-41E6-91C1-690B3CF89811}"/>
                </a:ext>
              </a:extLst>
            </p:cNvPr>
            <p:cNvSpPr/>
            <p:nvPr/>
          </p:nvSpPr>
          <p:spPr>
            <a:xfrm rot="-538728">
              <a:off x="6068085" y="1367860"/>
              <a:ext cx="23045" cy="27197"/>
            </a:xfrm>
            <a:custGeom>
              <a:avLst/>
              <a:gdLst/>
              <a:ahLst/>
              <a:cxnLst/>
              <a:rect l="l" t="t" r="r" b="b"/>
              <a:pathLst>
                <a:path w="1272" h="1501" extrusionOk="0">
                  <a:moveTo>
                    <a:pt x="200" y="0"/>
                  </a:moveTo>
                  <a:cubicBezTo>
                    <a:pt x="101" y="0"/>
                    <a:pt x="0" y="135"/>
                    <a:pt x="4" y="342"/>
                  </a:cubicBezTo>
                  <a:cubicBezTo>
                    <a:pt x="5" y="550"/>
                    <a:pt x="99" y="798"/>
                    <a:pt x="252" y="1005"/>
                  </a:cubicBezTo>
                  <a:cubicBezTo>
                    <a:pt x="490" y="1329"/>
                    <a:pt x="776" y="1501"/>
                    <a:pt x="967" y="1501"/>
                  </a:cubicBezTo>
                  <a:cubicBezTo>
                    <a:pt x="1023" y="1501"/>
                    <a:pt x="1071" y="1486"/>
                    <a:pt x="1107" y="1457"/>
                  </a:cubicBezTo>
                  <a:cubicBezTo>
                    <a:pt x="1271" y="1320"/>
                    <a:pt x="1134" y="912"/>
                    <a:pt x="875" y="555"/>
                  </a:cubicBezTo>
                  <a:cubicBezTo>
                    <a:pt x="744" y="377"/>
                    <a:pt x="621" y="244"/>
                    <a:pt x="514" y="156"/>
                  </a:cubicBezTo>
                  <a:cubicBezTo>
                    <a:pt x="409" y="74"/>
                    <a:pt x="318" y="11"/>
                    <a:pt x="212" y="1"/>
                  </a:cubicBezTo>
                  <a:cubicBezTo>
                    <a:pt x="208" y="0"/>
                    <a:pt x="204" y="0"/>
                    <a:pt x="20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625;p34">
              <a:extLst>
                <a:ext uri="{FF2B5EF4-FFF2-40B4-BE49-F238E27FC236}">
                  <a16:creationId xmlns:a16="http://schemas.microsoft.com/office/drawing/2014/main" id="{3394D46E-5918-496E-B8B1-66B5F3990191}"/>
                </a:ext>
              </a:extLst>
            </p:cNvPr>
            <p:cNvSpPr/>
            <p:nvPr/>
          </p:nvSpPr>
          <p:spPr>
            <a:xfrm rot="-538728">
              <a:off x="6326347" y="1400136"/>
              <a:ext cx="46035" cy="27487"/>
            </a:xfrm>
            <a:custGeom>
              <a:avLst/>
              <a:gdLst/>
              <a:ahLst/>
              <a:cxnLst/>
              <a:rect l="l" t="t" r="r" b="b"/>
              <a:pathLst>
                <a:path w="2541" h="1517" extrusionOk="0">
                  <a:moveTo>
                    <a:pt x="2264" y="1"/>
                  </a:moveTo>
                  <a:cubicBezTo>
                    <a:pt x="2022" y="1"/>
                    <a:pt x="1569" y="208"/>
                    <a:pt x="1098" y="490"/>
                  </a:cubicBezTo>
                  <a:cubicBezTo>
                    <a:pt x="491" y="855"/>
                    <a:pt x="1" y="1196"/>
                    <a:pt x="67" y="1400"/>
                  </a:cubicBezTo>
                  <a:cubicBezTo>
                    <a:pt x="90" y="1475"/>
                    <a:pt x="201" y="1516"/>
                    <a:pt x="367" y="1516"/>
                  </a:cubicBezTo>
                  <a:cubicBezTo>
                    <a:pt x="640" y="1516"/>
                    <a:pt x="1063" y="1404"/>
                    <a:pt x="1488" y="1149"/>
                  </a:cubicBezTo>
                  <a:cubicBezTo>
                    <a:pt x="2163" y="744"/>
                    <a:pt x="2540" y="223"/>
                    <a:pt x="2417" y="58"/>
                  </a:cubicBezTo>
                  <a:cubicBezTo>
                    <a:pt x="2388" y="19"/>
                    <a:pt x="2335" y="1"/>
                    <a:pt x="2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626;p34">
              <a:extLst>
                <a:ext uri="{FF2B5EF4-FFF2-40B4-BE49-F238E27FC236}">
                  <a16:creationId xmlns:a16="http://schemas.microsoft.com/office/drawing/2014/main" id="{8D2C9206-FB04-4AC6-A66A-194DF5609270}"/>
                </a:ext>
              </a:extLst>
            </p:cNvPr>
            <p:cNvSpPr/>
            <p:nvPr/>
          </p:nvSpPr>
          <p:spPr>
            <a:xfrm rot="-538728">
              <a:off x="6379524" y="1345980"/>
              <a:ext cx="27719" cy="24371"/>
            </a:xfrm>
            <a:custGeom>
              <a:avLst/>
              <a:gdLst/>
              <a:ahLst/>
              <a:cxnLst/>
              <a:rect l="l" t="t" r="r" b="b"/>
              <a:pathLst>
                <a:path w="1530" h="1345" extrusionOk="0">
                  <a:moveTo>
                    <a:pt x="1221" y="1"/>
                  </a:moveTo>
                  <a:cubicBezTo>
                    <a:pt x="1030" y="1"/>
                    <a:pt x="747" y="150"/>
                    <a:pt x="495" y="402"/>
                  </a:cubicBezTo>
                  <a:cubicBezTo>
                    <a:pt x="156" y="741"/>
                    <a:pt x="1" y="1138"/>
                    <a:pt x="151" y="1287"/>
                  </a:cubicBezTo>
                  <a:cubicBezTo>
                    <a:pt x="189" y="1326"/>
                    <a:pt x="245" y="1344"/>
                    <a:pt x="311" y="1344"/>
                  </a:cubicBezTo>
                  <a:cubicBezTo>
                    <a:pt x="501" y="1344"/>
                    <a:pt x="784" y="1194"/>
                    <a:pt x="1037" y="943"/>
                  </a:cubicBezTo>
                  <a:cubicBezTo>
                    <a:pt x="1375" y="604"/>
                    <a:pt x="1530" y="206"/>
                    <a:pt x="1381" y="58"/>
                  </a:cubicBezTo>
                  <a:cubicBezTo>
                    <a:pt x="1342" y="19"/>
                    <a:pt x="1287" y="1"/>
                    <a:pt x="1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627;p34">
              <a:extLst>
                <a:ext uri="{FF2B5EF4-FFF2-40B4-BE49-F238E27FC236}">
                  <a16:creationId xmlns:a16="http://schemas.microsoft.com/office/drawing/2014/main" id="{FFD95ACE-2AC8-40A1-93A9-1465DBA86670}"/>
                </a:ext>
              </a:extLst>
            </p:cNvPr>
            <p:cNvSpPr/>
            <p:nvPr/>
          </p:nvSpPr>
          <p:spPr>
            <a:xfrm rot="-538728">
              <a:off x="6026179" y="1626511"/>
              <a:ext cx="22320" cy="32959"/>
            </a:xfrm>
            <a:custGeom>
              <a:avLst/>
              <a:gdLst/>
              <a:ahLst/>
              <a:cxnLst/>
              <a:rect l="l" t="t" r="r" b="b"/>
              <a:pathLst>
                <a:path w="1232" h="1819" extrusionOk="0">
                  <a:moveTo>
                    <a:pt x="951" y="0"/>
                  </a:moveTo>
                  <a:cubicBezTo>
                    <a:pt x="751" y="0"/>
                    <a:pt x="418" y="244"/>
                    <a:pt x="185" y="700"/>
                  </a:cubicBezTo>
                  <a:cubicBezTo>
                    <a:pt x="49" y="973"/>
                    <a:pt x="0" y="1270"/>
                    <a:pt x="35" y="1483"/>
                  </a:cubicBezTo>
                  <a:cubicBezTo>
                    <a:pt x="67" y="1699"/>
                    <a:pt x="169" y="1819"/>
                    <a:pt x="273" y="1819"/>
                  </a:cubicBezTo>
                  <a:cubicBezTo>
                    <a:pt x="381" y="1819"/>
                    <a:pt x="475" y="1716"/>
                    <a:pt x="568" y="1579"/>
                  </a:cubicBezTo>
                  <a:cubicBezTo>
                    <a:pt x="662" y="1437"/>
                    <a:pt x="764" y="1256"/>
                    <a:pt x="870" y="1040"/>
                  </a:cubicBezTo>
                  <a:cubicBezTo>
                    <a:pt x="1090" y="608"/>
                    <a:pt x="1232" y="156"/>
                    <a:pt x="1055" y="30"/>
                  </a:cubicBezTo>
                  <a:cubicBezTo>
                    <a:pt x="1027" y="10"/>
                    <a:pt x="992" y="0"/>
                    <a:pt x="951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628;p34">
              <a:extLst>
                <a:ext uri="{FF2B5EF4-FFF2-40B4-BE49-F238E27FC236}">
                  <a16:creationId xmlns:a16="http://schemas.microsoft.com/office/drawing/2014/main" id="{8B4EFB27-1683-40A7-AD4E-7E05032B2791}"/>
                </a:ext>
              </a:extLst>
            </p:cNvPr>
            <p:cNvSpPr/>
            <p:nvPr/>
          </p:nvSpPr>
          <p:spPr>
            <a:xfrm rot="-538728">
              <a:off x="5986986" y="1616020"/>
              <a:ext cx="23643" cy="39537"/>
            </a:xfrm>
            <a:custGeom>
              <a:avLst/>
              <a:gdLst/>
              <a:ahLst/>
              <a:cxnLst/>
              <a:rect l="l" t="t" r="r" b="b"/>
              <a:pathLst>
                <a:path w="1305" h="2182" extrusionOk="0">
                  <a:moveTo>
                    <a:pt x="1122" y="0"/>
                  </a:moveTo>
                  <a:cubicBezTo>
                    <a:pt x="1035" y="0"/>
                    <a:pt x="914" y="49"/>
                    <a:pt x="783" y="153"/>
                  </a:cubicBezTo>
                  <a:cubicBezTo>
                    <a:pt x="582" y="310"/>
                    <a:pt x="385" y="595"/>
                    <a:pt x="252" y="913"/>
                  </a:cubicBezTo>
                  <a:cubicBezTo>
                    <a:pt x="117" y="1232"/>
                    <a:pt x="53" y="1517"/>
                    <a:pt x="26" y="1735"/>
                  </a:cubicBezTo>
                  <a:cubicBezTo>
                    <a:pt x="1" y="1953"/>
                    <a:pt x="18" y="2112"/>
                    <a:pt x="111" y="2165"/>
                  </a:cubicBezTo>
                  <a:cubicBezTo>
                    <a:pt x="130" y="2176"/>
                    <a:pt x="152" y="2182"/>
                    <a:pt x="176" y="2182"/>
                  </a:cubicBezTo>
                  <a:cubicBezTo>
                    <a:pt x="267" y="2182"/>
                    <a:pt x="389" y="2106"/>
                    <a:pt x="518" y="1964"/>
                  </a:cubicBezTo>
                  <a:cubicBezTo>
                    <a:pt x="676" y="1787"/>
                    <a:pt x="832" y="1509"/>
                    <a:pt x="956" y="1213"/>
                  </a:cubicBezTo>
                  <a:cubicBezTo>
                    <a:pt x="1080" y="917"/>
                    <a:pt x="1166" y="664"/>
                    <a:pt x="1223" y="467"/>
                  </a:cubicBezTo>
                  <a:cubicBezTo>
                    <a:pt x="1277" y="271"/>
                    <a:pt x="1304" y="118"/>
                    <a:pt x="1230" y="40"/>
                  </a:cubicBezTo>
                  <a:cubicBezTo>
                    <a:pt x="1206" y="14"/>
                    <a:pt x="1169" y="0"/>
                    <a:pt x="1122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629;p34">
              <a:extLst>
                <a:ext uri="{FF2B5EF4-FFF2-40B4-BE49-F238E27FC236}">
                  <a16:creationId xmlns:a16="http://schemas.microsoft.com/office/drawing/2014/main" id="{98BAC67A-2DC0-4492-A6DC-3503035B4BEA}"/>
                </a:ext>
              </a:extLst>
            </p:cNvPr>
            <p:cNvSpPr/>
            <p:nvPr/>
          </p:nvSpPr>
          <p:spPr>
            <a:xfrm rot="-538728">
              <a:off x="6044684" y="1552798"/>
              <a:ext cx="26614" cy="25603"/>
            </a:xfrm>
            <a:custGeom>
              <a:avLst/>
              <a:gdLst/>
              <a:ahLst/>
              <a:cxnLst/>
              <a:rect l="l" t="t" r="r" b="b"/>
              <a:pathLst>
                <a:path w="1469" h="1413" extrusionOk="0">
                  <a:moveTo>
                    <a:pt x="1218" y="1"/>
                  </a:moveTo>
                  <a:cubicBezTo>
                    <a:pt x="1159" y="1"/>
                    <a:pt x="1092" y="13"/>
                    <a:pt x="1019" y="35"/>
                  </a:cubicBezTo>
                  <a:cubicBezTo>
                    <a:pt x="852" y="87"/>
                    <a:pt x="643" y="191"/>
                    <a:pt x="436" y="379"/>
                  </a:cubicBezTo>
                  <a:cubicBezTo>
                    <a:pt x="228" y="564"/>
                    <a:pt x="76" y="813"/>
                    <a:pt x="40" y="1024"/>
                  </a:cubicBezTo>
                  <a:cubicBezTo>
                    <a:pt x="0" y="1236"/>
                    <a:pt x="67" y="1378"/>
                    <a:pt x="165" y="1405"/>
                  </a:cubicBezTo>
                  <a:cubicBezTo>
                    <a:pt x="184" y="1410"/>
                    <a:pt x="202" y="1413"/>
                    <a:pt x="222" y="1413"/>
                  </a:cubicBezTo>
                  <a:cubicBezTo>
                    <a:pt x="310" y="1413"/>
                    <a:pt x="407" y="1358"/>
                    <a:pt x="508" y="1294"/>
                  </a:cubicBezTo>
                  <a:cubicBezTo>
                    <a:pt x="634" y="1212"/>
                    <a:pt x="780" y="1102"/>
                    <a:pt x="952" y="947"/>
                  </a:cubicBezTo>
                  <a:cubicBezTo>
                    <a:pt x="1122" y="791"/>
                    <a:pt x="1280" y="614"/>
                    <a:pt x="1367" y="449"/>
                  </a:cubicBezTo>
                  <a:cubicBezTo>
                    <a:pt x="1455" y="285"/>
                    <a:pt x="1469" y="138"/>
                    <a:pt x="1396" y="63"/>
                  </a:cubicBezTo>
                  <a:cubicBezTo>
                    <a:pt x="1354" y="20"/>
                    <a:pt x="1293" y="1"/>
                    <a:pt x="1218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630;p34">
              <a:extLst>
                <a:ext uri="{FF2B5EF4-FFF2-40B4-BE49-F238E27FC236}">
                  <a16:creationId xmlns:a16="http://schemas.microsoft.com/office/drawing/2014/main" id="{4E99D122-7C5C-4085-B227-8C2AFE79E4CF}"/>
                </a:ext>
              </a:extLst>
            </p:cNvPr>
            <p:cNvSpPr/>
            <p:nvPr/>
          </p:nvSpPr>
          <p:spPr>
            <a:xfrm rot="-538728">
              <a:off x="6017850" y="1538573"/>
              <a:ext cx="27955" cy="26110"/>
            </a:xfrm>
            <a:custGeom>
              <a:avLst/>
              <a:gdLst/>
              <a:ahLst/>
              <a:cxnLst/>
              <a:rect l="l" t="t" r="r" b="b"/>
              <a:pathLst>
                <a:path w="1543" h="1441" extrusionOk="0">
                  <a:moveTo>
                    <a:pt x="1240" y="0"/>
                  </a:moveTo>
                  <a:cubicBezTo>
                    <a:pt x="1043" y="0"/>
                    <a:pt x="740" y="166"/>
                    <a:pt x="479" y="453"/>
                  </a:cubicBezTo>
                  <a:cubicBezTo>
                    <a:pt x="129" y="834"/>
                    <a:pt x="1" y="1268"/>
                    <a:pt x="165" y="1400"/>
                  </a:cubicBezTo>
                  <a:cubicBezTo>
                    <a:pt x="200" y="1428"/>
                    <a:pt x="245" y="1441"/>
                    <a:pt x="297" y="1441"/>
                  </a:cubicBezTo>
                  <a:cubicBezTo>
                    <a:pt x="490" y="1441"/>
                    <a:pt x="784" y="1255"/>
                    <a:pt x="1045" y="970"/>
                  </a:cubicBezTo>
                  <a:cubicBezTo>
                    <a:pt x="1373" y="607"/>
                    <a:pt x="1542" y="212"/>
                    <a:pt x="1397" y="58"/>
                  </a:cubicBezTo>
                  <a:cubicBezTo>
                    <a:pt x="1361" y="19"/>
                    <a:pt x="1307" y="0"/>
                    <a:pt x="1240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631;p34">
              <a:extLst>
                <a:ext uri="{FF2B5EF4-FFF2-40B4-BE49-F238E27FC236}">
                  <a16:creationId xmlns:a16="http://schemas.microsoft.com/office/drawing/2014/main" id="{939C45B6-4CB1-42B6-BAD0-DE8BB4668C6C}"/>
                </a:ext>
              </a:extLst>
            </p:cNvPr>
            <p:cNvSpPr/>
            <p:nvPr/>
          </p:nvSpPr>
          <p:spPr>
            <a:xfrm rot="-538728">
              <a:off x="6011254" y="1594268"/>
              <a:ext cx="20798" cy="24751"/>
            </a:xfrm>
            <a:custGeom>
              <a:avLst/>
              <a:gdLst/>
              <a:ahLst/>
              <a:cxnLst/>
              <a:rect l="l" t="t" r="r" b="b"/>
              <a:pathLst>
                <a:path w="1148" h="1366" extrusionOk="0">
                  <a:moveTo>
                    <a:pt x="875" y="1"/>
                  </a:moveTo>
                  <a:cubicBezTo>
                    <a:pt x="839" y="1"/>
                    <a:pt x="800" y="5"/>
                    <a:pt x="758" y="15"/>
                  </a:cubicBezTo>
                  <a:cubicBezTo>
                    <a:pt x="572" y="57"/>
                    <a:pt x="351" y="232"/>
                    <a:pt x="232" y="464"/>
                  </a:cubicBezTo>
                  <a:cubicBezTo>
                    <a:pt x="1" y="935"/>
                    <a:pt x="130" y="1313"/>
                    <a:pt x="325" y="1360"/>
                  </a:cubicBezTo>
                  <a:cubicBezTo>
                    <a:pt x="341" y="1364"/>
                    <a:pt x="357" y="1366"/>
                    <a:pt x="373" y="1366"/>
                  </a:cubicBezTo>
                  <a:cubicBezTo>
                    <a:pt x="570" y="1366"/>
                    <a:pt x="775" y="1083"/>
                    <a:pt x="911" y="822"/>
                  </a:cubicBezTo>
                  <a:cubicBezTo>
                    <a:pt x="986" y="680"/>
                    <a:pt x="1030" y="570"/>
                    <a:pt x="1072" y="456"/>
                  </a:cubicBezTo>
                  <a:cubicBezTo>
                    <a:pt x="1109" y="346"/>
                    <a:pt x="1148" y="229"/>
                    <a:pt x="1109" y="129"/>
                  </a:cubicBezTo>
                  <a:cubicBezTo>
                    <a:pt x="1081" y="54"/>
                    <a:pt x="998" y="1"/>
                    <a:pt x="875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632;p34">
              <a:extLst>
                <a:ext uri="{FF2B5EF4-FFF2-40B4-BE49-F238E27FC236}">
                  <a16:creationId xmlns:a16="http://schemas.microsoft.com/office/drawing/2014/main" id="{07A4232E-E3BD-40B8-8231-9E264D9D4DB0}"/>
                </a:ext>
              </a:extLst>
            </p:cNvPr>
            <p:cNvSpPr/>
            <p:nvPr/>
          </p:nvSpPr>
          <p:spPr>
            <a:xfrm rot="-538728">
              <a:off x="6526106" y="1541777"/>
              <a:ext cx="23009" cy="45027"/>
            </a:xfrm>
            <a:custGeom>
              <a:avLst/>
              <a:gdLst/>
              <a:ahLst/>
              <a:cxnLst/>
              <a:rect l="l" t="t" r="r" b="b"/>
              <a:pathLst>
                <a:path w="1270" h="2485" extrusionOk="0">
                  <a:moveTo>
                    <a:pt x="238" y="1"/>
                  </a:moveTo>
                  <a:cubicBezTo>
                    <a:pt x="224" y="1"/>
                    <a:pt x="211" y="3"/>
                    <a:pt x="198" y="8"/>
                  </a:cubicBezTo>
                  <a:cubicBezTo>
                    <a:pt x="4" y="77"/>
                    <a:pt x="0" y="668"/>
                    <a:pt x="222" y="1380"/>
                  </a:cubicBezTo>
                  <a:cubicBezTo>
                    <a:pt x="337" y="1733"/>
                    <a:pt x="503" y="2044"/>
                    <a:pt x="673" y="2241"/>
                  </a:cubicBezTo>
                  <a:cubicBezTo>
                    <a:pt x="807" y="2400"/>
                    <a:pt x="939" y="2484"/>
                    <a:pt x="1032" y="2484"/>
                  </a:cubicBezTo>
                  <a:cubicBezTo>
                    <a:pt x="1055" y="2484"/>
                    <a:pt x="1075" y="2479"/>
                    <a:pt x="1093" y="2468"/>
                  </a:cubicBezTo>
                  <a:cubicBezTo>
                    <a:pt x="1269" y="2353"/>
                    <a:pt x="1155" y="1812"/>
                    <a:pt x="950" y="1143"/>
                  </a:cubicBezTo>
                  <a:cubicBezTo>
                    <a:pt x="754" y="512"/>
                    <a:pt x="443" y="1"/>
                    <a:pt x="238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633;p34">
              <a:extLst>
                <a:ext uri="{FF2B5EF4-FFF2-40B4-BE49-F238E27FC236}">
                  <a16:creationId xmlns:a16="http://schemas.microsoft.com/office/drawing/2014/main" id="{670EE899-89C5-4604-B6CC-827CD8A67E4D}"/>
                </a:ext>
              </a:extLst>
            </p:cNvPr>
            <p:cNvSpPr/>
            <p:nvPr/>
          </p:nvSpPr>
          <p:spPr>
            <a:xfrm rot="-538728">
              <a:off x="6552134" y="1535343"/>
              <a:ext cx="21197" cy="41059"/>
            </a:xfrm>
            <a:custGeom>
              <a:avLst/>
              <a:gdLst/>
              <a:ahLst/>
              <a:cxnLst/>
              <a:rect l="l" t="t" r="r" b="b"/>
              <a:pathLst>
                <a:path w="1170" h="2266" extrusionOk="0">
                  <a:moveTo>
                    <a:pt x="251" y="1"/>
                  </a:moveTo>
                  <a:cubicBezTo>
                    <a:pt x="216" y="1"/>
                    <a:pt x="185" y="10"/>
                    <a:pt x="162" y="29"/>
                  </a:cubicBezTo>
                  <a:cubicBezTo>
                    <a:pt x="0" y="173"/>
                    <a:pt x="178" y="638"/>
                    <a:pt x="332" y="1193"/>
                  </a:cubicBezTo>
                  <a:cubicBezTo>
                    <a:pt x="497" y="1746"/>
                    <a:pt x="618" y="2245"/>
                    <a:pt x="833" y="2266"/>
                  </a:cubicBezTo>
                  <a:cubicBezTo>
                    <a:pt x="835" y="2266"/>
                    <a:pt x="838" y="2266"/>
                    <a:pt x="840" y="2266"/>
                  </a:cubicBezTo>
                  <a:cubicBezTo>
                    <a:pt x="942" y="2266"/>
                    <a:pt x="1045" y="2135"/>
                    <a:pt x="1105" y="1904"/>
                  </a:cubicBezTo>
                  <a:cubicBezTo>
                    <a:pt x="1165" y="1671"/>
                    <a:pt x="1170" y="1332"/>
                    <a:pt x="1067" y="979"/>
                  </a:cubicBezTo>
                  <a:cubicBezTo>
                    <a:pt x="965" y="625"/>
                    <a:pt x="774" y="338"/>
                    <a:pt x="592" y="174"/>
                  </a:cubicBezTo>
                  <a:cubicBezTo>
                    <a:pt x="461" y="58"/>
                    <a:pt x="340" y="1"/>
                    <a:pt x="251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634;p34">
              <a:extLst>
                <a:ext uri="{FF2B5EF4-FFF2-40B4-BE49-F238E27FC236}">
                  <a16:creationId xmlns:a16="http://schemas.microsoft.com/office/drawing/2014/main" id="{C8220D6D-1CD6-42DB-BE94-21ECB926B4E2}"/>
                </a:ext>
              </a:extLst>
            </p:cNvPr>
            <p:cNvSpPr/>
            <p:nvPr/>
          </p:nvSpPr>
          <p:spPr>
            <a:xfrm rot="-538728">
              <a:off x="6580074" y="1516263"/>
              <a:ext cx="22556" cy="39211"/>
            </a:xfrm>
            <a:custGeom>
              <a:avLst/>
              <a:gdLst/>
              <a:ahLst/>
              <a:cxnLst/>
              <a:rect l="l" t="t" r="r" b="b"/>
              <a:pathLst>
                <a:path w="1245" h="2164" extrusionOk="0">
                  <a:moveTo>
                    <a:pt x="253" y="0"/>
                  </a:moveTo>
                  <a:cubicBezTo>
                    <a:pt x="207" y="0"/>
                    <a:pt x="170" y="13"/>
                    <a:pt x="144" y="39"/>
                  </a:cubicBezTo>
                  <a:cubicBezTo>
                    <a:pt x="0" y="197"/>
                    <a:pt x="201" y="629"/>
                    <a:pt x="385" y="1156"/>
                  </a:cubicBezTo>
                  <a:cubicBezTo>
                    <a:pt x="586" y="1679"/>
                    <a:pt x="715" y="2140"/>
                    <a:pt x="927" y="2164"/>
                  </a:cubicBezTo>
                  <a:cubicBezTo>
                    <a:pt x="930" y="2164"/>
                    <a:pt x="934" y="2164"/>
                    <a:pt x="937" y="2164"/>
                  </a:cubicBezTo>
                  <a:cubicBezTo>
                    <a:pt x="1036" y="2164"/>
                    <a:pt x="1141" y="2032"/>
                    <a:pt x="1192" y="1803"/>
                  </a:cubicBezTo>
                  <a:cubicBezTo>
                    <a:pt x="1245" y="1567"/>
                    <a:pt x="1229" y="1231"/>
                    <a:pt x="1105" y="892"/>
                  </a:cubicBezTo>
                  <a:cubicBezTo>
                    <a:pt x="979" y="555"/>
                    <a:pt x="773" y="286"/>
                    <a:pt x="580" y="141"/>
                  </a:cubicBezTo>
                  <a:cubicBezTo>
                    <a:pt x="454" y="46"/>
                    <a:pt x="338" y="0"/>
                    <a:pt x="253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635;p34">
              <a:extLst>
                <a:ext uri="{FF2B5EF4-FFF2-40B4-BE49-F238E27FC236}">
                  <a16:creationId xmlns:a16="http://schemas.microsoft.com/office/drawing/2014/main" id="{21B25030-2746-4001-8B19-8AA605BA7309}"/>
                </a:ext>
              </a:extLst>
            </p:cNvPr>
            <p:cNvSpPr/>
            <p:nvPr/>
          </p:nvSpPr>
          <p:spPr>
            <a:xfrm rot="-538728">
              <a:off x="6489195" y="1553703"/>
              <a:ext cx="34495" cy="38105"/>
            </a:xfrm>
            <a:custGeom>
              <a:avLst/>
              <a:gdLst/>
              <a:ahLst/>
              <a:cxnLst/>
              <a:rect l="l" t="t" r="r" b="b"/>
              <a:pathLst>
                <a:path w="1904" h="2103" extrusionOk="0">
                  <a:moveTo>
                    <a:pt x="212" y="1"/>
                  </a:moveTo>
                  <a:cubicBezTo>
                    <a:pt x="131" y="1"/>
                    <a:pt x="73" y="26"/>
                    <a:pt x="50" y="70"/>
                  </a:cubicBezTo>
                  <a:cubicBezTo>
                    <a:pt x="0" y="167"/>
                    <a:pt x="73" y="310"/>
                    <a:pt x="188" y="501"/>
                  </a:cubicBezTo>
                  <a:cubicBezTo>
                    <a:pt x="306" y="692"/>
                    <a:pt x="477" y="942"/>
                    <a:pt x="687" y="1218"/>
                  </a:cubicBezTo>
                  <a:cubicBezTo>
                    <a:pt x="1058" y="1710"/>
                    <a:pt x="1448" y="2103"/>
                    <a:pt x="1658" y="2103"/>
                  </a:cubicBezTo>
                  <a:cubicBezTo>
                    <a:pt x="1684" y="2103"/>
                    <a:pt x="1707" y="2097"/>
                    <a:pt x="1728" y="2084"/>
                  </a:cubicBezTo>
                  <a:cubicBezTo>
                    <a:pt x="1904" y="1977"/>
                    <a:pt x="1760" y="1371"/>
                    <a:pt x="1298" y="754"/>
                  </a:cubicBezTo>
                  <a:cubicBezTo>
                    <a:pt x="1064" y="448"/>
                    <a:pt x="789" y="209"/>
                    <a:pt x="540" y="91"/>
                  </a:cubicBezTo>
                  <a:cubicBezTo>
                    <a:pt x="413" y="29"/>
                    <a:pt x="299" y="1"/>
                    <a:pt x="212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636;p34">
              <a:extLst>
                <a:ext uri="{FF2B5EF4-FFF2-40B4-BE49-F238E27FC236}">
                  <a16:creationId xmlns:a16="http://schemas.microsoft.com/office/drawing/2014/main" id="{EEA25671-0C7E-47B3-B5F3-928A452F032F}"/>
                </a:ext>
              </a:extLst>
            </p:cNvPr>
            <p:cNvSpPr/>
            <p:nvPr/>
          </p:nvSpPr>
          <p:spPr>
            <a:xfrm rot="-538728">
              <a:off x="6479870" y="1498834"/>
              <a:ext cx="30418" cy="32216"/>
            </a:xfrm>
            <a:custGeom>
              <a:avLst/>
              <a:gdLst/>
              <a:ahLst/>
              <a:cxnLst/>
              <a:rect l="l" t="t" r="r" b="b"/>
              <a:pathLst>
                <a:path w="1679" h="1778" extrusionOk="0">
                  <a:moveTo>
                    <a:pt x="260" y="1"/>
                  </a:moveTo>
                  <a:cubicBezTo>
                    <a:pt x="226" y="1"/>
                    <a:pt x="196" y="9"/>
                    <a:pt x="171" y="26"/>
                  </a:cubicBezTo>
                  <a:cubicBezTo>
                    <a:pt x="0" y="141"/>
                    <a:pt x="123" y="660"/>
                    <a:pt x="527" y="1171"/>
                  </a:cubicBezTo>
                  <a:cubicBezTo>
                    <a:pt x="729" y="1423"/>
                    <a:pt x="970" y="1619"/>
                    <a:pt x="1186" y="1712"/>
                  </a:cubicBezTo>
                  <a:cubicBezTo>
                    <a:pt x="1287" y="1757"/>
                    <a:pt x="1378" y="1778"/>
                    <a:pt x="1452" y="1778"/>
                  </a:cubicBezTo>
                  <a:cubicBezTo>
                    <a:pt x="1536" y="1778"/>
                    <a:pt x="1598" y="1751"/>
                    <a:pt x="1626" y="1703"/>
                  </a:cubicBezTo>
                  <a:cubicBezTo>
                    <a:pt x="1679" y="1611"/>
                    <a:pt x="1631" y="1474"/>
                    <a:pt x="1541" y="1303"/>
                  </a:cubicBezTo>
                  <a:cubicBezTo>
                    <a:pt x="1450" y="1133"/>
                    <a:pt x="1307" y="919"/>
                    <a:pt x="1124" y="691"/>
                  </a:cubicBezTo>
                  <a:cubicBezTo>
                    <a:pt x="812" y="299"/>
                    <a:pt x="465" y="1"/>
                    <a:pt x="260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637;p34">
              <a:extLst>
                <a:ext uri="{FF2B5EF4-FFF2-40B4-BE49-F238E27FC236}">
                  <a16:creationId xmlns:a16="http://schemas.microsoft.com/office/drawing/2014/main" id="{DF85E3AB-EEB7-4B89-9650-1B1A1CCCC96B}"/>
                </a:ext>
              </a:extLst>
            </p:cNvPr>
            <p:cNvSpPr/>
            <p:nvPr/>
          </p:nvSpPr>
          <p:spPr>
            <a:xfrm rot="-538728">
              <a:off x="6515466" y="1479468"/>
              <a:ext cx="28824" cy="35206"/>
            </a:xfrm>
            <a:custGeom>
              <a:avLst/>
              <a:gdLst/>
              <a:ahLst/>
              <a:cxnLst/>
              <a:rect l="l" t="t" r="r" b="b"/>
              <a:pathLst>
                <a:path w="1591" h="1943" extrusionOk="0">
                  <a:moveTo>
                    <a:pt x="206" y="1"/>
                  </a:moveTo>
                  <a:cubicBezTo>
                    <a:pt x="204" y="1"/>
                    <a:pt x="203" y="1"/>
                    <a:pt x="201" y="1"/>
                  </a:cubicBezTo>
                  <a:cubicBezTo>
                    <a:pt x="98" y="1"/>
                    <a:pt x="0" y="159"/>
                    <a:pt x="18" y="418"/>
                  </a:cubicBezTo>
                  <a:cubicBezTo>
                    <a:pt x="29" y="675"/>
                    <a:pt x="159" y="988"/>
                    <a:pt x="365" y="1265"/>
                  </a:cubicBezTo>
                  <a:cubicBezTo>
                    <a:pt x="705" y="1707"/>
                    <a:pt x="1096" y="1942"/>
                    <a:pt x="1311" y="1942"/>
                  </a:cubicBezTo>
                  <a:cubicBezTo>
                    <a:pt x="1362" y="1942"/>
                    <a:pt x="1403" y="1929"/>
                    <a:pt x="1432" y="1902"/>
                  </a:cubicBezTo>
                  <a:cubicBezTo>
                    <a:pt x="1590" y="1752"/>
                    <a:pt x="1333" y="1271"/>
                    <a:pt x="979" y="807"/>
                  </a:cubicBezTo>
                  <a:cubicBezTo>
                    <a:pt x="805" y="573"/>
                    <a:pt x="648" y="380"/>
                    <a:pt x="528" y="240"/>
                  </a:cubicBezTo>
                  <a:cubicBezTo>
                    <a:pt x="408" y="104"/>
                    <a:pt x="313" y="1"/>
                    <a:pt x="206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638;p34">
              <a:extLst>
                <a:ext uri="{FF2B5EF4-FFF2-40B4-BE49-F238E27FC236}">
                  <a16:creationId xmlns:a16="http://schemas.microsoft.com/office/drawing/2014/main" id="{16324077-7DD7-4747-82F8-C6BE71F08010}"/>
                </a:ext>
              </a:extLst>
            </p:cNvPr>
            <p:cNvSpPr/>
            <p:nvPr/>
          </p:nvSpPr>
          <p:spPr>
            <a:xfrm rot="-538728">
              <a:off x="6538268" y="1444851"/>
              <a:ext cx="29821" cy="37036"/>
            </a:xfrm>
            <a:custGeom>
              <a:avLst/>
              <a:gdLst/>
              <a:ahLst/>
              <a:cxnLst/>
              <a:rect l="l" t="t" r="r" b="b"/>
              <a:pathLst>
                <a:path w="1646" h="2044" extrusionOk="0">
                  <a:moveTo>
                    <a:pt x="181" y="1"/>
                  </a:moveTo>
                  <a:cubicBezTo>
                    <a:pt x="161" y="1"/>
                    <a:pt x="141" y="4"/>
                    <a:pt x="123" y="9"/>
                  </a:cubicBezTo>
                  <a:cubicBezTo>
                    <a:pt x="20" y="42"/>
                    <a:pt x="0" y="237"/>
                    <a:pt x="66" y="462"/>
                  </a:cubicBezTo>
                  <a:cubicBezTo>
                    <a:pt x="129" y="693"/>
                    <a:pt x="267" y="971"/>
                    <a:pt x="459" y="1248"/>
                  </a:cubicBezTo>
                  <a:cubicBezTo>
                    <a:pt x="797" y="1727"/>
                    <a:pt x="1175" y="2044"/>
                    <a:pt x="1384" y="2044"/>
                  </a:cubicBezTo>
                  <a:cubicBezTo>
                    <a:pt x="1415" y="2044"/>
                    <a:pt x="1443" y="2036"/>
                    <a:pt x="1465" y="2022"/>
                  </a:cubicBezTo>
                  <a:cubicBezTo>
                    <a:pt x="1646" y="1906"/>
                    <a:pt x="1470" y="1352"/>
                    <a:pt x="1087" y="810"/>
                  </a:cubicBezTo>
                  <a:cubicBezTo>
                    <a:pt x="897" y="538"/>
                    <a:pt x="695" y="316"/>
                    <a:pt x="524" y="175"/>
                  </a:cubicBezTo>
                  <a:cubicBezTo>
                    <a:pt x="382" y="58"/>
                    <a:pt x="271" y="1"/>
                    <a:pt x="181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639;p34">
              <a:extLst>
                <a:ext uri="{FF2B5EF4-FFF2-40B4-BE49-F238E27FC236}">
                  <a16:creationId xmlns:a16="http://schemas.microsoft.com/office/drawing/2014/main" id="{739F56DB-D063-4F06-90E5-0FAC63628D8B}"/>
                </a:ext>
              </a:extLst>
            </p:cNvPr>
            <p:cNvSpPr/>
            <p:nvPr/>
          </p:nvSpPr>
          <p:spPr>
            <a:xfrm rot="-538728">
              <a:off x="6217279" y="1112949"/>
              <a:ext cx="37466" cy="24425"/>
            </a:xfrm>
            <a:custGeom>
              <a:avLst/>
              <a:gdLst/>
              <a:ahLst/>
              <a:cxnLst/>
              <a:rect l="l" t="t" r="r" b="b"/>
              <a:pathLst>
                <a:path w="2068" h="1348" extrusionOk="0">
                  <a:moveTo>
                    <a:pt x="1870" y="0"/>
                  </a:moveTo>
                  <a:cubicBezTo>
                    <a:pt x="1785" y="0"/>
                    <a:pt x="1679" y="43"/>
                    <a:pt x="1555" y="96"/>
                  </a:cubicBezTo>
                  <a:cubicBezTo>
                    <a:pt x="1389" y="173"/>
                    <a:pt x="1173" y="274"/>
                    <a:pt x="911" y="409"/>
                  </a:cubicBezTo>
                  <a:cubicBezTo>
                    <a:pt x="651" y="542"/>
                    <a:pt x="401" y="694"/>
                    <a:pt x="236" y="850"/>
                  </a:cubicBezTo>
                  <a:cubicBezTo>
                    <a:pt x="71" y="1006"/>
                    <a:pt x="0" y="1160"/>
                    <a:pt x="55" y="1249"/>
                  </a:cubicBezTo>
                  <a:cubicBezTo>
                    <a:pt x="97" y="1319"/>
                    <a:pt x="193" y="1348"/>
                    <a:pt x="329" y="1348"/>
                  </a:cubicBezTo>
                  <a:cubicBezTo>
                    <a:pt x="372" y="1348"/>
                    <a:pt x="420" y="1345"/>
                    <a:pt x="471" y="1339"/>
                  </a:cubicBezTo>
                  <a:cubicBezTo>
                    <a:pt x="680" y="1316"/>
                    <a:pt x="962" y="1244"/>
                    <a:pt x="1266" y="1089"/>
                  </a:cubicBezTo>
                  <a:cubicBezTo>
                    <a:pt x="1569" y="934"/>
                    <a:pt x="1828" y="701"/>
                    <a:pt x="1946" y="473"/>
                  </a:cubicBezTo>
                  <a:cubicBezTo>
                    <a:pt x="2067" y="246"/>
                    <a:pt x="2047" y="67"/>
                    <a:pt x="1957" y="20"/>
                  </a:cubicBezTo>
                  <a:cubicBezTo>
                    <a:pt x="1931" y="6"/>
                    <a:pt x="1902" y="0"/>
                    <a:pt x="1870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640;p34">
              <a:extLst>
                <a:ext uri="{FF2B5EF4-FFF2-40B4-BE49-F238E27FC236}">
                  <a16:creationId xmlns:a16="http://schemas.microsoft.com/office/drawing/2014/main" id="{4135B1CD-1D3D-474F-9826-C04018EADD0A}"/>
                </a:ext>
              </a:extLst>
            </p:cNvPr>
            <p:cNvSpPr/>
            <p:nvPr/>
          </p:nvSpPr>
          <p:spPr>
            <a:xfrm rot="-538728">
              <a:off x="6192793" y="1102179"/>
              <a:ext cx="18769" cy="28665"/>
            </a:xfrm>
            <a:custGeom>
              <a:avLst/>
              <a:gdLst/>
              <a:ahLst/>
              <a:cxnLst/>
              <a:rect l="l" t="t" r="r" b="b"/>
              <a:pathLst>
                <a:path w="1036" h="1582" extrusionOk="0">
                  <a:moveTo>
                    <a:pt x="817" y="1"/>
                  </a:moveTo>
                  <a:cubicBezTo>
                    <a:pt x="725" y="1"/>
                    <a:pt x="631" y="55"/>
                    <a:pt x="532" y="140"/>
                  </a:cubicBezTo>
                  <a:cubicBezTo>
                    <a:pt x="418" y="239"/>
                    <a:pt x="293" y="390"/>
                    <a:pt x="181" y="602"/>
                  </a:cubicBezTo>
                  <a:cubicBezTo>
                    <a:pt x="71" y="810"/>
                    <a:pt x="1" y="1058"/>
                    <a:pt x="29" y="1277"/>
                  </a:cubicBezTo>
                  <a:cubicBezTo>
                    <a:pt x="41" y="1385"/>
                    <a:pt x="86" y="1481"/>
                    <a:pt x="139" y="1532"/>
                  </a:cubicBezTo>
                  <a:cubicBezTo>
                    <a:pt x="180" y="1567"/>
                    <a:pt x="217" y="1581"/>
                    <a:pt x="252" y="1581"/>
                  </a:cubicBezTo>
                  <a:cubicBezTo>
                    <a:pt x="270" y="1581"/>
                    <a:pt x="287" y="1578"/>
                    <a:pt x="303" y="1572"/>
                  </a:cubicBezTo>
                  <a:cubicBezTo>
                    <a:pt x="400" y="1522"/>
                    <a:pt x="470" y="1455"/>
                    <a:pt x="559" y="1379"/>
                  </a:cubicBezTo>
                  <a:cubicBezTo>
                    <a:pt x="646" y="1296"/>
                    <a:pt x="754" y="1156"/>
                    <a:pt x="861" y="953"/>
                  </a:cubicBezTo>
                  <a:cubicBezTo>
                    <a:pt x="966" y="752"/>
                    <a:pt x="1036" y="525"/>
                    <a:pt x="1035" y="342"/>
                  </a:cubicBezTo>
                  <a:cubicBezTo>
                    <a:pt x="1035" y="155"/>
                    <a:pt x="964" y="27"/>
                    <a:pt x="863" y="5"/>
                  </a:cubicBezTo>
                  <a:cubicBezTo>
                    <a:pt x="847" y="2"/>
                    <a:pt x="832" y="1"/>
                    <a:pt x="817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641;p34">
              <a:extLst>
                <a:ext uri="{FF2B5EF4-FFF2-40B4-BE49-F238E27FC236}">
                  <a16:creationId xmlns:a16="http://schemas.microsoft.com/office/drawing/2014/main" id="{C00F5C99-0EC0-4B30-8F0B-FE45632C9BEA}"/>
                </a:ext>
              </a:extLst>
            </p:cNvPr>
            <p:cNvSpPr/>
            <p:nvPr/>
          </p:nvSpPr>
          <p:spPr>
            <a:xfrm rot="-538728">
              <a:off x="6138957" y="1111077"/>
              <a:ext cx="30582" cy="23447"/>
            </a:xfrm>
            <a:custGeom>
              <a:avLst/>
              <a:gdLst/>
              <a:ahLst/>
              <a:cxnLst/>
              <a:rect l="l" t="t" r="r" b="b"/>
              <a:pathLst>
                <a:path w="1688" h="1294" extrusionOk="0">
                  <a:moveTo>
                    <a:pt x="302" y="1"/>
                  </a:moveTo>
                  <a:cubicBezTo>
                    <a:pt x="247" y="1"/>
                    <a:pt x="200" y="14"/>
                    <a:pt x="163" y="44"/>
                  </a:cubicBezTo>
                  <a:cubicBezTo>
                    <a:pt x="0" y="172"/>
                    <a:pt x="142" y="635"/>
                    <a:pt x="586" y="990"/>
                  </a:cubicBezTo>
                  <a:cubicBezTo>
                    <a:pt x="805" y="1165"/>
                    <a:pt x="1051" y="1267"/>
                    <a:pt x="1246" y="1289"/>
                  </a:cubicBezTo>
                  <a:cubicBezTo>
                    <a:pt x="1276" y="1292"/>
                    <a:pt x="1306" y="1294"/>
                    <a:pt x="1333" y="1294"/>
                  </a:cubicBezTo>
                  <a:cubicBezTo>
                    <a:pt x="1481" y="1294"/>
                    <a:pt x="1584" y="1244"/>
                    <a:pt x="1617" y="1163"/>
                  </a:cubicBezTo>
                  <a:cubicBezTo>
                    <a:pt x="1687" y="961"/>
                    <a:pt x="1416" y="677"/>
                    <a:pt x="1062" y="389"/>
                  </a:cubicBezTo>
                  <a:cubicBezTo>
                    <a:pt x="783" y="168"/>
                    <a:pt x="494" y="1"/>
                    <a:pt x="302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642;p34">
              <a:extLst>
                <a:ext uri="{FF2B5EF4-FFF2-40B4-BE49-F238E27FC236}">
                  <a16:creationId xmlns:a16="http://schemas.microsoft.com/office/drawing/2014/main" id="{F85F0754-6BA6-41A8-8DF5-08C80660D469}"/>
                </a:ext>
              </a:extLst>
            </p:cNvPr>
            <p:cNvSpPr/>
            <p:nvPr/>
          </p:nvSpPr>
          <p:spPr>
            <a:xfrm rot="-538728">
              <a:off x="6156445" y="1069269"/>
              <a:ext cx="14729" cy="27125"/>
            </a:xfrm>
            <a:custGeom>
              <a:avLst/>
              <a:gdLst/>
              <a:ahLst/>
              <a:cxnLst/>
              <a:rect l="l" t="t" r="r" b="b"/>
              <a:pathLst>
                <a:path w="813" h="1497" extrusionOk="0">
                  <a:moveTo>
                    <a:pt x="351" y="1"/>
                  </a:moveTo>
                  <a:cubicBezTo>
                    <a:pt x="339" y="1"/>
                    <a:pt x="327" y="2"/>
                    <a:pt x="315" y="4"/>
                  </a:cubicBezTo>
                  <a:cubicBezTo>
                    <a:pt x="211" y="26"/>
                    <a:pt x="133" y="121"/>
                    <a:pt x="81" y="258"/>
                  </a:cubicBezTo>
                  <a:cubicBezTo>
                    <a:pt x="30" y="395"/>
                    <a:pt x="1" y="577"/>
                    <a:pt x="30" y="804"/>
                  </a:cubicBezTo>
                  <a:cubicBezTo>
                    <a:pt x="58" y="1028"/>
                    <a:pt x="157" y="1253"/>
                    <a:pt x="294" y="1379"/>
                  </a:cubicBezTo>
                  <a:cubicBezTo>
                    <a:pt x="378" y="1460"/>
                    <a:pt x="466" y="1497"/>
                    <a:pt x="539" y="1497"/>
                  </a:cubicBezTo>
                  <a:cubicBezTo>
                    <a:pt x="583" y="1497"/>
                    <a:pt x="621" y="1484"/>
                    <a:pt x="651" y="1460"/>
                  </a:cubicBezTo>
                  <a:cubicBezTo>
                    <a:pt x="735" y="1393"/>
                    <a:pt x="765" y="1279"/>
                    <a:pt x="787" y="1157"/>
                  </a:cubicBezTo>
                  <a:cubicBezTo>
                    <a:pt x="807" y="1036"/>
                    <a:pt x="813" y="891"/>
                    <a:pt x="788" y="701"/>
                  </a:cubicBezTo>
                  <a:cubicBezTo>
                    <a:pt x="763" y="514"/>
                    <a:pt x="705" y="321"/>
                    <a:pt x="617" y="188"/>
                  </a:cubicBezTo>
                  <a:cubicBezTo>
                    <a:pt x="539" y="68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643;p34">
              <a:extLst>
                <a:ext uri="{FF2B5EF4-FFF2-40B4-BE49-F238E27FC236}">
                  <a16:creationId xmlns:a16="http://schemas.microsoft.com/office/drawing/2014/main" id="{8C449F9B-3935-4871-83E0-CCD57C0AEA09}"/>
                </a:ext>
              </a:extLst>
            </p:cNvPr>
            <p:cNvSpPr/>
            <p:nvPr/>
          </p:nvSpPr>
          <p:spPr>
            <a:xfrm rot="-538728">
              <a:off x="6229914" y="1073271"/>
              <a:ext cx="21451" cy="26980"/>
            </a:xfrm>
            <a:custGeom>
              <a:avLst/>
              <a:gdLst/>
              <a:ahLst/>
              <a:cxnLst/>
              <a:rect l="l" t="t" r="r" b="b"/>
              <a:pathLst>
                <a:path w="1184" h="1489" extrusionOk="0">
                  <a:moveTo>
                    <a:pt x="958" y="0"/>
                  </a:moveTo>
                  <a:cubicBezTo>
                    <a:pt x="878" y="0"/>
                    <a:pt x="787" y="39"/>
                    <a:pt x="693" y="101"/>
                  </a:cubicBezTo>
                  <a:cubicBezTo>
                    <a:pt x="560" y="188"/>
                    <a:pt x="414" y="326"/>
                    <a:pt x="276" y="521"/>
                  </a:cubicBezTo>
                  <a:cubicBezTo>
                    <a:pt x="137" y="716"/>
                    <a:pt x="42" y="937"/>
                    <a:pt x="23" y="1119"/>
                  </a:cubicBezTo>
                  <a:cubicBezTo>
                    <a:pt x="1" y="1301"/>
                    <a:pt x="53" y="1433"/>
                    <a:pt x="149" y="1473"/>
                  </a:cubicBezTo>
                  <a:cubicBezTo>
                    <a:pt x="174" y="1483"/>
                    <a:pt x="200" y="1488"/>
                    <a:pt x="228" y="1488"/>
                  </a:cubicBezTo>
                  <a:cubicBezTo>
                    <a:pt x="309" y="1488"/>
                    <a:pt x="401" y="1446"/>
                    <a:pt x="497" y="1380"/>
                  </a:cubicBezTo>
                  <a:cubicBezTo>
                    <a:pt x="626" y="1290"/>
                    <a:pt x="767" y="1152"/>
                    <a:pt x="901" y="961"/>
                  </a:cubicBezTo>
                  <a:cubicBezTo>
                    <a:pt x="1036" y="772"/>
                    <a:pt x="1133" y="557"/>
                    <a:pt x="1157" y="378"/>
                  </a:cubicBezTo>
                  <a:cubicBezTo>
                    <a:pt x="1183" y="198"/>
                    <a:pt x="1139" y="63"/>
                    <a:pt x="1044" y="18"/>
                  </a:cubicBezTo>
                  <a:cubicBezTo>
                    <a:pt x="1017" y="6"/>
                    <a:pt x="988" y="0"/>
                    <a:pt x="958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644;p34">
              <a:extLst>
                <a:ext uri="{FF2B5EF4-FFF2-40B4-BE49-F238E27FC236}">
                  <a16:creationId xmlns:a16="http://schemas.microsoft.com/office/drawing/2014/main" id="{DBEF844F-25A1-4F84-B855-D37C9E0C111E}"/>
                </a:ext>
              </a:extLst>
            </p:cNvPr>
            <p:cNvSpPr/>
            <p:nvPr/>
          </p:nvSpPr>
          <p:spPr>
            <a:xfrm rot="-538728">
              <a:off x="6276939" y="1074858"/>
              <a:ext cx="32900" cy="23737"/>
            </a:xfrm>
            <a:custGeom>
              <a:avLst/>
              <a:gdLst/>
              <a:ahLst/>
              <a:cxnLst/>
              <a:rect l="l" t="t" r="r" b="b"/>
              <a:pathLst>
                <a:path w="1816" h="1310" extrusionOk="0">
                  <a:moveTo>
                    <a:pt x="1603" y="0"/>
                  </a:moveTo>
                  <a:cubicBezTo>
                    <a:pt x="1405" y="0"/>
                    <a:pt x="1097" y="185"/>
                    <a:pt x="761" y="402"/>
                  </a:cubicBezTo>
                  <a:cubicBezTo>
                    <a:pt x="349" y="681"/>
                    <a:pt x="0" y="946"/>
                    <a:pt x="50" y="1154"/>
                  </a:cubicBezTo>
                  <a:cubicBezTo>
                    <a:pt x="76" y="1248"/>
                    <a:pt x="200" y="1309"/>
                    <a:pt x="388" y="1309"/>
                  </a:cubicBezTo>
                  <a:cubicBezTo>
                    <a:pt x="403" y="1309"/>
                    <a:pt x="418" y="1309"/>
                    <a:pt x="433" y="1308"/>
                  </a:cubicBezTo>
                  <a:cubicBezTo>
                    <a:pt x="646" y="1300"/>
                    <a:pt x="924" y="1214"/>
                    <a:pt x="1185" y="1040"/>
                  </a:cubicBezTo>
                  <a:cubicBezTo>
                    <a:pt x="1448" y="867"/>
                    <a:pt x="1635" y="642"/>
                    <a:pt x="1724" y="449"/>
                  </a:cubicBezTo>
                  <a:cubicBezTo>
                    <a:pt x="1815" y="257"/>
                    <a:pt x="1810" y="101"/>
                    <a:pt x="1728" y="36"/>
                  </a:cubicBezTo>
                  <a:cubicBezTo>
                    <a:pt x="1694" y="11"/>
                    <a:pt x="1652" y="0"/>
                    <a:pt x="1603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645;p34">
              <a:extLst>
                <a:ext uri="{FF2B5EF4-FFF2-40B4-BE49-F238E27FC236}">
                  <a16:creationId xmlns:a16="http://schemas.microsoft.com/office/drawing/2014/main" id="{6E2A2F35-C139-4CB9-8F7C-136A6DB89C07}"/>
                </a:ext>
              </a:extLst>
            </p:cNvPr>
            <p:cNvSpPr/>
            <p:nvPr/>
          </p:nvSpPr>
          <p:spPr>
            <a:xfrm rot="-538728">
              <a:off x="6193864" y="1060329"/>
              <a:ext cx="16595" cy="21145"/>
            </a:xfrm>
            <a:custGeom>
              <a:avLst/>
              <a:gdLst/>
              <a:ahLst/>
              <a:cxnLst/>
              <a:rect l="l" t="t" r="r" b="b"/>
              <a:pathLst>
                <a:path w="916" h="1167" extrusionOk="0">
                  <a:moveTo>
                    <a:pt x="601" y="1"/>
                  </a:moveTo>
                  <a:cubicBezTo>
                    <a:pt x="430" y="1"/>
                    <a:pt x="213" y="150"/>
                    <a:pt x="92" y="424"/>
                  </a:cubicBezTo>
                  <a:cubicBezTo>
                    <a:pt x="15" y="602"/>
                    <a:pt x="0" y="796"/>
                    <a:pt x="48" y="942"/>
                  </a:cubicBezTo>
                  <a:cubicBezTo>
                    <a:pt x="91" y="1087"/>
                    <a:pt x="188" y="1167"/>
                    <a:pt x="289" y="1167"/>
                  </a:cubicBezTo>
                  <a:cubicBezTo>
                    <a:pt x="292" y="1167"/>
                    <a:pt x="295" y="1166"/>
                    <a:pt x="299" y="1166"/>
                  </a:cubicBezTo>
                  <a:cubicBezTo>
                    <a:pt x="508" y="1139"/>
                    <a:pt x="677" y="988"/>
                    <a:pt x="795" y="730"/>
                  </a:cubicBezTo>
                  <a:cubicBezTo>
                    <a:pt x="906" y="471"/>
                    <a:pt x="915" y="177"/>
                    <a:pt x="745" y="47"/>
                  </a:cubicBezTo>
                  <a:cubicBezTo>
                    <a:pt x="705" y="16"/>
                    <a:pt x="655" y="1"/>
                    <a:pt x="601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646;p34">
              <a:extLst>
                <a:ext uri="{FF2B5EF4-FFF2-40B4-BE49-F238E27FC236}">
                  <a16:creationId xmlns:a16="http://schemas.microsoft.com/office/drawing/2014/main" id="{A8758516-FA8D-4613-A79F-724647E590B1}"/>
                </a:ext>
              </a:extLst>
            </p:cNvPr>
            <p:cNvSpPr/>
            <p:nvPr/>
          </p:nvSpPr>
          <p:spPr>
            <a:xfrm rot="-538728">
              <a:off x="6098304" y="1104636"/>
              <a:ext cx="28715" cy="19478"/>
            </a:xfrm>
            <a:custGeom>
              <a:avLst/>
              <a:gdLst/>
              <a:ahLst/>
              <a:cxnLst/>
              <a:rect l="l" t="t" r="r" b="b"/>
              <a:pathLst>
                <a:path w="1585" h="1075" extrusionOk="0">
                  <a:moveTo>
                    <a:pt x="295" y="0"/>
                  </a:moveTo>
                  <a:cubicBezTo>
                    <a:pt x="199" y="0"/>
                    <a:pt x="120" y="23"/>
                    <a:pt x="70" y="80"/>
                  </a:cubicBezTo>
                  <a:cubicBezTo>
                    <a:pt x="1" y="158"/>
                    <a:pt x="13" y="299"/>
                    <a:pt x="114" y="455"/>
                  </a:cubicBezTo>
                  <a:cubicBezTo>
                    <a:pt x="212" y="609"/>
                    <a:pt x="393" y="766"/>
                    <a:pt x="604" y="880"/>
                  </a:cubicBezTo>
                  <a:cubicBezTo>
                    <a:pt x="853" y="1008"/>
                    <a:pt x="1082" y="1074"/>
                    <a:pt x="1255" y="1074"/>
                  </a:cubicBezTo>
                  <a:cubicBezTo>
                    <a:pt x="1376" y="1074"/>
                    <a:pt x="1469" y="1042"/>
                    <a:pt x="1524" y="975"/>
                  </a:cubicBezTo>
                  <a:cubicBezTo>
                    <a:pt x="1585" y="890"/>
                    <a:pt x="1560" y="752"/>
                    <a:pt x="1456" y="607"/>
                  </a:cubicBezTo>
                  <a:cubicBezTo>
                    <a:pt x="1353" y="462"/>
                    <a:pt x="1172" y="317"/>
                    <a:pt x="969" y="206"/>
                  </a:cubicBezTo>
                  <a:cubicBezTo>
                    <a:pt x="764" y="96"/>
                    <a:pt x="578" y="35"/>
                    <a:pt x="424" y="11"/>
                  </a:cubicBezTo>
                  <a:cubicBezTo>
                    <a:pt x="379" y="4"/>
                    <a:pt x="335" y="0"/>
                    <a:pt x="295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647;p34">
              <a:extLst>
                <a:ext uri="{FF2B5EF4-FFF2-40B4-BE49-F238E27FC236}">
                  <a16:creationId xmlns:a16="http://schemas.microsoft.com/office/drawing/2014/main" id="{40BD764D-CD15-47A6-8251-E4E91D61CBD1}"/>
                </a:ext>
              </a:extLst>
            </p:cNvPr>
            <p:cNvSpPr/>
            <p:nvPr/>
          </p:nvSpPr>
          <p:spPr>
            <a:xfrm rot="-538728">
              <a:off x="6289173" y="1184802"/>
              <a:ext cx="69732" cy="87227"/>
            </a:xfrm>
            <a:custGeom>
              <a:avLst/>
              <a:gdLst/>
              <a:ahLst/>
              <a:cxnLst/>
              <a:rect l="l" t="t" r="r" b="b"/>
              <a:pathLst>
                <a:path w="3849" h="4814" extrusionOk="0">
                  <a:moveTo>
                    <a:pt x="3279" y="1"/>
                  </a:moveTo>
                  <a:cubicBezTo>
                    <a:pt x="3273" y="1"/>
                    <a:pt x="3267" y="2"/>
                    <a:pt x="3263" y="5"/>
                  </a:cubicBezTo>
                  <a:cubicBezTo>
                    <a:pt x="3216" y="35"/>
                    <a:pt x="3252" y="175"/>
                    <a:pt x="3274" y="425"/>
                  </a:cubicBezTo>
                  <a:cubicBezTo>
                    <a:pt x="3299" y="673"/>
                    <a:pt x="3317" y="1035"/>
                    <a:pt x="3279" y="1480"/>
                  </a:cubicBezTo>
                  <a:cubicBezTo>
                    <a:pt x="3241" y="1923"/>
                    <a:pt x="3156" y="2456"/>
                    <a:pt x="2959" y="2989"/>
                  </a:cubicBezTo>
                  <a:cubicBezTo>
                    <a:pt x="2860" y="3253"/>
                    <a:pt x="2729" y="3517"/>
                    <a:pt x="2557" y="3724"/>
                  </a:cubicBezTo>
                  <a:cubicBezTo>
                    <a:pt x="2379" y="3928"/>
                    <a:pt x="2181" y="4049"/>
                    <a:pt x="1954" y="4049"/>
                  </a:cubicBezTo>
                  <a:cubicBezTo>
                    <a:pt x="1896" y="4046"/>
                    <a:pt x="1837" y="4042"/>
                    <a:pt x="1768" y="4021"/>
                  </a:cubicBezTo>
                  <a:cubicBezTo>
                    <a:pt x="1705" y="4003"/>
                    <a:pt x="1631" y="4003"/>
                    <a:pt x="1576" y="3972"/>
                  </a:cubicBezTo>
                  <a:lnTo>
                    <a:pt x="1405" y="3895"/>
                  </a:lnTo>
                  <a:cubicBezTo>
                    <a:pt x="1358" y="3855"/>
                    <a:pt x="1309" y="3819"/>
                    <a:pt x="1258" y="3786"/>
                  </a:cubicBezTo>
                  <a:cubicBezTo>
                    <a:pt x="1076" y="3620"/>
                    <a:pt x="947" y="3379"/>
                    <a:pt x="853" y="3125"/>
                  </a:cubicBezTo>
                  <a:cubicBezTo>
                    <a:pt x="675" y="2605"/>
                    <a:pt x="623" y="2058"/>
                    <a:pt x="586" y="1602"/>
                  </a:cubicBezTo>
                  <a:cubicBezTo>
                    <a:pt x="550" y="1145"/>
                    <a:pt x="528" y="762"/>
                    <a:pt x="487" y="498"/>
                  </a:cubicBezTo>
                  <a:cubicBezTo>
                    <a:pt x="450" y="233"/>
                    <a:pt x="398" y="87"/>
                    <a:pt x="346" y="87"/>
                  </a:cubicBezTo>
                  <a:cubicBezTo>
                    <a:pt x="294" y="87"/>
                    <a:pt x="244" y="231"/>
                    <a:pt x="190" y="490"/>
                  </a:cubicBezTo>
                  <a:cubicBezTo>
                    <a:pt x="138" y="749"/>
                    <a:pt x="77" y="1127"/>
                    <a:pt x="45" y="1606"/>
                  </a:cubicBezTo>
                  <a:cubicBezTo>
                    <a:pt x="16" y="2086"/>
                    <a:pt x="0" y="2669"/>
                    <a:pt x="181" y="3340"/>
                  </a:cubicBezTo>
                  <a:cubicBezTo>
                    <a:pt x="280" y="3671"/>
                    <a:pt x="439" y="4035"/>
                    <a:pt x="749" y="4337"/>
                  </a:cubicBezTo>
                  <a:cubicBezTo>
                    <a:pt x="832" y="4404"/>
                    <a:pt x="918" y="4472"/>
                    <a:pt x="1006" y="4538"/>
                  </a:cubicBezTo>
                  <a:cubicBezTo>
                    <a:pt x="1102" y="4591"/>
                    <a:pt x="1202" y="4636"/>
                    <a:pt x="1304" y="4683"/>
                  </a:cubicBezTo>
                  <a:cubicBezTo>
                    <a:pt x="1403" y="4733"/>
                    <a:pt x="1511" y="4743"/>
                    <a:pt x="1617" y="4771"/>
                  </a:cubicBezTo>
                  <a:cubicBezTo>
                    <a:pt x="1719" y="4800"/>
                    <a:pt x="1835" y="4811"/>
                    <a:pt x="1958" y="4814"/>
                  </a:cubicBezTo>
                  <a:cubicBezTo>
                    <a:pt x="2200" y="4814"/>
                    <a:pt x="2449" y="4744"/>
                    <a:pt x="2649" y="4626"/>
                  </a:cubicBezTo>
                  <a:cubicBezTo>
                    <a:pt x="2853" y="4510"/>
                    <a:pt x="3010" y="4355"/>
                    <a:pt x="3139" y="4196"/>
                  </a:cubicBezTo>
                  <a:cubicBezTo>
                    <a:pt x="3389" y="3874"/>
                    <a:pt x="3527" y="3534"/>
                    <a:pt x="3628" y="3213"/>
                  </a:cubicBezTo>
                  <a:cubicBezTo>
                    <a:pt x="3822" y="2567"/>
                    <a:pt x="3848" y="1974"/>
                    <a:pt x="3819" y="1481"/>
                  </a:cubicBezTo>
                  <a:cubicBezTo>
                    <a:pt x="3790" y="988"/>
                    <a:pt x="3683" y="595"/>
                    <a:pt x="3560" y="340"/>
                  </a:cubicBezTo>
                  <a:cubicBezTo>
                    <a:pt x="3451" y="108"/>
                    <a:pt x="3332" y="1"/>
                    <a:pt x="327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648;p34">
              <a:extLst>
                <a:ext uri="{FF2B5EF4-FFF2-40B4-BE49-F238E27FC236}">
                  <a16:creationId xmlns:a16="http://schemas.microsoft.com/office/drawing/2014/main" id="{6469D88F-4D19-44B5-9E6C-1E78DEA2ABC3}"/>
                </a:ext>
              </a:extLst>
            </p:cNvPr>
            <p:cNvSpPr/>
            <p:nvPr/>
          </p:nvSpPr>
          <p:spPr>
            <a:xfrm rot="-538728">
              <a:off x="6085989" y="1216906"/>
              <a:ext cx="69750" cy="87227"/>
            </a:xfrm>
            <a:custGeom>
              <a:avLst/>
              <a:gdLst/>
              <a:ahLst/>
              <a:cxnLst/>
              <a:rect l="l" t="t" r="r" b="b"/>
              <a:pathLst>
                <a:path w="3850" h="4814" extrusionOk="0">
                  <a:moveTo>
                    <a:pt x="3278" y="1"/>
                  </a:moveTo>
                  <a:cubicBezTo>
                    <a:pt x="3272" y="1"/>
                    <a:pt x="3267" y="2"/>
                    <a:pt x="3263" y="5"/>
                  </a:cubicBezTo>
                  <a:cubicBezTo>
                    <a:pt x="3216" y="35"/>
                    <a:pt x="3251" y="175"/>
                    <a:pt x="3275" y="425"/>
                  </a:cubicBezTo>
                  <a:cubicBezTo>
                    <a:pt x="3299" y="673"/>
                    <a:pt x="3317" y="1035"/>
                    <a:pt x="3278" y="1480"/>
                  </a:cubicBezTo>
                  <a:cubicBezTo>
                    <a:pt x="3241" y="1923"/>
                    <a:pt x="3157" y="2456"/>
                    <a:pt x="2960" y="2989"/>
                  </a:cubicBezTo>
                  <a:cubicBezTo>
                    <a:pt x="2861" y="3253"/>
                    <a:pt x="2731" y="3517"/>
                    <a:pt x="2557" y="3724"/>
                  </a:cubicBezTo>
                  <a:cubicBezTo>
                    <a:pt x="2381" y="3928"/>
                    <a:pt x="2183" y="4049"/>
                    <a:pt x="1956" y="4049"/>
                  </a:cubicBezTo>
                  <a:cubicBezTo>
                    <a:pt x="1898" y="4046"/>
                    <a:pt x="1838" y="4042"/>
                    <a:pt x="1770" y="4021"/>
                  </a:cubicBezTo>
                  <a:cubicBezTo>
                    <a:pt x="1706" y="4003"/>
                    <a:pt x="1633" y="4003"/>
                    <a:pt x="1578" y="3972"/>
                  </a:cubicBezTo>
                  <a:lnTo>
                    <a:pt x="1407" y="3895"/>
                  </a:lnTo>
                  <a:cubicBezTo>
                    <a:pt x="1359" y="3855"/>
                    <a:pt x="1309" y="3819"/>
                    <a:pt x="1260" y="3786"/>
                  </a:cubicBezTo>
                  <a:cubicBezTo>
                    <a:pt x="1076" y="3620"/>
                    <a:pt x="947" y="3379"/>
                    <a:pt x="854" y="3125"/>
                  </a:cubicBezTo>
                  <a:cubicBezTo>
                    <a:pt x="675" y="2605"/>
                    <a:pt x="624" y="2058"/>
                    <a:pt x="586" y="1602"/>
                  </a:cubicBezTo>
                  <a:cubicBezTo>
                    <a:pt x="550" y="1145"/>
                    <a:pt x="526" y="762"/>
                    <a:pt x="488" y="498"/>
                  </a:cubicBezTo>
                  <a:cubicBezTo>
                    <a:pt x="450" y="233"/>
                    <a:pt x="398" y="87"/>
                    <a:pt x="346" y="87"/>
                  </a:cubicBezTo>
                  <a:cubicBezTo>
                    <a:pt x="293" y="87"/>
                    <a:pt x="244" y="231"/>
                    <a:pt x="189" y="490"/>
                  </a:cubicBezTo>
                  <a:cubicBezTo>
                    <a:pt x="138" y="749"/>
                    <a:pt x="77" y="1127"/>
                    <a:pt x="44" y="1606"/>
                  </a:cubicBezTo>
                  <a:cubicBezTo>
                    <a:pt x="16" y="2086"/>
                    <a:pt x="1" y="2669"/>
                    <a:pt x="180" y="3340"/>
                  </a:cubicBezTo>
                  <a:cubicBezTo>
                    <a:pt x="281" y="3671"/>
                    <a:pt x="438" y="4035"/>
                    <a:pt x="749" y="4337"/>
                  </a:cubicBezTo>
                  <a:cubicBezTo>
                    <a:pt x="832" y="4404"/>
                    <a:pt x="919" y="4472"/>
                    <a:pt x="1007" y="4538"/>
                  </a:cubicBezTo>
                  <a:cubicBezTo>
                    <a:pt x="1101" y="4591"/>
                    <a:pt x="1203" y="4636"/>
                    <a:pt x="1303" y="4683"/>
                  </a:cubicBezTo>
                  <a:cubicBezTo>
                    <a:pt x="1403" y="4733"/>
                    <a:pt x="1510" y="4743"/>
                    <a:pt x="1617" y="4771"/>
                  </a:cubicBezTo>
                  <a:cubicBezTo>
                    <a:pt x="1719" y="4800"/>
                    <a:pt x="1836" y="4811"/>
                    <a:pt x="1957" y="4814"/>
                  </a:cubicBezTo>
                  <a:cubicBezTo>
                    <a:pt x="2201" y="4814"/>
                    <a:pt x="2448" y="4744"/>
                    <a:pt x="2649" y="4626"/>
                  </a:cubicBezTo>
                  <a:cubicBezTo>
                    <a:pt x="2852" y="4510"/>
                    <a:pt x="3011" y="4355"/>
                    <a:pt x="3138" y="4196"/>
                  </a:cubicBezTo>
                  <a:cubicBezTo>
                    <a:pt x="3390" y="3874"/>
                    <a:pt x="3527" y="3534"/>
                    <a:pt x="3628" y="3213"/>
                  </a:cubicBezTo>
                  <a:cubicBezTo>
                    <a:pt x="3821" y="2567"/>
                    <a:pt x="3850" y="1974"/>
                    <a:pt x="3820" y="1481"/>
                  </a:cubicBezTo>
                  <a:cubicBezTo>
                    <a:pt x="3790" y="988"/>
                    <a:pt x="3682" y="595"/>
                    <a:pt x="3561" y="340"/>
                  </a:cubicBezTo>
                  <a:cubicBezTo>
                    <a:pt x="3450" y="108"/>
                    <a:pt x="3331" y="1"/>
                    <a:pt x="327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649;p34">
              <a:extLst>
                <a:ext uri="{FF2B5EF4-FFF2-40B4-BE49-F238E27FC236}">
                  <a16:creationId xmlns:a16="http://schemas.microsoft.com/office/drawing/2014/main" id="{27645B9A-3985-449E-9072-7CC8EB3E534C}"/>
                </a:ext>
              </a:extLst>
            </p:cNvPr>
            <p:cNvSpPr/>
            <p:nvPr/>
          </p:nvSpPr>
          <p:spPr>
            <a:xfrm rot="-538728">
              <a:off x="6188492" y="1270665"/>
              <a:ext cx="102868" cy="114316"/>
            </a:xfrm>
            <a:custGeom>
              <a:avLst/>
              <a:gdLst/>
              <a:ahLst/>
              <a:cxnLst/>
              <a:rect l="l" t="t" r="r" b="b"/>
              <a:pathLst>
                <a:path w="5678" h="6309" extrusionOk="0">
                  <a:moveTo>
                    <a:pt x="1" y="0"/>
                  </a:moveTo>
                  <a:lnTo>
                    <a:pt x="2760" y="6308"/>
                  </a:lnTo>
                  <a:lnTo>
                    <a:pt x="5678" y="23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BC0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650;p34">
              <a:extLst>
                <a:ext uri="{FF2B5EF4-FFF2-40B4-BE49-F238E27FC236}">
                  <a16:creationId xmlns:a16="http://schemas.microsoft.com/office/drawing/2014/main" id="{90ED45AE-0066-43E1-B9A0-2D056064D0C7}"/>
                </a:ext>
              </a:extLst>
            </p:cNvPr>
            <p:cNvSpPr/>
            <p:nvPr/>
          </p:nvSpPr>
          <p:spPr>
            <a:xfrm rot="-538728">
              <a:off x="6174125" y="910687"/>
              <a:ext cx="118250" cy="101614"/>
            </a:xfrm>
            <a:custGeom>
              <a:avLst/>
              <a:gdLst/>
              <a:ahLst/>
              <a:cxnLst/>
              <a:rect l="l" t="t" r="r" b="b"/>
              <a:pathLst>
                <a:path w="6527" h="5608" extrusionOk="0">
                  <a:moveTo>
                    <a:pt x="4805" y="0"/>
                  </a:moveTo>
                  <a:cubicBezTo>
                    <a:pt x="4756" y="0"/>
                    <a:pt x="4704" y="2"/>
                    <a:pt x="4649" y="6"/>
                  </a:cubicBezTo>
                  <a:cubicBezTo>
                    <a:pt x="2524" y="148"/>
                    <a:pt x="1155" y="2139"/>
                    <a:pt x="0" y="3623"/>
                  </a:cubicBezTo>
                  <a:lnTo>
                    <a:pt x="3108" y="5607"/>
                  </a:lnTo>
                  <a:cubicBezTo>
                    <a:pt x="4037" y="5098"/>
                    <a:pt x="5788" y="4742"/>
                    <a:pt x="6113" y="3543"/>
                  </a:cubicBezTo>
                  <a:cubicBezTo>
                    <a:pt x="6339" y="2708"/>
                    <a:pt x="5955" y="2417"/>
                    <a:pt x="5377" y="2417"/>
                  </a:cubicBezTo>
                  <a:cubicBezTo>
                    <a:pt x="4704" y="2417"/>
                    <a:pt x="3767" y="2811"/>
                    <a:pt x="3219" y="3203"/>
                  </a:cubicBezTo>
                  <a:lnTo>
                    <a:pt x="3219" y="3203"/>
                  </a:lnTo>
                  <a:cubicBezTo>
                    <a:pt x="4231" y="2276"/>
                    <a:pt x="6526" y="0"/>
                    <a:pt x="480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1" name="Minus Sign 110">
            <a:extLst>
              <a:ext uri="{FF2B5EF4-FFF2-40B4-BE49-F238E27FC236}">
                <a16:creationId xmlns:a16="http://schemas.microsoft.com/office/drawing/2014/main" id="{56BF0044-7682-4850-8BDA-23B649B6E276}"/>
              </a:ext>
            </a:extLst>
          </p:cNvPr>
          <p:cNvSpPr/>
          <p:nvPr/>
        </p:nvSpPr>
        <p:spPr>
          <a:xfrm>
            <a:off x="3010595" y="3127474"/>
            <a:ext cx="793626" cy="67412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Equals 125">
            <a:extLst>
              <a:ext uri="{FF2B5EF4-FFF2-40B4-BE49-F238E27FC236}">
                <a16:creationId xmlns:a16="http://schemas.microsoft.com/office/drawing/2014/main" id="{C2AF4D8E-8D6B-4984-A2AB-D3EA4BC3B8E1}"/>
              </a:ext>
            </a:extLst>
          </p:cNvPr>
          <p:cNvSpPr/>
          <p:nvPr/>
        </p:nvSpPr>
        <p:spPr>
          <a:xfrm>
            <a:off x="5331260" y="3524362"/>
            <a:ext cx="910397" cy="616659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2BB30304-FC1F-4527-8B5E-C4C3B86177F3}"/>
              </a:ext>
            </a:extLst>
          </p:cNvPr>
          <p:cNvSpPr txBox="1"/>
          <p:nvPr/>
        </p:nvSpPr>
        <p:spPr>
          <a:xfrm>
            <a:off x="6336494" y="2571750"/>
            <a:ext cx="950690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sz="11500" b="1" dirty="0">
                <a:solidFill>
                  <a:schemeClr val="accent1"/>
                </a:solidFill>
                <a:latin typeface=".VnVogue" panose="020B7200000000000000" pitchFamily="34" charset="0"/>
              </a:rPr>
              <a:t>?</a:t>
            </a:r>
            <a:endParaRPr lang="en-US" sz="11500" dirty="0">
              <a:latin typeface=".VnVogue" panose="020B7200000000000000" pitchFamily="34" charset="0"/>
            </a:endParaRPr>
          </a:p>
        </p:txBody>
      </p:sp>
      <p:pic>
        <p:nvPicPr>
          <p:cNvPr id="136" name="ĐỒNG HỒ ĐẾM NGƯỢC THỜI GIAN GIÂY 9,8,7,6,5,4,3,2,1">
            <a:hlinkClick r:id="" action="ppaction://media"/>
            <a:extLst>
              <a:ext uri="{FF2B5EF4-FFF2-40B4-BE49-F238E27FC236}">
                <a16:creationId xmlns:a16="http://schemas.microsoft.com/office/drawing/2014/main" id="{B853D12C-4C0F-4DF5-B5E6-FE6F9F799F8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8096172" y="4530489"/>
            <a:ext cx="1047828" cy="589403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3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65" name="Google Shape;4636;p56">
            <a:extLst>
              <a:ext uri="{FF2B5EF4-FFF2-40B4-BE49-F238E27FC236}">
                <a16:creationId xmlns:a16="http://schemas.microsoft.com/office/drawing/2014/main" id="{3FEC9FA5-00CA-413C-AE86-5F664D86C906}"/>
              </a:ext>
            </a:extLst>
          </p:cNvPr>
          <p:cNvGrpSpPr/>
          <p:nvPr/>
        </p:nvGrpSpPr>
        <p:grpSpPr>
          <a:xfrm rot="-621707">
            <a:off x="4116795" y="2949889"/>
            <a:ext cx="944878" cy="1196415"/>
            <a:chOff x="5417640" y="2124778"/>
            <a:chExt cx="923745" cy="1266969"/>
          </a:xfrm>
        </p:grpSpPr>
        <p:sp>
          <p:nvSpPr>
            <p:cNvPr id="66" name="Google Shape;4637;p56">
              <a:extLst>
                <a:ext uri="{FF2B5EF4-FFF2-40B4-BE49-F238E27FC236}">
                  <a16:creationId xmlns:a16="http://schemas.microsoft.com/office/drawing/2014/main" id="{FB89567C-812A-470B-8B1A-C66A7BCE291A}"/>
                </a:ext>
              </a:extLst>
            </p:cNvPr>
            <p:cNvSpPr/>
            <p:nvPr/>
          </p:nvSpPr>
          <p:spPr>
            <a:xfrm rot="260090">
              <a:off x="5733654" y="3266197"/>
              <a:ext cx="25778" cy="93804"/>
            </a:xfrm>
            <a:custGeom>
              <a:avLst/>
              <a:gdLst/>
              <a:ahLst/>
              <a:cxnLst/>
              <a:rect l="l" t="t" r="r" b="b"/>
              <a:pathLst>
                <a:path w="1249" h="4545" extrusionOk="0">
                  <a:moveTo>
                    <a:pt x="988" y="0"/>
                  </a:moveTo>
                  <a:cubicBezTo>
                    <a:pt x="880" y="0"/>
                    <a:pt x="785" y="71"/>
                    <a:pt x="758" y="179"/>
                  </a:cubicBezTo>
                  <a:cubicBezTo>
                    <a:pt x="728" y="304"/>
                    <a:pt x="1" y="3240"/>
                    <a:pt x="35" y="4316"/>
                  </a:cubicBezTo>
                  <a:cubicBezTo>
                    <a:pt x="38" y="4443"/>
                    <a:pt x="145" y="4545"/>
                    <a:pt x="272" y="4545"/>
                  </a:cubicBezTo>
                  <a:lnTo>
                    <a:pt x="278" y="4545"/>
                  </a:lnTo>
                  <a:cubicBezTo>
                    <a:pt x="408" y="4541"/>
                    <a:pt x="511" y="4432"/>
                    <a:pt x="507" y="4301"/>
                  </a:cubicBezTo>
                  <a:cubicBezTo>
                    <a:pt x="475" y="3291"/>
                    <a:pt x="1209" y="323"/>
                    <a:pt x="1217" y="293"/>
                  </a:cubicBezTo>
                  <a:cubicBezTo>
                    <a:pt x="1248" y="167"/>
                    <a:pt x="1171" y="38"/>
                    <a:pt x="1045" y="7"/>
                  </a:cubicBezTo>
                  <a:cubicBezTo>
                    <a:pt x="1026" y="2"/>
                    <a:pt x="1006" y="0"/>
                    <a:pt x="98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4638;p56">
              <a:extLst>
                <a:ext uri="{FF2B5EF4-FFF2-40B4-BE49-F238E27FC236}">
                  <a16:creationId xmlns:a16="http://schemas.microsoft.com/office/drawing/2014/main" id="{5F781A21-E837-4023-841B-8EB661172387}"/>
                </a:ext>
              </a:extLst>
            </p:cNvPr>
            <p:cNvSpPr/>
            <p:nvPr/>
          </p:nvSpPr>
          <p:spPr>
            <a:xfrm rot="260090">
              <a:off x="6029594" y="3296942"/>
              <a:ext cx="25097" cy="93990"/>
            </a:xfrm>
            <a:custGeom>
              <a:avLst/>
              <a:gdLst/>
              <a:ahLst/>
              <a:cxnLst/>
              <a:rect l="l" t="t" r="r" b="b"/>
              <a:pathLst>
                <a:path w="1216" h="4554" extrusionOk="0">
                  <a:moveTo>
                    <a:pt x="260" y="1"/>
                  </a:moveTo>
                  <a:cubicBezTo>
                    <a:pt x="242" y="1"/>
                    <a:pt x="224" y="3"/>
                    <a:pt x="206" y="7"/>
                  </a:cubicBezTo>
                  <a:cubicBezTo>
                    <a:pt x="79" y="37"/>
                    <a:pt x="1" y="165"/>
                    <a:pt x="31" y="292"/>
                  </a:cubicBezTo>
                  <a:cubicBezTo>
                    <a:pt x="37" y="322"/>
                    <a:pt x="742" y="3297"/>
                    <a:pt x="699" y="4308"/>
                  </a:cubicBezTo>
                  <a:cubicBezTo>
                    <a:pt x="694" y="4437"/>
                    <a:pt x="794" y="4549"/>
                    <a:pt x="924" y="4553"/>
                  </a:cubicBezTo>
                  <a:lnTo>
                    <a:pt x="935" y="4553"/>
                  </a:lnTo>
                  <a:cubicBezTo>
                    <a:pt x="1060" y="4553"/>
                    <a:pt x="1165" y="4455"/>
                    <a:pt x="1170" y="4328"/>
                  </a:cubicBezTo>
                  <a:cubicBezTo>
                    <a:pt x="1216" y="3251"/>
                    <a:pt x="519" y="308"/>
                    <a:pt x="490" y="183"/>
                  </a:cubicBezTo>
                  <a:cubicBezTo>
                    <a:pt x="464" y="74"/>
                    <a:pt x="365" y="1"/>
                    <a:pt x="2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4639;p56">
              <a:extLst>
                <a:ext uri="{FF2B5EF4-FFF2-40B4-BE49-F238E27FC236}">
                  <a16:creationId xmlns:a16="http://schemas.microsoft.com/office/drawing/2014/main" id="{A7037FE9-FF6E-4E93-BCFD-BECED34A2A13}"/>
                </a:ext>
              </a:extLst>
            </p:cNvPr>
            <p:cNvSpPr/>
            <p:nvPr/>
          </p:nvSpPr>
          <p:spPr>
            <a:xfrm rot="260090">
              <a:off x="5433311" y="2860410"/>
              <a:ext cx="789794" cy="444565"/>
            </a:xfrm>
            <a:custGeom>
              <a:avLst/>
              <a:gdLst/>
              <a:ahLst/>
              <a:cxnLst/>
              <a:rect l="l" t="t" r="r" b="b"/>
              <a:pathLst>
                <a:path w="38267" h="21540" extrusionOk="0">
                  <a:moveTo>
                    <a:pt x="9033" y="1"/>
                  </a:moveTo>
                  <a:cubicBezTo>
                    <a:pt x="7721" y="1"/>
                    <a:pt x="6388" y="641"/>
                    <a:pt x="4729" y="2476"/>
                  </a:cubicBezTo>
                  <a:cubicBezTo>
                    <a:pt x="1" y="7701"/>
                    <a:pt x="9848" y="21540"/>
                    <a:pt x="23658" y="21540"/>
                  </a:cubicBezTo>
                  <a:cubicBezTo>
                    <a:pt x="23794" y="21540"/>
                    <a:pt x="23931" y="21538"/>
                    <a:pt x="24068" y="21536"/>
                  </a:cubicBezTo>
                  <a:cubicBezTo>
                    <a:pt x="30537" y="21407"/>
                    <a:pt x="35200" y="19119"/>
                    <a:pt x="38267" y="15726"/>
                  </a:cubicBezTo>
                  <a:lnTo>
                    <a:pt x="38245" y="15704"/>
                  </a:lnTo>
                  <a:cubicBezTo>
                    <a:pt x="38245" y="15704"/>
                    <a:pt x="36247" y="17759"/>
                    <a:pt x="33534" y="17759"/>
                  </a:cubicBezTo>
                  <a:cubicBezTo>
                    <a:pt x="32842" y="17759"/>
                    <a:pt x="32104" y="17625"/>
                    <a:pt x="31340" y="17289"/>
                  </a:cubicBezTo>
                  <a:cubicBezTo>
                    <a:pt x="28344" y="15977"/>
                    <a:pt x="30161" y="11517"/>
                    <a:pt x="30292" y="11202"/>
                  </a:cubicBezTo>
                  <a:lnTo>
                    <a:pt x="30292" y="11202"/>
                  </a:lnTo>
                  <a:cubicBezTo>
                    <a:pt x="30149" y="11379"/>
                    <a:pt x="28238" y="13728"/>
                    <a:pt x="26071" y="13728"/>
                  </a:cubicBezTo>
                  <a:cubicBezTo>
                    <a:pt x="25413" y="13728"/>
                    <a:pt x="24732" y="13511"/>
                    <a:pt x="24069" y="12952"/>
                  </a:cubicBezTo>
                  <a:cubicBezTo>
                    <a:pt x="22157" y="11343"/>
                    <a:pt x="23639" y="7455"/>
                    <a:pt x="23640" y="7455"/>
                  </a:cubicBezTo>
                  <a:lnTo>
                    <a:pt x="23640" y="7455"/>
                  </a:lnTo>
                  <a:cubicBezTo>
                    <a:pt x="23639" y="7455"/>
                    <a:pt x="22067" y="8574"/>
                    <a:pt x="20571" y="8574"/>
                  </a:cubicBezTo>
                  <a:cubicBezTo>
                    <a:pt x="19901" y="8574"/>
                    <a:pt x="19246" y="8350"/>
                    <a:pt x="18755" y="7700"/>
                  </a:cubicBezTo>
                  <a:cubicBezTo>
                    <a:pt x="17225" y="5680"/>
                    <a:pt x="19117" y="3391"/>
                    <a:pt x="19117" y="3391"/>
                  </a:cubicBezTo>
                  <a:lnTo>
                    <a:pt x="19136" y="3273"/>
                  </a:lnTo>
                  <a:cubicBezTo>
                    <a:pt x="14213" y="2583"/>
                    <a:pt x="11666" y="1"/>
                    <a:pt x="903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4640;p56">
              <a:extLst>
                <a:ext uri="{FF2B5EF4-FFF2-40B4-BE49-F238E27FC236}">
                  <a16:creationId xmlns:a16="http://schemas.microsoft.com/office/drawing/2014/main" id="{269132B2-6BA9-4622-A28C-BEA722BF16A3}"/>
                </a:ext>
              </a:extLst>
            </p:cNvPr>
            <p:cNvSpPr/>
            <p:nvPr/>
          </p:nvSpPr>
          <p:spPr>
            <a:xfrm rot="260090">
              <a:off x="5789031" y="2932930"/>
              <a:ext cx="502086" cy="310060"/>
            </a:xfrm>
            <a:custGeom>
              <a:avLst/>
              <a:gdLst/>
              <a:ahLst/>
              <a:cxnLst/>
              <a:rect l="l" t="t" r="r" b="b"/>
              <a:pathLst>
                <a:path w="24327" h="15023" extrusionOk="0">
                  <a:moveTo>
                    <a:pt x="6865" y="0"/>
                  </a:moveTo>
                  <a:cubicBezTo>
                    <a:pt x="5989" y="432"/>
                    <a:pt x="4943" y="683"/>
                    <a:pt x="3713" y="683"/>
                  </a:cubicBezTo>
                  <a:cubicBezTo>
                    <a:pt x="3479" y="683"/>
                    <a:pt x="3238" y="674"/>
                    <a:pt x="2990" y="655"/>
                  </a:cubicBezTo>
                  <a:cubicBezTo>
                    <a:pt x="2618" y="628"/>
                    <a:pt x="2259" y="589"/>
                    <a:pt x="1910" y="537"/>
                  </a:cubicBezTo>
                  <a:lnTo>
                    <a:pt x="1892" y="655"/>
                  </a:lnTo>
                  <a:cubicBezTo>
                    <a:pt x="1892" y="655"/>
                    <a:pt x="1" y="2945"/>
                    <a:pt x="1529" y="4964"/>
                  </a:cubicBezTo>
                  <a:cubicBezTo>
                    <a:pt x="2021" y="5614"/>
                    <a:pt x="2676" y="5838"/>
                    <a:pt x="3345" y="5838"/>
                  </a:cubicBezTo>
                  <a:cubicBezTo>
                    <a:pt x="4842" y="5838"/>
                    <a:pt x="6413" y="4719"/>
                    <a:pt x="6413" y="4719"/>
                  </a:cubicBezTo>
                  <a:lnTo>
                    <a:pt x="6413" y="4719"/>
                  </a:lnTo>
                  <a:cubicBezTo>
                    <a:pt x="6413" y="4719"/>
                    <a:pt x="4932" y="8607"/>
                    <a:pt x="6844" y="10216"/>
                  </a:cubicBezTo>
                  <a:cubicBezTo>
                    <a:pt x="7506" y="10775"/>
                    <a:pt x="8187" y="10992"/>
                    <a:pt x="8845" y="10992"/>
                  </a:cubicBezTo>
                  <a:cubicBezTo>
                    <a:pt x="11011" y="10992"/>
                    <a:pt x="12923" y="8643"/>
                    <a:pt x="13067" y="8466"/>
                  </a:cubicBezTo>
                  <a:lnTo>
                    <a:pt x="13067" y="8466"/>
                  </a:lnTo>
                  <a:cubicBezTo>
                    <a:pt x="12936" y="8781"/>
                    <a:pt x="11118" y="13242"/>
                    <a:pt x="14114" y="14553"/>
                  </a:cubicBezTo>
                  <a:cubicBezTo>
                    <a:pt x="14878" y="14889"/>
                    <a:pt x="15616" y="15022"/>
                    <a:pt x="16308" y="15022"/>
                  </a:cubicBezTo>
                  <a:cubicBezTo>
                    <a:pt x="19021" y="15022"/>
                    <a:pt x="21019" y="12968"/>
                    <a:pt x="21019" y="12968"/>
                  </a:cubicBezTo>
                  <a:lnTo>
                    <a:pt x="21043" y="12991"/>
                  </a:lnTo>
                  <a:cubicBezTo>
                    <a:pt x="22477" y="11410"/>
                    <a:pt x="23563" y="9593"/>
                    <a:pt x="24327" y="7645"/>
                  </a:cubicBezTo>
                  <a:lnTo>
                    <a:pt x="24327" y="7645"/>
                  </a:lnTo>
                  <a:cubicBezTo>
                    <a:pt x="23697" y="7957"/>
                    <a:pt x="23150" y="8090"/>
                    <a:pt x="22675" y="8090"/>
                  </a:cubicBezTo>
                  <a:cubicBezTo>
                    <a:pt x="19962" y="8090"/>
                    <a:pt x="19613" y="3742"/>
                    <a:pt x="19613" y="3742"/>
                  </a:cubicBezTo>
                  <a:cubicBezTo>
                    <a:pt x="19613" y="3742"/>
                    <a:pt x="18620" y="6983"/>
                    <a:pt x="16196" y="6983"/>
                  </a:cubicBezTo>
                  <a:cubicBezTo>
                    <a:pt x="16002" y="6983"/>
                    <a:pt x="15798" y="6963"/>
                    <a:pt x="15584" y="6917"/>
                  </a:cubicBezTo>
                  <a:cubicBezTo>
                    <a:pt x="12592" y="6285"/>
                    <a:pt x="13512" y="2358"/>
                    <a:pt x="13559" y="2160"/>
                  </a:cubicBezTo>
                  <a:lnTo>
                    <a:pt x="13559" y="2160"/>
                  </a:lnTo>
                  <a:cubicBezTo>
                    <a:pt x="13424" y="2322"/>
                    <a:pt x="11696" y="4401"/>
                    <a:pt x="9822" y="4401"/>
                  </a:cubicBezTo>
                  <a:cubicBezTo>
                    <a:pt x="9523" y="4401"/>
                    <a:pt x="9220" y="4349"/>
                    <a:pt x="8920" y="4227"/>
                  </a:cubicBezTo>
                  <a:cubicBezTo>
                    <a:pt x="6221" y="3131"/>
                    <a:pt x="6904" y="73"/>
                    <a:pt x="6904" y="73"/>
                  </a:cubicBezTo>
                  <a:lnTo>
                    <a:pt x="686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4641;p56">
              <a:extLst>
                <a:ext uri="{FF2B5EF4-FFF2-40B4-BE49-F238E27FC236}">
                  <a16:creationId xmlns:a16="http://schemas.microsoft.com/office/drawing/2014/main" id="{748F74B9-4FB3-4781-AE1D-510DC10B488F}"/>
                </a:ext>
              </a:extLst>
            </p:cNvPr>
            <p:cNvSpPr/>
            <p:nvPr/>
          </p:nvSpPr>
          <p:spPr>
            <a:xfrm rot="260090">
              <a:off x="5926080" y="2848315"/>
              <a:ext cx="406135" cy="257988"/>
            </a:xfrm>
            <a:custGeom>
              <a:avLst/>
              <a:gdLst/>
              <a:ahLst/>
              <a:cxnLst/>
              <a:rect l="l" t="t" r="r" b="b"/>
              <a:pathLst>
                <a:path w="19678" h="12500" extrusionOk="0">
                  <a:moveTo>
                    <a:pt x="19049" y="1"/>
                  </a:moveTo>
                  <a:lnTo>
                    <a:pt x="18954" y="21"/>
                  </a:lnTo>
                  <a:cubicBezTo>
                    <a:pt x="18954" y="21"/>
                    <a:pt x="18714" y="3745"/>
                    <a:pt x="16572" y="3868"/>
                  </a:cubicBezTo>
                  <a:cubicBezTo>
                    <a:pt x="16536" y="3870"/>
                    <a:pt x="16500" y="3871"/>
                    <a:pt x="16464" y="3871"/>
                  </a:cubicBezTo>
                  <a:cubicBezTo>
                    <a:pt x="14451" y="3871"/>
                    <a:pt x="13330" y="568"/>
                    <a:pt x="13330" y="568"/>
                  </a:cubicBezTo>
                  <a:cubicBezTo>
                    <a:pt x="13330" y="568"/>
                    <a:pt x="12925" y="3995"/>
                    <a:pt x="10887" y="4052"/>
                  </a:cubicBezTo>
                  <a:cubicBezTo>
                    <a:pt x="10868" y="4052"/>
                    <a:pt x="10849" y="4053"/>
                    <a:pt x="10830" y="4053"/>
                  </a:cubicBezTo>
                  <a:cubicBezTo>
                    <a:pt x="8732" y="4053"/>
                    <a:pt x="7833" y="692"/>
                    <a:pt x="7833" y="692"/>
                  </a:cubicBezTo>
                  <a:cubicBezTo>
                    <a:pt x="7833" y="692"/>
                    <a:pt x="6980" y="3941"/>
                    <a:pt x="5599" y="3941"/>
                  </a:cubicBezTo>
                  <a:cubicBezTo>
                    <a:pt x="5550" y="3941"/>
                    <a:pt x="5500" y="3937"/>
                    <a:pt x="5450" y="3928"/>
                  </a:cubicBezTo>
                  <a:cubicBezTo>
                    <a:pt x="4166" y="3716"/>
                    <a:pt x="3586" y="1957"/>
                    <a:pt x="3464" y="1522"/>
                  </a:cubicBezTo>
                  <a:cubicBezTo>
                    <a:pt x="2879" y="2726"/>
                    <a:pt x="1954" y="3763"/>
                    <a:pt x="647" y="4406"/>
                  </a:cubicBezTo>
                  <a:lnTo>
                    <a:pt x="685" y="4481"/>
                  </a:lnTo>
                  <a:cubicBezTo>
                    <a:pt x="685" y="4481"/>
                    <a:pt x="0" y="7541"/>
                    <a:pt x="2699" y="8635"/>
                  </a:cubicBezTo>
                  <a:cubicBezTo>
                    <a:pt x="3000" y="8757"/>
                    <a:pt x="3303" y="8810"/>
                    <a:pt x="3603" y="8810"/>
                  </a:cubicBezTo>
                  <a:cubicBezTo>
                    <a:pt x="5477" y="8810"/>
                    <a:pt x="7205" y="6731"/>
                    <a:pt x="7339" y="6569"/>
                  </a:cubicBezTo>
                  <a:lnTo>
                    <a:pt x="7339" y="6569"/>
                  </a:lnTo>
                  <a:cubicBezTo>
                    <a:pt x="7291" y="6767"/>
                    <a:pt x="6371" y="10693"/>
                    <a:pt x="9363" y="11325"/>
                  </a:cubicBezTo>
                  <a:cubicBezTo>
                    <a:pt x="9577" y="11371"/>
                    <a:pt x="9782" y="11392"/>
                    <a:pt x="9977" y="11392"/>
                  </a:cubicBezTo>
                  <a:cubicBezTo>
                    <a:pt x="12398" y="11392"/>
                    <a:pt x="13392" y="8151"/>
                    <a:pt x="13392" y="8151"/>
                  </a:cubicBezTo>
                  <a:cubicBezTo>
                    <a:pt x="13392" y="8151"/>
                    <a:pt x="13741" y="12499"/>
                    <a:pt x="16455" y="12499"/>
                  </a:cubicBezTo>
                  <a:cubicBezTo>
                    <a:pt x="16929" y="12499"/>
                    <a:pt x="17476" y="12366"/>
                    <a:pt x="18107" y="12053"/>
                  </a:cubicBezTo>
                  <a:cubicBezTo>
                    <a:pt x="19257" y="9113"/>
                    <a:pt x="19677" y="5875"/>
                    <a:pt x="19441" y="2709"/>
                  </a:cubicBezTo>
                  <a:cubicBezTo>
                    <a:pt x="19371" y="1756"/>
                    <a:pt x="19233" y="854"/>
                    <a:pt x="1904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4642;p56">
              <a:extLst>
                <a:ext uri="{FF2B5EF4-FFF2-40B4-BE49-F238E27FC236}">
                  <a16:creationId xmlns:a16="http://schemas.microsoft.com/office/drawing/2014/main" id="{3B137EB9-CB1B-47E4-A569-7C80669518F9}"/>
                </a:ext>
              </a:extLst>
            </p:cNvPr>
            <p:cNvSpPr/>
            <p:nvPr/>
          </p:nvSpPr>
          <p:spPr>
            <a:xfrm rot="260090">
              <a:off x="6009314" y="2712613"/>
              <a:ext cx="321680" cy="222014"/>
            </a:xfrm>
            <a:custGeom>
              <a:avLst/>
              <a:gdLst/>
              <a:ahLst/>
              <a:cxnLst/>
              <a:rect l="l" t="t" r="r" b="b"/>
              <a:pathLst>
                <a:path w="15586" h="10757" extrusionOk="0">
                  <a:moveTo>
                    <a:pt x="9628" y="1"/>
                  </a:moveTo>
                  <a:lnTo>
                    <a:pt x="9628" y="1"/>
                  </a:lnTo>
                  <a:cubicBezTo>
                    <a:pt x="9629" y="1"/>
                    <a:pt x="9991" y="2689"/>
                    <a:pt x="8160" y="3180"/>
                  </a:cubicBezTo>
                  <a:cubicBezTo>
                    <a:pt x="8017" y="3219"/>
                    <a:pt x="7876" y="3236"/>
                    <a:pt x="7739" y="3236"/>
                  </a:cubicBezTo>
                  <a:cubicBezTo>
                    <a:pt x="6123" y="3236"/>
                    <a:pt x="4980" y="798"/>
                    <a:pt x="4980" y="798"/>
                  </a:cubicBezTo>
                  <a:cubicBezTo>
                    <a:pt x="4980" y="798"/>
                    <a:pt x="4861" y="3483"/>
                    <a:pt x="3148" y="3791"/>
                  </a:cubicBezTo>
                  <a:cubicBezTo>
                    <a:pt x="3046" y="3809"/>
                    <a:pt x="2944" y="3817"/>
                    <a:pt x="2844" y="3817"/>
                  </a:cubicBezTo>
                  <a:cubicBezTo>
                    <a:pt x="1671" y="3817"/>
                    <a:pt x="660" y="2664"/>
                    <a:pt x="487" y="2451"/>
                  </a:cubicBezTo>
                  <a:lnTo>
                    <a:pt x="487" y="2451"/>
                  </a:lnTo>
                  <a:cubicBezTo>
                    <a:pt x="1016" y="4192"/>
                    <a:pt x="902" y="6396"/>
                    <a:pt x="1" y="8226"/>
                  </a:cubicBezTo>
                  <a:cubicBezTo>
                    <a:pt x="123" y="8661"/>
                    <a:pt x="704" y="10421"/>
                    <a:pt x="1987" y="10634"/>
                  </a:cubicBezTo>
                  <a:cubicBezTo>
                    <a:pt x="2037" y="10642"/>
                    <a:pt x="2087" y="10646"/>
                    <a:pt x="2135" y="10646"/>
                  </a:cubicBezTo>
                  <a:cubicBezTo>
                    <a:pt x="3516" y="10646"/>
                    <a:pt x="4370" y="7397"/>
                    <a:pt x="4370" y="7397"/>
                  </a:cubicBezTo>
                  <a:cubicBezTo>
                    <a:pt x="4370" y="7397"/>
                    <a:pt x="5269" y="10757"/>
                    <a:pt x="7367" y="10757"/>
                  </a:cubicBezTo>
                  <a:cubicBezTo>
                    <a:pt x="7386" y="10757"/>
                    <a:pt x="7405" y="10756"/>
                    <a:pt x="7424" y="10756"/>
                  </a:cubicBezTo>
                  <a:cubicBezTo>
                    <a:pt x="9461" y="10698"/>
                    <a:pt x="9868" y="7273"/>
                    <a:pt x="9868" y="7273"/>
                  </a:cubicBezTo>
                  <a:cubicBezTo>
                    <a:pt x="9868" y="7273"/>
                    <a:pt x="10988" y="10575"/>
                    <a:pt x="12999" y="10575"/>
                  </a:cubicBezTo>
                  <a:cubicBezTo>
                    <a:pt x="13036" y="10575"/>
                    <a:pt x="13072" y="10574"/>
                    <a:pt x="13109" y="10572"/>
                  </a:cubicBezTo>
                  <a:cubicBezTo>
                    <a:pt x="15251" y="10450"/>
                    <a:pt x="15491" y="6726"/>
                    <a:pt x="15491" y="6726"/>
                  </a:cubicBezTo>
                  <a:lnTo>
                    <a:pt x="15585" y="6702"/>
                  </a:lnTo>
                  <a:cubicBezTo>
                    <a:pt x="15129" y="4580"/>
                    <a:pt x="14358" y="2767"/>
                    <a:pt x="13476" y="1247"/>
                  </a:cubicBezTo>
                  <a:lnTo>
                    <a:pt x="13412" y="1284"/>
                  </a:lnTo>
                  <a:cubicBezTo>
                    <a:pt x="13129" y="1593"/>
                    <a:pt x="12798" y="1715"/>
                    <a:pt x="12450" y="1715"/>
                  </a:cubicBezTo>
                  <a:cubicBezTo>
                    <a:pt x="11149" y="1715"/>
                    <a:pt x="9629" y="1"/>
                    <a:pt x="962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4643;p56">
              <a:extLst>
                <a:ext uri="{FF2B5EF4-FFF2-40B4-BE49-F238E27FC236}">
                  <a16:creationId xmlns:a16="http://schemas.microsoft.com/office/drawing/2014/main" id="{1DD82EF2-2853-460F-8553-B79EAFC11974}"/>
                </a:ext>
              </a:extLst>
            </p:cNvPr>
            <p:cNvSpPr/>
            <p:nvPr/>
          </p:nvSpPr>
          <p:spPr>
            <a:xfrm rot="260090">
              <a:off x="5813155" y="2550381"/>
              <a:ext cx="485822" cy="231962"/>
            </a:xfrm>
            <a:custGeom>
              <a:avLst/>
              <a:gdLst/>
              <a:ahLst/>
              <a:cxnLst/>
              <a:rect l="l" t="t" r="r" b="b"/>
              <a:pathLst>
                <a:path w="23539" h="11239" extrusionOk="0">
                  <a:moveTo>
                    <a:pt x="1883" y="0"/>
                  </a:moveTo>
                  <a:cubicBezTo>
                    <a:pt x="821" y="571"/>
                    <a:pt x="1" y="1321"/>
                    <a:pt x="71" y="2596"/>
                  </a:cubicBezTo>
                  <a:cubicBezTo>
                    <a:pt x="255" y="5804"/>
                    <a:pt x="6946" y="3605"/>
                    <a:pt x="9971" y="8556"/>
                  </a:cubicBezTo>
                  <a:cubicBezTo>
                    <a:pt x="10211" y="8947"/>
                    <a:pt x="10407" y="9389"/>
                    <a:pt x="10547" y="9872"/>
                  </a:cubicBezTo>
                  <a:cubicBezTo>
                    <a:pt x="10722" y="10085"/>
                    <a:pt x="11731" y="11238"/>
                    <a:pt x="12905" y="11238"/>
                  </a:cubicBezTo>
                  <a:cubicBezTo>
                    <a:pt x="13005" y="11238"/>
                    <a:pt x="13107" y="11230"/>
                    <a:pt x="13209" y="11212"/>
                  </a:cubicBezTo>
                  <a:cubicBezTo>
                    <a:pt x="14923" y="10904"/>
                    <a:pt x="15040" y="8219"/>
                    <a:pt x="15040" y="8219"/>
                  </a:cubicBezTo>
                  <a:cubicBezTo>
                    <a:pt x="15040" y="8219"/>
                    <a:pt x="16184" y="10658"/>
                    <a:pt x="17801" y="10658"/>
                  </a:cubicBezTo>
                  <a:cubicBezTo>
                    <a:pt x="17937" y="10658"/>
                    <a:pt x="18077" y="10640"/>
                    <a:pt x="18220" y="10603"/>
                  </a:cubicBezTo>
                  <a:cubicBezTo>
                    <a:pt x="20052" y="10111"/>
                    <a:pt x="19688" y="7422"/>
                    <a:pt x="19688" y="7422"/>
                  </a:cubicBezTo>
                  <a:lnTo>
                    <a:pt x="19688" y="7422"/>
                  </a:lnTo>
                  <a:cubicBezTo>
                    <a:pt x="19689" y="7422"/>
                    <a:pt x="21208" y="9137"/>
                    <a:pt x="22510" y="9137"/>
                  </a:cubicBezTo>
                  <a:cubicBezTo>
                    <a:pt x="22858" y="9137"/>
                    <a:pt x="23190" y="9015"/>
                    <a:pt x="23473" y="8706"/>
                  </a:cubicBezTo>
                  <a:lnTo>
                    <a:pt x="23539" y="8667"/>
                  </a:lnTo>
                  <a:cubicBezTo>
                    <a:pt x="21151" y="4539"/>
                    <a:pt x="17942" y="2596"/>
                    <a:pt x="17942" y="2596"/>
                  </a:cubicBezTo>
                  <a:cubicBezTo>
                    <a:pt x="17942" y="2596"/>
                    <a:pt x="17162" y="4539"/>
                    <a:pt x="15473" y="4539"/>
                  </a:cubicBezTo>
                  <a:cubicBezTo>
                    <a:pt x="15430" y="4539"/>
                    <a:pt x="15386" y="4537"/>
                    <a:pt x="15342" y="4535"/>
                  </a:cubicBezTo>
                  <a:cubicBezTo>
                    <a:pt x="13563" y="4426"/>
                    <a:pt x="12656" y="1194"/>
                    <a:pt x="12656" y="1194"/>
                  </a:cubicBezTo>
                  <a:cubicBezTo>
                    <a:pt x="12656" y="1194"/>
                    <a:pt x="11727" y="4005"/>
                    <a:pt x="9841" y="4005"/>
                  </a:cubicBezTo>
                  <a:cubicBezTo>
                    <a:pt x="9803" y="4005"/>
                    <a:pt x="9764" y="4004"/>
                    <a:pt x="9725" y="4002"/>
                  </a:cubicBezTo>
                  <a:cubicBezTo>
                    <a:pt x="7762" y="3885"/>
                    <a:pt x="7221" y="827"/>
                    <a:pt x="7221" y="827"/>
                  </a:cubicBezTo>
                  <a:cubicBezTo>
                    <a:pt x="7221" y="827"/>
                    <a:pt x="6109" y="3385"/>
                    <a:pt x="4406" y="3385"/>
                  </a:cubicBezTo>
                  <a:cubicBezTo>
                    <a:pt x="4269" y="3385"/>
                    <a:pt x="4127" y="3368"/>
                    <a:pt x="3983" y="3332"/>
                  </a:cubicBezTo>
                  <a:cubicBezTo>
                    <a:pt x="2044" y="2845"/>
                    <a:pt x="1967" y="156"/>
                    <a:pt x="1967" y="156"/>
                  </a:cubicBezTo>
                  <a:lnTo>
                    <a:pt x="188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4644;p56">
              <a:extLst>
                <a:ext uri="{FF2B5EF4-FFF2-40B4-BE49-F238E27FC236}">
                  <a16:creationId xmlns:a16="http://schemas.microsoft.com/office/drawing/2014/main" id="{7A37665E-5C94-4F5E-B228-3D4CCA1ACF6A}"/>
                </a:ext>
              </a:extLst>
            </p:cNvPr>
            <p:cNvSpPr/>
            <p:nvPr/>
          </p:nvSpPr>
          <p:spPr>
            <a:xfrm rot="260090">
              <a:off x="5863129" y="2394612"/>
              <a:ext cx="432801" cy="250785"/>
            </a:xfrm>
            <a:custGeom>
              <a:avLst/>
              <a:gdLst/>
              <a:ahLst/>
              <a:cxnLst/>
              <a:rect l="l" t="t" r="r" b="b"/>
              <a:pathLst>
                <a:path w="20970" h="12151" extrusionOk="0">
                  <a:moveTo>
                    <a:pt x="20044" y="0"/>
                  </a:moveTo>
                  <a:lnTo>
                    <a:pt x="20005" y="5"/>
                  </a:lnTo>
                  <a:cubicBezTo>
                    <a:pt x="20005" y="5"/>
                    <a:pt x="19698" y="3795"/>
                    <a:pt x="17069" y="3979"/>
                  </a:cubicBezTo>
                  <a:cubicBezTo>
                    <a:pt x="17019" y="3982"/>
                    <a:pt x="16970" y="3984"/>
                    <a:pt x="16921" y="3984"/>
                  </a:cubicBezTo>
                  <a:cubicBezTo>
                    <a:pt x="15022" y="3984"/>
                    <a:pt x="13771" y="1472"/>
                    <a:pt x="13771" y="1472"/>
                  </a:cubicBezTo>
                  <a:cubicBezTo>
                    <a:pt x="13771" y="1472"/>
                    <a:pt x="13280" y="4342"/>
                    <a:pt x="11448" y="4710"/>
                  </a:cubicBezTo>
                  <a:cubicBezTo>
                    <a:pt x="11323" y="4735"/>
                    <a:pt x="11203" y="4747"/>
                    <a:pt x="11087" y="4747"/>
                  </a:cubicBezTo>
                  <a:cubicBezTo>
                    <a:pt x="9501" y="4747"/>
                    <a:pt x="8760" y="2572"/>
                    <a:pt x="8760" y="2572"/>
                  </a:cubicBezTo>
                  <a:cubicBezTo>
                    <a:pt x="8760" y="2572"/>
                    <a:pt x="8637" y="5017"/>
                    <a:pt x="6683" y="5442"/>
                  </a:cubicBezTo>
                  <a:cubicBezTo>
                    <a:pt x="6532" y="5475"/>
                    <a:pt x="6388" y="5491"/>
                    <a:pt x="6251" y="5491"/>
                  </a:cubicBezTo>
                  <a:cubicBezTo>
                    <a:pt x="5210" y="5491"/>
                    <a:pt x="4578" y="4597"/>
                    <a:pt x="4257" y="3955"/>
                  </a:cubicBezTo>
                  <a:lnTo>
                    <a:pt x="4257" y="3955"/>
                  </a:lnTo>
                  <a:cubicBezTo>
                    <a:pt x="4790" y="6088"/>
                    <a:pt x="1979" y="6545"/>
                    <a:pt x="1" y="7612"/>
                  </a:cubicBezTo>
                  <a:lnTo>
                    <a:pt x="85" y="7768"/>
                  </a:lnTo>
                  <a:cubicBezTo>
                    <a:pt x="85" y="7768"/>
                    <a:pt x="162" y="10458"/>
                    <a:pt x="2101" y="10944"/>
                  </a:cubicBezTo>
                  <a:cubicBezTo>
                    <a:pt x="2246" y="10980"/>
                    <a:pt x="2387" y="10997"/>
                    <a:pt x="2524" y="10997"/>
                  </a:cubicBezTo>
                  <a:cubicBezTo>
                    <a:pt x="4227" y="10997"/>
                    <a:pt x="5339" y="8440"/>
                    <a:pt x="5339" y="8440"/>
                  </a:cubicBezTo>
                  <a:cubicBezTo>
                    <a:pt x="5339" y="8440"/>
                    <a:pt x="5881" y="11497"/>
                    <a:pt x="7843" y="11614"/>
                  </a:cubicBezTo>
                  <a:cubicBezTo>
                    <a:pt x="7882" y="11616"/>
                    <a:pt x="7921" y="11617"/>
                    <a:pt x="7959" y="11617"/>
                  </a:cubicBezTo>
                  <a:cubicBezTo>
                    <a:pt x="9845" y="11617"/>
                    <a:pt x="10774" y="8806"/>
                    <a:pt x="10774" y="8806"/>
                  </a:cubicBezTo>
                  <a:cubicBezTo>
                    <a:pt x="10774" y="8806"/>
                    <a:pt x="11681" y="12038"/>
                    <a:pt x="13460" y="12147"/>
                  </a:cubicBezTo>
                  <a:cubicBezTo>
                    <a:pt x="13504" y="12149"/>
                    <a:pt x="13547" y="12151"/>
                    <a:pt x="13590" y="12151"/>
                  </a:cubicBezTo>
                  <a:cubicBezTo>
                    <a:pt x="15279" y="12151"/>
                    <a:pt x="16060" y="10208"/>
                    <a:pt x="16060" y="10208"/>
                  </a:cubicBezTo>
                  <a:cubicBezTo>
                    <a:pt x="16060" y="10208"/>
                    <a:pt x="20969" y="6092"/>
                    <a:pt x="2004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4645;p56">
              <a:extLst>
                <a:ext uri="{FF2B5EF4-FFF2-40B4-BE49-F238E27FC236}">
                  <a16:creationId xmlns:a16="http://schemas.microsoft.com/office/drawing/2014/main" id="{0D882CDC-D361-47D8-B542-1E051510AA51}"/>
                </a:ext>
              </a:extLst>
            </p:cNvPr>
            <p:cNvSpPr/>
            <p:nvPr/>
          </p:nvSpPr>
          <p:spPr>
            <a:xfrm rot="260090">
              <a:off x="5655526" y="2148304"/>
              <a:ext cx="635806" cy="351029"/>
            </a:xfrm>
            <a:custGeom>
              <a:avLst/>
              <a:gdLst/>
              <a:ahLst/>
              <a:cxnLst/>
              <a:rect l="l" t="t" r="r" b="b"/>
              <a:pathLst>
                <a:path w="30806" h="17008" extrusionOk="0">
                  <a:moveTo>
                    <a:pt x="13754" y="1"/>
                  </a:moveTo>
                  <a:cubicBezTo>
                    <a:pt x="13680" y="1"/>
                    <a:pt x="13607" y="1"/>
                    <a:pt x="13534" y="3"/>
                  </a:cubicBezTo>
                  <a:cubicBezTo>
                    <a:pt x="8038" y="98"/>
                    <a:pt x="0" y="2806"/>
                    <a:pt x="704" y="9262"/>
                  </a:cubicBezTo>
                  <a:cubicBezTo>
                    <a:pt x="1345" y="15127"/>
                    <a:pt x="13349" y="9536"/>
                    <a:pt x="15002" y="15402"/>
                  </a:cubicBezTo>
                  <a:cubicBezTo>
                    <a:pt x="15005" y="15425"/>
                    <a:pt x="15014" y="15449"/>
                    <a:pt x="15019" y="15472"/>
                  </a:cubicBezTo>
                  <a:cubicBezTo>
                    <a:pt x="15341" y="16114"/>
                    <a:pt x="15972" y="17008"/>
                    <a:pt x="17013" y="17008"/>
                  </a:cubicBezTo>
                  <a:cubicBezTo>
                    <a:pt x="17150" y="17008"/>
                    <a:pt x="17294" y="16992"/>
                    <a:pt x="17445" y="16959"/>
                  </a:cubicBezTo>
                  <a:cubicBezTo>
                    <a:pt x="19399" y="16535"/>
                    <a:pt x="19522" y="14090"/>
                    <a:pt x="19522" y="14090"/>
                  </a:cubicBezTo>
                  <a:cubicBezTo>
                    <a:pt x="19522" y="14090"/>
                    <a:pt x="20263" y="16264"/>
                    <a:pt x="21849" y="16264"/>
                  </a:cubicBezTo>
                  <a:cubicBezTo>
                    <a:pt x="21965" y="16264"/>
                    <a:pt x="22086" y="16253"/>
                    <a:pt x="22211" y="16227"/>
                  </a:cubicBezTo>
                  <a:cubicBezTo>
                    <a:pt x="24042" y="15859"/>
                    <a:pt x="24533" y="12989"/>
                    <a:pt x="24533" y="12989"/>
                  </a:cubicBezTo>
                  <a:cubicBezTo>
                    <a:pt x="24533" y="12989"/>
                    <a:pt x="25784" y="15501"/>
                    <a:pt x="27682" y="15501"/>
                  </a:cubicBezTo>
                  <a:cubicBezTo>
                    <a:pt x="27731" y="15501"/>
                    <a:pt x="27781" y="15499"/>
                    <a:pt x="27831" y="15496"/>
                  </a:cubicBezTo>
                  <a:cubicBezTo>
                    <a:pt x="30461" y="15312"/>
                    <a:pt x="30767" y="11522"/>
                    <a:pt x="30767" y="11522"/>
                  </a:cubicBezTo>
                  <a:lnTo>
                    <a:pt x="30805" y="11517"/>
                  </a:lnTo>
                  <a:cubicBezTo>
                    <a:pt x="30739" y="11050"/>
                    <a:pt x="30634" y="10574"/>
                    <a:pt x="30488" y="10088"/>
                  </a:cubicBezTo>
                  <a:cubicBezTo>
                    <a:pt x="28500" y="3304"/>
                    <a:pt x="19285" y="1"/>
                    <a:pt x="1375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4646;p56">
              <a:extLst>
                <a:ext uri="{FF2B5EF4-FFF2-40B4-BE49-F238E27FC236}">
                  <a16:creationId xmlns:a16="http://schemas.microsoft.com/office/drawing/2014/main" id="{7FC9DF93-C5D3-4E4D-9D91-D03BA21BF675}"/>
                </a:ext>
              </a:extLst>
            </p:cNvPr>
            <p:cNvSpPr/>
            <p:nvPr/>
          </p:nvSpPr>
          <p:spPr>
            <a:xfrm rot="260090">
              <a:off x="5832735" y="2229013"/>
              <a:ext cx="51123" cy="41092"/>
            </a:xfrm>
            <a:custGeom>
              <a:avLst/>
              <a:gdLst/>
              <a:ahLst/>
              <a:cxnLst/>
              <a:rect l="l" t="t" r="r" b="b"/>
              <a:pathLst>
                <a:path w="2477" h="1991" extrusionOk="0">
                  <a:moveTo>
                    <a:pt x="169" y="1"/>
                  </a:moveTo>
                  <a:cubicBezTo>
                    <a:pt x="108" y="1"/>
                    <a:pt x="55" y="45"/>
                    <a:pt x="45" y="108"/>
                  </a:cubicBezTo>
                  <a:cubicBezTo>
                    <a:pt x="45" y="108"/>
                    <a:pt x="0" y="397"/>
                    <a:pt x="81" y="829"/>
                  </a:cubicBezTo>
                  <a:cubicBezTo>
                    <a:pt x="103" y="937"/>
                    <a:pt x="133" y="1055"/>
                    <a:pt x="178" y="1178"/>
                  </a:cubicBezTo>
                  <a:cubicBezTo>
                    <a:pt x="226" y="1301"/>
                    <a:pt x="281" y="1431"/>
                    <a:pt x="380" y="1552"/>
                  </a:cubicBezTo>
                  <a:cubicBezTo>
                    <a:pt x="552" y="1797"/>
                    <a:pt x="880" y="1991"/>
                    <a:pt x="1224" y="1991"/>
                  </a:cubicBezTo>
                  <a:cubicBezTo>
                    <a:pt x="1233" y="1991"/>
                    <a:pt x="1242" y="1991"/>
                    <a:pt x="1251" y="1990"/>
                  </a:cubicBezTo>
                  <a:cubicBezTo>
                    <a:pt x="1255" y="1991"/>
                    <a:pt x="1260" y="1991"/>
                    <a:pt x="1265" y="1991"/>
                  </a:cubicBezTo>
                  <a:cubicBezTo>
                    <a:pt x="1380" y="1991"/>
                    <a:pt x="1584" y="1967"/>
                    <a:pt x="1731" y="1896"/>
                  </a:cubicBezTo>
                  <a:cubicBezTo>
                    <a:pt x="1890" y="1834"/>
                    <a:pt x="2024" y="1720"/>
                    <a:pt x="2125" y="1602"/>
                  </a:cubicBezTo>
                  <a:cubicBezTo>
                    <a:pt x="2329" y="1358"/>
                    <a:pt x="2396" y="1088"/>
                    <a:pt x="2438" y="872"/>
                  </a:cubicBezTo>
                  <a:cubicBezTo>
                    <a:pt x="2476" y="653"/>
                    <a:pt x="2469" y="471"/>
                    <a:pt x="2467" y="346"/>
                  </a:cubicBezTo>
                  <a:cubicBezTo>
                    <a:pt x="2460" y="219"/>
                    <a:pt x="2446" y="144"/>
                    <a:pt x="2446" y="144"/>
                  </a:cubicBezTo>
                  <a:cubicBezTo>
                    <a:pt x="2437" y="92"/>
                    <a:pt x="2394" y="49"/>
                    <a:pt x="2339" y="43"/>
                  </a:cubicBezTo>
                  <a:cubicBezTo>
                    <a:pt x="2334" y="42"/>
                    <a:pt x="2329" y="42"/>
                    <a:pt x="2325" y="42"/>
                  </a:cubicBezTo>
                  <a:cubicBezTo>
                    <a:pt x="2262" y="42"/>
                    <a:pt x="2207" y="88"/>
                    <a:pt x="2199" y="151"/>
                  </a:cubicBezTo>
                  <a:lnTo>
                    <a:pt x="2197" y="159"/>
                  </a:lnTo>
                  <a:cubicBezTo>
                    <a:pt x="2197" y="159"/>
                    <a:pt x="2188" y="222"/>
                    <a:pt x="2173" y="334"/>
                  </a:cubicBezTo>
                  <a:cubicBezTo>
                    <a:pt x="2160" y="447"/>
                    <a:pt x="2126" y="608"/>
                    <a:pt x="2073" y="789"/>
                  </a:cubicBezTo>
                  <a:cubicBezTo>
                    <a:pt x="2022" y="969"/>
                    <a:pt x="1930" y="1169"/>
                    <a:pt x="1792" y="1312"/>
                  </a:cubicBezTo>
                  <a:cubicBezTo>
                    <a:pt x="1724" y="1384"/>
                    <a:pt x="1648" y="1447"/>
                    <a:pt x="1554" y="1477"/>
                  </a:cubicBezTo>
                  <a:cubicBezTo>
                    <a:pt x="1472" y="1508"/>
                    <a:pt x="1413" y="1522"/>
                    <a:pt x="1290" y="1522"/>
                  </a:cubicBezTo>
                  <a:cubicBezTo>
                    <a:pt x="1274" y="1522"/>
                    <a:pt x="1257" y="1522"/>
                    <a:pt x="1238" y="1521"/>
                  </a:cubicBezTo>
                  <a:cubicBezTo>
                    <a:pt x="1233" y="1521"/>
                    <a:pt x="1228" y="1522"/>
                    <a:pt x="1222" y="1522"/>
                  </a:cubicBezTo>
                  <a:cubicBezTo>
                    <a:pt x="1132" y="1522"/>
                    <a:pt x="1035" y="1497"/>
                    <a:pt x="953" y="1464"/>
                  </a:cubicBezTo>
                  <a:cubicBezTo>
                    <a:pt x="869" y="1417"/>
                    <a:pt x="787" y="1360"/>
                    <a:pt x="724" y="1277"/>
                  </a:cubicBezTo>
                  <a:cubicBezTo>
                    <a:pt x="657" y="1200"/>
                    <a:pt x="604" y="1106"/>
                    <a:pt x="556" y="1015"/>
                  </a:cubicBezTo>
                  <a:cubicBezTo>
                    <a:pt x="508" y="922"/>
                    <a:pt x="470" y="826"/>
                    <a:pt x="441" y="737"/>
                  </a:cubicBezTo>
                  <a:cubicBezTo>
                    <a:pt x="385" y="555"/>
                    <a:pt x="342" y="396"/>
                    <a:pt x="322" y="283"/>
                  </a:cubicBezTo>
                  <a:cubicBezTo>
                    <a:pt x="301" y="170"/>
                    <a:pt x="290" y="106"/>
                    <a:pt x="290" y="106"/>
                  </a:cubicBezTo>
                  <a:cubicBezTo>
                    <a:pt x="280" y="56"/>
                    <a:pt x="238" y="12"/>
                    <a:pt x="188" y="2"/>
                  </a:cubicBezTo>
                  <a:cubicBezTo>
                    <a:pt x="182" y="1"/>
                    <a:pt x="175" y="1"/>
                    <a:pt x="16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4647;p56">
              <a:extLst>
                <a:ext uri="{FF2B5EF4-FFF2-40B4-BE49-F238E27FC236}">
                  <a16:creationId xmlns:a16="http://schemas.microsoft.com/office/drawing/2014/main" id="{7CE92ED0-E9C3-4D28-A6BA-4EC4D4B9454C}"/>
                </a:ext>
              </a:extLst>
            </p:cNvPr>
            <p:cNvSpPr/>
            <p:nvPr/>
          </p:nvSpPr>
          <p:spPr>
            <a:xfrm rot="260090">
              <a:off x="5984332" y="2241364"/>
              <a:ext cx="49162" cy="44044"/>
            </a:xfrm>
            <a:custGeom>
              <a:avLst/>
              <a:gdLst/>
              <a:ahLst/>
              <a:cxnLst/>
              <a:rect l="l" t="t" r="r" b="b"/>
              <a:pathLst>
                <a:path w="2382" h="2134" extrusionOk="0">
                  <a:moveTo>
                    <a:pt x="2185" y="1"/>
                  </a:moveTo>
                  <a:cubicBezTo>
                    <a:pt x="2119" y="1"/>
                    <a:pt x="2064" y="53"/>
                    <a:pt x="2062" y="119"/>
                  </a:cubicBezTo>
                  <a:lnTo>
                    <a:pt x="2062" y="124"/>
                  </a:lnTo>
                  <a:cubicBezTo>
                    <a:pt x="2062" y="124"/>
                    <a:pt x="2059" y="191"/>
                    <a:pt x="2054" y="307"/>
                  </a:cubicBezTo>
                  <a:cubicBezTo>
                    <a:pt x="2050" y="425"/>
                    <a:pt x="2029" y="593"/>
                    <a:pt x="1997" y="787"/>
                  </a:cubicBezTo>
                  <a:cubicBezTo>
                    <a:pt x="1964" y="979"/>
                    <a:pt x="1897" y="1199"/>
                    <a:pt x="1787" y="1378"/>
                  </a:cubicBezTo>
                  <a:cubicBezTo>
                    <a:pt x="1731" y="1469"/>
                    <a:pt x="1662" y="1540"/>
                    <a:pt x="1580" y="1587"/>
                  </a:cubicBezTo>
                  <a:cubicBezTo>
                    <a:pt x="1537" y="1605"/>
                    <a:pt x="1494" y="1636"/>
                    <a:pt x="1453" y="1637"/>
                  </a:cubicBezTo>
                  <a:cubicBezTo>
                    <a:pt x="1423" y="1646"/>
                    <a:pt x="1389" y="1659"/>
                    <a:pt x="1327" y="1659"/>
                  </a:cubicBezTo>
                  <a:cubicBezTo>
                    <a:pt x="1317" y="1659"/>
                    <a:pt x="1307" y="1659"/>
                    <a:pt x="1295" y="1658"/>
                  </a:cubicBezTo>
                  <a:lnTo>
                    <a:pt x="1191" y="1660"/>
                  </a:lnTo>
                  <a:cubicBezTo>
                    <a:pt x="1192" y="1661"/>
                    <a:pt x="1193" y="1661"/>
                    <a:pt x="1192" y="1661"/>
                  </a:cubicBezTo>
                  <a:cubicBezTo>
                    <a:pt x="1190" y="1661"/>
                    <a:pt x="1148" y="1653"/>
                    <a:pt x="1134" y="1652"/>
                  </a:cubicBezTo>
                  <a:cubicBezTo>
                    <a:pt x="1080" y="1649"/>
                    <a:pt x="1033" y="1633"/>
                    <a:pt x="987" y="1613"/>
                  </a:cubicBezTo>
                  <a:cubicBezTo>
                    <a:pt x="894" y="1579"/>
                    <a:pt x="815" y="1514"/>
                    <a:pt x="746" y="1438"/>
                  </a:cubicBezTo>
                  <a:cubicBezTo>
                    <a:pt x="679" y="1356"/>
                    <a:pt x="616" y="1270"/>
                    <a:pt x="568" y="1173"/>
                  </a:cubicBezTo>
                  <a:cubicBezTo>
                    <a:pt x="517" y="1080"/>
                    <a:pt x="480" y="983"/>
                    <a:pt x="449" y="890"/>
                  </a:cubicBezTo>
                  <a:cubicBezTo>
                    <a:pt x="391" y="704"/>
                    <a:pt x="346" y="541"/>
                    <a:pt x="326" y="425"/>
                  </a:cubicBezTo>
                  <a:cubicBezTo>
                    <a:pt x="305" y="310"/>
                    <a:pt x="293" y="244"/>
                    <a:pt x="293" y="244"/>
                  </a:cubicBezTo>
                  <a:cubicBezTo>
                    <a:pt x="283" y="194"/>
                    <a:pt x="242" y="150"/>
                    <a:pt x="189" y="144"/>
                  </a:cubicBezTo>
                  <a:cubicBezTo>
                    <a:pt x="182" y="143"/>
                    <a:pt x="176" y="143"/>
                    <a:pt x="170" y="143"/>
                  </a:cubicBezTo>
                  <a:cubicBezTo>
                    <a:pt x="109" y="143"/>
                    <a:pt x="55" y="187"/>
                    <a:pt x="46" y="250"/>
                  </a:cubicBezTo>
                  <a:cubicBezTo>
                    <a:pt x="46" y="250"/>
                    <a:pt x="1" y="546"/>
                    <a:pt x="86" y="989"/>
                  </a:cubicBezTo>
                  <a:cubicBezTo>
                    <a:pt x="137" y="1206"/>
                    <a:pt x="206" y="1477"/>
                    <a:pt x="407" y="1726"/>
                  </a:cubicBezTo>
                  <a:cubicBezTo>
                    <a:pt x="507" y="1848"/>
                    <a:pt x="639" y="1965"/>
                    <a:pt x="803" y="2035"/>
                  </a:cubicBezTo>
                  <a:cubicBezTo>
                    <a:pt x="884" y="2073"/>
                    <a:pt x="967" y="2102"/>
                    <a:pt x="1055" y="2114"/>
                  </a:cubicBezTo>
                  <a:cubicBezTo>
                    <a:pt x="1107" y="2120"/>
                    <a:pt x="1124" y="2133"/>
                    <a:pt x="1206" y="2133"/>
                  </a:cubicBezTo>
                  <a:lnTo>
                    <a:pt x="1310" y="2130"/>
                  </a:lnTo>
                  <a:cubicBezTo>
                    <a:pt x="1315" y="2131"/>
                    <a:pt x="1320" y="2131"/>
                    <a:pt x="1325" y="2131"/>
                  </a:cubicBezTo>
                  <a:cubicBezTo>
                    <a:pt x="1384" y="2131"/>
                    <a:pt x="1473" y="2115"/>
                    <a:pt x="1564" y="2089"/>
                  </a:cubicBezTo>
                  <a:cubicBezTo>
                    <a:pt x="1665" y="2069"/>
                    <a:pt x="1740" y="2020"/>
                    <a:pt x="1819" y="1977"/>
                  </a:cubicBezTo>
                  <a:cubicBezTo>
                    <a:pt x="1974" y="1879"/>
                    <a:pt x="2089" y="1743"/>
                    <a:pt x="2165" y="1606"/>
                  </a:cubicBezTo>
                  <a:cubicBezTo>
                    <a:pt x="2318" y="1326"/>
                    <a:pt x="2348" y="1053"/>
                    <a:pt x="2366" y="831"/>
                  </a:cubicBezTo>
                  <a:cubicBezTo>
                    <a:pt x="2381" y="608"/>
                    <a:pt x="2358" y="424"/>
                    <a:pt x="2345" y="297"/>
                  </a:cubicBezTo>
                  <a:cubicBezTo>
                    <a:pt x="2327" y="170"/>
                    <a:pt x="2309" y="96"/>
                    <a:pt x="2309" y="96"/>
                  </a:cubicBezTo>
                  <a:cubicBezTo>
                    <a:pt x="2295" y="44"/>
                    <a:pt x="2248" y="3"/>
                    <a:pt x="2193" y="1"/>
                  </a:cubicBezTo>
                  <a:cubicBezTo>
                    <a:pt x="2190" y="1"/>
                    <a:pt x="2188" y="1"/>
                    <a:pt x="218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4648;p56">
              <a:extLst>
                <a:ext uri="{FF2B5EF4-FFF2-40B4-BE49-F238E27FC236}">
                  <a16:creationId xmlns:a16="http://schemas.microsoft.com/office/drawing/2014/main" id="{C00EFF55-69BC-461E-8584-9FCE09A4EA9F}"/>
                </a:ext>
              </a:extLst>
            </p:cNvPr>
            <p:cNvSpPr/>
            <p:nvPr/>
          </p:nvSpPr>
          <p:spPr>
            <a:xfrm rot="260090">
              <a:off x="5880333" y="2308303"/>
              <a:ext cx="85590" cy="83031"/>
            </a:xfrm>
            <a:custGeom>
              <a:avLst/>
              <a:gdLst/>
              <a:ahLst/>
              <a:cxnLst/>
              <a:rect l="l" t="t" r="r" b="b"/>
              <a:pathLst>
                <a:path w="4147" h="4023" extrusionOk="0">
                  <a:moveTo>
                    <a:pt x="296" y="0"/>
                  </a:moveTo>
                  <a:lnTo>
                    <a:pt x="296" y="0"/>
                  </a:lnTo>
                  <a:cubicBezTo>
                    <a:pt x="296" y="0"/>
                    <a:pt x="1" y="2637"/>
                    <a:pt x="801" y="3438"/>
                  </a:cubicBezTo>
                  <a:cubicBezTo>
                    <a:pt x="1178" y="3815"/>
                    <a:pt x="1786" y="4022"/>
                    <a:pt x="2356" y="4022"/>
                  </a:cubicBezTo>
                  <a:cubicBezTo>
                    <a:pt x="2893" y="4022"/>
                    <a:pt x="3397" y="3838"/>
                    <a:pt x="3641" y="3438"/>
                  </a:cubicBezTo>
                  <a:cubicBezTo>
                    <a:pt x="4147" y="2613"/>
                    <a:pt x="4054" y="93"/>
                    <a:pt x="4054" y="93"/>
                  </a:cubicBezTo>
                  <a:lnTo>
                    <a:pt x="4054" y="93"/>
                  </a:lnTo>
                  <a:cubicBezTo>
                    <a:pt x="3811" y="178"/>
                    <a:pt x="3414" y="209"/>
                    <a:pt x="2967" y="209"/>
                  </a:cubicBezTo>
                  <a:cubicBezTo>
                    <a:pt x="1802" y="209"/>
                    <a:pt x="296" y="0"/>
                    <a:pt x="2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4649;p56">
              <a:extLst>
                <a:ext uri="{FF2B5EF4-FFF2-40B4-BE49-F238E27FC236}">
                  <a16:creationId xmlns:a16="http://schemas.microsoft.com/office/drawing/2014/main" id="{C6E8DEF1-37CD-4A91-AED6-3BEAADD39461}"/>
                </a:ext>
              </a:extLst>
            </p:cNvPr>
            <p:cNvSpPr/>
            <p:nvPr/>
          </p:nvSpPr>
          <p:spPr>
            <a:xfrm rot="260090">
              <a:off x="5921586" y="2307460"/>
              <a:ext cx="9907" cy="51371"/>
            </a:xfrm>
            <a:custGeom>
              <a:avLst/>
              <a:gdLst/>
              <a:ahLst/>
              <a:cxnLst/>
              <a:rect l="l" t="t" r="r" b="b"/>
              <a:pathLst>
                <a:path w="480" h="2489" extrusionOk="0">
                  <a:moveTo>
                    <a:pt x="284" y="0"/>
                  </a:moveTo>
                  <a:cubicBezTo>
                    <a:pt x="228" y="0"/>
                    <a:pt x="177" y="37"/>
                    <a:pt x="161" y="94"/>
                  </a:cubicBezTo>
                  <a:cubicBezTo>
                    <a:pt x="161" y="94"/>
                    <a:pt x="118" y="237"/>
                    <a:pt x="82" y="451"/>
                  </a:cubicBezTo>
                  <a:cubicBezTo>
                    <a:pt x="43" y="666"/>
                    <a:pt x="21" y="951"/>
                    <a:pt x="4" y="1237"/>
                  </a:cubicBezTo>
                  <a:cubicBezTo>
                    <a:pt x="3" y="1379"/>
                    <a:pt x="3" y="1523"/>
                    <a:pt x="1" y="1658"/>
                  </a:cubicBezTo>
                  <a:cubicBezTo>
                    <a:pt x="3" y="1792"/>
                    <a:pt x="15" y="1917"/>
                    <a:pt x="21" y="2026"/>
                  </a:cubicBezTo>
                  <a:cubicBezTo>
                    <a:pt x="39" y="2243"/>
                    <a:pt x="68" y="2386"/>
                    <a:pt x="68" y="2386"/>
                  </a:cubicBezTo>
                  <a:cubicBezTo>
                    <a:pt x="78" y="2431"/>
                    <a:pt x="113" y="2471"/>
                    <a:pt x="161" y="2485"/>
                  </a:cubicBezTo>
                  <a:cubicBezTo>
                    <a:pt x="171" y="2487"/>
                    <a:pt x="182" y="2488"/>
                    <a:pt x="192" y="2488"/>
                  </a:cubicBezTo>
                  <a:cubicBezTo>
                    <a:pt x="249" y="2488"/>
                    <a:pt x="301" y="2450"/>
                    <a:pt x="317" y="2393"/>
                  </a:cubicBezTo>
                  <a:cubicBezTo>
                    <a:pt x="317" y="2393"/>
                    <a:pt x="356" y="2251"/>
                    <a:pt x="393" y="2036"/>
                  </a:cubicBezTo>
                  <a:cubicBezTo>
                    <a:pt x="406" y="1930"/>
                    <a:pt x="429" y="1804"/>
                    <a:pt x="442" y="1671"/>
                  </a:cubicBezTo>
                  <a:cubicBezTo>
                    <a:pt x="452" y="1536"/>
                    <a:pt x="463" y="1394"/>
                    <a:pt x="473" y="1251"/>
                  </a:cubicBezTo>
                  <a:cubicBezTo>
                    <a:pt x="479" y="964"/>
                    <a:pt x="479" y="677"/>
                    <a:pt x="457" y="462"/>
                  </a:cubicBezTo>
                  <a:cubicBezTo>
                    <a:pt x="439" y="245"/>
                    <a:pt x="407" y="101"/>
                    <a:pt x="407" y="101"/>
                  </a:cubicBezTo>
                  <a:cubicBezTo>
                    <a:pt x="397" y="57"/>
                    <a:pt x="363" y="19"/>
                    <a:pt x="318" y="5"/>
                  </a:cubicBezTo>
                  <a:cubicBezTo>
                    <a:pt x="307" y="2"/>
                    <a:pt x="296" y="0"/>
                    <a:pt x="284" y="0"/>
                  </a:cubicBezTo>
                  <a:close/>
                </a:path>
              </a:pathLst>
            </a:custGeom>
            <a:solidFill>
              <a:srgbClr val="4B394C">
                <a:alpha val="1563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4650;p56">
              <a:extLst>
                <a:ext uri="{FF2B5EF4-FFF2-40B4-BE49-F238E27FC236}">
                  <a16:creationId xmlns:a16="http://schemas.microsoft.com/office/drawing/2014/main" id="{38C198D0-68C0-45F8-963A-2450442646DA}"/>
                </a:ext>
              </a:extLst>
            </p:cNvPr>
            <p:cNvSpPr/>
            <p:nvPr/>
          </p:nvSpPr>
          <p:spPr>
            <a:xfrm rot="260090">
              <a:off x="5794664" y="2246743"/>
              <a:ext cx="32279" cy="60699"/>
            </a:xfrm>
            <a:custGeom>
              <a:avLst/>
              <a:gdLst/>
              <a:ahLst/>
              <a:cxnLst/>
              <a:rect l="l" t="t" r="r" b="b"/>
              <a:pathLst>
                <a:path w="1564" h="2941" extrusionOk="0">
                  <a:moveTo>
                    <a:pt x="524" y="1"/>
                  </a:moveTo>
                  <a:cubicBezTo>
                    <a:pt x="473" y="1"/>
                    <a:pt x="421" y="17"/>
                    <a:pt x="378" y="51"/>
                  </a:cubicBezTo>
                  <a:cubicBezTo>
                    <a:pt x="274" y="131"/>
                    <a:pt x="257" y="278"/>
                    <a:pt x="336" y="382"/>
                  </a:cubicBezTo>
                  <a:cubicBezTo>
                    <a:pt x="371" y="429"/>
                    <a:pt x="1203" y="1531"/>
                    <a:pt x="104" y="2530"/>
                  </a:cubicBezTo>
                  <a:cubicBezTo>
                    <a:pt x="7" y="2618"/>
                    <a:pt x="1" y="2766"/>
                    <a:pt x="88" y="2863"/>
                  </a:cubicBezTo>
                  <a:cubicBezTo>
                    <a:pt x="135" y="2914"/>
                    <a:pt x="199" y="2940"/>
                    <a:pt x="263" y="2940"/>
                  </a:cubicBezTo>
                  <a:cubicBezTo>
                    <a:pt x="319" y="2940"/>
                    <a:pt x="377" y="2920"/>
                    <a:pt x="422" y="2880"/>
                  </a:cubicBezTo>
                  <a:cubicBezTo>
                    <a:pt x="1564" y="1841"/>
                    <a:pt x="1109" y="602"/>
                    <a:pt x="709" y="91"/>
                  </a:cubicBezTo>
                  <a:cubicBezTo>
                    <a:pt x="662" y="32"/>
                    <a:pt x="594" y="1"/>
                    <a:pt x="52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4651;p56">
              <a:extLst>
                <a:ext uri="{FF2B5EF4-FFF2-40B4-BE49-F238E27FC236}">
                  <a16:creationId xmlns:a16="http://schemas.microsoft.com/office/drawing/2014/main" id="{689FFE49-E03A-4292-B588-E1F09AB1D2BC}"/>
                </a:ext>
              </a:extLst>
            </p:cNvPr>
            <p:cNvSpPr/>
            <p:nvPr/>
          </p:nvSpPr>
          <p:spPr>
            <a:xfrm rot="260090">
              <a:off x="5806377" y="2279691"/>
              <a:ext cx="235182" cy="35891"/>
            </a:xfrm>
            <a:custGeom>
              <a:avLst/>
              <a:gdLst/>
              <a:ahLst/>
              <a:cxnLst/>
              <a:rect l="l" t="t" r="r" b="b"/>
              <a:pathLst>
                <a:path w="11395" h="1739" extrusionOk="0">
                  <a:moveTo>
                    <a:pt x="267" y="1"/>
                  </a:moveTo>
                  <a:cubicBezTo>
                    <a:pt x="171" y="1"/>
                    <a:pt x="80" y="60"/>
                    <a:pt x="44" y="155"/>
                  </a:cubicBezTo>
                  <a:cubicBezTo>
                    <a:pt x="0" y="279"/>
                    <a:pt x="62" y="414"/>
                    <a:pt x="184" y="458"/>
                  </a:cubicBezTo>
                  <a:cubicBezTo>
                    <a:pt x="377" y="530"/>
                    <a:pt x="3713" y="1738"/>
                    <a:pt x="7220" y="1738"/>
                  </a:cubicBezTo>
                  <a:cubicBezTo>
                    <a:pt x="8584" y="1738"/>
                    <a:pt x="9974" y="1556"/>
                    <a:pt x="11216" y="1052"/>
                  </a:cubicBezTo>
                  <a:cubicBezTo>
                    <a:pt x="11336" y="1003"/>
                    <a:pt x="11395" y="865"/>
                    <a:pt x="11345" y="745"/>
                  </a:cubicBezTo>
                  <a:cubicBezTo>
                    <a:pt x="11308" y="653"/>
                    <a:pt x="11220" y="597"/>
                    <a:pt x="11126" y="597"/>
                  </a:cubicBezTo>
                  <a:cubicBezTo>
                    <a:pt x="11097" y="597"/>
                    <a:pt x="11067" y="603"/>
                    <a:pt x="11039" y="614"/>
                  </a:cubicBezTo>
                  <a:cubicBezTo>
                    <a:pt x="9877" y="1086"/>
                    <a:pt x="8559" y="1258"/>
                    <a:pt x="7255" y="1258"/>
                  </a:cubicBezTo>
                  <a:cubicBezTo>
                    <a:pt x="3775" y="1258"/>
                    <a:pt x="394" y="33"/>
                    <a:pt x="347" y="15"/>
                  </a:cubicBezTo>
                  <a:cubicBezTo>
                    <a:pt x="321" y="6"/>
                    <a:pt x="293" y="1"/>
                    <a:pt x="26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4652;p56">
              <a:extLst>
                <a:ext uri="{FF2B5EF4-FFF2-40B4-BE49-F238E27FC236}">
                  <a16:creationId xmlns:a16="http://schemas.microsoft.com/office/drawing/2014/main" id="{04EA7375-6225-4307-BA19-80A0690F4A9F}"/>
                </a:ext>
              </a:extLst>
            </p:cNvPr>
            <p:cNvSpPr/>
            <p:nvPr/>
          </p:nvSpPr>
          <p:spPr>
            <a:xfrm rot="260090">
              <a:off x="6031741" y="2273898"/>
              <a:ext cx="24478" cy="62062"/>
            </a:xfrm>
            <a:custGeom>
              <a:avLst/>
              <a:gdLst/>
              <a:ahLst/>
              <a:cxnLst/>
              <a:rect l="l" t="t" r="r" b="b"/>
              <a:pathLst>
                <a:path w="1186" h="3007" extrusionOk="0">
                  <a:moveTo>
                    <a:pt x="850" y="1"/>
                  </a:moveTo>
                  <a:cubicBezTo>
                    <a:pt x="797" y="1"/>
                    <a:pt x="744" y="19"/>
                    <a:pt x="700" y="55"/>
                  </a:cubicBezTo>
                  <a:cubicBezTo>
                    <a:pt x="685" y="67"/>
                    <a:pt x="343" y="354"/>
                    <a:pt x="182" y="856"/>
                  </a:cubicBezTo>
                  <a:cubicBezTo>
                    <a:pt x="34" y="1315"/>
                    <a:pt x="12" y="2046"/>
                    <a:pt x="739" y="2922"/>
                  </a:cubicBezTo>
                  <a:cubicBezTo>
                    <a:pt x="786" y="2978"/>
                    <a:pt x="852" y="3007"/>
                    <a:pt x="920" y="3007"/>
                  </a:cubicBezTo>
                  <a:cubicBezTo>
                    <a:pt x="973" y="3007"/>
                    <a:pt x="1026" y="2989"/>
                    <a:pt x="1071" y="2952"/>
                  </a:cubicBezTo>
                  <a:cubicBezTo>
                    <a:pt x="1171" y="2870"/>
                    <a:pt x="1186" y="2721"/>
                    <a:pt x="1102" y="2620"/>
                  </a:cubicBezTo>
                  <a:cubicBezTo>
                    <a:pt x="1" y="1294"/>
                    <a:pt x="957" y="454"/>
                    <a:pt x="1001" y="418"/>
                  </a:cubicBezTo>
                  <a:cubicBezTo>
                    <a:pt x="1100" y="335"/>
                    <a:pt x="1114" y="187"/>
                    <a:pt x="1031" y="87"/>
                  </a:cubicBezTo>
                  <a:cubicBezTo>
                    <a:pt x="985" y="30"/>
                    <a:pt x="917" y="1"/>
                    <a:pt x="8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4" name="Google Shape;1028;p40">
            <a:extLst>
              <a:ext uri="{FF2B5EF4-FFF2-40B4-BE49-F238E27FC236}">
                <a16:creationId xmlns:a16="http://schemas.microsoft.com/office/drawing/2014/main" id="{72F31010-B53D-439F-B6F4-A6455D3ECB9B}"/>
              </a:ext>
            </a:extLst>
          </p:cNvPr>
          <p:cNvGrpSpPr/>
          <p:nvPr/>
        </p:nvGrpSpPr>
        <p:grpSpPr>
          <a:xfrm>
            <a:off x="6368353" y="2847140"/>
            <a:ext cx="850963" cy="1293881"/>
            <a:chOff x="3788738" y="1588850"/>
            <a:chExt cx="495125" cy="702100"/>
          </a:xfrm>
        </p:grpSpPr>
        <p:sp>
          <p:nvSpPr>
            <p:cNvPr id="145" name="Google Shape;1029;p40">
              <a:extLst>
                <a:ext uri="{FF2B5EF4-FFF2-40B4-BE49-F238E27FC236}">
                  <a16:creationId xmlns:a16="http://schemas.microsoft.com/office/drawing/2014/main" id="{36B3970F-4922-4942-B766-9A3E98EA98A2}"/>
                </a:ext>
              </a:extLst>
            </p:cNvPr>
            <p:cNvSpPr/>
            <p:nvPr/>
          </p:nvSpPr>
          <p:spPr>
            <a:xfrm>
              <a:off x="3959363" y="1588875"/>
              <a:ext cx="324500" cy="702075"/>
            </a:xfrm>
            <a:custGeom>
              <a:avLst/>
              <a:gdLst/>
              <a:ahLst/>
              <a:cxnLst/>
              <a:rect l="l" t="t" r="r" b="b"/>
              <a:pathLst>
                <a:path w="12980" h="28083" extrusionOk="0">
                  <a:moveTo>
                    <a:pt x="4409" y="0"/>
                  </a:moveTo>
                  <a:cubicBezTo>
                    <a:pt x="1974" y="0"/>
                    <a:pt x="1" y="1974"/>
                    <a:pt x="1" y="4408"/>
                  </a:cubicBezTo>
                  <a:lnTo>
                    <a:pt x="1" y="12154"/>
                  </a:lnTo>
                  <a:lnTo>
                    <a:pt x="4311" y="14954"/>
                  </a:lnTo>
                  <a:cubicBezTo>
                    <a:pt x="5341" y="15622"/>
                    <a:pt x="5960" y="16763"/>
                    <a:pt x="5960" y="17989"/>
                  </a:cubicBezTo>
                  <a:cubicBezTo>
                    <a:pt x="5960" y="19682"/>
                    <a:pt x="4581" y="21061"/>
                    <a:pt x="2886" y="21061"/>
                  </a:cubicBezTo>
                  <a:lnTo>
                    <a:pt x="1" y="23152"/>
                  </a:lnTo>
                  <a:lnTo>
                    <a:pt x="1" y="25992"/>
                  </a:lnTo>
                  <a:lnTo>
                    <a:pt x="2886" y="28083"/>
                  </a:lnTo>
                  <a:cubicBezTo>
                    <a:pt x="8452" y="28083"/>
                    <a:pt x="12979" y="23557"/>
                    <a:pt x="12979" y="17991"/>
                  </a:cubicBezTo>
                  <a:cubicBezTo>
                    <a:pt x="12979" y="12426"/>
                    <a:pt x="8452" y="7899"/>
                    <a:pt x="2886" y="7899"/>
                  </a:cubicBezTo>
                  <a:lnTo>
                    <a:pt x="2834" y="7899"/>
                  </a:lnTo>
                  <a:lnTo>
                    <a:pt x="2834" y="7021"/>
                  </a:lnTo>
                  <a:lnTo>
                    <a:pt x="7778" y="7021"/>
                  </a:lnTo>
                  <a:cubicBezTo>
                    <a:pt x="9709" y="7021"/>
                    <a:pt x="11316" y="5486"/>
                    <a:pt x="11340" y="3558"/>
                  </a:cubicBezTo>
                  <a:cubicBezTo>
                    <a:pt x="11366" y="1598"/>
                    <a:pt x="9783" y="0"/>
                    <a:pt x="78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030;p40">
              <a:extLst>
                <a:ext uri="{FF2B5EF4-FFF2-40B4-BE49-F238E27FC236}">
                  <a16:creationId xmlns:a16="http://schemas.microsoft.com/office/drawing/2014/main" id="{1F525F64-5F5A-4BC9-BE2F-51FE7F4D154A}"/>
                </a:ext>
              </a:extLst>
            </p:cNvPr>
            <p:cNvSpPr/>
            <p:nvPr/>
          </p:nvSpPr>
          <p:spPr>
            <a:xfrm>
              <a:off x="3788738" y="2033150"/>
              <a:ext cx="242800" cy="257800"/>
            </a:xfrm>
            <a:custGeom>
              <a:avLst/>
              <a:gdLst/>
              <a:ahLst/>
              <a:cxnLst/>
              <a:rect l="l" t="t" r="r" b="b"/>
              <a:pathLst>
                <a:path w="9712" h="10312" extrusionOk="0">
                  <a:moveTo>
                    <a:pt x="4006" y="0"/>
                  </a:moveTo>
                  <a:cubicBezTo>
                    <a:pt x="3409" y="0"/>
                    <a:pt x="2804" y="153"/>
                    <a:pt x="2250" y="473"/>
                  </a:cubicBezTo>
                  <a:cubicBezTo>
                    <a:pt x="572" y="1444"/>
                    <a:pt x="0" y="3591"/>
                    <a:pt x="971" y="5270"/>
                  </a:cubicBezTo>
                  <a:cubicBezTo>
                    <a:pt x="2772" y="8380"/>
                    <a:pt x="6120" y="10312"/>
                    <a:pt x="9711" y="10312"/>
                  </a:cubicBezTo>
                  <a:cubicBezTo>
                    <a:pt x="7774" y="8371"/>
                    <a:pt x="7774" y="5229"/>
                    <a:pt x="9711" y="3290"/>
                  </a:cubicBezTo>
                  <a:cubicBezTo>
                    <a:pt x="8618" y="3290"/>
                    <a:pt x="7595" y="2701"/>
                    <a:pt x="7047" y="1751"/>
                  </a:cubicBezTo>
                  <a:cubicBezTo>
                    <a:pt x="6396" y="628"/>
                    <a:pt x="5218" y="0"/>
                    <a:pt x="40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031;p40">
              <a:extLst>
                <a:ext uri="{FF2B5EF4-FFF2-40B4-BE49-F238E27FC236}">
                  <a16:creationId xmlns:a16="http://schemas.microsoft.com/office/drawing/2014/main" id="{3F7B11E4-7E8F-446A-AD52-2012FA6BDAF1}"/>
                </a:ext>
              </a:extLst>
            </p:cNvPr>
            <p:cNvSpPr/>
            <p:nvPr/>
          </p:nvSpPr>
          <p:spPr>
            <a:xfrm>
              <a:off x="3854038" y="1588850"/>
              <a:ext cx="254325" cy="449750"/>
            </a:xfrm>
            <a:custGeom>
              <a:avLst/>
              <a:gdLst/>
              <a:ahLst/>
              <a:cxnLst/>
              <a:rect l="l" t="t" r="r" b="b"/>
              <a:pathLst>
                <a:path w="10173" h="17990" extrusionOk="0">
                  <a:moveTo>
                    <a:pt x="3536" y="0"/>
                  </a:moveTo>
                  <a:cubicBezTo>
                    <a:pt x="1597" y="0"/>
                    <a:pt x="25" y="1571"/>
                    <a:pt x="25" y="3510"/>
                  </a:cubicBezTo>
                  <a:cubicBezTo>
                    <a:pt x="25" y="11132"/>
                    <a:pt x="5" y="11453"/>
                    <a:pt x="1" y="11453"/>
                  </a:cubicBezTo>
                  <a:cubicBezTo>
                    <a:pt x="1" y="11453"/>
                    <a:pt x="1" y="11450"/>
                    <a:pt x="1" y="11450"/>
                  </a:cubicBezTo>
                  <a:lnTo>
                    <a:pt x="1" y="11450"/>
                  </a:lnTo>
                  <a:cubicBezTo>
                    <a:pt x="23" y="13379"/>
                    <a:pt x="1630" y="14917"/>
                    <a:pt x="3562" y="14917"/>
                  </a:cubicBezTo>
                  <a:lnTo>
                    <a:pt x="7099" y="14917"/>
                  </a:lnTo>
                  <a:cubicBezTo>
                    <a:pt x="8794" y="14917"/>
                    <a:pt x="10173" y="16295"/>
                    <a:pt x="10173" y="17990"/>
                  </a:cubicBezTo>
                  <a:lnTo>
                    <a:pt x="10173" y="16023"/>
                  </a:lnTo>
                  <a:cubicBezTo>
                    <a:pt x="10173" y="13757"/>
                    <a:pt x="8670" y="11841"/>
                    <a:pt x="6609" y="11215"/>
                  </a:cubicBezTo>
                  <a:cubicBezTo>
                    <a:pt x="5720" y="10945"/>
                    <a:pt x="5111" y="10123"/>
                    <a:pt x="5111" y="9192"/>
                  </a:cubicBezTo>
                  <a:lnTo>
                    <a:pt x="5111" y="3510"/>
                  </a:lnTo>
                  <a:cubicBezTo>
                    <a:pt x="5111" y="1571"/>
                    <a:pt x="6683" y="0"/>
                    <a:pt x="86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032;p40">
              <a:extLst>
                <a:ext uri="{FF2B5EF4-FFF2-40B4-BE49-F238E27FC236}">
                  <a16:creationId xmlns:a16="http://schemas.microsoft.com/office/drawing/2014/main" id="{1D6BE561-DF53-4467-B328-E3DD9CF4B343}"/>
                </a:ext>
              </a:extLst>
            </p:cNvPr>
            <p:cNvSpPr/>
            <p:nvPr/>
          </p:nvSpPr>
          <p:spPr>
            <a:xfrm>
              <a:off x="3947313" y="1642950"/>
              <a:ext cx="21200" cy="38150"/>
            </a:xfrm>
            <a:custGeom>
              <a:avLst/>
              <a:gdLst/>
              <a:ahLst/>
              <a:cxnLst/>
              <a:rect l="l" t="t" r="r" b="b"/>
              <a:pathLst>
                <a:path w="848" h="1526" extrusionOk="0">
                  <a:moveTo>
                    <a:pt x="424" y="0"/>
                  </a:moveTo>
                  <a:cubicBezTo>
                    <a:pt x="190" y="0"/>
                    <a:pt x="0" y="190"/>
                    <a:pt x="0" y="423"/>
                  </a:cubicBezTo>
                  <a:lnTo>
                    <a:pt x="0" y="1102"/>
                  </a:lnTo>
                  <a:cubicBezTo>
                    <a:pt x="0" y="1336"/>
                    <a:pt x="190" y="1526"/>
                    <a:pt x="424" y="1526"/>
                  </a:cubicBezTo>
                  <a:cubicBezTo>
                    <a:pt x="656" y="1526"/>
                    <a:pt x="847" y="1336"/>
                    <a:pt x="847" y="1102"/>
                  </a:cubicBezTo>
                  <a:lnTo>
                    <a:pt x="847" y="423"/>
                  </a:lnTo>
                  <a:cubicBezTo>
                    <a:pt x="847" y="189"/>
                    <a:pt x="656" y="0"/>
                    <a:pt x="424" y="0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033;p40">
              <a:extLst>
                <a:ext uri="{FF2B5EF4-FFF2-40B4-BE49-F238E27FC236}">
                  <a16:creationId xmlns:a16="http://schemas.microsoft.com/office/drawing/2014/main" id="{C6C9485F-52DE-492F-81E7-B665EB4B1800}"/>
                </a:ext>
              </a:extLst>
            </p:cNvPr>
            <p:cNvSpPr/>
            <p:nvPr/>
          </p:nvSpPr>
          <p:spPr>
            <a:xfrm>
              <a:off x="4123763" y="1642950"/>
              <a:ext cx="21200" cy="38150"/>
            </a:xfrm>
            <a:custGeom>
              <a:avLst/>
              <a:gdLst/>
              <a:ahLst/>
              <a:cxnLst/>
              <a:rect l="l" t="t" r="r" b="b"/>
              <a:pathLst>
                <a:path w="848" h="1526" extrusionOk="0">
                  <a:moveTo>
                    <a:pt x="424" y="0"/>
                  </a:moveTo>
                  <a:cubicBezTo>
                    <a:pt x="190" y="0"/>
                    <a:pt x="0" y="190"/>
                    <a:pt x="0" y="423"/>
                  </a:cubicBezTo>
                  <a:lnTo>
                    <a:pt x="0" y="1102"/>
                  </a:lnTo>
                  <a:cubicBezTo>
                    <a:pt x="0" y="1336"/>
                    <a:pt x="190" y="1526"/>
                    <a:pt x="424" y="1526"/>
                  </a:cubicBezTo>
                  <a:cubicBezTo>
                    <a:pt x="656" y="1526"/>
                    <a:pt x="847" y="1336"/>
                    <a:pt x="847" y="1102"/>
                  </a:cubicBezTo>
                  <a:lnTo>
                    <a:pt x="847" y="423"/>
                  </a:lnTo>
                  <a:cubicBezTo>
                    <a:pt x="847" y="189"/>
                    <a:pt x="656" y="0"/>
                    <a:pt x="424" y="0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034;p40">
              <a:extLst>
                <a:ext uri="{FF2B5EF4-FFF2-40B4-BE49-F238E27FC236}">
                  <a16:creationId xmlns:a16="http://schemas.microsoft.com/office/drawing/2014/main" id="{ABD87FE2-39A4-4D7E-B0E6-6BC0E682114F}"/>
                </a:ext>
              </a:extLst>
            </p:cNvPr>
            <p:cNvSpPr/>
            <p:nvPr/>
          </p:nvSpPr>
          <p:spPr>
            <a:xfrm>
              <a:off x="3991013" y="1685600"/>
              <a:ext cx="110250" cy="110200"/>
            </a:xfrm>
            <a:custGeom>
              <a:avLst/>
              <a:gdLst/>
              <a:ahLst/>
              <a:cxnLst/>
              <a:rect l="l" t="t" r="r" b="b"/>
              <a:pathLst>
                <a:path w="4410" h="4408" extrusionOk="0">
                  <a:moveTo>
                    <a:pt x="1103" y="1"/>
                  </a:moveTo>
                  <a:cubicBezTo>
                    <a:pt x="494" y="1"/>
                    <a:pt x="0" y="456"/>
                    <a:pt x="0" y="1470"/>
                  </a:cubicBezTo>
                  <a:cubicBezTo>
                    <a:pt x="0" y="2524"/>
                    <a:pt x="531" y="3665"/>
                    <a:pt x="1152" y="3665"/>
                  </a:cubicBezTo>
                  <a:cubicBezTo>
                    <a:pt x="1204" y="3665"/>
                    <a:pt x="1257" y="3657"/>
                    <a:pt x="1310" y="3640"/>
                  </a:cubicBezTo>
                  <a:cubicBezTo>
                    <a:pt x="1508" y="4106"/>
                    <a:pt x="1836" y="4407"/>
                    <a:pt x="2205" y="4407"/>
                  </a:cubicBezTo>
                  <a:cubicBezTo>
                    <a:pt x="2575" y="4407"/>
                    <a:pt x="2900" y="4104"/>
                    <a:pt x="3101" y="3640"/>
                  </a:cubicBezTo>
                  <a:cubicBezTo>
                    <a:pt x="3154" y="3657"/>
                    <a:pt x="3207" y="3665"/>
                    <a:pt x="3259" y="3665"/>
                  </a:cubicBezTo>
                  <a:cubicBezTo>
                    <a:pt x="3880" y="3665"/>
                    <a:pt x="4409" y="2524"/>
                    <a:pt x="4409" y="1470"/>
                  </a:cubicBezTo>
                  <a:cubicBezTo>
                    <a:pt x="4408" y="456"/>
                    <a:pt x="3914" y="1"/>
                    <a:pt x="33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035;p40">
              <a:extLst>
                <a:ext uri="{FF2B5EF4-FFF2-40B4-BE49-F238E27FC236}">
                  <a16:creationId xmlns:a16="http://schemas.microsoft.com/office/drawing/2014/main" id="{FA631D43-70DA-48FA-B7F9-7BE1B02429E9}"/>
                </a:ext>
              </a:extLst>
            </p:cNvPr>
            <p:cNvSpPr/>
            <p:nvPr/>
          </p:nvSpPr>
          <p:spPr>
            <a:xfrm>
              <a:off x="3965688" y="1653100"/>
              <a:ext cx="160875" cy="83675"/>
            </a:xfrm>
            <a:custGeom>
              <a:avLst/>
              <a:gdLst/>
              <a:ahLst/>
              <a:cxnLst/>
              <a:rect l="l" t="t" r="r" b="b"/>
              <a:pathLst>
                <a:path w="6435" h="3347" extrusionOk="0">
                  <a:moveTo>
                    <a:pt x="2519" y="1"/>
                  </a:moveTo>
                  <a:cubicBezTo>
                    <a:pt x="2467" y="1"/>
                    <a:pt x="2415" y="5"/>
                    <a:pt x="2362" y="15"/>
                  </a:cubicBezTo>
                  <a:cubicBezTo>
                    <a:pt x="1556" y="169"/>
                    <a:pt x="877" y="660"/>
                    <a:pt x="500" y="1368"/>
                  </a:cubicBezTo>
                  <a:cubicBezTo>
                    <a:pt x="344" y="1660"/>
                    <a:pt x="222" y="1972"/>
                    <a:pt x="140" y="2292"/>
                  </a:cubicBezTo>
                  <a:cubicBezTo>
                    <a:pt x="0" y="2826"/>
                    <a:pt x="400" y="3346"/>
                    <a:pt x="951" y="3346"/>
                  </a:cubicBezTo>
                  <a:cubicBezTo>
                    <a:pt x="1329" y="3346"/>
                    <a:pt x="1667" y="3093"/>
                    <a:pt x="1763" y="2726"/>
                  </a:cubicBezTo>
                  <a:cubicBezTo>
                    <a:pt x="1813" y="2529"/>
                    <a:pt x="1886" y="2339"/>
                    <a:pt x="1981" y="2160"/>
                  </a:cubicBezTo>
                  <a:cubicBezTo>
                    <a:pt x="2116" y="1908"/>
                    <a:pt x="2375" y="1723"/>
                    <a:pt x="2675" y="1667"/>
                  </a:cubicBezTo>
                  <a:cubicBezTo>
                    <a:pt x="2907" y="1624"/>
                    <a:pt x="3100" y="1486"/>
                    <a:pt x="3221" y="1301"/>
                  </a:cubicBezTo>
                  <a:cubicBezTo>
                    <a:pt x="3340" y="1485"/>
                    <a:pt x="3532" y="1623"/>
                    <a:pt x="3766" y="1667"/>
                  </a:cubicBezTo>
                  <a:cubicBezTo>
                    <a:pt x="4064" y="1723"/>
                    <a:pt x="4324" y="1908"/>
                    <a:pt x="4459" y="2160"/>
                  </a:cubicBezTo>
                  <a:cubicBezTo>
                    <a:pt x="4553" y="2339"/>
                    <a:pt x="4628" y="2529"/>
                    <a:pt x="4678" y="2726"/>
                  </a:cubicBezTo>
                  <a:cubicBezTo>
                    <a:pt x="4772" y="3093"/>
                    <a:pt x="5109" y="3346"/>
                    <a:pt x="5490" y="3346"/>
                  </a:cubicBezTo>
                  <a:cubicBezTo>
                    <a:pt x="5491" y="3346"/>
                    <a:pt x="5491" y="3346"/>
                    <a:pt x="5492" y="3346"/>
                  </a:cubicBezTo>
                  <a:cubicBezTo>
                    <a:pt x="6038" y="3346"/>
                    <a:pt x="6435" y="2825"/>
                    <a:pt x="6297" y="2292"/>
                  </a:cubicBezTo>
                  <a:cubicBezTo>
                    <a:pt x="6215" y="1972"/>
                    <a:pt x="6093" y="1660"/>
                    <a:pt x="5937" y="1368"/>
                  </a:cubicBezTo>
                  <a:cubicBezTo>
                    <a:pt x="5559" y="660"/>
                    <a:pt x="4880" y="169"/>
                    <a:pt x="4075" y="15"/>
                  </a:cubicBezTo>
                  <a:cubicBezTo>
                    <a:pt x="4023" y="5"/>
                    <a:pt x="3971" y="1"/>
                    <a:pt x="3919" y="1"/>
                  </a:cubicBezTo>
                  <a:cubicBezTo>
                    <a:pt x="3633" y="1"/>
                    <a:pt x="3370" y="147"/>
                    <a:pt x="3218" y="379"/>
                  </a:cubicBezTo>
                  <a:cubicBezTo>
                    <a:pt x="3065" y="145"/>
                    <a:pt x="2804" y="1"/>
                    <a:pt x="251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050" name="Picture 2" descr="Sara Draws Things — In the spirit of Reuse, Reduce, Recycle, I am...">
            <a:extLst>
              <a:ext uri="{FF2B5EF4-FFF2-40B4-BE49-F238E27FC236}">
                <a16:creationId xmlns:a16="http://schemas.microsoft.com/office/drawing/2014/main" id="{62507180-B196-40DA-8182-E0F49EF1AB3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5013" y="1295974"/>
            <a:ext cx="833942" cy="608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2" name="Picture 2" descr="Sara Draws Things — In the spirit of Reuse, Reduce, Recycle, I am...">
            <a:extLst>
              <a:ext uri="{FF2B5EF4-FFF2-40B4-BE49-F238E27FC236}">
                <a16:creationId xmlns:a16="http://schemas.microsoft.com/office/drawing/2014/main" id="{4D102BA7-51F2-458A-8BF3-00427F246DD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6067" y="1290939"/>
            <a:ext cx="833942" cy="608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" name="Picture 2" descr="Sara Draws Things — In the spirit of Reuse, Reduce, Recycle, I am...">
            <a:extLst>
              <a:ext uri="{FF2B5EF4-FFF2-40B4-BE49-F238E27FC236}">
                <a16:creationId xmlns:a16="http://schemas.microsoft.com/office/drawing/2014/main" id="{00D40AEA-9138-46FA-AEE1-03C56CD9931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1494" y="1285904"/>
            <a:ext cx="833942" cy="608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" name="Picture 2" descr="Sara Draws Things — In the spirit of Reuse, Reduce, Recycle, I am...">
            <a:extLst>
              <a:ext uri="{FF2B5EF4-FFF2-40B4-BE49-F238E27FC236}">
                <a16:creationId xmlns:a16="http://schemas.microsoft.com/office/drawing/2014/main" id="{F70C78E8-7A12-4CEA-AADD-4AD338FE1DE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5816" y="1302012"/>
            <a:ext cx="833942" cy="608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5" name="Picture 2" descr="Sara Draws Things — In the spirit of Reuse, Reduce, Recycle, I am...">
            <a:extLst>
              <a:ext uri="{FF2B5EF4-FFF2-40B4-BE49-F238E27FC236}">
                <a16:creationId xmlns:a16="http://schemas.microsoft.com/office/drawing/2014/main" id="{44630853-D677-4F3F-95CF-3715D61B8B1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875" y="1309474"/>
            <a:ext cx="833942" cy="608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6" name="Picture 2" descr="Sara Draws Things — In the spirit of Reuse, Reduce, Recycle, I am...">
            <a:extLst>
              <a:ext uri="{FF2B5EF4-FFF2-40B4-BE49-F238E27FC236}">
                <a16:creationId xmlns:a16="http://schemas.microsoft.com/office/drawing/2014/main" id="{3E313BE5-20B0-4721-8D47-B03A6ACAA49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387" y="1324887"/>
            <a:ext cx="833942" cy="608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7" name="Picture 2" descr="Sara Draws Things — In the spirit of Reuse, Reduce, Recycle, I am...">
            <a:extLst>
              <a:ext uri="{FF2B5EF4-FFF2-40B4-BE49-F238E27FC236}">
                <a16:creationId xmlns:a16="http://schemas.microsoft.com/office/drawing/2014/main" id="{D564AE68-A783-46F5-9551-A84E89BD187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382" y="1309474"/>
            <a:ext cx="833942" cy="608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8" name="Picture 2" descr="Sara Draws Things — In the spirit of Reuse, Reduce, Recycle, I am...">
            <a:extLst>
              <a:ext uri="{FF2B5EF4-FFF2-40B4-BE49-F238E27FC236}">
                <a16:creationId xmlns:a16="http://schemas.microsoft.com/office/drawing/2014/main" id="{F826B5EC-7DE3-4312-B6BC-9A29BACEBD8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474" y="1316788"/>
            <a:ext cx="833942" cy="608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8">
            <a:hlinkClick r:id="" action="ppaction://media"/>
            <a:extLst>
              <a:ext uri="{FF2B5EF4-FFF2-40B4-BE49-F238E27FC236}">
                <a16:creationId xmlns:a16="http://schemas.microsoft.com/office/drawing/2014/main" id="{906D0DFE-8ADD-4A38-8024-423C1FD7CF02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047018" y="23608"/>
            <a:ext cx="609600" cy="609600"/>
          </a:xfrm>
          <a:prstGeom prst="rect">
            <a:avLst/>
          </a:prstGeom>
        </p:spPr>
      </p:pic>
      <p:pic>
        <p:nvPicPr>
          <p:cNvPr id="3" name="8.1">
            <a:hlinkClick r:id="" action="ppaction://media"/>
            <a:extLst>
              <a:ext uri="{FF2B5EF4-FFF2-40B4-BE49-F238E27FC236}">
                <a16:creationId xmlns:a16="http://schemas.microsoft.com/office/drawing/2014/main" id="{3EEDEAF5-9F23-49C5-8DC4-0ADE146D0CFE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049144" y="1264792"/>
            <a:ext cx="609600" cy="609600"/>
          </a:xfrm>
          <a:prstGeom prst="rect">
            <a:avLst/>
          </a:prstGeom>
        </p:spPr>
      </p:pic>
      <p:pic>
        <p:nvPicPr>
          <p:cNvPr id="4" name="8.2">
            <a:hlinkClick r:id="" action="ppaction://media"/>
            <a:extLst>
              <a:ext uri="{FF2B5EF4-FFF2-40B4-BE49-F238E27FC236}">
                <a16:creationId xmlns:a16="http://schemas.microsoft.com/office/drawing/2014/main" id="{FA8FAE16-C558-4A0E-8606-BBD90410460E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040735" y="633208"/>
            <a:ext cx="609600" cy="609600"/>
          </a:xfrm>
          <a:prstGeom prst="rect">
            <a:avLst/>
          </a:prstGeom>
        </p:spPr>
      </p:pic>
      <p:pic>
        <p:nvPicPr>
          <p:cNvPr id="5" name="8.3">
            <a:hlinkClick r:id="" action="ppaction://media"/>
            <a:extLst>
              <a:ext uri="{FF2B5EF4-FFF2-40B4-BE49-F238E27FC236}">
                <a16:creationId xmlns:a16="http://schemas.microsoft.com/office/drawing/2014/main" id="{1BEB0424-BDC5-4ACD-A561-5D618C0E2621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147125" y="2486578"/>
            <a:ext cx="609600" cy="609600"/>
          </a:xfrm>
          <a:prstGeom prst="rect">
            <a:avLst/>
          </a:prstGeom>
        </p:spPr>
      </p:pic>
      <p:pic>
        <p:nvPicPr>
          <p:cNvPr id="6" name="8.4">
            <a:hlinkClick r:id="" action="ppaction://media"/>
            <a:extLst>
              <a:ext uri="{FF2B5EF4-FFF2-40B4-BE49-F238E27FC236}">
                <a16:creationId xmlns:a16="http://schemas.microsoft.com/office/drawing/2014/main" id="{DB0FD13E-2DD0-4046-A5C5-A84ED62466D4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144000" y="18885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327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9000"/>
    </mc:Choice>
    <mc:Fallback xmlns="">
      <p:transition spd="slow" advClick="0" advTm="3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1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217"/>
                            </p:stCondLst>
                            <p:childTnLst>
                              <p:par>
                                <p:cTn id="5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2" dur="31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317"/>
                            </p:stCondLst>
                            <p:childTnLst>
                              <p:par>
                                <p:cTn id="58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317"/>
                            </p:stCondLst>
                            <p:childTnLst>
                              <p:par>
                                <p:cTn id="64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9317"/>
                            </p:stCondLst>
                            <p:childTnLst>
                              <p:par>
                                <p:cTn id="70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317"/>
                            </p:stCondLst>
                            <p:childTnLst>
                              <p:par>
                                <p:cTn id="7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1317"/>
                            </p:stCondLst>
                            <p:childTnLst>
                              <p:par>
                                <p:cTn id="8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3" dur="394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264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6264"/>
                            </p:stCondLst>
                            <p:childTnLst>
                              <p:par>
                                <p:cTn id="9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7" dur="10194" fill="hold"/>
                                        <p:tgtEl>
                                          <p:spTgt spid="1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6458"/>
                            </p:stCondLst>
                            <p:childTnLst>
                              <p:par>
                                <p:cTn id="9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6458"/>
                            </p:stCondLst>
                            <p:childTnLst>
                              <p:par>
                                <p:cTn id="10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3" dur="48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1258"/>
                            </p:stCondLst>
                            <p:childTnLst>
                              <p:par>
                                <p:cTn id="11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1" dur="2000" fill="hold"/>
                                        <p:tgtEl>
                                          <p:spTgt spid="1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3258"/>
                            </p:stCondLst>
                            <p:childTnLst>
                              <p:par>
                                <p:cTn id="1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4" dur="488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5" fill="hold" display="0">
                  <p:stCondLst>
                    <p:cond delay="indefinite"/>
                  </p:stCondLst>
                </p:cTn>
                <p:tgtEl>
                  <p:spTgt spid="136"/>
                </p:tgtEl>
              </p:cMediaNode>
            </p:video>
            <p:audio>
              <p:cMediaNode vol="80000" showWhenStopped="0">
                <p:cTn id="1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1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1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1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showWhenStopped="0">
                <p:cTn id="1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11" grpId="0" animBg="1"/>
      <p:bldP spid="1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quals 6">
            <a:extLst>
              <a:ext uri="{FF2B5EF4-FFF2-40B4-BE49-F238E27FC236}">
                <a16:creationId xmlns:a16="http://schemas.microsoft.com/office/drawing/2014/main" id="{C08FC48E-281C-4B71-B11C-4C2182218B80}"/>
              </a:ext>
            </a:extLst>
          </p:cNvPr>
          <p:cNvSpPr/>
          <p:nvPr/>
        </p:nvSpPr>
        <p:spPr>
          <a:xfrm>
            <a:off x="5068453" y="3507463"/>
            <a:ext cx="910397" cy="616659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1" name="TextBox 190">
            <a:extLst>
              <a:ext uri="{FF2B5EF4-FFF2-40B4-BE49-F238E27FC236}">
                <a16:creationId xmlns:a16="http://schemas.microsoft.com/office/drawing/2014/main" id="{6F2C9E14-AFDD-4FA7-85B2-D70435772FF3}"/>
              </a:ext>
            </a:extLst>
          </p:cNvPr>
          <p:cNvSpPr txBox="1"/>
          <p:nvPr/>
        </p:nvSpPr>
        <p:spPr>
          <a:xfrm>
            <a:off x="6204738" y="2575747"/>
            <a:ext cx="95069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sz="9600" b="1" dirty="0">
                <a:solidFill>
                  <a:schemeClr val="accent1"/>
                </a:solidFill>
                <a:latin typeface=".VnVogue" panose="020B7200000000000000" pitchFamily="34" charset="0"/>
              </a:rPr>
              <a:t>?</a:t>
            </a:r>
            <a:endParaRPr lang="en-US" sz="9600" dirty="0">
              <a:latin typeface=".VnVogue" panose="020B7200000000000000" pitchFamily="34" charset="0"/>
            </a:endParaRPr>
          </a:p>
        </p:txBody>
      </p:sp>
      <p:sp>
        <p:nvSpPr>
          <p:cNvPr id="9" name="Plus Sign 8">
            <a:extLst>
              <a:ext uri="{FF2B5EF4-FFF2-40B4-BE49-F238E27FC236}">
                <a16:creationId xmlns:a16="http://schemas.microsoft.com/office/drawing/2014/main" id="{DAD1BF21-4C03-4151-A416-609956311FBF}"/>
              </a:ext>
            </a:extLst>
          </p:cNvPr>
          <p:cNvSpPr/>
          <p:nvPr/>
        </p:nvSpPr>
        <p:spPr>
          <a:xfrm>
            <a:off x="2458706" y="3161890"/>
            <a:ext cx="713899" cy="74129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2" name="Google Shape;618;p34">
            <a:extLst>
              <a:ext uri="{FF2B5EF4-FFF2-40B4-BE49-F238E27FC236}">
                <a16:creationId xmlns:a16="http://schemas.microsoft.com/office/drawing/2014/main" id="{C34FFFF7-CFCE-4D9C-8608-43ACCC5E2601}"/>
              </a:ext>
            </a:extLst>
          </p:cNvPr>
          <p:cNvGrpSpPr/>
          <p:nvPr/>
        </p:nvGrpSpPr>
        <p:grpSpPr>
          <a:xfrm rot="551385">
            <a:off x="6000091" y="2671796"/>
            <a:ext cx="1158351" cy="1486309"/>
            <a:chOff x="5781498" y="902082"/>
            <a:chExt cx="960249" cy="1247169"/>
          </a:xfrm>
        </p:grpSpPr>
        <p:sp>
          <p:nvSpPr>
            <p:cNvPr id="203" name="Google Shape;619;p34">
              <a:extLst>
                <a:ext uri="{FF2B5EF4-FFF2-40B4-BE49-F238E27FC236}">
                  <a16:creationId xmlns:a16="http://schemas.microsoft.com/office/drawing/2014/main" id="{85C855E8-CA44-493D-B2A6-FCD5D3F69634}"/>
                </a:ext>
              </a:extLst>
            </p:cNvPr>
            <p:cNvSpPr/>
            <p:nvPr/>
          </p:nvSpPr>
          <p:spPr>
            <a:xfrm rot="-538728">
              <a:off x="5865050" y="961161"/>
              <a:ext cx="793144" cy="1133137"/>
            </a:xfrm>
            <a:custGeom>
              <a:avLst/>
              <a:gdLst/>
              <a:ahLst/>
              <a:cxnLst/>
              <a:rect l="l" t="t" r="r" b="b"/>
              <a:pathLst>
                <a:path w="43779" h="62537" extrusionOk="0">
                  <a:moveTo>
                    <a:pt x="21984" y="30321"/>
                  </a:moveTo>
                  <a:cubicBezTo>
                    <a:pt x="27844" y="30321"/>
                    <a:pt x="32593" y="35070"/>
                    <a:pt x="32593" y="40929"/>
                  </a:cubicBezTo>
                  <a:cubicBezTo>
                    <a:pt x="32593" y="46788"/>
                    <a:pt x="27844" y="51538"/>
                    <a:pt x="21984" y="51538"/>
                  </a:cubicBezTo>
                  <a:cubicBezTo>
                    <a:pt x="16125" y="51538"/>
                    <a:pt x="11376" y="46788"/>
                    <a:pt x="11376" y="40929"/>
                  </a:cubicBezTo>
                  <a:cubicBezTo>
                    <a:pt x="11376" y="35070"/>
                    <a:pt x="16125" y="30321"/>
                    <a:pt x="21984" y="30321"/>
                  </a:cubicBezTo>
                  <a:close/>
                  <a:moveTo>
                    <a:pt x="20268" y="0"/>
                  </a:moveTo>
                  <a:cubicBezTo>
                    <a:pt x="14754" y="0"/>
                    <a:pt x="4136" y="1630"/>
                    <a:pt x="4365" y="14217"/>
                  </a:cubicBezTo>
                  <a:cubicBezTo>
                    <a:pt x="4365" y="14217"/>
                    <a:pt x="3418" y="19900"/>
                    <a:pt x="8066" y="25048"/>
                  </a:cubicBezTo>
                  <a:cubicBezTo>
                    <a:pt x="8066" y="25048"/>
                    <a:pt x="1" y="31200"/>
                    <a:pt x="1807" y="44164"/>
                  </a:cubicBezTo>
                  <a:cubicBezTo>
                    <a:pt x="3515" y="56430"/>
                    <a:pt x="13563" y="62537"/>
                    <a:pt x="23868" y="62537"/>
                  </a:cubicBezTo>
                  <a:cubicBezTo>
                    <a:pt x="24124" y="62537"/>
                    <a:pt x="24380" y="62533"/>
                    <a:pt x="24636" y="62525"/>
                  </a:cubicBezTo>
                  <a:cubicBezTo>
                    <a:pt x="37517" y="62146"/>
                    <a:pt x="43779" y="50966"/>
                    <a:pt x="43581" y="39035"/>
                  </a:cubicBezTo>
                  <a:cubicBezTo>
                    <a:pt x="43391" y="27669"/>
                    <a:pt x="36170" y="24429"/>
                    <a:pt x="36170" y="24429"/>
                  </a:cubicBezTo>
                  <a:cubicBezTo>
                    <a:pt x="36170" y="24429"/>
                    <a:pt x="41728" y="20414"/>
                    <a:pt x="39257" y="10533"/>
                  </a:cubicBezTo>
                  <a:cubicBezTo>
                    <a:pt x="36786" y="650"/>
                    <a:pt x="23498" y="199"/>
                    <a:pt x="23498" y="199"/>
                  </a:cubicBezTo>
                  <a:cubicBezTo>
                    <a:pt x="23498" y="199"/>
                    <a:pt x="22195" y="0"/>
                    <a:pt x="2026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620;p34">
              <a:extLst>
                <a:ext uri="{FF2B5EF4-FFF2-40B4-BE49-F238E27FC236}">
                  <a16:creationId xmlns:a16="http://schemas.microsoft.com/office/drawing/2014/main" id="{610F80EC-533A-45E0-9080-A8ACE2CF6457}"/>
                </a:ext>
              </a:extLst>
            </p:cNvPr>
            <p:cNvSpPr/>
            <p:nvPr/>
          </p:nvSpPr>
          <p:spPr>
            <a:xfrm rot="-538728">
              <a:off x="6003027" y="1134510"/>
              <a:ext cx="417307" cy="298681"/>
            </a:xfrm>
            <a:custGeom>
              <a:avLst/>
              <a:gdLst/>
              <a:ahLst/>
              <a:cxnLst/>
              <a:rect l="l" t="t" r="r" b="b"/>
              <a:pathLst>
                <a:path w="23034" h="16484" extrusionOk="0">
                  <a:moveTo>
                    <a:pt x="7705" y="0"/>
                  </a:moveTo>
                  <a:cubicBezTo>
                    <a:pt x="6489" y="0"/>
                    <a:pt x="5166" y="575"/>
                    <a:pt x="3900" y="2263"/>
                  </a:cubicBezTo>
                  <a:cubicBezTo>
                    <a:pt x="0" y="7462"/>
                    <a:pt x="5383" y="16483"/>
                    <a:pt x="12555" y="16483"/>
                  </a:cubicBezTo>
                  <a:cubicBezTo>
                    <a:pt x="12700" y="16483"/>
                    <a:pt x="12846" y="16480"/>
                    <a:pt x="12993" y="16472"/>
                  </a:cubicBezTo>
                  <a:cubicBezTo>
                    <a:pt x="20381" y="16094"/>
                    <a:pt x="23034" y="10032"/>
                    <a:pt x="23034" y="6999"/>
                  </a:cubicBezTo>
                  <a:cubicBezTo>
                    <a:pt x="23034" y="4812"/>
                    <a:pt x="20863" y="158"/>
                    <a:pt x="17233" y="158"/>
                  </a:cubicBezTo>
                  <a:cubicBezTo>
                    <a:pt x="15833" y="158"/>
                    <a:pt x="14217" y="850"/>
                    <a:pt x="12424" y="2642"/>
                  </a:cubicBezTo>
                  <a:cubicBezTo>
                    <a:pt x="12424" y="2642"/>
                    <a:pt x="10310" y="0"/>
                    <a:pt x="770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621;p34">
              <a:extLst>
                <a:ext uri="{FF2B5EF4-FFF2-40B4-BE49-F238E27FC236}">
                  <a16:creationId xmlns:a16="http://schemas.microsoft.com/office/drawing/2014/main" id="{E00A0FCD-AF7C-47A2-8513-39B034500B61}"/>
                </a:ext>
              </a:extLst>
            </p:cNvPr>
            <p:cNvSpPr/>
            <p:nvPr/>
          </p:nvSpPr>
          <p:spPr>
            <a:xfrm rot="-538728">
              <a:off x="6504044" y="1579731"/>
              <a:ext cx="147201" cy="154016"/>
            </a:xfrm>
            <a:custGeom>
              <a:avLst/>
              <a:gdLst/>
              <a:ahLst/>
              <a:cxnLst/>
              <a:rect l="l" t="t" r="r" b="b"/>
              <a:pathLst>
                <a:path w="8125" h="8500" extrusionOk="0">
                  <a:moveTo>
                    <a:pt x="1684" y="7853"/>
                  </a:moveTo>
                  <a:lnTo>
                    <a:pt x="1684" y="7853"/>
                  </a:lnTo>
                  <a:cubicBezTo>
                    <a:pt x="1684" y="7854"/>
                    <a:pt x="1684" y="7854"/>
                    <a:pt x="1684" y="7854"/>
                  </a:cubicBezTo>
                  <a:cubicBezTo>
                    <a:pt x="1684" y="7854"/>
                    <a:pt x="1684" y="7854"/>
                    <a:pt x="1684" y="7853"/>
                  </a:cubicBezTo>
                  <a:close/>
                  <a:moveTo>
                    <a:pt x="7281" y="1"/>
                  </a:moveTo>
                  <a:cubicBezTo>
                    <a:pt x="7279" y="1"/>
                    <a:pt x="7277" y="1"/>
                    <a:pt x="7275" y="2"/>
                  </a:cubicBezTo>
                  <a:cubicBezTo>
                    <a:pt x="7234" y="26"/>
                    <a:pt x="7347" y="248"/>
                    <a:pt x="7465" y="678"/>
                  </a:cubicBezTo>
                  <a:cubicBezTo>
                    <a:pt x="7581" y="1105"/>
                    <a:pt x="7685" y="1751"/>
                    <a:pt x="7662" y="2568"/>
                  </a:cubicBezTo>
                  <a:cubicBezTo>
                    <a:pt x="7650" y="2974"/>
                    <a:pt x="7609" y="3424"/>
                    <a:pt x="7515" y="3898"/>
                  </a:cubicBezTo>
                  <a:cubicBezTo>
                    <a:pt x="7418" y="4368"/>
                    <a:pt x="7280" y="4875"/>
                    <a:pt x="7030" y="5335"/>
                  </a:cubicBezTo>
                  <a:cubicBezTo>
                    <a:pt x="6908" y="5557"/>
                    <a:pt x="6740" y="5773"/>
                    <a:pt x="6585" y="5837"/>
                  </a:cubicBezTo>
                  <a:cubicBezTo>
                    <a:pt x="6546" y="5853"/>
                    <a:pt x="6512" y="5861"/>
                    <a:pt x="6479" y="5861"/>
                  </a:cubicBezTo>
                  <a:cubicBezTo>
                    <a:pt x="6449" y="5861"/>
                    <a:pt x="6418" y="5855"/>
                    <a:pt x="6383" y="5841"/>
                  </a:cubicBezTo>
                  <a:cubicBezTo>
                    <a:pt x="6310" y="5812"/>
                    <a:pt x="6222" y="5745"/>
                    <a:pt x="6140" y="5654"/>
                  </a:cubicBezTo>
                  <a:cubicBezTo>
                    <a:pt x="5811" y="5266"/>
                    <a:pt x="5615" y="4630"/>
                    <a:pt x="5592" y="4020"/>
                  </a:cubicBezTo>
                  <a:cubicBezTo>
                    <a:pt x="5586" y="3828"/>
                    <a:pt x="5427" y="3673"/>
                    <a:pt x="5233" y="3673"/>
                  </a:cubicBezTo>
                  <a:cubicBezTo>
                    <a:pt x="5233" y="3673"/>
                    <a:pt x="5232" y="3673"/>
                    <a:pt x="5231" y="3673"/>
                  </a:cubicBezTo>
                  <a:cubicBezTo>
                    <a:pt x="5031" y="3673"/>
                    <a:pt x="4871" y="3836"/>
                    <a:pt x="4871" y="4035"/>
                  </a:cubicBezTo>
                  <a:cubicBezTo>
                    <a:pt x="4871" y="4040"/>
                    <a:pt x="4871" y="4045"/>
                    <a:pt x="4871" y="4050"/>
                  </a:cubicBezTo>
                  <a:lnTo>
                    <a:pt x="4871" y="4050"/>
                  </a:lnTo>
                  <a:lnTo>
                    <a:pt x="4869" y="4050"/>
                  </a:lnTo>
                  <a:cubicBezTo>
                    <a:pt x="4869" y="4062"/>
                    <a:pt x="4870" y="4074"/>
                    <a:pt x="4871" y="4086"/>
                  </a:cubicBezTo>
                  <a:lnTo>
                    <a:pt x="4871" y="4086"/>
                  </a:lnTo>
                  <a:cubicBezTo>
                    <a:pt x="4872" y="4459"/>
                    <a:pt x="4889" y="4810"/>
                    <a:pt x="4885" y="5171"/>
                  </a:cubicBezTo>
                  <a:cubicBezTo>
                    <a:pt x="4882" y="5548"/>
                    <a:pt x="4864" y="5927"/>
                    <a:pt x="4804" y="6290"/>
                  </a:cubicBezTo>
                  <a:cubicBezTo>
                    <a:pt x="4744" y="6646"/>
                    <a:pt x="4637" y="7016"/>
                    <a:pt x="4450" y="7200"/>
                  </a:cubicBezTo>
                  <a:cubicBezTo>
                    <a:pt x="4425" y="7220"/>
                    <a:pt x="4403" y="7241"/>
                    <a:pt x="4382" y="7262"/>
                  </a:cubicBezTo>
                  <a:cubicBezTo>
                    <a:pt x="4359" y="7286"/>
                    <a:pt x="4330" y="7287"/>
                    <a:pt x="4306" y="7303"/>
                  </a:cubicBezTo>
                  <a:cubicBezTo>
                    <a:pt x="4264" y="7340"/>
                    <a:pt x="4195" y="7332"/>
                    <a:pt x="4138" y="7351"/>
                  </a:cubicBezTo>
                  <a:cubicBezTo>
                    <a:pt x="4129" y="7352"/>
                    <a:pt x="4120" y="7352"/>
                    <a:pt x="4111" y="7352"/>
                  </a:cubicBezTo>
                  <a:cubicBezTo>
                    <a:pt x="4009" y="7352"/>
                    <a:pt x="3932" y="7329"/>
                    <a:pt x="3846" y="7261"/>
                  </a:cubicBezTo>
                  <a:cubicBezTo>
                    <a:pt x="3734" y="7165"/>
                    <a:pt x="3634" y="6978"/>
                    <a:pt x="3560" y="6782"/>
                  </a:cubicBezTo>
                  <a:cubicBezTo>
                    <a:pt x="3482" y="6584"/>
                    <a:pt x="3434" y="6360"/>
                    <a:pt x="3394" y="6137"/>
                  </a:cubicBezTo>
                  <a:cubicBezTo>
                    <a:pt x="3322" y="5692"/>
                    <a:pt x="3295" y="5211"/>
                    <a:pt x="3326" y="4795"/>
                  </a:cubicBezTo>
                  <a:lnTo>
                    <a:pt x="3326" y="4795"/>
                  </a:lnTo>
                  <a:cubicBezTo>
                    <a:pt x="3326" y="4795"/>
                    <a:pt x="3326" y="4795"/>
                    <a:pt x="3326" y="4795"/>
                  </a:cubicBezTo>
                  <a:lnTo>
                    <a:pt x="3327" y="4786"/>
                  </a:lnTo>
                  <a:cubicBezTo>
                    <a:pt x="3342" y="4585"/>
                    <a:pt x="3195" y="4408"/>
                    <a:pt x="2994" y="4386"/>
                  </a:cubicBezTo>
                  <a:cubicBezTo>
                    <a:pt x="2980" y="4384"/>
                    <a:pt x="2965" y="4384"/>
                    <a:pt x="2951" y="4384"/>
                  </a:cubicBezTo>
                  <a:cubicBezTo>
                    <a:pt x="2763" y="4384"/>
                    <a:pt x="2601" y="4526"/>
                    <a:pt x="2581" y="4718"/>
                  </a:cubicBezTo>
                  <a:cubicBezTo>
                    <a:pt x="2581" y="4718"/>
                    <a:pt x="2581" y="4718"/>
                    <a:pt x="2581" y="4718"/>
                  </a:cubicBezTo>
                  <a:lnTo>
                    <a:pt x="2581" y="4718"/>
                  </a:lnTo>
                  <a:lnTo>
                    <a:pt x="2580" y="4718"/>
                  </a:lnTo>
                  <a:lnTo>
                    <a:pt x="2580" y="4718"/>
                  </a:lnTo>
                  <a:cubicBezTo>
                    <a:pt x="2579" y="4729"/>
                    <a:pt x="2578" y="4741"/>
                    <a:pt x="2577" y="4753"/>
                  </a:cubicBezTo>
                  <a:lnTo>
                    <a:pt x="2577" y="4753"/>
                  </a:lnTo>
                  <a:cubicBezTo>
                    <a:pt x="2492" y="5510"/>
                    <a:pt x="2346" y="6267"/>
                    <a:pt x="2139" y="6936"/>
                  </a:cubicBezTo>
                  <a:cubicBezTo>
                    <a:pt x="2032" y="7265"/>
                    <a:pt x="1891" y="7615"/>
                    <a:pt x="1735" y="7780"/>
                  </a:cubicBezTo>
                  <a:cubicBezTo>
                    <a:pt x="1712" y="7804"/>
                    <a:pt x="1687" y="7815"/>
                    <a:pt x="1681" y="7825"/>
                  </a:cubicBezTo>
                  <a:lnTo>
                    <a:pt x="1681" y="7825"/>
                  </a:lnTo>
                  <a:cubicBezTo>
                    <a:pt x="1678" y="7824"/>
                    <a:pt x="1674" y="7822"/>
                    <a:pt x="1668" y="7817"/>
                  </a:cubicBezTo>
                  <a:cubicBezTo>
                    <a:pt x="1611" y="7786"/>
                    <a:pt x="1512" y="7673"/>
                    <a:pt x="1436" y="7550"/>
                  </a:cubicBezTo>
                  <a:cubicBezTo>
                    <a:pt x="1280" y="7300"/>
                    <a:pt x="1155" y="6996"/>
                    <a:pt x="1051" y="6709"/>
                  </a:cubicBezTo>
                  <a:cubicBezTo>
                    <a:pt x="942" y="6422"/>
                    <a:pt x="865" y="6132"/>
                    <a:pt x="793" y="5849"/>
                  </a:cubicBezTo>
                  <a:cubicBezTo>
                    <a:pt x="659" y="5282"/>
                    <a:pt x="581" y="4740"/>
                    <a:pt x="527" y="4245"/>
                  </a:cubicBezTo>
                  <a:cubicBezTo>
                    <a:pt x="421" y="3253"/>
                    <a:pt x="394" y="2443"/>
                    <a:pt x="351" y="1888"/>
                  </a:cubicBezTo>
                  <a:cubicBezTo>
                    <a:pt x="311" y="1332"/>
                    <a:pt x="268" y="1028"/>
                    <a:pt x="222" y="1028"/>
                  </a:cubicBezTo>
                  <a:cubicBezTo>
                    <a:pt x="176" y="1028"/>
                    <a:pt x="131" y="1331"/>
                    <a:pt x="88" y="1888"/>
                  </a:cubicBezTo>
                  <a:cubicBezTo>
                    <a:pt x="49" y="2444"/>
                    <a:pt x="0" y="3257"/>
                    <a:pt x="42" y="4282"/>
                  </a:cubicBezTo>
                  <a:cubicBezTo>
                    <a:pt x="66" y="4795"/>
                    <a:pt x="114" y="5362"/>
                    <a:pt x="228" y="5971"/>
                  </a:cubicBezTo>
                  <a:cubicBezTo>
                    <a:pt x="290" y="6274"/>
                    <a:pt x="360" y="6590"/>
                    <a:pt x="466" y="6910"/>
                  </a:cubicBezTo>
                  <a:cubicBezTo>
                    <a:pt x="570" y="7230"/>
                    <a:pt x="683" y="7551"/>
                    <a:pt x="877" y="7888"/>
                  </a:cubicBezTo>
                  <a:cubicBezTo>
                    <a:pt x="979" y="8052"/>
                    <a:pt x="1087" y="8232"/>
                    <a:pt x="1325" y="8392"/>
                  </a:cubicBezTo>
                  <a:cubicBezTo>
                    <a:pt x="1411" y="8453"/>
                    <a:pt x="1551" y="8500"/>
                    <a:pt x="1692" y="8500"/>
                  </a:cubicBezTo>
                  <a:cubicBezTo>
                    <a:pt x="1734" y="8500"/>
                    <a:pt x="1775" y="8496"/>
                    <a:pt x="1815" y="8487"/>
                  </a:cubicBezTo>
                  <a:cubicBezTo>
                    <a:pt x="2006" y="8453"/>
                    <a:pt x="2116" y="8353"/>
                    <a:pt x="2217" y="8266"/>
                  </a:cubicBezTo>
                  <a:cubicBezTo>
                    <a:pt x="2398" y="8085"/>
                    <a:pt x="2497" y="7900"/>
                    <a:pt x="2587" y="7717"/>
                  </a:cubicBezTo>
                  <a:cubicBezTo>
                    <a:pt x="2675" y="7533"/>
                    <a:pt x="2748" y="7347"/>
                    <a:pt x="2813" y="7160"/>
                  </a:cubicBezTo>
                  <a:cubicBezTo>
                    <a:pt x="2824" y="7125"/>
                    <a:pt x="2836" y="7090"/>
                    <a:pt x="2847" y="7056"/>
                  </a:cubicBezTo>
                  <a:lnTo>
                    <a:pt x="2847" y="7056"/>
                  </a:lnTo>
                  <a:cubicBezTo>
                    <a:pt x="2950" y="7318"/>
                    <a:pt x="3074" y="7595"/>
                    <a:pt x="3340" y="7836"/>
                  </a:cubicBezTo>
                  <a:cubicBezTo>
                    <a:pt x="3542" y="8017"/>
                    <a:pt x="3832" y="8119"/>
                    <a:pt x="4105" y="8119"/>
                  </a:cubicBezTo>
                  <a:cubicBezTo>
                    <a:pt x="4143" y="8119"/>
                    <a:pt x="4180" y="8117"/>
                    <a:pt x="4216" y="8113"/>
                  </a:cubicBezTo>
                  <a:cubicBezTo>
                    <a:pt x="4504" y="8081"/>
                    <a:pt x="4804" y="7943"/>
                    <a:pt x="4998" y="7730"/>
                  </a:cubicBezTo>
                  <a:cubicBezTo>
                    <a:pt x="5098" y="7629"/>
                    <a:pt x="5169" y="7515"/>
                    <a:pt x="5237" y="7404"/>
                  </a:cubicBezTo>
                  <a:cubicBezTo>
                    <a:pt x="5288" y="7293"/>
                    <a:pt x="5357" y="7179"/>
                    <a:pt x="5387" y="7068"/>
                  </a:cubicBezTo>
                  <a:cubicBezTo>
                    <a:pt x="5466" y="6844"/>
                    <a:pt x="5514" y="6624"/>
                    <a:pt x="5547" y="6410"/>
                  </a:cubicBezTo>
                  <a:cubicBezTo>
                    <a:pt x="5565" y="6289"/>
                    <a:pt x="5579" y="6169"/>
                    <a:pt x="5590" y="6051"/>
                  </a:cubicBezTo>
                  <a:lnTo>
                    <a:pt x="5590" y="6051"/>
                  </a:lnTo>
                  <a:cubicBezTo>
                    <a:pt x="5607" y="6070"/>
                    <a:pt x="5624" y="6089"/>
                    <a:pt x="5642" y="6108"/>
                  </a:cubicBezTo>
                  <a:cubicBezTo>
                    <a:pt x="5775" y="6248"/>
                    <a:pt x="5941" y="6383"/>
                    <a:pt x="6162" y="6460"/>
                  </a:cubicBezTo>
                  <a:cubicBezTo>
                    <a:pt x="6252" y="6495"/>
                    <a:pt x="6352" y="6511"/>
                    <a:pt x="6453" y="6511"/>
                  </a:cubicBezTo>
                  <a:cubicBezTo>
                    <a:pt x="6596" y="6511"/>
                    <a:pt x="6739" y="6478"/>
                    <a:pt x="6855" y="6418"/>
                  </a:cubicBezTo>
                  <a:cubicBezTo>
                    <a:pt x="7253" y="6207"/>
                    <a:pt x="7418" y="5893"/>
                    <a:pt x="7568" y="5618"/>
                  </a:cubicBezTo>
                  <a:cubicBezTo>
                    <a:pt x="7843" y="5054"/>
                    <a:pt x="7961" y="4497"/>
                    <a:pt x="8039" y="3984"/>
                  </a:cubicBezTo>
                  <a:cubicBezTo>
                    <a:pt x="8110" y="3470"/>
                    <a:pt x="8124" y="2993"/>
                    <a:pt x="8103" y="2562"/>
                  </a:cubicBezTo>
                  <a:cubicBezTo>
                    <a:pt x="8063" y="1698"/>
                    <a:pt x="7881" y="1025"/>
                    <a:pt x="7685" y="596"/>
                  </a:cubicBezTo>
                  <a:cubicBezTo>
                    <a:pt x="7500" y="188"/>
                    <a:pt x="7322" y="1"/>
                    <a:pt x="7281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622;p34">
              <a:extLst>
                <a:ext uri="{FF2B5EF4-FFF2-40B4-BE49-F238E27FC236}">
                  <a16:creationId xmlns:a16="http://schemas.microsoft.com/office/drawing/2014/main" id="{4F81EE23-74A8-4C17-B7E2-E2600E23B622}"/>
                </a:ext>
              </a:extLst>
            </p:cNvPr>
            <p:cNvSpPr/>
            <p:nvPr/>
          </p:nvSpPr>
          <p:spPr>
            <a:xfrm rot="-538728">
              <a:off x="5936642" y="1595268"/>
              <a:ext cx="139718" cy="225787"/>
            </a:xfrm>
            <a:custGeom>
              <a:avLst/>
              <a:gdLst/>
              <a:ahLst/>
              <a:cxnLst/>
              <a:rect l="l" t="t" r="r" b="b"/>
              <a:pathLst>
                <a:path w="7712" h="12461" extrusionOk="0">
                  <a:moveTo>
                    <a:pt x="2218" y="1"/>
                  </a:moveTo>
                  <a:cubicBezTo>
                    <a:pt x="2170" y="1"/>
                    <a:pt x="1936" y="220"/>
                    <a:pt x="1643" y="693"/>
                  </a:cubicBezTo>
                  <a:cubicBezTo>
                    <a:pt x="1338" y="1191"/>
                    <a:pt x="970" y="1965"/>
                    <a:pt x="661" y="2983"/>
                  </a:cubicBezTo>
                  <a:cubicBezTo>
                    <a:pt x="353" y="4002"/>
                    <a:pt x="77" y="5262"/>
                    <a:pt x="23" y="6723"/>
                  </a:cubicBezTo>
                  <a:cubicBezTo>
                    <a:pt x="0" y="7451"/>
                    <a:pt x="32" y="8233"/>
                    <a:pt x="217" y="9045"/>
                  </a:cubicBezTo>
                  <a:cubicBezTo>
                    <a:pt x="310" y="9451"/>
                    <a:pt x="440" y="9863"/>
                    <a:pt x="652" y="10262"/>
                  </a:cubicBezTo>
                  <a:cubicBezTo>
                    <a:pt x="861" y="10660"/>
                    <a:pt x="1151" y="11047"/>
                    <a:pt x="1548" y="11344"/>
                  </a:cubicBezTo>
                  <a:cubicBezTo>
                    <a:pt x="1612" y="11392"/>
                    <a:pt x="1690" y="11417"/>
                    <a:pt x="1768" y="11417"/>
                  </a:cubicBezTo>
                  <a:cubicBezTo>
                    <a:pt x="1849" y="11417"/>
                    <a:pt x="1929" y="11391"/>
                    <a:pt x="1996" y="11338"/>
                  </a:cubicBezTo>
                  <a:cubicBezTo>
                    <a:pt x="2282" y="11107"/>
                    <a:pt x="2516" y="10842"/>
                    <a:pt x="2717" y="10554"/>
                  </a:cubicBezTo>
                  <a:lnTo>
                    <a:pt x="2717" y="10554"/>
                  </a:lnTo>
                  <a:cubicBezTo>
                    <a:pt x="2718" y="10568"/>
                    <a:pt x="2719" y="10582"/>
                    <a:pt x="2720" y="10597"/>
                  </a:cubicBezTo>
                  <a:cubicBezTo>
                    <a:pt x="2750" y="10945"/>
                    <a:pt x="2803" y="11303"/>
                    <a:pt x="2973" y="11664"/>
                  </a:cubicBezTo>
                  <a:cubicBezTo>
                    <a:pt x="3019" y="11753"/>
                    <a:pt x="3058" y="11842"/>
                    <a:pt x="3130" y="11927"/>
                  </a:cubicBezTo>
                  <a:cubicBezTo>
                    <a:pt x="3196" y="12011"/>
                    <a:pt x="3260" y="12095"/>
                    <a:pt x="3354" y="12161"/>
                  </a:cubicBezTo>
                  <a:cubicBezTo>
                    <a:pt x="3441" y="12234"/>
                    <a:pt x="3532" y="12297"/>
                    <a:pt x="3621" y="12336"/>
                  </a:cubicBezTo>
                  <a:cubicBezTo>
                    <a:pt x="3713" y="12381"/>
                    <a:pt x="3814" y="12421"/>
                    <a:pt x="3933" y="12443"/>
                  </a:cubicBezTo>
                  <a:cubicBezTo>
                    <a:pt x="3989" y="12455"/>
                    <a:pt x="4050" y="12461"/>
                    <a:pt x="4112" y="12461"/>
                  </a:cubicBezTo>
                  <a:cubicBezTo>
                    <a:pt x="4179" y="12461"/>
                    <a:pt x="4248" y="12454"/>
                    <a:pt x="4316" y="12440"/>
                  </a:cubicBezTo>
                  <a:cubicBezTo>
                    <a:pt x="4448" y="12405"/>
                    <a:pt x="4574" y="12345"/>
                    <a:pt x="4665" y="12266"/>
                  </a:cubicBezTo>
                  <a:cubicBezTo>
                    <a:pt x="4855" y="12110"/>
                    <a:pt x="4957" y="11932"/>
                    <a:pt x="5034" y="11768"/>
                  </a:cubicBezTo>
                  <a:cubicBezTo>
                    <a:pt x="5182" y="11436"/>
                    <a:pt x="5247" y="11121"/>
                    <a:pt x="5296" y="10816"/>
                  </a:cubicBezTo>
                  <a:cubicBezTo>
                    <a:pt x="5298" y="10800"/>
                    <a:pt x="5301" y="10784"/>
                    <a:pt x="5303" y="10767"/>
                  </a:cubicBezTo>
                  <a:lnTo>
                    <a:pt x="5303" y="10767"/>
                  </a:lnTo>
                  <a:cubicBezTo>
                    <a:pt x="5330" y="10826"/>
                    <a:pt x="5358" y="10885"/>
                    <a:pt x="5388" y="10944"/>
                  </a:cubicBezTo>
                  <a:cubicBezTo>
                    <a:pt x="5460" y="11085"/>
                    <a:pt x="5540" y="11225"/>
                    <a:pt x="5646" y="11359"/>
                  </a:cubicBezTo>
                  <a:cubicBezTo>
                    <a:pt x="5752" y="11492"/>
                    <a:pt x="5877" y="11632"/>
                    <a:pt x="6086" y="11720"/>
                  </a:cubicBezTo>
                  <a:cubicBezTo>
                    <a:pt x="6168" y="11757"/>
                    <a:pt x="6261" y="11773"/>
                    <a:pt x="6353" y="11773"/>
                  </a:cubicBezTo>
                  <a:cubicBezTo>
                    <a:pt x="6494" y="11773"/>
                    <a:pt x="6632" y="11735"/>
                    <a:pt x="6730" y="11674"/>
                  </a:cubicBezTo>
                  <a:cubicBezTo>
                    <a:pt x="6898" y="11577"/>
                    <a:pt x="7009" y="11458"/>
                    <a:pt x="7106" y="11343"/>
                  </a:cubicBezTo>
                  <a:cubicBezTo>
                    <a:pt x="7198" y="11226"/>
                    <a:pt x="7273" y="11109"/>
                    <a:pt x="7344" y="10991"/>
                  </a:cubicBezTo>
                  <a:cubicBezTo>
                    <a:pt x="7408" y="10861"/>
                    <a:pt x="7477" y="10732"/>
                    <a:pt x="7513" y="10603"/>
                  </a:cubicBezTo>
                  <a:cubicBezTo>
                    <a:pt x="7604" y="10347"/>
                    <a:pt x="7637" y="10098"/>
                    <a:pt x="7667" y="9862"/>
                  </a:cubicBezTo>
                  <a:cubicBezTo>
                    <a:pt x="7712" y="9390"/>
                    <a:pt x="7694" y="8964"/>
                    <a:pt x="7662" y="8583"/>
                  </a:cubicBezTo>
                  <a:cubicBezTo>
                    <a:pt x="7591" y="7821"/>
                    <a:pt x="7460" y="7237"/>
                    <a:pt x="7352" y="6845"/>
                  </a:cubicBezTo>
                  <a:cubicBezTo>
                    <a:pt x="7246" y="6461"/>
                    <a:pt x="7157" y="6260"/>
                    <a:pt x="7121" y="6260"/>
                  </a:cubicBezTo>
                  <a:cubicBezTo>
                    <a:pt x="7121" y="6260"/>
                    <a:pt x="7120" y="6260"/>
                    <a:pt x="7119" y="6261"/>
                  </a:cubicBezTo>
                  <a:cubicBezTo>
                    <a:pt x="7082" y="6271"/>
                    <a:pt x="7103" y="6488"/>
                    <a:pt x="7143" y="6886"/>
                  </a:cubicBezTo>
                  <a:cubicBezTo>
                    <a:pt x="7182" y="7283"/>
                    <a:pt x="7248" y="7868"/>
                    <a:pt x="7259" y="8603"/>
                  </a:cubicBezTo>
                  <a:cubicBezTo>
                    <a:pt x="7262" y="8970"/>
                    <a:pt x="7250" y="9376"/>
                    <a:pt x="7184" y="9800"/>
                  </a:cubicBezTo>
                  <a:cubicBezTo>
                    <a:pt x="7145" y="10008"/>
                    <a:pt x="7103" y="10226"/>
                    <a:pt x="7020" y="10425"/>
                  </a:cubicBezTo>
                  <a:cubicBezTo>
                    <a:pt x="6984" y="10529"/>
                    <a:pt x="6928" y="10614"/>
                    <a:pt x="6880" y="10710"/>
                  </a:cubicBezTo>
                  <a:cubicBezTo>
                    <a:pt x="6814" y="10805"/>
                    <a:pt x="6747" y="10901"/>
                    <a:pt x="6675" y="10982"/>
                  </a:cubicBezTo>
                  <a:cubicBezTo>
                    <a:pt x="6604" y="11064"/>
                    <a:pt x="6522" y="11132"/>
                    <a:pt x="6456" y="11167"/>
                  </a:cubicBezTo>
                  <a:cubicBezTo>
                    <a:pt x="6419" y="11183"/>
                    <a:pt x="6395" y="11190"/>
                    <a:pt x="6375" y="11190"/>
                  </a:cubicBezTo>
                  <a:cubicBezTo>
                    <a:pt x="6356" y="11190"/>
                    <a:pt x="6340" y="11184"/>
                    <a:pt x="6317" y="11176"/>
                  </a:cubicBezTo>
                  <a:cubicBezTo>
                    <a:pt x="6211" y="11130"/>
                    <a:pt x="6052" y="10907"/>
                    <a:pt x="5947" y="10670"/>
                  </a:cubicBezTo>
                  <a:cubicBezTo>
                    <a:pt x="5721" y="10184"/>
                    <a:pt x="5576" y="9604"/>
                    <a:pt x="5423" y="8986"/>
                  </a:cubicBezTo>
                  <a:cubicBezTo>
                    <a:pt x="5389" y="8848"/>
                    <a:pt x="5271" y="8742"/>
                    <a:pt x="5123" y="8731"/>
                  </a:cubicBezTo>
                  <a:cubicBezTo>
                    <a:pt x="5113" y="8730"/>
                    <a:pt x="5103" y="8730"/>
                    <a:pt x="5094" y="8730"/>
                  </a:cubicBezTo>
                  <a:cubicBezTo>
                    <a:pt x="4921" y="8730"/>
                    <a:pt x="4773" y="8863"/>
                    <a:pt x="4758" y="9039"/>
                  </a:cubicBezTo>
                  <a:lnTo>
                    <a:pt x="4758" y="9045"/>
                  </a:lnTo>
                  <a:cubicBezTo>
                    <a:pt x="4713" y="9607"/>
                    <a:pt x="4688" y="10152"/>
                    <a:pt x="4591" y="10700"/>
                  </a:cubicBezTo>
                  <a:cubicBezTo>
                    <a:pt x="4543" y="10970"/>
                    <a:pt x="4476" y="11241"/>
                    <a:pt x="4373" y="11459"/>
                  </a:cubicBezTo>
                  <a:cubicBezTo>
                    <a:pt x="4325" y="11567"/>
                    <a:pt x="4259" y="11654"/>
                    <a:pt x="4211" y="11689"/>
                  </a:cubicBezTo>
                  <a:cubicBezTo>
                    <a:pt x="4176" y="11711"/>
                    <a:pt x="4160" y="11721"/>
                    <a:pt x="4131" y="11721"/>
                  </a:cubicBezTo>
                  <a:cubicBezTo>
                    <a:pt x="4117" y="11721"/>
                    <a:pt x="4099" y="11719"/>
                    <a:pt x="4076" y="11715"/>
                  </a:cubicBezTo>
                  <a:cubicBezTo>
                    <a:pt x="4015" y="11701"/>
                    <a:pt x="3881" y="11643"/>
                    <a:pt x="3830" y="11583"/>
                  </a:cubicBezTo>
                  <a:cubicBezTo>
                    <a:pt x="3791" y="11562"/>
                    <a:pt x="3763" y="11519"/>
                    <a:pt x="3732" y="11478"/>
                  </a:cubicBezTo>
                  <a:cubicBezTo>
                    <a:pt x="3698" y="11445"/>
                    <a:pt x="3675" y="11386"/>
                    <a:pt x="3649" y="11337"/>
                  </a:cubicBezTo>
                  <a:cubicBezTo>
                    <a:pt x="3549" y="11121"/>
                    <a:pt x="3499" y="10836"/>
                    <a:pt x="3477" y="10542"/>
                  </a:cubicBezTo>
                  <a:cubicBezTo>
                    <a:pt x="3440" y="9944"/>
                    <a:pt x="3506" y="9304"/>
                    <a:pt x="3580" y="8640"/>
                  </a:cubicBezTo>
                  <a:cubicBezTo>
                    <a:pt x="3601" y="8423"/>
                    <a:pt x="3627" y="8224"/>
                    <a:pt x="3632" y="7970"/>
                  </a:cubicBezTo>
                  <a:lnTo>
                    <a:pt x="3632" y="7970"/>
                  </a:lnTo>
                  <a:lnTo>
                    <a:pt x="3632" y="7970"/>
                  </a:lnTo>
                  <a:lnTo>
                    <a:pt x="3632" y="7970"/>
                  </a:lnTo>
                  <a:cubicBezTo>
                    <a:pt x="3632" y="7969"/>
                    <a:pt x="3632" y="7967"/>
                    <a:pt x="3632" y="7966"/>
                  </a:cubicBezTo>
                  <a:lnTo>
                    <a:pt x="3632" y="7965"/>
                  </a:lnTo>
                  <a:cubicBezTo>
                    <a:pt x="3634" y="7753"/>
                    <a:pt x="3465" y="7581"/>
                    <a:pt x="3253" y="7578"/>
                  </a:cubicBezTo>
                  <a:cubicBezTo>
                    <a:pt x="3252" y="7578"/>
                    <a:pt x="3251" y="7578"/>
                    <a:pt x="3250" y="7578"/>
                  </a:cubicBezTo>
                  <a:cubicBezTo>
                    <a:pt x="3039" y="7578"/>
                    <a:pt x="2868" y="7746"/>
                    <a:pt x="2866" y="7956"/>
                  </a:cubicBezTo>
                  <a:lnTo>
                    <a:pt x="2866" y="7971"/>
                  </a:lnTo>
                  <a:cubicBezTo>
                    <a:pt x="2866" y="8040"/>
                    <a:pt x="2861" y="8119"/>
                    <a:pt x="2854" y="8202"/>
                  </a:cubicBezTo>
                  <a:lnTo>
                    <a:pt x="2854" y="8202"/>
                  </a:lnTo>
                  <a:cubicBezTo>
                    <a:pt x="2809" y="8643"/>
                    <a:pt x="2648" y="9108"/>
                    <a:pt x="2447" y="9520"/>
                  </a:cubicBezTo>
                  <a:cubicBezTo>
                    <a:pt x="2260" y="9905"/>
                    <a:pt x="2025" y="10270"/>
                    <a:pt x="1757" y="10551"/>
                  </a:cubicBezTo>
                  <a:lnTo>
                    <a:pt x="1757" y="10551"/>
                  </a:lnTo>
                  <a:cubicBezTo>
                    <a:pt x="1314" y="10118"/>
                    <a:pt x="1047" y="9497"/>
                    <a:pt x="895" y="8881"/>
                  </a:cubicBezTo>
                  <a:cubicBezTo>
                    <a:pt x="715" y="8159"/>
                    <a:pt x="660" y="7425"/>
                    <a:pt x="662" y="6733"/>
                  </a:cubicBezTo>
                  <a:cubicBezTo>
                    <a:pt x="667" y="5344"/>
                    <a:pt x="880" y="4110"/>
                    <a:pt x="1115" y="3107"/>
                  </a:cubicBezTo>
                  <a:cubicBezTo>
                    <a:pt x="1353" y="2102"/>
                    <a:pt x="1642" y="1328"/>
                    <a:pt x="1867" y="811"/>
                  </a:cubicBezTo>
                  <a:cubicBezTo>
                    <a:pt x="2095" y="294"/>
                    <a:pt x="2264" y="34"/>
                    <a:pt x="2225" y="3"/>
                  </a:cubicBezTo>
                  <a:cubicBezTo>
                    <a:pt x="2223" y="1"/>
                    <a:pt x="2221" y="1"/>
                    <a:pt x="2218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623;p34">
              <a:extLst>
                <a:ext uri="{FF2B5EF4-FFF2-40B4-BE49-F238E27FC236}">
                  <a16:creationId xmlns:a16="http://schemas.microsoft.com/office/drawing/2014/main" id="{EDEE896B-A107-45E9-A7BB-4C4C9E46242C}"/>
                </a:ext>
              </a:extLst>
            </p:cNvPr>
            <p:cNvSpPr/>
            <p:nvPr/>
          </p:nvSpPr>
          <p:spPr>
            <a:xfrm rot="-538728">
              <a:off x="6116828" y="1420062"/>
              <a:ext cx="33734" cy="29046"/>
            </a:xfrm>
            <a:custGeom>
              <a:avLst/>
              <a:gdLst/>
              <a:ahLst/>
              <a:cxnLst/>
              <a:rect l="l" t="t" r="r" b="b"/>
              <a:pathLst>
                <a:path w="1862" h="1603" extrusionOk="0">
                  <a:moveTo>
                    <a:pt x="265" y="1"/>
                  </a:moveTo>
                  <a:cubicBezTo>
                    <a:pt x="213" y="1"/>
                    <a:pt x="170" y="15"/>
                    <a:pt x="141" y="47"/>
                  </a:cubicBezTo>
                  <a:cubicBezTo>
                    <a:pt x="1" y="197"/>
                    <a:pt x="192" y="664"/>
                    <a:pt x="654" y="1124"/>
                  </a:cubicBezTo>
                  <a:cubicBezTo>
                    <a:pt x="890" y="1351"/>
                    <a:pt x="1161" y="1513"/>
                    <a:pt x="1388" y="1573"/>
                  </a:cubicBezTo>
                  <a:cubicBezTo>
                    <a:pt x="1463" y="1593"/>
                    <a:pt x="1531" y="1602"/>
                    <a:pt x="1590" y="1602"/>
                  </a:cubicBezTo>
                  <a:cubicBezTo>
                    <a:pt x="1709" y="1602"/>
                    <a:pt x="1791" y="1565"/>
                    <a:pt x="1819" y="1502"/>
                  </a:cubicBezTo>
                  <a:cubicBezTo>
                    <a:pt x="1861" y="1403"/>
                    <a:pt x="1793" y="1271"/>
                    <a:pt x="1678" y="1115"/>
                  </a:cubicBezTo>
                  <a:cubicBezTo>
                    <a:pt x="1560" y="960"/>
                    <a:pt x="1394" y="773"/>
                    <a:pt x="1185" y="571"/>
                  </a:cubicBezTo>
                  <a:cubicBezTo>
                    <a:pt x="854" y="242"/>
                    <a:pt x="478" y="1"/>
                    <a:pt x="2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624;p34">
              <a:extLst>
                <a:ext uri="{FF2B5EF4-FFF2-40B4-BE49-F238E27FC236}">
                  <a16:creationId xmlns:a16="http://schemas.microsoft.com/office/drawing/2014/main" id="{50617EF6-EC84-4915-A433-A47CB3ED3ACC}"/>
                </a:ext>
              </a:extLst>
            </p:cNvPr>
            <p:cNvSpPr/>
            <p:nvPr/>
          </p:nvSpPr>
          <p:spPr>
            <a:xfrm rot="-538728">
              <a:off x="6068085" y="1367860"/>
              <a:ext cx="23045" cy="27197"/>
            </a:xfrm>
            <a:custGeom>
              <a:avLst/>
              <a:gdLst/>
              <a:ahLst/>
              <a:cxnLst/>
              <a:rect l="l" t="t" r="r" b="b"/>
              <a:pathLst>
                <a:path w="1272" h="1501" extrusionOk="0">
                  <a:moveTo>
                    <a:pt x="200" y="0"/>
                  </a:moveTo>
                  <a:cubicBezTo>
                    <a:pt x="101" y="0"/>
                    <a:pt x="0" y="135"/>
                    <a:pt x="4" y="342"/>
                  </a:cubicBezTo>
                  <a:cubicBezTo>
                    <a:pt x="5" y="550"/>
                    <a:pt x="99" y="798"/>
                    <a:pt x="252" y="1005"/>
                  </a:cubicBezTo>
                  <a:cubicBezTo>
                    <a:pt x="490" y="1329"/>
                    <a:pt x="776" y="1501"/>
                    <a:pt x="967" y="1501"/>
                  </a:cubicBezTo>
                  <a:cubicBezTo>
                    <a:pt x="1023" y="1501"/>
                    <a:pt x="1071" y="1486"/>
                    <a:pt x="1107" y="1457"/>
                  </a:cubicBezTo>
                  <a:cubicBezTo>
                    <a:pt x="1271" y="1320"/>
                    <a:pt x="1134" y="912"/>
                    <a:pt x="875" y="555"/>
                  </a:cubicBezTo>
                  <a:cubicBezTo>
                    <a:pt x="744" y="377"/>
                    <a:pt x="621" y="244"/>
                    <a:pt x="514" y="156"/>
                  </a:cubicBezTo>
                  <a:cubicBezTo>
                    <a:pt x="409" y="74"/>
                    <a:pt x="318" y="11"/>
                    <a:pt x="212" y="1"/>
                  </a:cubicBezTo>
                  <a:cubicBezTo>
                    <a:pt x="208" y="0"/>
                    <a:pt x="204" y="0"/>
                    <a:pt x="20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625;p34">
              <a:extLst>
                <a:ext uri="{FF2B5EF4-FFF2-40B4-BE49-F238E27FC236}">
                  <a16:creationId xmlns:a16="http://schemas.microsoft.com/office/drawing/2014/main" id="{68541413-1BF5-48F3-933A-DB3ABE8B446C}"/>
                </a:ext>
              </a:extLst>
            </p:cNvPr>
            <p:cNvSpPr/>
            <p:nvPr/>
          </p:nvSpPr>
          <p:spPr>
            <a:xfrm rot="-538728">
              <a:off x="6326347" y="1400136"/>
              <a:ext cx="46035" cy="27487"/>
            </a:xfrm>
            <a:custGeom>
              <a:avLst/>
              <a:gdLst/>
              <a:ahLst/>
              <a:cxnLst/>
              <a:rect l="l" t="t" r="r" b="b"/>
              <a:pathLst>
                <a:path w="2541" h="1517" extrusionOk="0">
                  <a:moveTo>
                    <a:pt x="2264" y="1"/>
                  </a:moveTo>
                  <a:cubicBezTo>
                    <a:pt x="2022" y="1"/>
                    <a:pt x="1569" y="208"/>
                    <a:pt x="1098" y="490"/>
                  </a:cubicBezTo>
                  <a:cubicBezTo>
                    <a:pt x="491" y="855"/>
                    <a:pt x="1" y="1196"/>
                    <a:pt x="67" y="1400"/>
                  </a:cubicBezTo>
                  <a:cubicBezTo>
                    <a:pt x="90" y="1475"/>
                    <a:pt x="201" y="1516"/>
                    <a:pt x="367" y="1516"/>
                  </a:cubicBezTo>
                  <a:cubicBezTo>
                    <a:pt x="640" y="1516"/>
                    <a:pt x="1063" y="1404"/>
                    <a:pt x="1488" y="1149"/>
                  </a:cubicBezTo>
                  <a:cubicBezTo>
                    <a:pt x="2163" y="744"/>
                    <a:pt x="2540" y="223"/>
                    <a:pt x="2417" y="58"/>
                  </a:cubicBezTo>
                  <a:cubicBezTo>
                    <a:pt x="2388" y="19"/>
                    <a:pt x="2335" y="1"/>
                    <a:pt x="226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626;p34">
              <a:extLst>
                <a:ext uri="{FF2B5EF4-FFF2-40B4-BE49-F238E27FC236}">
                  <a16:creationId xmlns:a16="http://schemas.microsoft.com/office/drawing/2014/main" id="{7A941FE3-08AE-4885-845F-5D1EEEA4E552}"/>
                </a:ext>
              </a:extLst>
            </p:cNvPr>
            <p:cNvSpPr/>
            <p:nvPr/>
          </p:nvSpPr>
          <p:spPr>
            <a:xfrm rot="-538728">
              <a:off x="6379524" y="1345980"/>
              <a:ext cx="27719" cy="24371"/>
            </a:xfrm>
            <a:custGeom>
              <a:avLst/>
              <a:gdLst/>
              <a:ahLst/>
              <a:cxnLst/>
              <a:rect l="l" t="t" r="r" b="b"/>
              <a:pathLst>
                <a:path w="1530" h="1345" extrusionOk="0">
                  <a:moveTo>
                    <a:pt x="1221" y="1"/>
                  </a:moveTo>
                  <a:cubicBezTo>
                    <a:pt x="1030" y="1"/>
                    <a:pt x="747" y="150"/>
                    <a:pt x="495" y="402"/>
                  </a:cubicBezTo>
                  <a:cubicBezTo>
                    <a:pt x="156" y="741"/>
                    <a:pt x="1" y="1138"/>
                    <a:pt x="151" y="1287"/>
                  </a:cubicBezTo>
                  <a:cubicBezTo>
                    <a:pt x="189" y="1326"/>
                    <a:pt x="245" y="1344"/>
                    <a:pt x="311" y="1344"/>
                  </a:cubicBezTo>
                  <a:cubicBezTo>
                    <a:pt x="501" y="1344"/>
                    <a:pt x="784" y="1194"/>
                    <a:pt x="1037" y="943"/>
                  </a:cubicBezTo>
                  <a:cubicBezTo>
                    <a:pt x="1375" y="604"/>
                    <a:pt x="1530" y="206"/>
                    <a:pt x="1381" y="58"/>
                  </a:cubicBezTo>
                  <a:cubicBezTo>
                    <a:pt x="1342" y="19"/>
                    <a:pt x="1287" y="1"/>
                    <a:pt x="12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627;p34">
              <a:extLst>
                <a:ext uri="{FF2B5EF4-FFF2-40B4-BE49-F238E27FC236}">
                  <a16:creationId xmlns:a16="http://schemas.microsoft.com/office/drawing/2014/main" id="{32D2323E-AF38-4B01-BEEA-F2955D1EF339}"/>
                </a:ext>
              </a:extLst>
            </p:cNvPr>
            <p:cNvSpPr/>
            <p:nvPr/>
          </p:nvSpPr>
          <p:spPr>
            <a:xfrm rot="-538728">
              <a:off x="6026179" y="1626511"/>
              <a:ext cx="22320" cy="32959"/>
            </a:xfrm>
            <a:custGeom>
              <a:avLst/>
              <a:gdLst/>
              <a:ahLst/>
              <a:cxnLst/>
              <a:rect l="l" t="t" r="r" b="b"/>
              <a:pathLst>
                <a:path w="1232" h="1819" extrusionOk="0">
                  <a:moveTo>
                    <a:pt x="951" y="0"/>
                  </a:moveTo>
                  <a:cubicBezTo>
                    <a:pt x="751" y="0"/>
                    <a:pt x="418" y="244"/>
                    <a:pt x="185" y="700"/>
                  </a:cubicBezTo>
                  <a:cubicBezTo>
                    <a:pt x="49" y="973"/>
                    <a:pt x="0" y="1270"/>
                    <a:pt x="35" y="1483"/>
                  </a:cubicBezTo>
                  <a:cubicBezTo>
                    <a:pt x="67" y="1699"/>
                    <a:pt x="169" y="1819"/>
                    <a:pt x="273" y="1819"/>
                  </a:cubicBezTo>
                  <a:cubicBezTo>
                    <a:pt x="381" y="1819"/>
                    <a:pt x="475" y="1716"/>
                    <a:pt x="568" y="1579"/>
                  </a:cubicBezTo>
                  <a:cubicBezTo>
                    <a:pt x="662" y="1437"/>
                    <a:pt x="764" y="1256"/>
                    <a:pt x="870" y="1040"/>
                  </a:cubicBezTo>
                  <a:cubicBezTo>
                    <a:pt x="1090" y="608"/>
                    <a:pt x="1232" y="156"/>
                    <a:pt x="1055" y="30"/>
                  </a:cubicBezTo>
                  <a:cubicBezTo>
                    <a:pt x="1027" y="10"/>
                    <a:pt x="992" y="0"/>
                    <a:pt x="951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628;p34">
              <a:extLst>
                <a:ext uri="{FF2B5EF4-FFF2-40B4-BE49-F238E27FC236}">
                  <a16:creationId xmlns:a16="http://schemas.microsoft.com/office/drawing/2014/main" id="{561E1FF9-CADB-4E79-B7C2-D1C17CA25344}"/>
                </a:ext>
              </a:extLst>
            </p:cNvPr>
            <p:cNvSpPr/>
            <p:nvPr/>
          </p:nvSpPr>
          <p:spPr>
            <a:xfrm rot="-538728">
              <a:off x="5986986" y="1616020"/>
              <a:ext cx="23643" cy="39537"/>
            </a:xfrm>
            <a:custGeom>
              <a:avLst/>
              <a:gdLst/>
              <a:ahLst/>
              <a:cxnLst/>
              <a:rect l="l" t="t" r="r" b="b"/>
              <a:pathLst>
                <a:path w="1305" h="2182" extrusionOk="0">
                  <a:moveTo>
                    <a:pt x="1122" y="0"/>
                  </a:moveTo>
                  <a:cubicBezTo>
                    <a:pt x="1035" y="0"/>
                    <a:pt x="914" y="49"/>
                    <a:pt x="783" y="153"/>
                  </a:cubicBezTo>
                  <a:cubicBezTo>
                    <a:pt x="582" y="310"/>
                    <a:pt x="385" y="595"/>
                    <a:pt x="252" y="913"/>
                  </a:cubicBezTo>
                  <a:cubicBezTo>
                    <a:pt x="117" y="1232"/>
                    <a:pt x="53" y="1517"/>
                    <a:pt x="26" y="1735"/>
                  </a:cubicBezTo>
                  <a:cubicBezTo>
                    <a:pt x="1" y="1953"/>
                    <a:pt x="18" y="2112"/>
                    <a:pt x="111" y="2165"/>
                  </a:cubicBezTo>
                  <a:cubicBezTo>
                    <a:pt x="130" y="2176"/>
                    <a:pt x="152" y="2182"/>
                    <a:pt x="176" y="2182"/>
                  </a:cubicBezTo>
                  <a:cubicBezTo>
                    <a:pt x="267" y="2182"/>
                    <a:pt x="389" y="2106"/>
                    <a:pt x="518" y="1964"/>
                  </a:cubicBezTo>
                  <a:cubicBezTo>
                    <a:pt x="676" y="1787"/>
                    <a:pt x="832" y="1509"/>
                    <a:pt x="956" y="1213"/>
                  </a:cubicBezTo>
                  <a:cubicBezTo>
                    <a:pt x="1080" y="917"/>
                    <a:pt x="1166" y="664"/>
                    <a:pt x="1223" y="467"/>
                  </a:cubicBezTo>
                  <a:cubicBezTo>
                    <a:pt x="1277" y="271"/>
                    <a:pt x="1304" y="118"/>
                    <a:pt x="1230" y="40"/>
                  </a:cubicBezTo>
                  <a:cubicBezTo>
                    <a:pt x="1206" y="14"/>
                    <a:pt x="1169" y="0"/>
                    <a:pt x="1122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629;p34">
              <a:extLst>
                <a:ext uri="{FF2B5EF4-FFF2-40B4-BE49-F238E27FC236}">
                  <a16:creationId xmlns:a16="http://schemas.microsoft.com/office/drawing/2014/main" id="{A2BCE43C-BC04-4EFC-8E41-229EA4F0862A}"/>
                </a:ext>
              </a:extLst>
            </p:cNvPr>
            <p:cNvSpPr/>
            <p:nvPr/>
          </p:nvSpPr>
          <p:spPr>
            <a:xfrm rot="-538728">
              <a:off x="6044684" y="1552798"/>
              <a:ext cx="26614" cy="25603"/>
            </a:xfrm>
            <a:custGeom>
              <a:avLst/>
              <a:gdLst/>
              <a:ahLst/>
              <a:cxnLst/>
              <a:rect l="l" t="t" r="r" b="b"/>
              <a:pathLst>
                <a:path w="1469" h="1413" extrusionOk="0">
                  <a:moveTo>
                    <a:pt x="1218" y="1"/>
                  </a:moveTo>
                  <a:cubicBezTo>
                    <a:pt x="1159" y="1"/>
                    <a:pt x="1092" y="13"/>
                    <a:pt x="1019" y="35"/>
                  </a:cubicBezTo>
                  <a:cubicBezTo>
                    <a:pt x="852" y="87"/>
                    <a:pt x="643" y="191"/>
                    <a:pt x="436" y="379"/>
                  </a:cubicBezTo>
                  <a:cubicBezTo>
                    <a:pt x="228" y="564"/>
                    <a:pt x="76" y="813"/>
                    <a:pt x="40" y="1024"/>
                  </a:cubicBezTo>
                  <a:cubicBezTo>
                    <a:pt x="0" y="1236"/>
                    <a:pt x="67" y="1378"/>
                    <a:pt x="165" y="1405"/>
                  </a:cubicBezTo>
                  <a:cubicBezTo>
                    <a:pt x="184" y="1410"/>
                    <a:pt x="202" y="1413"/>
                    <a:pt x="222" y="1413"/>
                  </a:cubicBezTo>
                  <a:cubicBezTo>
                    <a:pt x="310" y="1413"/>
                    <a:pt x="407" y="1358"/>
                    <a:pt x="508" y="1294"/>
                  </a:cubicBezTo>
                  <a:cubicBezTo>
                    <a:pt x="634" y="1212"/>
                    <a:pt x="780" y="1102"/>
                    <a:pt x="952" y="947"/>
                  </a:cubicBezTo>
                  <a:cubicBezTo>
                    <a:pt x="1122" y="791"/>
                    <a:pt x="1280" y="614"/>
                    <a:pt x="1367" y="449"/>
                  </a:cubicBezTo>
                  <a:cubicBezTo>
                    <a:pt x="1455" y="285"/>
                    <a:pt x="1469" y="138"/>
                    <a:pt x="1396" y="63"/>
                  </a:cubicBezTo>
                  <a:cubicBezTo>
                    <a:pt x="1354" y="20"/>
                    <a:pt x="1293" y="1"/>
                    <a:pt x="1218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630;p34">
              <a:extLst>
                <a:ext uri="{FF2B5EF4-FFF2-40B4-BE49-F238E27FC236}">
                  <a16:creationId xmlns:a16="http://schemas.microsoft.com/office/drawing/2014/main" id="{DE20F147-422F-449A-B44D-FA49E2C8139F}"/>
                </a:ext>
              </a:extLst>
            </p:cNvPr>
            <p:cNvSpPr/>
            <p:nvPr/>
          </p:nvSpPr>
          <p:spPr>
            <a:xfrm rot="-538728">
              <a:off x="6017850" y="1538573"/>
              <a:ext cx="27955" cy="26110"/>
            </a:xfrm>
            <a:custGeom>
              <a:avLst/>
              <a:gdLst/>
              <a:ahLst/>
              <a:cxnLst/>
              <a:rect l="l" t="t" r="r" b="b"/>
              <a:pathLst>
                <a:path w="1543" h="1441" extrusionOk="0">
                  <a:moveTo>
                    <a:pt x="1240" y="0"/>
                  </a:moveTo>
                  <a:cubicBezTo>
                    <a:pt x="1043" y="0"/>
                    <a:pt x="740" y="166"/>
                    <a:pt x="479" y="453"/>
                  </a:cubicBezTo>
                  <a:cubicBezTo>
                    <a:pt x="129" y="834"/>
                    <a:pt x="1" y="1268"/>
                    <a:pt x="165" y="1400"/>
                  </a:cubicBezTo>
                  <a:cubicBezTo>
                    <a:pt x="200" y="1428"/>
                    <a:pt x="245" y="1441"/>
                    <a:pt x="297" y="1441"/>
                  </a:cubicBezTo>
                  <a:cubicBezTo>
                    <a:pt x="490" y="1441"/>
                    <a:pt x="784" y="1255"/>
                    <a:pt x="1045" y="970"/>
                  </a:cubicBezTo>
                  <a:cubicBezTo>
                    <a:pt x="1373" y="607"/>
                    <a:pt x="1542" y="212"/>
                    <a:pt x="1397" y="58"/>
                  </a:cubicBezTo>
                  <a:cubicBezTo>
                    <a:pt x="1361" y="19"/>
                    <a:pt x="1307" y="0"/>
                    <a:pt x="1240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631;p34">
              <a:extLst>
                <a:ext uri="{FF2B5EF4-FFF2-40B4-BE49-F238E27FC236}">
                  <a16:creationId xmlns:a16="http://schemas.microsoft.com/office/drawing/2014/main" id="{2B342870-3B3C-4C73-A500-9FF100B8796C}"/>
                </a:ext>
              </a:extLst>
            </p:cNvPr>
            <p:cNvSpPr/>
            <p:nvPr/>
          </p:nvSpPr>
          <p:spPr>
            <a:xfrm rot="-538728">
              <a:off x="6011254" y="1594268"/>
              <a:ext cx="20798" cy="24751"/>
            </a:xfrm>
            <a:custGeom>
              <a:avLst/>
              <a:gdLst/>
              <a:ahLst/>
              <a:cxnLst/>
              <a:rect l="l" t="t" r="r" b="b"/>
              <a:pathLst>
                <a:path w="1148" h="1366" extrusionOk="0">
                  <a:moveTo>
                    <a:pt x="875" y="1"/>
                  </a:moveTo>
                  <a:cubicBezTo>
                    <a:pt x="839" y="1"/>
                    <a:pt x="800" y="5"/>
                    <a:pt x="758" y="15"/>
                  </a:cubicBezTo>
                  <a:cubicBezTo>
                    <a:pt x="572" y="57"/>
                    <a:pt x="351" y="232"/>
                    <a:pt x="232" y="464"/>
                  </a:cubicBezTo>
                  <a:cubicBezTo>
                    <a:pt x="1" y="935"/>
                    <a:pt x="130" y="1313"/>
                    <a:pt x="325" y="1360"/>
                  </a:cubicBezTo>
                  <a:cubicBezTo>
                    <a:pt x="341" y="1364"/>
                    <a:pt x="357" y="1366"/>
                    <a:pt x="373" y="1366"/>
                  </a:cubicBezTo>
                  <a:cubicBezTo>
                    <a:pt x="570" y="1366"/>
                    <a:pt x="775" y="1083"/>
                    <a:pt x="911" y="822"/>
                  </a:cubicBezTo>
                  <a:cubicBezTo>
                    <a:pt x="986" y="680"/>
                    <a:pt x="1030" y="570"/>
                    <a:pt x="1072" y="456"/>
                  </a:cubicBezTo>
                  <a:cubicBezTo>
                    <a:pt x="1109" y="346"/>
                    <a:pt x="1148" y="229"/>
                    <a:pt x="1109" y="129"/>
                  </a:cubicBezTo>
                  <a:cubicBezTo>
                    <a:pt x="1081" y="54"/>
                    <a:pt x="998" y="1"/>
                    <a:pt x="875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632;p34">
              <a:extLst>
                <a:ext uri="{FF2B5EF4-FFF2-40B4-BE49-F238E27FC236}">
                  <a16:creationId xmlns:a16="http://schemas.microsoft.com/office/drawing/2014/main" id="{F8DD9372-5CDF-43F7-82D0-71FB4510EDBD}"/>
                </a:ext>
              </a:extLst>
            </p:cNvPr>
            <p:cNvSpPr/>
            <p:nvPr/>
          </p:nvSpPr>
          <p:spPr>
            <a:xfrm rot="-538728">
              <a:off x="6526106" y="1541777"/>
              <a:ext cx="23009" cy="45027"/>
            </a:xfrm>
            <a:custGeom>
              <a:avLst/>
              <a:gdLst/>
              <a:ahLst/>
              <a:cxnLst/>
              <a:rect l="l" t="t" r="r" b="b"/>
              <a:pathLst>
                <a:path w="1270" h="2485" extrusionOk="0">
                  <a:moveTo>
                    <a:pt x="238" y="1"/>
                  </a:moveTo>
                  <a:cubicBezTo>
                    <a:pt x="224" y="1"/>
                    <a:pt x="211" y="3"/>
                    <a:pt x="198" y="8"/>
                  </a:cubicBezTo>
                  <a:cubicBezTo>
                    <a:pt x="4" y="77"/>
                    <a:pt x="0" y="668"/>
                    <a:pt x="222" y="1380"/>
                  </a:cubicBezTo>
                  <a:cubicBezTo>
                    <a:pt x="337" y="1733"/>
                    <a:pt x="503" y="2044"/>
                    <a:pt x="673" y="2241"/>
                  </a:cubicBezTo>
                  <a:cubicBezTo>
                    <a:pt x="807" y="2400"/>
                    <a:pt x="939" y="2484"/>
                    <a:pt x="1032" y="2484"/>
                  </a:cubicBezTo>
                  <a:cubicBezTo>
                    <a:pt x="1055" y="2484"/>
                    <a:pt x="1075" y="2479"/>
                    <a:pt x="1093" y="2468"/>
                  </a:cubicBezTo>
                  <a:cubicBezTo>
                    <a:pt x="1269" y="2353"/>
                    <a:pt x="1155" y="1812"/>
                    <a:pt x="950" y="1143"/>
                  </a:cubicBezTo>
                  <a:cubicBezTo>
                    <a:pt x="754" y="512"/>
                    <a:pt x="443" y="1"/>
                    <a:pt x="238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633;p34">
              <a:extLst>
                <a:ext uri="{FF2B5EF4-FFF2-40B4-BE49-F238E27FC236}">
                  <a16:creationId xmlns:a16="http://schemas.microsoft.com/office/drawing/2014/main" id="{656801E9-4DE0-475F-8F5E-BA4ADEBB12BB}"/>
                </a:ext>
              </a:extLst>
            </p:cNvPr>
            <p:cNvSpPr/>
            <p:nvPr/>
          </p:nvSpPr>
          <p:spPr>
            <a:xfrm rot="-538728">
              <a:off x="6552134" y="1535343"/>
              <a:ext cx="21197" cy="41059"/>
            </a:xfrm>
            <a:custGeom>
              <a:avLst/>
              <a:gdLst/>
              <a:ahLst/>
              <a:cxnLst/>
              <a:rect l="l" t="t" r="r" b="b"/>
              <a:pathLst>
                <a:path w="1170" h="2266" extrusionOk="0">
                  <a:moveTo>
                    <a:pt x="251" y="1"/>
                  </a:moveTo>
                  <a:cubicBezTo>
                    <a:pt x="216" y="1"/>
                    <a:pt x="185" y="10"/>
                    <a:pt x="162" y="29"/>
                  </a:cubicBezTo>
                  <a:cubicBezTo>
                    <a:pt x="0" y="173"/>
                    <a:pt x="178" y="638"/>
                    <a:pt x="332" y="1193"/>
                  </a:cubicBezTo>
                  <a:cubicBezTo>
                    <a:pt x="497" y="1746"/>
                    <a:pt x="618" y="2245"/>
                    <a:pt x="833" y="2266"/>
                  </a:cubicBezTo>
                  <a:cubicBezTo>
                    <a:pt x="835" y="2266"/>
                    <a:pt x="838" y="2266"/>
                    <a:pt x="840" y="2266"/>
                  </a:cubicBezTo>
                  <a:cubicBezTo>
                    <a:pt x="942" y="2266"/>
                    <a:pt x="1045" y="2135"/>
                    <a:pt x="1105" y="1904"/>
                  </a:cubicBezTo>
                  <a:cubicBezTo>
                    <a:pt x="1165" y="1671"/>
                    <a:pt x="1170" y="1332"/>
                    <a:pt x="1067" y="979"/>
                  </a:cubicBezTo>
                  <a:cubicBezTo>
                    <a:pt x="965" y="625"/>
                    <a:pt x="774" y="338"/>
                    <a:pt x="592" y="174"/>
                  </a:cubicBezTo>
                  <a:cubicBezTo>
                    <a:pt x="461" y="58"/>
                    <a:pt x="340" y="1"/>
                    <a:pt x="251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634;p34">
              <a:extLst>
                <a:ext uri="{FF2B5EF4-FFF2-40B4-BE49-F238E27FC236}">
                  <a16:creationId xmlns:a16="http://schemas.microsoft.com/office/drawing/2014/main" id="{7844556E-284C-42B6-A16A-C70C4253AB20}"/>
                </a:ext>
              </a:extLst>
            </p:cNvPr>
            <p:cNvSpPr/>
            <p:nvPr/>
          </p:nvSpPr>
          <p:spPr>
            <a:xfrm rot="-538728">
              <a:off x="6580074" y="1516263"/>
              <a:ext cx="22556" cy="39211"/>
            </a:xfrm>
            <a:custGeom>
              <a:avLst/>
              <a:gdLst/>
              <a:ahLst/>
              <a:cxnLst/>
              <a:rect l="l" t="t" r="r" b="b"/>
              <a:pathLst>
                <a:path w="1245" h="2164" extrusionOk="0">
                  <a:moveTo>
                    <a:pt x="253" y="0"/>
                  </a:moveTo>
                  <a:cubicBezTo>
                    <a:pt x="207" y="0"/>
                    <a:pt x="170" y="13"/>
                    <a:pt x="144" y="39"/>
                  </a:cubicBezTo>
                  <a:cubicBezTo>
                    <a:pt x="0" y="197"/>
                    <a:pt x="201" y="629"/>
                    <a:pt x="385" y="1156"/>
                  </a:cubicBezTo>
                  <a:cubicBezTo>
                    <a:pt x="586" y="1679"/>
                    <a:pt x="715" y="2140"/>
                    <a:pt x="927" y="2164"/>
                  </a:cubicBezTo>
                  <a:cubicBezTo>
                    <a:pt x="930" y="2164"/>
                    <a:pt x="934" y="2164"/>
                    <a:pt x="937" y="2164"/>
                  </a:cubicBezTo>
                  <a:cubicBezTo>
                    <a:pt x="1036" y="2164"/>
                    <a:pt x="1141" y="2032"/>
                    <a:pt x="1192" y="1803"/>
                  </a:cubicBezTo>
                  <a:cubicBezTo>
                    <a:pt x="1245" y="1567"/>
                    <a:pt x="1229" y="1231"/>
                    <a:pt x="1105" y="892"/>
                  </a:cubicBezTo>
                  <a:cubicBezTo>
                    <a:pt x="979" y="555"/>
                    <a:pt x="773" y="286"/>
                    <a:pt x="580" y="141"/>
                  </a:cubicBezTo>
                  <a:cubicBezTo>
                    <a:pt x="454" y="46"/>
                    <a:pt x="338" y="0"/>
                    <a:pt x="253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635;p34">
              <a:extLst>
                <a:ext uri="{FF2B5EF4-FFF2-40B4-BE49-F238E27FC236}">
                  <a16:creationId xmlns:a16="http://schemas.microsoft.com/office/drawing/2014/main" id="{C25A3DA7-BB66-43F8-999F-C4CA5DC56BDD}"/>
                </a:ext>
              </a:extLst>
            </p:cNvPr>
            <p:cNvSpPr/>
            <p:nvPr/>
          </p:nvSpPr>
          <p:spPr>
            <a:xfrm rot="-538728">
              <a:off x="6489195" y="1553703"/>
              <a:ext cx="34495" cy="38105"/>
            </a:xfrm>
            <a:custGeom>
              <a:avLst/>
              <a:gdLst/>
              <a:ahLst/>
              <a:cxnLst/>
              <a:rect l="l" t="t" r="r" b="b"/>
              <a:pathLst>
                <a:path w="1904" h="2103" extrusionOk="0">
                  <a:moveTo>
                    <a:pt x="212" y="1"/>
                  </a:moveTo>
                  <a:cubicBezTo>
                    <a:pt x="131" y="1"/>
                    <a:pt x="73" y="26"/>
                    <a:pt x="50" y="70"/>
                  </a:cubicBezTo>
                  <a:cubicBezTo>
                    <a:pt x="0" y="167"/>
                    <a:pt x="73" y="310"/>
                    <a:pt x="188" y="501"/>
                  </a:cubicBezTo>
                  <a:cubicBezTo>
                    <a:pt x="306" y="692"/>
                    <a:pt x="477" y="942"/>
                    <a:pt x="687" y="1218"/>
                  </a:cubicBezTo>
                  <a:cubicBezTo>
                    <a:pt x="1058" y="1710"/>
                    <a:pt x="1448" y="2103"/>
                    <a:pt x="1658" y="2103"/>
                  </a:cubicBezTo>
                  <a:cubicBezTo>
                    <a:pt x="1684" y="2103"/>
                    <a:pt x="1707" y="2097"/>
                    <a:pt x="1728" y="2084"/>
                  </a:cubicBezTo>
                  <a:cubicBezTo>
                    <a:pt x="1904" y="1977"/>
                    <a:pt x="1760" y="1371"/>
                    <a:pt x="1298" y="754"/>
                  </a:cubicBezTo>
                  <a:cubicBezTo>
                    <a:pt x="1064" y="448"/>
                    <a:pt x="789" y="209"/>
                    <a:pt x="540" y="91"/>
                  </a:cubicBezTo>
                  <a:cubicBezTo>
                    <a:pt x="413" y="29"/>
                    <a:pt x="299" y="1"/>
                    <a:pt x="212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636;p34">
              <a:extLst>
                <a:ext uri="{FF2B5EF4-FFF2-40B4-BE49-F238E27FC236}">
                  <a16:creationId xmlns:a16="http://schemas.microsoft.com/office/drawing/2014/main" id="{78371416-42FB-48F8-B0C9-C17AABF8FCB2}"/>
                </a:ext>
              </a:extLst>
            </p:cNvPr>
            <p:cNvSpPr/>
            <p:nvPr/>
          </p:nvSpPr>
          <p:spPr>
            <a:xfrm rot="-538728">
              <a:off x="6479870" y="1498834"/>
              <a:ext cx="30418" cy="32216"/>
            </a:xfrm>
            <a:custGeom>
              <a:avLst/>
              <a:gdLst/>
              <a:ahLst/>
              <a:cxnLst/>
              <a:rect l="l" t="t" r="r" b="b"/>
              <a:pathLst>
                <a:path w="1679" h="1778" extrusionOk="0">
                  <a:moveTo>
                    <a:pt x="260" y="1"/>
                  </a:moveTo>
                  <a:cubicBezTo>
                    <a:pt x="226" y="1"/>
                    <a:pt x="196" y="9"/>
                    <a:pt x="171" y="26"/>
                  </a:cubicBezTo>
                  <a:cubicBezTo>
                    <a:pt x="0" y="141"/>
                    <a:pt x="123" y="660"/>
                    <a:pt x="527" y="1171"/>
                  </a:cubicBezTo>
                  <a:cubicBezTo>
                    <a:pt x="729" y="1423"/>
                    <a:pt x="970" y="1619"/>
                    <a:pt x="1186" y="1712"/>
                  </a:cubicBezTo>
                  <a:cubicBezTo>
                    <a:pt x="1287" y="1757"/>
                    <a:pt x="1378" y="1778"/>
                    <a:pt x="1452" y="1778"/>
                  </a:cubicBezTo>
                  <a:cubicBezTo>
                    <a:pt x="1536" y="1778"/>
                    <a:pt x="1598" y="1751"/>
                    <a:pt x="1626" y="1703"/>
                  </a:cubicBezTo>
                  <a:cubicBezTo>
                    <a:pt x="1679" y="1611"/>
                    <a:pt x="1631" y="1474"/>
                    <a:pt x="1541" y="1303"/>
                  </a:cubicBezTo>
                  <a:cubicBezTo>
                    <a:pt x="1450" y="1133"/>
                    <a:pt x="1307" y="919"/>
                    <a:pt x="1124" y="691"/>
                  </a:cubicBezTo>
                  <a:cubicBezTo>
                    <a:pt x="812" y="299"/>
                    <a:pt x="465" y="1"/>
                    <a:pt x="260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637;p34">
              <a:extLst>
                <a:ext uri="{FF2B5EF4-FFF2-40B4-BE49-F238E27FC236}">
                  <a16:creationId xmlns:a16="http://schemas.microsoft.com/office/drawing/2014/main" id="{EB20B337-4076-4982-BEFB-5605E3C66FC6}"/>
                </a:ext>
              </a:extLst>
            </p:cNvPr>
            <p:cNvSpPr/>
            <p:nvPr/>
          </p:nvSpPr>
          <p:spPr>
            <a:xfrm rot="-538728">
              <a:off x="6515466" y="1479468"/>
              <a:ext cx="28824" cy="35206"/>
            </a:xfrm>
            <a:custGeom>
              <a:avLst/>
              <a:gdLst/>
              <a:ahLst/>
              <a:cxnLst/>
              <a:rect l="l" t="t" r="r" b="b"/>
              <a:pathLst>
                <a:path w="1591" h="1943" extrusionOk="0">
                  <a:moveTo>
                    <a:pt x="206" y="1"/>
                  </a:moveTo>
                  <a:cubicBezTo>
                    <a:pt x="204" y="1"/>
                    <a:pt x="203" y="1"/>
                    <a:pt x="201" y="1"/>
                  </a:cubicBezTo>
                  <a:cubicBezTo>
                    <a:pt x="98" y="1"/>
                    <a:pt x="0" y="159"/>
                    <a:pt x="18" y="418"/>
                  </a:cubicBezTo>
                  <a:cubicBezTo>
                    <a:pt x="29" y="675"/>
                    <a:pt x="159" y="988"/>
                    <a:pt x="365" y="1265"/>
                  </a:cubicBezTo>
                  <a:cubicBezTo>
                    <a:pt x="705" y="1707"/>
                    <a:pt x="1096" y="1942"/>
                    <a:pt x="1311" y="1942"/>
                  </a:cubicBezTo>
                  <a:cubicBezTo>
                    <a:pt x="1362" y="1942"/>
                    <a:pt x="1403" y="1929"/>
                    <a:pt x="1432" y="1902"/>
                  </a:cubicBezTo>
                  <a:cubicBezTo>
                    <a:pt x="1590" y="1752"/>
                    <a:pt x="1333" y="1271"/>
                    <a:pt x="979" y="807"/>
                  </a:cubicBezTo>
                  <a:cubicBezTo>
                    <a:pt x="805" y="573"/>
                    <a:pt x="648" y="380"/>
                    <a:pt x="528" y="240"/>
                  </a:cubicBezTo>
                  <a:cubicBezTo>
                    <a:pt x="408" y="104"/>
                    <a:pt x="313" y="1"/>
                    <a:pt x="206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638;p34">
              <a:extLst>
                <a:ext uri="{FF2B5EF4-FFF2-40B4-BE49-F238E27FC236}">
                  <a16:creationId xmlns:a16="http://schemas.microsoft.com/office/drawing/2014/main" id="{433C12D7-2CB1-49F6-9C7D-667E5ED5D679}"/>
                </a:ext>
              </a:extLst>
            </p:cNvPr>
            <p:cNvSpPr/>
            <p:nvPr/>
          </p:nvSpPr>
          <p:spPr>
            <a:xfrm rot="-538728">
              <a:off x="6538268" y="1444851"/>
              <a:ext cx="29821" cy="37036"/>
            </a:xfrm>
            <a:custGeom>
              <a:avLst/>
              <a:gdLst/>
              <a:ahLst/>
              <a:cxnLst/>
              <a:rect l="l" t="t" r="r" b="b"/>
              <a:pathLst>
                <a:path w="1646" h="2044" extrusionOk="0">
                  <a:moveTo>
                    <a:pt x="181" y="1"/>
                  </a:moveTo>
                  <a:cubicBezTo>
                    <a:pt x="161" y="1"/>
                    <a:pt x="141" y="4"/>
                    <a:pt x="123" y="9"/>
                  </a:cubicBezTo>
                  <a:cubicBezTo>
                    <a:pt x="20" y="42"/>
                    <a:pt x="0" y="237"/>
                    <a:pt x="66" y="462"/>
                  </a:cubicBezTo>
                  <a:cubicBezTo>
                    <a:pt x="129" y="693"/>
                    <a:pt x="267" y="971"/>
                    <a:pt x="459" y="1248"/>
                  </a:cubicBezTo>
                  <a:cubicBezTo>
                    <a:pt x="797" y="1727"/>
                    <a:pt x="1175" y="2044"/>
                    <a:pt x="1384" y="2044"/>
                  </a:cubicBezTo>
                  <a:cubicBezTo>
                    <a:pt x="1415" y="2044"/>
                    <a:pt x="1443" y="2036"/>
                    <a:pt x="1465" y="2022"/>
                  </a:cubicBezTo>
                  <a:cubicBezTo>
                    <a:pt x="1646" y="1906"/>
                    <a:pt x="1470" y="1352"/>
                    <a:pt x="1087" y="810"/>
                  </a:cubicBezTo>
                  <a:cubicBezTo>
                    <a:pt x="897" y="538"/>
                    <a:pt x="695" y="316"/>
                    <a:pt x="524" y="175"/>
                  </a:cubicBezTo>
                  <a:cubicBezTo>
                    <a:pt x="382" y="58"/>
                    <a:pt x="271" y="1"/>
                    <a:pt x="181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639;p34">
              <a:extLst>
                <a:ext uri="{FF2B5EF4-FFF2-40B4-BE49-F238E27FC236}">
                  <a16:creationId xmlns:a16="http://schemas.microsoft.com/office/drawing/2014/main" id="{1DC5CF62-C9A1-47BA-8484-40C66E32B9DF}"/>
                </a:ext>
              </a:extLst>
            </p:cNvPr>
            <p:cNvSpPr/>
            <p:nvPr/>
          </p:nvSpPr>
          <p:spPr>
            <a:xfrm rot="-538728">
              <a:off x="6217279" y="1112949"/>
              <a:ext cx="37466" cy="24425"/>
            </a:xfrm>
            <a:custGeom>
              <a:avLst/>
              <a:gdLst/>
              <a:ahLst/>
              <a:cxnLst/>
              <a:rect l="l" t="t" r="r" b="b"/>
              <a:pathLst>
                <a:path w="2068" h="1348" extrusionOk="0">
                  <a:moveTo>
                    <a:pt x="1870" y="0"/>
                  </a:moveTo>
                  <a:cubicBezTo>
                    <a:pt x="1785" y="0"/>
                    <a:pt x="1679" y="43"/>
                    <a:pt x="1555" y="96"/>
                  </a:cubicBezTo>
                  <a:cubicBezTo>
                    <a:pt x="1389" y="173"/>
                    <a:pt x="1173" y="274"/>
                    <a:pt x="911" y="409"/>
                  </a:cubicBezTo>
                  <a:cubicBezTo>
                    <a:pt x="651" y="542"/>
                    <a:pt x="401" y="694"/>
                    <a:pt x="236" y="850"/>
                  </a:cubicBezTo>
                  <a:cubicBezTo>
                    <a:pt x="71" y="1006"/>
                    <a:pt x="0" y="1160"/>
                    <a:pt x="55" y="1249"/>
                  </a:cubicBezTo>
                  <a:cubicBezTo>
                    <a:pt x="97" y="1319"/>
                    <a:pt x="193" y="1348"/>
                    <a:pt x="329" y="1348"/>
                  </a:cubicBezTo>
                  <a:cubicBezTo>
                    <a:pt x="372" y="1348"/>
                    <a:pt x="420" y="1345"/>
                    <a:pt x="471" y="1339"/>
                  </a:cubicBezTo>
                  <a:cubicBezTo>
                    <a:pt x="680" y="1316"/>
                    <a:pt x="962" y="1244"/>
                    <a:pt x="1266" y="1089"/>
                  </a:cubicBezTo>
                  <a:cubicBezTo>
                    <a:pt x="1569" y="934"/>
                    <a:pt x="1828" y="701"/>
                    <a:pt x="1946" y="473"/>
                  </a:cubicBezTo>
                  <a:cubicBezTo>
                    <a:pt x="2067" y="246"/>
                    <a:pt x="2047" y="67"/>
                    <a:pt x="1957" y="20"/>
                  </a:cubicBezTo>
                  <a:cubicBezTo>
                    <a:pt x="1931" y="6"/>
                    <a:pt x="1902" y="0"/>
                    <a:pt x="1870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640;p34">
              <a:extLst>
                <a:ext uri="{FF2B5EF4-FFF2-40B4-BE49-F238E27FC236}">
                  <a16:creationId xmlns:a16="http://schemas.microsoft.com/office/drawing/2014/main" id="{F034327B-9637-46F3-B8AB-69533E864680}"/>
                </a:ext>
              </a:extLst>
            </p:cNvPr>
            <p:cNvSpPr/>
            <p:nvPr/>
          </p:nvSpPr>
          <p:spPr>
            <a:xfrm rot="-538728">
              <a:off x="6192793" y="1102179"/>
              <a:ext cx="18769" cy="28665"/>
            </a:xfrm>
            <a:custGeom>
              <a:avLst/>
              <a:gdLst/>
              <a:ahLst/>
              <a:cxnLst/>
              <a:rect l="l" t="t" r="r" b="b"/>
              <a:pathLst>
                <a:path w="1036" h="1582" extrusionOk="0">
                  <a:moveTo>
                    <a:pt x="817" y="1"/>
                  </a:moveTo>
                  <a:cubicBezTo>
                    <a:pt x="725" y="1"/>
                    <a:pt x="631" y="55"/>
                    <a:pt x="532" y="140"/>
                  </a:cubicBezTo>
                  <a:cubicBezTo>
                    <a:pt x="418" y="239"/>
                    <a:pt x="293" y="390"/>
                    <a:pt x="181" y="602"/>
                  </a:cubicBezTo>
                  <a:cubicBezTo>
                    <a:pt x="71" y="810"/>
                    <a:pt x="1" y="1058"/>
                    <a:pt x="29" y="1277"/>
                  </a:cubicBezTo>
                  <a:cubicBezTo>
                    <a:pt x="41" y="1385"/>
                    <a:pt x="86" y="1481"/>
                    <a:pt x="139" y="1532"/>
                  </a:cubicBezTo>
                  <a:cubicBezTo>
                    <a:pt x="180" y="1567"/>
                    <a:pt x="217" y="1581"/>
                    <a:pt x="252" y="1581"/>
                  </a:cubicBezTo>
                  <a:cubicBezTo>
                    <a:pt x="270" y="1581"/>
                    <a:pt x="287" y="1578"/>
                    <a:pt x="303" y="1572"/>
                  </a:cubicBezTo>
                  <a:cubicBezTo>
                    <a:pt x="400" y="1522"/>
                    <a:pt x="470" y="1455"/>
                    <a:pt x="559" y="1379"/>
                  </a:cubicBezTo>
                  <a:cubicBezTo>
                    <a:pt x="646" y="1296"/>
                    <a:pt x="754" y="1156"/>
                    <a:pt x="861" y="953"/>
                  </a:cubicBezTo>
                  <a:cubicBezTo>
                    <a:pt x="966" y="752"/>
                    <a:pt x="1036" y="525"/>
                    <a:pt x="1035" y="342"/>
                  </a:cubicBezTo>
                  <a:cubicBezTo>
                    <a:pt x="1035" y="155"/>
                    <a:pt x="964" y="27"/>
                    <a:pt x="863" y="5"/>
                  </a:cubicBezTo>
                  <a:cubicBezTo>
                    <a:pt x="847" y="2"/>
                    <a:pt x="832" y="1"/>
                    <a:pt x="817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641;p34">
              <a:extLst>
                <a:ext uri="{FF2B5EF4-FFF2-40B4-BE49-F238E27FC236}">
                  <a16:creationId xmlns:a16="http://schemas.microsoft.com/office/drawing/2014/main" id="{C7788980-3808-4DCD-88A1-2F1C079EE808}"/>
                </a:ext>
              </a:extLst>
            </p:cNvPr>
            <p:cNvSpPr/>
            <p:nvPr/>
          </p:nvSpPr>
          <p:spPr>
            <a:xfrm rot="-538728">
              <a:off x="6138957" y="1111077"/>
              <a:ext cx="30582" cy="23447"/>
            </a:xfrm>
            <a:custGeom>
              <a:avLst/>
              <a:gdLst/>
              <a:ahLst/>
              <a:cxnLst/>
              <a:rect l="l" t="t" r="r" b="b"/>
              <a:pathLst>
                <a:path w="1688" h="1294" extrusionOk="0">
                  <a:moveTo>
                    <a:pt x="302" y="1"/>
                  </a:moveTo>
                  <a:cubicBezTo>
                    <a:pt x="247" y="1"/>
                    <a:pt x="200" y="14"/>
                    <a:pt x="163" y="44"/>
                  </a:cubicBezTo>
                  <a:cubicBezTo>
                    <a:pt x="0" y="172"/>
                    <a:pt x="142" y="635"/>
                    <a:pt x="586" y="990"/>
                  </a:cubicBezTo>
                  <a:cubicBezTo>
                    <a:pt x="805" y="1165"/>
                    <a:pt x="1051" y="1267"/>
                    <a:pt x="1246" y="1289"/>
                  </a:cubicBezTo>
                  <a:cubicBezTo>
                    <a:pt x="1276" y="1292"/>
                    <a:pt x="1306" y="1294"/>
                    <a:pt x="1333" y="1294"/>
                  </a:cubicBezTo>
                  <a:cubicBezTo>
                    <a:pt x="1481" y="1294"/>
                    <a:pt x="1584" y="1244"/>
                    <a:pt x="1617" y="1163"/>
                  </a:cubicBezTo>
                  <a:cubicBezTo>
                    <a:pt x="1687" y="961"/>
                    <a:pt x="1416" y="677"/>
                    <a:pt x="1062" y="389"/>
                  </a:cubicBezTo>
                  <a:cubicBezTo>
                    <a:pt x="783" y="168"/>
                    <a:pt x="494" y="1"/>
                    <a:pt x="302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642;p34">
              <a:extLst>
                <a:ext uri="{FF2B5EF4-FFF2-40B4-BE49-F238E27FC236}">
                  <a16:creationId xmlns:a16="http://schemas.microsoft.com/office/drawing/2014/main" id="{9C315D22-BDE6-4F90-A181-55B91628E8DA}"/>
                </a:ext>
              </a:extLst>
            </p:cNvPr>
            <p:cNvSpPr/>
            <p:nvPr/>
          </p:nvSpPr>
          <p:spPr>
            <a:xfrm rot="-538728">
              <a:off x="6156445" y="1069269"/>
              <a:ext cx="14729" cy="27125"/>
            </a:xfrm>
            <a:custGeom>
              <a:avLst/>
              <a:gdLst/>
              <a:ahLst/>
              <a:cxnLst/>
              <a:rect l="l" t="t" r="r" b="b"/>
              <a:pathLst>
                <a:path w="813" h="1497" extrusionOk="0">
                  <a:moveTo>
                    <a:pt x="351" y="1"/>
                  </a:moveTo>
                  <a:cubicBezTo>
                    <a:pt x="339" y="1"/>
                    <a:pt x="327" y="2"/>
                    <a:pt x="315" y="4"/>
                  </a:cubicBezTo>
                  <a:cubicBezTo>
                    <a:pt x="211" y="26"/>
                    <a:pt x="133" y="121"/>
                    <a:pt x="81" y="258"/>
                  </a:cubicBezTo>
                  <a:cubicBezTo>
                    <a:pt x="30" y="395"/>
                    <a:pt x="1" y="577"/>
                    <a:pt x="30" y="804"/>
                  </a:cubicBezTo>
                  <a:cubicBezTo>
                    <a:pt x="58" y="1028"/>
                    <a:pt x="157" y="1253"/>
                    <a:pt x="294" y="1379"/>
                  </a:cubicBezTo>
                  <a:cubicBezTo>
                    <a:pt x="378" y="1460"/>
                    <a:pt x="466" y="1497"/>
                    <a:pt x="539" y="1497"/>
                  </a:cubicBezTo>
                  <a:cubicBezTo>
                    <a:pt x="583" y="1497"/>
                    <a:pt x="621" y="1484"/>
                    <a:pt x="651" y="1460"/>
                  </a:cubicBezTo>
                  <a:cubicBezTo>
                    <a:pt x="735" y="1393"/>
                    <a:pt x="765" y="1279"/>
                    <a:pt x="787" y="1157"/>
                  </a:cubicBezTo>
                  <a:cubicBezTo>
                    <a:pt x="807" y="1036"/>
                    <a:pt x="813" y="891"/>
                    <a:pt x="788" y="701"/>
                  </a:cubicBezTo>
                  <a:cubicBezTo>
                    <a:pt x="763" y="514"/>
                    <a:pt x="705" y="321"/>
                    <a:pt x="617" y="188"/>
                  </a:cubicBezTo>
                  <a:cubicBezTo>
                    <a:pt x="539" y="68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643;p34">
              <a:extLst>
                <a:ext uri="{FF2B5EF4-FFF2-40B4-BE49-F238E27FC236}">
                  <a16:creationId xmlns:a16="http://schemas.microsoft.com/office/drawing/2014/main" id="{81095055-2597-481C-84E3-ACC31F7FDCC5}"/>
                </a:ext>
              </a:extLst>
            </p:cNvPr>
            <p:cNvSpPr/>
            <p:nvPr/>
          </p:nvSpPr>
          <p:spPr>
            <a:xfrm rot="-538728">
              <a:off x="6229914" y="1073271"/>
              <a:ext cx="21451" cy="26980"/>
            </a:xfrm>
            <a:custGeom>
              <a:avLst/>
              <a:gdLst/>
              <a:ahLst/>
              <a:cxnLst/>
              <a:rect l="l" t="t" r="r" b="b"/>
              <a:pathLst>
                <a:path w="1184" h="1489" extrusionOk="0">
                  <a:moveTo>
                    <a:pt x="958" y="0"/>
                  </a:moveTo>
                  <a:cubicBezTo>
                    <a:pt x="878" y="0"/>
                    <a:pt x="787" y="39"/>
                    <a:pt x="693" y="101"/>
                  </a:cubicBezTo>
                  <a:cubicBezTo>
                    <a:pt x="560" y="188"/>
                    <a:pt x="414" y="326"/>
                    <a:pt x="276" y="521"/>
                  </a:cubicBezTo>
                  <a:cubicBezTo>
                    <a:pt x="137" y="716"/>
                    <a:pt x="42" y="937"/>
                    <a:pt x="23" y="1119"/>
                  </a:cubicBezTo>
                  <a:cubicBezTo>
                    <a:pt x="1" y="1301"/>
                    <a:pt x="53" y="1433"/>
                    <a:pt x="149" y="1473"/>
                  </a:cubicBezTo>
                  <a:cubicBezTo>
                    <a:pt x="174" y="1483"/>
                    <a:pt x="200" y="1488"/>
                    <a:pt x="228" y="1488"/>
                  </a:cubicBezTo>
                  <a:cubicBezTo>
                    <a:pt x="309" y="1488"/>
                    <a:pt x="401" y="1446"/>
                    <a:pt x="497" y="1380"/>
                  </a:cubicBezTo>
                  <a:cubicBezTo>
                    <a:pt x="626" y="1290"/>
                    <a:pt x="767" y="1152"/>
                    <a:pt x="901" y="961"/>
                  </a:cubicBezTo>
                  <a:cubicBezTo>
                    <a:pt x="1036" y="772"/>
                    <a:pt x="1133" y="557"/>
                    <a:pt x="1157" y="378"/>
                  </a:cubicBezTo>
                  <a:cubicBezTo>
                    <a:pt x="1183" y="198"/>
                    <a:pt x="1139" y="63"/>
                    <a:pt x="1044" y="18"/>
                  </a:cubicBezTo>
                  <a:cubicBezTo>
                    <a:pt x="1017" y="6"/>
                    <a:pt x="988" y="0"/>
                    <a:pt x="958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644;p34">
              <a:extLst>
                <a:ext uri="{FF2B5EF4-FFF2-40B4-BE49-F238E27FC236}">
                  <a16:creationId xmlns:a16="http://schemas.microsoft.com/office/drawing/2014/main" id="{C53C7E5A-8F3B-4929-9DCC-43A98F5A269D}"/>
                </a:ext>
              </a:extLst>
            </p:cNvPr>
            <p:cNvSpPr/>
            <p:nvPr/>
          </p:nvSpPr>
          <p:spPr>
            <a:xfrm rot="-538728">
              <a:off x="6276939" y="1074858"/>
              <a:ext cx="32900" cy="23737"/>
            </a:xfrm>
            <a:custGeom>
              <a:avLst/>
              <a:gdLst/>
              <a:ahLst/>
              <a:cxnLst/>
              <a:rect l="l" t="t" r="r" b="b"/>
              <a:pathLst>
                <a:path w="1816" h="1310" extrusionOk="0">
                  <a:moveTo>
                    <a:pt x="1603" y="0"/>
                  </a:moveTo>
                  <a:cubicBezTo>
                    <a:pt x="1405" y="0"/>
                    <a:pt x="1097" y="185"/>
                    <a:pt x="761" y="402"/>
                  </a:cubicBezTo>
                  <a:cubicBezTo>
                    <a:pt x="349" y="681"/>
                    <a:pt x="0" y="946"/>
                    <a:pt x="50" y="1154"/>
                  </a:cubicBezTo>
                  <a:cubicBezTo>
                    <a:pt x="76" y="1248"/>
                    <a:pt x="200" y="1309"/>
                    <a:pt x="388" y="1309"/>
                  </a:cubicBezTo>
                  <a:cubicBezTo>
                    <a:pt x="403" y="1309"/>
                    <a:pt x="418" y="1309"/>
                    <a:pt x="433" y="1308"/>
                  </a:cubicBezTo>
                  <a:cubicBezTo>
                    <a:pt x="646" y="1300"/>
                    <a:pt x="924" y="1214"/>
                    <a:pt x="1185" y="1040"/>
                  </a:cubicBezTo>
                  <a:cubicBezTo>
                    <a:pt x="1448" y="867"/>
                    <a:pt x="1635" y="642"/>
                    <a:pt x="1724" y="449"/>
                  </a:cubicBezTo>
                  <a:cubicBezTo>
                    <a:pt x="1815" y="257"/>
                    <a:pt x="1810" y="101"/>
                    <a:pt x="1728" y="36"/>
                  </a:cubicBezTo>
                  <a:cubicBezTo>
                    <a:pt x="1694" y="11"/>
                    <a:pt x="1652" y="0"/>
                    <a:pt x="1603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645;p34">
              <a:extLst>
                <a:ext uri="{FF2B5EF4-FFF2-40B4-BE49-F238E27FC236}">
                  <a16:creationId xmlns:a16="http://schemas.microsoft.com/office/drawing/2014/main" id="{FFFAAA46-9477-43AA-8156-F921391F7EE8}"/>
                </a:ext>
              </a:extLst>
            </p:cNvPr>
            <p:cNvSpPr/>
            <p:nvPr/>
          </p:nvSpPr>
          <p:spPr>
            <a:xfrm rot="-538728">
              <a:off x="6193864" y="1060329"/>
              <a:ext cx="16595" cy="21145"/>
            </a:xfrm>
            <a:custGeom>
              <a:avLst/>
              <a:gdLst/>
              <a:ahLst/>
              <a:cxnLst/>
              <a:rect l="l" t="t" r="r" b="b"/>
              <a:pathLst>
                <a:path w="916" h="1167" extrusionOk="0">
                  <a:moveTo>
                    <a:pt x="601" y="1"/>
                  </a:moveTo>
                  <a:cubicBezTo>
                    <a:pt x="430" y="1"/>
                    <a:pt x="213" y="150"/>
                    <a:pt x="92" y="424"/>
                  </a:cubicBezTo>
                  <a:cubicBezTo>
                    <a:pt x="15" y="602"/>
                    <a:pt x="0" y="796"/>
                    <a:pt x="48" y="942"/>
                  </a:cubicBezTo>
                  <a:cubicBezTo>
                    <a:pt x="91" y="1087"/>
                    <a:pt x="188" y="1167"/>
                    <a:pt x="289" y="1167"/>
                  </a:cubicBezTo>
                  <a:cubicBezTo>
                    <a:pt x="292" y="1167"/>
                    <a:pt x="295" y="1166"/>
                    <a:pt x="299" y="1166"/>
                  </a:cubicBezTo>
                  <a:cubicBezTo>
                    <a:pt x="508" y="1139"/>
                    <a:pt x="677" y="988"/>
                    <a:pt x="795" y="730"/>
                  </a:cubicBezTo>
                  <a:cubicBezTo>
                    <a:pt x="906" y="471"/>
                    <a:pt x="915" y="177"/>
                    <a:pt x="745" y="47"/>
                  </a:cubicBezTo>
                  <a:cubicBezTo>
                    <a:pt x="705" y="16"/>
                    <a:pt x="655" y="1"/>
                    <a:pt x="601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646;p34">
              <a:extLst>
                <a:ext uri="{FF2B5EF4-FFF2-40B4-BE49-F238E27FC236}">
                  <a16:creationId xmlns:a16="http://schemas.microsoft.com/office/drawing/2014/main" id="{E032D376-C25C-4F46-8DB4-022CFED8A709}"/>
                </a:ext>
              </a:extLst>
            </p:cNvPr>
            <p:cNvSpPr/>
            <p:nvPr/>
          </p:nvSpPr>
          <p:spPr>
            <a:xfrm rot="-538728">
              <a:off x="6098304" y="1104636"/>
              <a:ext cx="28715" cy="19478"/>
            </a:xfrm>
            <a:custGeom>
              <a:avLst/>
              <a:gdLst/>
              <a:ahLst/>
              <a:cxnLst/>
              <a:rect l="l" t="t" r="r" b="b"/>
              <a:pathLst>
                <a:path w="1585" h="1075" extrusionOk="0">
                  <a:moveTo>
                    <a:pt x="295" y="0"/>
                  </a:moveTo>
                  <a:cubicBezTo>
                    <a:pt x="199" y="0"/>
                    <a:pt x="120" y="23"/>
                    <a:pt x="70" y="80"/>
                  </a:cubicBezTo>
                  <a:cubicBezTo>
                    <a:pt x="1" y="158"/>
                    <a:pt x="13" y="299"/>
                    <a:pt x="114" y="455"/>
                  </a:cubicBezTo>
                  <a:cubicBezTo>
                    <a:pt x="212" y="609"/>
                    <a:pt x="393" y="766"/>
                    <a:pt x="604" y="880"/>
                  </a:cubicBezTo>
                  <a:cubicBezTo>
                    <a:pt x="853" y="1008"/>
                    <a:pt x="1082" y="1074"/>
                    <a:pt x="1255" y="1074"/>
                  </a:cubicBezTo>
                  <a:cubicBezTo>
                    <a:pt x="1376" y="1074"/>
                    <a:pt x="1469" y="1042"/>
                    <a:pt x="1524" y="975"/>
                  </a:cubicBezTo>
                  <a:cubicBezTo>
                    <a:pt x="1585" y="890"/>
                    <a:pt x="1560" y="752"/>
                    <a:pt x="1456" y="607"/>
                  </a:cubicBezTo>
                  <a:cubicBezTo>
                    <a:pt x="1353" y="462"/>
                    <a:pt x="1172" y="317"/>
                    <a:pt x="969" y="206"/>
                  </a:cubicBezTo>
                  <a:cubicBezTo>
                    <a:pt x="764" y="96"/>
                    <a:pt x="578" y="35"/>
                    <a:pt x="424" y="11"/>
                  </a:cubicBezTo>
                  <a:cubicBezTo>
                    <a:pt x="379" y="4"/>
                    <a:pt x="335" y="0"/>
                    <a:pt x="295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647;p34">
              <a:extLst>
                <a:ext uri="{FF2B5EF4-FFF2-40B4-BE49-F238E27FC236}">
                  <a16:creationId xmlns:a16="http://schemas.microsoft.com/office/drawing/2014/main" id="{22762174-83D0-4BA6-BFF1-1ABB6313D0D9}"/>
                </a:ext>
              </a:extLst>
            </p:cNvPr>
            <p:cNvSpPr/>
            <p:nvPr/>
          </p:nvSpPr>
          <p:spPr>
            <a:xfrm rot="-538728">
              <a:off x="6289173" y="1184802"/>
              <a:ext cx="69732" cy="87227"/>
            </a:xfrm>
            <a:custGeom>
              <a:avLst/>
              <a:gdLst/>
              <a:ahLst/>
              <a:cxnLst/>
              <a:rect l="l" t="t" r="r" b="b"/>
              <a:pathLst>
                <a:path w="3849" h="4814" extrusionOk="0">
                  <a:moveTo>
                    <a:pt x="3279" y="1"/>
                  </a:moveTo>
                  <a:cubicBezTo>
                    <a:pt x="3273" y="1"/>
                    <a:pt x="3267" y="2"/>
                    <a:pt x="3263" y="5"/>
                  </a:cubicBezTo>
                  <a:cubicBezTo>
                    <a:pt x="3216" y="35"/>
                    <a:pt x="3252" y="175"/>
                    <a:pt x="3274" y="425"/>
                  </a:cubicBezTo>
                  <a:cubicBezTo>
                    <a:pt x="3299" y="673"/>
                    <a:pt x="3317" y="1035"/>
                    <a:pt x="3279" y="1480"/>
                  </a:cubicBezTo>
                  <a:cubicBezTo>
                    <a:pt x="3241" y="1923"/>
                    <a:pt x="3156" y="2456"/>
                    <a:pt x="2959" y="2989"/>
                  </a:cubicBezTo>
                  <a:cubicBezTo>
                    <a:pt x="2860" y="3253"/>
                    <a:pt x="2729" y="3517"/>
                    <a:pt x="2557" y="3724"/>
                  </a:cubicBezTo>
                  <a:cubicBezTo>
                    <a:pt x="2379" y="3928"/>
                    <a:pt x="2181" y="4049"/>
                    <a:pt x="1954" y="4049"/>
                  </a:cubicBezTo>
                  <a:cubicBezTo>
                    <a:pt x="1896" y="4046"/>
                    <a:pt x="1837" y="4042"/>
                    <a:pt x="1768" y="4021"/>
                  </a:cubicBezTo>
                  <a:cubicBezTo>
                    <a:pt x="1705" y="4003"/>
                    <a:pt x="1631" y="4003"/>
                    <a:pt x="1576" y="3972"/>
                  </a:cubicBezTo>
                  <a:lnTo>
                    <a:pt x="1405" y="3895"/>
                  </a:lnTo>
                  <a:cubicBezTo>
                    <a:pt x="1358" y="3855"/>
                    <a:pt x="1309" y="3819"/>
                    <a:pt x="1258" y="3786"/>
                  </a:cubicBezTo>
                  <a:cubicBezTo>
                    <a:pt x="1076" y="3620"/>
                    <a:pt x="947" y="3379"/>
                    <a:pt x="853" y="3125"/>
                  </a:cubicBezTo>
                  <a:cubicBezTo>
                    <a:pt x="675" y="2605"/>
                    <a:pt x="623" y="2058"/>
                    <a:pt x="586" y="1602"/>
                  </a:cubicBezTo>
                  <a:cubicBezTo>
                    <a:pt x="550" y="1145"/>
                    <a:pt x="528" y="762"/>
                    <a:pt x="487" y="498"/>
                  </a:cubicBezTo>
                  <a:cubicBezTo>
                    <a:pt x="450" y="233"/>
                    <a:pt x="398" y="87"/>
                    <a:pt x="346" y="87"/>
                  </a:cubicBezTo>
                  <a:cubicBezTo>
                    <a:pt x="294" y="87"/>
                    <a:pt x="244" y="231"/>
                    <a:pt x="190" y="490"/>
                  </a:cubicBezTo>
                  <a:cubicBezTo>
                    <a:pt x="138" y="749"/>
                    <a:pt x="77" y="1127"/>
                    <a:pt x="45" y="1606"/>
                  </a:cubicBezTo>
                  <a:cubicBezTo>
                    <a:pt x="16" y="2086"/>
                    <a:pt x="0" y="2669"/>
                    <a:pt x="181" y="3340"/>
                  </a:cubicBezTo>
                  <a:cubicBezTo>
                    <a:pt x="280" y="3671"/>
                    <a:pt x="439" y="4035"/>
                    <a:pt x="749" y="4337"/>
                  </a:cubicBezTo>
                  <a:cubicBezTo>
                    <a:pt x="832" y="4404"/>
                    <a:pt x="918" y="4472"/>
                    <a:pt x="1006" y="4538"/>
                  </a:cubicBezTo>
                  <a:cubicBezTo>
                    <a:pt x="1102" y="4591"/>
                    <a:pt x="1202" y="4636"/>
                    <a:pt x="1304" y="4683"/>
                  </a:cubicBezTo>
                  <a:cubicBezTo>
                    <a:pt x="1403" y="4733"/>
                    <a:pt x="1511" y="4743"/>
                    <a:pt x="1617" y="4771"/>
                  </a:cubicBezTo>
                  <a:cubicBezTo>
                    <a:pt x="1719" y="4800"/>
                    <a:pt x="1835" y="4811"/>
                    <a:pt x="1958" y="4814"/>
                  </a:cubicBezTo>
                  <a:cubicBezTo>
                    <a:pt x="2200" y="4814"/>
                    <a:pt x="2449" y="4744"/>
                    <a:pt x="2649" y="4626"/>
                  </a:cubicBezTo>
                  <a:cubicBezTo>
                    <a:pt x="2853" y="4510"/>
                    <a:pt x="3010" y="4355"/>
                    <a:pt x="3139" y="4196"/>
                  </a:cubicBezTo>
                  <a:cubicBezTo>
                    <a:pt x="3389" y="3874"/>
                    <a:pt x="3527" y="3534"/>
                    <a:pt x="3628" y="3213"/>
                  </a:cubicBezTo>
                  <a:cubicBezTo>
                    <a:pt x="3822" y="2567"/>
                    <a:pt x="3848" y="1974"/>
                    <a:pt x="3819" y="1481"/>
                  </a:cubicBezTo>
                  <a:cubicBezTo>
                    <a:pt x="3790" y="988"/>
                    <a:pt x="3683" y="595"/>
                    <a:pt x="3560" y="340"/>
                  </a:cubicBezTo>
                  <a:cubicBezTo>
                    <a:pt x="3451" y="108"/>
                    <a:pt x="3332" y="1"/>
                    <a:pt x="327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648;p34">
              <a:extLst>
                <a:ext uri="{FF2B5EF4-FFF2-40B4-BE49-F238E27FC236}">
                  <a16:creationId xmlns:a16="http://schemas.microsoft.com/office/drawing/2014/main" id="{09FB8937-E845-46FD-80B5-F24DC3D96BA8}"/>
                </a:ext>
              </a:extLst>
            </p:cNvPr>
            <p:cNvSpPr/>
            <p:nvPr/>
          </p:nvSpPr>
          <p:spPr>
            <a:xfrm rot="-538728">
              <a:off x="6085989" y="1216906"/>
              <a:ext cx="69750" cy="87227"/>
            </a:xfrm>
            <a:custGeom>
              <a:avLst/>
              <a:gdLst/>
              <a:ahLst/>
              <a:cxnLst/>
              <a:rect l="l" t="t" r="r" b="b"/>
              <a:pathLst>
                <a:path w="3850" h="4814" extrusionOk="0">
                  <a:moveTo>
                    <a:pt x="3278" y="1"/>
                  </a:moveTo>
                  <a:cubicBezTo>
                    <a:pt x="3272" y="1"/>
                    <a:pt x="3267" y="2"/>
                    <a:pt x="3263" y="5"/>
                  </a:cubicBezTo>
                  <a:cubicBezTo>
                    <a:pt x="3216" y="35"/>
                    <a:pt x="3251" y="175"/>
                    <a:pt x="3275" y="425"/>
                  </a:cubicBezTo>
                  <a:cubicBezTo>
                    <a:pt x="3299" y="673"/>
                    <a:pt x="3317" y="1035"/>
                    <a:pt x="3278" y="1480"/>
                  </a:cubicBezTo>
                  <a:cubicBezTo>
                    <a:pt x="3241" y="1923"/>
                    <a:pt x="3157" y="2456"/>
                    <a:pt x="2960" y="2989"/>
                  </a:cubicBezTo>
                  <a:cubicBezTo>
                    <a:pt x="2861" y="3253"/>
                    <a:pt x="2731" y="3517"/>
                    <a:pt x="2557" y="3724"/>
                  </a:cubicBezTo>
                  <a:cubicBezTo>
                    <a:pt x="2381" y="3928"/>
                    <a:pt x="2183" y="4049"/>
                    <a:pt x="1956" y="4049"/>
                  </a:cubicBezTo>
                  <a:cubicBezTo>
                    <a:pt x="1898" y="4046"/>
                    <a:pt x="1838" y="4042"/>
                    <a:pt x="1770" y="4021"/>
                  </a:cubicBezTo>
                  <a:cubicBezTo>
                    <a:pt x="1706" y="4003"/>
                    <a:pt x="1633" y="4003"/>
                    <a:pt x="1578" y="3972"/>
                  </a:cubicBezTo>
                  <a:lnTo>
                    <a:pt x="1407" y="3895"/>
                  </a:lnTo>
                  <a:cubicBezTo>
                    <a:pt x="1359" y="3855"/>
                    <a:pt x="1309" y="3819"/>
                    <a:pt x="1260" y="3786"/>
                  </a:cubicBezTo>
                  <a:cubicBezTo>
                    <a:pt x="1076" y="3620"/>
                    <a:pt x="947" y="3379"/>
                    <a:pt x="854" y="3125"/>
                  </a:cubicBezTo>
                  <a:cubicBezTo>
                    <a:pt x="675" y="2605"/>
                    <a:pt x="624" y="2058"/>
                    <a:pt x="586" y="1602"/>
                  </a:cubicBezTo>
                  <a:cubicBezTo>
                    <a:pt x="550" y="1145"/>
                    <a:pt x="526" y="762"/>
                    <a:pt x="488" y="498"/>
                  </a:cubicBezTo>
                  <a:cubicBezTo>
                    <a:pt x="450" y="233"/>
                    <a:pt x="398" y="87"/>
                    <a:pt x="346" y="87"/>
                  </a:cubicBezTo>
                  <a:cubicBezTo>
                    <a:pt x="293" y="87"/>
                    <a:pt x="244" y="231"/>
                    <a:pt x="189" y="490"/>
                  </a:cubicBezTo>
                  <a:cubicBezTo>
                    <a:pt x="138" y="749"/>
                    <a:pt x="77" y="1127"/>
                    <a:pt x="44" y="1606"/>
                  </a:cubicBezTo>
                  <a:cubicBezTo>
                    <a:pt x="16" y="2086"/>
                    <a:pt x="1" y="2669"/>
                    <a:pt x="180" y="3340"/>
                  </a:cubicBezTo>
                  <a:cubicBezTo>
                    <a:pt x="281" y="3671"/>
                    <a:pt x="438" y="4035"/>
                    <a:pt x="749" y="4337"/>
                  </a:cubicBezTo>
                  <a:cubicBezTo>
                    <a:pt x="832" y="4404"/>
                    <a:pt x="919" y="4472"/>
                    <a:pt x="1007" y="4538"/>
                  </a:cubicBezTo>
                  <a:cubicBezTo>
                    <a:pt x="1101" y="4591"/>
                    <a:pt x="1203" y="4636"/>
                    <a:pt x="1303" y="4683"/>
                  </a:cubicBezTo>
                  <a:cubicBezTo>
                    <a:pt x="1403" y="4733"/>
                    <a:pt x="1510" y="4743"/>
                    <a:pt x="1617" y="4771"/>
                  </a:cubicBezTo>
                  <a:cubicBezTo>
                    <a:pt x="1719" y="4800"/>
                    <a:pt x="1836" y="4811"/>
                    <a:pt x="1957" y="4814"/>
                  </a:cubicBezTo>
                  <a:cubicBezTo>
                    <a:pt x="2201" y="4814"/>
                    <a:pt x="2448" y="4744"/>
                    <a:pt x="2649" y="4626"/>
                  </a:cubicBezTo>
                  <a:cubicBezTo>
                    <a:pt x="2852" y="4510"/>
                    <a:pt x="3011" y="4355"/>
                    <a:pt x="3138" y="4196"/>
                  </a:cubicBezTo>
                  <a:cubicBezTo>
                    <a:pt x="3390" y="3874"/>
                    <a:pt x="3527" y="3534"/>
                    <a:pt x="3628" y="3213"/>
                  </a:cubicBezTo>
                  <a:cubicBezTo>
                    <a:pt x="3821" y="2567"/>
                    <a:pt x="3850" y="1974"/>
                    <a:pt x="3820" y="1481"/>
                  </a:cubicBezTo>
                  <a:cubicBezTo>
                    <a:pt x="3790" y="988"/>
                    <a:pt x="3682" y="595"/>
                    <a:pt x="3561" y="340"/>
                  </a:cubicBezTo>
                  <a:cubicBezTo>
                    <a:pt x="3450" y="108"/>
                    <a:pt x="3331" y="1"/>
                    <a:pt x="327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649;p34">
              <a:extLst>
                <a:ext uri="{FF2B5EF4-FFF2-40B4-BE49-F238E27FC236}">
                  <a16:creationId xmlns:a16="http://schemas.microsoft.com/office/drawing/2014/main" id="{298435F2-CC20-493D-9018-BF6FD683DF90}"/>
                </a:ext>
              </a:extLst>
            </p:cNvPr>
            <p:cNvSpPr/>
            <p:nvPr/>
          </p:nvSpPr>
          <p:spPr>
            <a:xfrm rot="-538728">
              <a:off x="6188492" y="1270665"/>
              <a:ext cx="102868" cy="114316"/>
            </a:xfrm>
            <a:custGeom>
              <a:avLst/>
              <a:gdLst/>
              <a:ahLst/>
              <a:cxnLst/>
              <a:rect l="l" t="t" r="r" b="b"/>
              <a:pathLst>
                <a:path w="5678" h="6309" extrusionOk="0">
                  <a:moveTo>
                    <a:pt x="1" y="0"/>
                  </a:moveTo>
                  <a:lnTo>
                    <a:pt x="2760" y="6308"/>
                  </a:lnTo>
                  <a:lnTo>
                    <a:pt x="5678" y="23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BC0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650;p34">
              <a:extLst>
                <a:ext uri="{FF2B5EF4-FFF2-40B4-BE49-F238E27FC236}">
                  <a16:creationId xmlns:a16="http://schemas.microsoft.com/office/drawing/2014/main" id="{38D88936-BD5D-4090-A69E-A4B34228DD30}"/>
                </a:ext>
              </a:extLst>
            </p:cNvPr>
            <p:cNvSpPr/>
            <p:nvPr/>
          </p:nvSpPr>
          <p:spPr>
            <a:xfrm rot="-538728">
              <a:off x="6174125" y="910687"/>
              <a:ext cx="118250" cy="101614"/>
            </a:xfrm>
            <a:custGeom>
              <a:avLst/>
              <a:gdLst/>
              <a:ahLst/>
              <a:cxnLst/>
              <a:rect l="l" t="t" r="r" b="b"/>
              <a:pathLst>
                <a:path w="6527" h="5608" extrusionOk="0">
                  <a:moveTo>
                    <a:pt x="4805" y="0"/>
                  </a:moveTo>
                  <a:cubicBezTo>
                    <a:pt x="4756" y="0"/>
                    <a:pt x="4704" y="2"/>
                    <a:pt x="4649" y="6"/>
                  </a:cubicBezTo>
                  <a:cubicBezTo>
                    <a:pt x="2524" y="148"/>
                    <a:pt x="1155" y="2139"/>
                    <a:pt x="0" y="3623"/>
                  </a:cubicBezTo>
                  <a:lnTo>
                    <a:pt x="3108" y="5607"/>
                  </a:lnTo>
                  <a:cubicBezTo>
                    <a:pt x="4037" y="5098"/>
                    <a:pt x="5788" y="4742"/>
                    <a:pt x="6113" y="3543"/>
                  </a:cubicBezTo>
                  <a:cubicBezTo>
                    <a:pt x="6339" y="2708"/>
                    <a:pt x="5955" y="2417"/>
                    <a:pt x="5377" y="2417"/>
                  </a:cubicBezTo>
                  <a:cubicBezTo>
                    <a:pt x="4704" y="2417"/>
                    <a:pt x="3767" y="2811"/>
                    <a:pt x="3219" y="3203"/>
                  </a:cubicBezTo>
                  <a:lnTo>
                    <a:pt x="3219" y="3203"/>
                  </a:lnTo>
                  <a:cubicBezTo>
                    <a:pt x="4231" y="2276"/>
                    <a:pt x="6526" y="0"/>
                    <a:pt x="480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35" name="ĐỒNG HỒ ĐẾM NGƯỢC THỜI GIAN GIÂY 9,8,7,6,5,4,3,2,1">
            <a:hlinkClick r:id="" action="ppaction://media"/>
            <a:extLst>
              <a:ext uri="{FF2B5EF4-FFF2-40B4-BE49-F238E27FC236}">
                <a16:creationId xmlns:a16="http://schemas.microsoft.com/office/drawing/2014/main" id="{638ABA5F-0686-4FBC-B9A1-5C4430B3E96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8096172" y="4530489"/>
            <a:ext cx="1047828" cy="589403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3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87" name="Google Shape;6172;p62">
            <a:extLst>
              <a:ext uri="{FF2B5EF4-FFF2-40B4-BE49-F238E27FC236}">
                <a16:creationId xmlns:a16="http://schemas.microsoft.com/office/drawing/2014/main" id="{DE842AF7-BFEA-463A-8C07-C0939F0D3AA6}"/>
              </a:ext>
            </a:extLst>
          </p:cNvPr>
          <p:cNvGrpSpPr/>
          <p:nvPr/>
        </p:nvGrpSpPr>
        <p:grpSpPr>
          <a:xfrm>
            <a:off x="926923" y="2742423"/>
            <a:ext cx="1036175" cy="1247225"/>
            <a:chOff x="4576300" y="1605425"/>
            <a:chExt cx="1036175" cy="1247225"/>
          </a:xfrm>
        </p:grpSpPr>
        <p:sp>
          <p:nvSpPr>
            <p:cNvPr id="88" name="Google Shape;6173;p62">
              <a:extLst>
                <a:ext uri="{FF2B5EF4-FFF2-40B4-BE49-F238E27FC236}">
                  <a16:creationId xmlns:a16="http://schemas.microsoft.com/office/drawing/2014/main" id="{66D4B489-8D44-4F8D-8484-75BB17EA87BD}"/>
                </a:ext>
              </a:extLst>
            </p:cNvPr>
            <p:cNvSpPr/>
            <p:nvPr/>
          </p:nvSpPr>
          <p:spPr>
            <a:xfrm>
              <a:off x="5123200" y="2693650"/>
              <a:ext cx="94075" cy="159000"/>
            </a:xfrm>
            <a:custGeom>
              <a:avLst/>
              <a:gdLst/>
              <a:ahLst/>
              <a:cxnLst/>
              <a:rect l="l" t="t" r="r" b="b"/>
              <a:pathLst>
                <a:path w="3763" h="6360" extrusionOk="0">
                  <a:moveTo>
                    <a:pt x="2443" y="0"/>
                  </a:moveTo>
                  <a:cubicBezTo>
                    <a:pt x="2443" y="0"/>
                    <a:pt x="3034" y="4749"/>
                    <a:pt x="2489" y="5006"/>
                  </a:cubicBezTo>
                  <a:cubicBezTo>
                    <a:pt x="1947" y="5262"/>
                    <a:pt x="126" y="5336"/>
                    <a:pt x="64" y="5848"/>
                  </a:cubicBezTo>
                  <a:cubicBezTo>
                    <a:pt x="1" y="6359"/>
                    <a:pt x="3763" y="5837"/>
                    <a:pt x="3763" y="5837"/>
                  </a:cubicBezTo>
                  <a:lnTo>
                    <a:pt x="3763" y="81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6174;p62">
              <a:extLst>
                <a:ext uri="{FF2B5EF4-FFF2-40B4-BE49-F238E27FC236}">
                  <a16:creationId xmlns:a16="http://schemas.microsoft.com/office/drawing/2014/main" id="{02A42DBE-7EE8-4CF7-8775-2A16ED219B76}"/>
                </a:ext>
              </a:extLst>
            </p:cNvPr>
            <p:cNvSpPr/>
            <p:nvPr/>
          </p:nvSpPr>
          <p:spPr>
            <a:xfrm>
              <a:off x="5321500" y="2693650"/>
              <a:ext cx="92475" cy="159000"/>
            </a:xfrm>
            <a:custGeom>
              <a:avLst/>
              <a:gdLst/>
              <a:ahLst/>
              <a:cxnLst/>
              <a:rect l="l" t="t" r="r" b="b"/>
              <a:pathLst>
                <a:path w="3699" h="6360" extrusionOk="0">
                  <a:moveTo>
                    <a:pt x="1236" y="0"/>
                  </a:moveTo>
                  <a:cubicBezTo>
                    <a:pt x="1236" y="0"/>
                    <a:pt x="603" y="4749"/>
                    <a:pt x="1147" y="5006"/>
                  </a:cubicBezTo>
                  <a:cubicBezTo>
                    <a:pt x="1691" y="5262"/>
                    <a:pt x="3574" y="5336"/>
                    <a:pt x="3636" y="5848"/>
                  </a:cubicBezTo>
                  <a:cubicBezTo>
                    <a:pt x="3698" y="6359"/>
                    <a:pt x="0" y="5837"/>
                    <a:pt x="0" y="5837"/>
                  </a:cubicBezTo>
                  <a:lnTo>
                    <a:pt x="0" y="81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6175;p62">
              <a:extLst>
                <a:ext uri="{FF2B5EF4-FFF2-40B4-BE49-F238E27FC236}">
                  <a16:creationId xmlns:a16="http://schemas.microsoft.com/office/drawing/2014/main" id="{2ED57AC9-2C03-4825-8F1C-784DC8F9F988}"/>
                </a:ext>
              </a:extLst>
            </p:cNvPr>
            <p:cNvSpPr/>
            <p:nvPr/>
          </p:nvSpPr>
          <p:spPr>
            <a:xfrm>
              <a:off x="5245500" y="2353875"/>
              <a:ext cx="366975" cy="294750"/>
            </a:xfrm>
            <a:custGeom>
              <a:avLst/>
              <a:gdLst/>
              <a:ahLst/>
              <a:cxnLst/>
              <a:rect l="l" t="t" r="r" b="b"/>
              <a:pathLst>
                <a:path w="14679" h="11790" extrusionOk="0">
                  <a:moveTo>
                    <a:pt x="2173" y="347"/>
                  </a:moveTo>
                  <a:cubicBezTo>
                    <a:pt x="2173" y="347"/>
                    <a:pt x="2872" y="2769"/>
                    <a:pt x="4777" y="4546"/>
                  </a:cubicBezTo>
                  <a:cubicBezTo>
                    <a:pt x="6682" y="6325"/>
                    <a:pt x="9797" y="7463"/>
                    <a:pt x="10545" y="7735"/>
                  </a:cubicBezTo>
                  <a:cubicBezTo>
                    <a:pt x="12043" y="8279"/>
                    <a:pt x="13082" y="7046"/>
                    <a:pt x="13454" y="7454"/>
                  </a:cubicBezTo>
                  <a:cubicBezTo>
                    <a:pt x="13830" y="7866"/>
                    <a:pt x="12726" y="8727"/>
                    <a:pt x="12726" y="8727"/>
                  </a:cubicBezTo>
                  <a:cubicBezTo>
                    <a:pt x="12726" y="8727"/>
                    <a:pt x="14370" y="8946"/>
                    <a:pt x="14547" y="9473"/>
                  </a:cubicBezTo>
                  <a:cubicBezTo>
                    <a:pt x="14678" y="9870"/>
                    <a:pt x="12537" y="9601"/>
                    <a:pt x="12537" y="9601"/>
                  </a:cubicBezTo>
                  <a:cubicBezTo>
                    <a:pt x="12537" y="9601"/>
                    <a:pt x="13820" y="11323"/>
                    <a:pt x="13387" y="11555"/>
                  </a:cubicBezTo>
                  <a:cubicBezTo>
                    <a:pt x="12956" y="11790"/>
                    <a:pt x="11750" y="10332"/>
                    <a:pt x="11750" y="10332"/>
                  </a:cubicBezTo>
                  <a:cubicBezTo>
                    <a:pt x="11750" y="10332"/>
                    <a:pt x="11423" y="11403"/>
                    <a:pt x="11023" y="11402"/>
                  </a:cubicBezTo>
                  <a:cubicBezTo>
                    <a:pt x="10612" y="11402"/>
                    <a:pt x="10901" y="9756"/>
                    <a:pt x="9881" y="9055"/>
                  </a:cubicBezTo>
                  <a:cubicBezTo>
                    <a:pt x="9411" y="8734"/>
                    <a:pt x="5749" y="7594"/>
                    <a:pt x="3594" y="5596"/>
                  </a:cubicBezTo>
                  <a:cubicBezTo>
                    <a:pt x="1049" y="3239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6176;p62">
              <a:extLst>
                <a:ext uri="{FF2B5EF4-FFF2-40B4-BE49-F238E27FC236}">
                  <a16:creationId xmlns:a16="http://schemas.microsoft.com/office/drawing/2014/main" id="{2761857A-4B4B-4C4D-91CA-676523C726EF}"/>
                </a:ext>
              </a:extLst>
            </p:cNvPr>
            <p:cNvSpPr/>
            <p:nvPr/>
          </p:nvSpPr>
          <p:spPr>
            <a:xfrm>
              <a:off x="4917925" y="2388650"/>
              <a:ext cx="366975" cy="294700"/>
            </a:xfrm>
            <a:custGeom>
              <a:avLst/>
              <a:gdLst/>
              <a:ahLst/>
              <a:cxnLst/>
              <a:rect l="l" t="t" r="r" b="b"/>
              <a:pathLst>
                <a:path w="14679" h="11788" extrusionOk="0">
                  <a:moveTo>
                    <a:pt x="12506" y="347"/>
                  </a:moveTo>
                  <a:cubicBezTo>
                    <a:pt x="12506" y="347"/>
                    <a:pt x="11807" y="2768"/>
                    <a:pt x="9902" y="4546"/>
                  </a:cubicBezTo>
                  <a:cubicBezTo>
                    <a:pt x="7997" y="6324"/>
                    <a:pt x="4882" y="7461"/>
                    <a:pt x="4134" y="7733"/>
                  </a:cubicBezTo>
                  <a:cubicBezTo>
                    <a:pt x="2636" y="8277"/>
                    <a:pt x="1597" y="7044"/>
                    <a:pt x="1225" y="7452"/>
                  </a:cubicBezTo>
                  <a:cubicBezTo>
                    <a:pt x="849" y="7864"/>
                    <a:pt x="1953" y="8726"/>
                    <a:pt x="1953" y="8726"/>
                  </a:cubicBezTo>
                  <a:cubicBezTo>
                    <a:pt x="1953" y="8726"/>
                    <a:pt x="309" y="8946"/>
                    <a:pt x="133" y="9471"/>
                  </a:cubicBezTo>
                  <a:cubicBezTo>
                    <a:pt x="1" y="9868"/>
                    <a:pt x="2142" y="9601"/>
                    <a:pt x="2142" y="9601"/>
                  </a:cubicBezTo>
                  <a:cubicBezTo>
                    <a:pt x="2142" y="9601"/>
                    <a:pt x="860" y="11321"/>
                    <a:pt x="1292" y="11555"/>
                  </a:cubicBezTo>
                  <a:cubicBezTo>
                    <a:pt x="1723" y="11788"/>
                    <a:pt x="2929" y="10332"/>
                    <a:pt x="2929" y="10332"/>
                  </a:cubicBezTo>
                  <a:cubicBezTo>
                    <a:pt x="2929" y="10332"/>
                    <a:pt x="3256" y="11401"/>
                    <a:pt x="3656" y="11400"/>
                  </a:cubicBezTo>
                  <a:cubicBezTo>
                    <a:pt x="4067" y="11400"/>
                    <a:pt x="3778" y="9755"/>
                    <a:pt x="4798" y="9054"/>
                  </a:cubicBezTo>
                  <a:cubicBezTo>
                    <a:pt x="5268" y="8732"/>
                    <a:pt x="8930" y="7592"/>
                    <a:pt x="11085" y="5594"/>
                  </a:cubicBezTo>
                  <a:cubicBezTo>
                    <a:pt x="13631" y="3238"/>
                    <a:pt x="14679" y="0"/>
                    <a:pt x="1467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6177;p62">
              <a:extLst>
                <a:ext uri="{FF2B5EF4-FFF2-40B4-BE49-F238E27FC236}">
                  <a16:creationId xmlns:a16="http://schemas.microsoft.com/office/drawing/2014/main" id="{5CACE3F9-32BC-4084-A204-CCF37B66FF22}"/>
                </a:ext>
              </a:extLst>
            </p:cNvPr>
            <p:cNvSpPr/>
            <p:nvPr/>
          </p:nvSpPr>
          <p:spPr>
            <a:xfrm>
              <a:off x="5245400" y="2353925"/>
              <a:ext cx="290075" cy="222625"/>
            </a:xfrm>
            <a:custGeom>
              <a:avLst/>
              <a:gdLst/>
              <a:ahLst/>
              <a:cxnLst/>
              <a:rect l="l" t="t" r="r" b="b"/>
              <a:pathLst>
                <a:path w="11603" h="8905" extrusionOk="0">
                  <a:moveTo>
                    <a:pt x="11603" y="7858"/>
                  </a:moveTo>
                  <a:cubicBezTo>
                    <a:pt x="11284" y="7895"/>
                    <a:pt x="10931" y="7872"/>
                    <a:pt x="10548" y="7733"/>
                  </a:cubicBezTo>
                  <a:cubicBezTo>
                    <a:pt x="9798" y="7459"/>
                    <a:pt x="6685" y="6323"/>
                    <a:pt x="4780" y="4544"/>
                  </a:cubicBezTo>
                  <a:cubicBezTo>
                    <a:pt x="2875" y="2766"/>
                    <a:pt x="2176" y="345"/>
                    <a:pt x="2176" y="345"/>
                  </a:cubicBezTo>
                  <a:lnTo>
                    <a:pt x="0" y="0"/>
                  </a:lnTo>
                  <a:cubicBezTo>
                    <a:pt x="0" y="0"/>
                    <a:pt x="1050" y="3238"/>
                    <a:pt x="3594" y="5595"/>
                  </a:cubicBezTo>
                  <a:cubicBezTo>
                    <a:pt x="5492" y="7354"/>
                    <a:pt x="8561" y="8448"/>
                    <a:pt x="9584" y="8905"/>
                  </a:cubicBezTo>
                  <a:cubicBezTo>
                    <a:pt x="10276" y="8609"/>
                    <a:pt x="10948" y="8254"/>
                    <a:pt x="11603" y="785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6178;p62">
              <a:extLst>
                <a:ext uri="{FF2B5EF4-FFF2-40B4-BE49-F238E27FC236}">
                  <a16:creationId xmlns:a16="http://schemas.microsoft.com/office/drawing/2014/main" id="{D1260B60-414C-4661-BA1D-0A6A2E8AC798}"/>
                </a:ext>
              </a:extLst>
            </p:cNvPr>
            <p:cNvSpPr/>
            <p:nvPr/>
          </p:nvSpPr>
          <p:spPr>
            <a:xfrm>
              <a:off x="5025450" y="2388675"/>
              <a:ext cx="259475" cy="206250"/>
            </a:xfrm>
            <a:custGeom>
              <a:avLst/>
              <a:gdLst/>
              <a:ahLst/>
              <a:cxnLst/>
              <a:rect l="l" t="t" r="r" b="b"/>
              <a:pathLst>
                <a:path w="10379" h="8250" extrusionOk="0">
                  <a:moveTo>
                    <a:pt x="2345" y="8250"/>
                  </a:moveTo>
                  <a:cubicBezTo>
                    <a:pt x="3704" y="7660"/>
                    <a:pt x="5508" y="6779"/>
                    <a:pt x="6785" y="5594"/>
                  </a:cubicBezTo>
                  <a:cubicBezTo>
                    <a:pt x="9331" y="3238"/>
                    <a:pt x="10379" y="0"/>
                    <a:pt x="10379" y="0"/>
                  </a:cubicBezTo>
                  <a:lnTo>
                    <a:pt x="8203" y="346"/>
                  </a:lnTo>
                  <a:cubicBezTo>
                    <a:pt x="8203" y="346"/>
                    <a:pt x="7505" y="2767"/>
                    <a:pt x="5600" y="4545"/>
                  </a:cubicBezTo>
                  <a:cubicBezTo>
                    <a:pt x="3813" y="6212"/>
                    <a:pt x="967" y="7314"/>
                    <a:pt x="0" y="7672"/>
                  </a:cubicBezTo>
                  <a:cubicBezTo>
                    <a:pt x="779" y="7893"/>
                    <a:pt x="1559" y="8087"/>
                    <a:pt x="2345" y="825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6179;p62">
              <a:extLst>
                <a:ext uri="{FF2B5EF4-FFF2-40B4-BE49-F238E27FC236}">
                  <a16:creationId xmlns:a16="http://schemas.microsoft.com/office/drawing/2014/main" id="{93EBFEB1-B5A7-4B20-A553-7ACB9045A9BC}"/>
                </a:ext>
              </a:extLst>
            </p:cNvPr>
            <p:cNvSpPr/>
            <p:nvPr/>
          </p:nvSpPr>
          <p:spPr>
            <a:xfrm>
              <a:off x="4576350" y="1605425"/>
              <a:ext cx="1029325" cy="1121775"/>
            </a:xfrm>
            <a:custGeom>
              <a:avLst/>
              <a:gdLst/>
              <a:ahLst/>
              <a:cxnLst/>
              <a:rect l="l" t="t" r="r" b="b"/>
              <a:pathLst>
                <a:path w="41173" h="44871" extrusionOk="0">
                  <a:moveTo>
                    <a:pt x="33730" y="24981"/>
                  </a:moveTo>
                  <a:cubicBezTo>
                    <a:pt x="33749" y="25451"/>
                    <a:pt x="34403" y="26318"/>
                    <a:pt x="35017" y="26308"/>
                  </a:cubicBezTo>
                  <a:cubicBezTo>
                    <a:pt x="38485" y="26245"/>
                    <a:pt x="41172" y="27173"/>
                    <a:pt x="41166" y="31101"/>
                  </a:cubicBezTo>
                  <a:cubicBezTo>
                    <a:pt x="41161" y="34620"/>
                    <a:pt x="39680" y="36139"/>
                    <a:pt x="35987" y="35987"/>
                  </a:cubicBezTo>
                  <a:cubicBezTo>
                    <a:pt x="31026" y="35730"/>
                    <a:pt x="35591" y="44862"/>
                    <a:pt x="30199" y="44870"/>
                  </a:cubicBezTo>
                  <a:cubicBezTo>
                    <a:pt x="22697" y="44870"/>
                    <a:pt x="22032" y="43828"/>
                    <a:pt x="22076" y="39434"/>
                  </a:cubicBezTo>
                  <a:cubicBezTo>
                    <a:pt x="22129" y="34119"/>
                    <a:pt x="16206" y="36523"/>
                    <a:pt x="6694" y="36034"/>
                  </a:cubicBezTo>
                  <a:cubicBezTo>
                    <a:pt x="3374" y="36034"/>
                    <a:pt x="1" y="33280"/>
                    <a:pt x="1481" y="28579"/>
                  </a:cubicBezTo>
                  <a:cubicBezTo>
                    <a:pt x="5043" y="17260"/>
                    <a:pt x="14170" y="9352"/>
                    <a:pt x="19775" y="3127"/>
                  </a:cubicBezTo>
                  <a:cubicBezTo>
                    <a:pt x="22591" y="0"/>
                    <a:pt x="26230" y="764"/>
                    <a:pt x="30116" y="1197"/>
                  </a:cubicBezTo>
                  <a:cubicBezTo>
                    <a:pt x="37062" y="1971"/>
                    <a:pt x="33613" y="22043"/>
                    <a:pt x="33730" y="24981"/>
                  </a:cubicBezTo>
                  <a:close/>
                  <a:moveTo>
                    <a:pt x="24733" y="10078"/>
                  </a:moveTo>
                  <a:cubicBezTo>
                    <a:pt x="22733" y="9047"/>
                    <a:pt x="12483" y="21950"/>
                    <a:pt x="13790" y="23594"/>
                  </a:cubicBezTo>
                  <a:cubicBezTo>
                    <a:pt x="14674" y="24707"/>
                    <a:pt x="24733" y="25165"/>
                    <a:pt x="25443" y="24117"/>
                  </a:cubicBezTo>
                  <a:cubicBezTo>
                    <a:pt x="26672" y="22307"/>
                    <a:pt x="27489" y="11499"/>
                    <a:pt x="24733" y="1007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6180;p62">
              <a:extLst>
                <a:ext uri="{FF2B5EF4-FFF2-40B4-BE49-F238E27FC236}">
                  <a16:creationId xmlns:a16="http://schemas.microsoft.com/office/drawing/2014/main" id="{07AD7E1B-D7EC-4309-8B91-FF13F23E43B2}"/>
                </a:ext>
              </a:extLst>
            </p:cNvPr>
            <p:cNvSpPr/>
            <p:nvPr/>
          </p:nvSpPr>
          <p:spPr>
            <a:xfrm>
              <a:off x="4576300" y="1834725"/>
              <a:ext cx="839350" cy="892425"/>
            </a:xfrm>
            <a:custGeom>
              <a:avLst/>
              <a:gdLst/>
              <a:ahLst/>
              <a:cxnLst/>
              <a:rect l="l" t="t" r="r" b="b"/>
              <a:pathLst>
                <a:path w="33574" h="35697" extrusionOk="0">
                  <a:moveTo>
                    <a:pt x="31864" y="29009"/>
                  </a:moveTo>
                  <a:cubicBezTo>
                    <a:pt x="25675" y="26598"/>
                    <a:pt x="21265" y="21369"/>
                    <a:pt x="18578" y="15428"/>
                  </a:cubicBezTo>
                  <a:cubicBezTo>
                    <a:pt x="16266" y="15260"/>
                    <a:pt x="14174" y="14902"/>
                    <a:pt x="13791" y="14422"/>
                  </a:cubicBezTo>
                  <a:cubicBezTo>
                    <a:pt x="13301" y="13805"/>
                    <a:pt x="14437" y="11602"/>
                    <a:pt x="16156" y="9146"/>
                  </a:cubicBezTo>
                  <a:cubicBezTo>
                    <a:pt x="15220" y="6267"/>
                    <a:pt x="14440" y="3124"/>
                    <a:pt x="14079" y="0"/>
                  </a:cubicBezTo>
                  <a:cubicBezTo>
                    <a:pt x="9234" y="5185"/>
                    <a:pt x="3984" y="11452"/>
                    <a:pt x="1481" y="19406"/>
                  </a:cubicBezTo>
                  <a:cubicBezTo>
                    <a:pt x="0" y="24107"/>
                    <a:pt x="3374" y="26861"/>
                    <a:pt x="6695" y="26861"/>
                  </a:cubicBezTo>
                  <a:cubicBezTo>
                    <a:pt x="16205" y="27350"/>
                    <a:pt x="22130" y="24946"/>
                    <a:pt x="22077" y="30261"/>
                  </a:cubicBezTo>
                  <a:cubicBezTo>
                    <a:pt x="22032" y="34655"/>
                    <a:pt x="22698" y="35696"/>
                    <a:pt x="30200" y="35696"/>
                  </a:cubicBezTo>
                  <a:cubicBezTo>
                    <a:pt x="33573" y="35693"/>
                    <a:pt x="33050" y="32116"/>
                    <a:pt x="33401" y="29502"/>
                  </a:cubicBezTo>
                  <a:cubicBezTo>
                    <a:pt x="32893" y="29372"/>
                    <a:pt x="32382" y="29212"/>
                    <a:pt x="31864" y="2900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6181;p62">
              <a:extLst>
                <a:ext uri="{FF2B5EF4-FFF2-40B4-BE49-F238E27FC236}">
                  <a16:creationId xmlns:a16="http://schemas.microsoft.com/office/drawing/2014/main" id="{58B656A0-A2CF-4295-9C50-1E60780D2877}"/>
                </a:ext>
              </a:extLst>
            </p:cNvPr>
            <p:cNvSpPr/>
            <p:nvPr/>
          </p:nvSpPr>
          <p:spPr>
            <a:xfrm>
              <a:off x="5159775" y="2330500"/>
              <a:ext cx="132475" cy="136625"/>
            </a:xfrm>
            <a:custGeom>
              <a:avLst/>
              <a:gdLst/>
              <a:ahLst/>
              <a:cxnLst/>
              <a:rect l="l" t="t" r="r" b="b"/>
              <a:pathLst>
                <a:path w="5299" h="5465" extrusionOk="0">
                  <a:moveTo>
                    <a:pt x="606" y="2353"/>
                  </a:moveTo>
                  <a:cubicBezTo>
                    <a:pt x="0" y="5465"/>
                    <a:pt x="5276" y="4364"/>
                    <a:pt x="5285" y="2859"/>
                  </a:cubicBezTo>
                  <a:cubicBezTo>
                    <a:pt x="5299" y="717"/>
                    <a:pt x="1064" y="1"/>
                    <a:pt x="606" y="2353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6182;p62">
              <a:extLst>
                <a:ext uri="{FF2B5EF4-FFF2-40B4-BE49-F238E27FC236}">
                  <a16:creationId xmlns:a16="http://schemas.microsoft.com/office/drawing/2014/main" id="{9075B6CA-133F-47BD-810B-C1BD991490E7}"/>
                </a:ext>
              </a:extLst>
            </p:cNvPr>
            <p:cNvSpPr/>
            <p:nvPr/>
          </p:nvSpPr>
          <p:spPr>
            <a:xfrm>
              <a:off x="4863800" y="2335975"/>
              <a:ext cx="131825" cy="135925"/>
            </a:xfrm>
            <a:custGeom>
              <a:avLst/>
              <a:gdLst/>
              <a:ahLst/>
              <a:cxnLst/>
              <a:rect l="l" t="t" r="r" b="b"/>
              <a:pathLst>
                <a:path w="5273" h="5437" extrusionOk="0">
                  <a:moveTo>
                    <a:pt x="603" y="2341"/>
                  </a:moveTo>
                  <a:cubicBezTo>
                    <a:pt x="0" y="5436"/>
                    <a:pt x="5249" y="4342"/>
                    <a:pt x="5258" y="2843"/>
                  </a:cubicBezTo>
                  <a:cubicBezTo>
                    <a:pt x="5273" y="713"/>
                    <a:pt x="1059" y="0"/>
                    <a:pt x="603" y="234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6183;p62">
              <a:extLst>
                <a:ext uri="{FF2B5EF4-FFF2-40B4-BE49-F238E27FC236}">
                  <a16:creationId xmlns:a16="http://schemas.microsoft.com/office/drawing/2014/main" id="{BA3DEE36-610E-409E-8A44-24CC9AC9B465}"/>
                </a:ext>
              </a:extLst>
            </p:cNvPr>
            <p:cNvSpPr/>
            <p:nvPr/>
          </p:nvSpPr>
          <p:spPr>
            <a:xfrm>
              <a:off x="5129525" y="2301325"/>
              <a:ext cx="82925" cy="82900"/>
            </a:xfrm>
            <a:custGeom>
              <a:avLst/>
              <a:gdLst/>
              <a:ahLst/>
              <a:cxnLst/>
              <a:rect l="l" t="t" r="r" b="b"/>
              <a:pathLst>
                <a:path w="3317" h="3316" extrusionOk="0">
                  <a:moveTo>
                    <a:pt x="3316" y="1658"/>
                  </a:moveTo>
                  <a:cubicBezTo>
                    <a:pt x="3316" y="2574"/>
                    <a:pt x="2573" y="3315"/>
                    <a:pt x="1658" y="3315"/>
                  </a:cubicBezTo>
                  <a:cubicBezTo>
                    <a:pt x="743" y="3315"/>
                    <a:pt x="1" y="2574"/>
                    <a:pt x="1" y="1658"/>
                  </a:cubicBezTo>
                  <a:cubicBezTo>
                    <a:pt x="1" y="743"/>
                    <a:pt x="743" y="1"/>
                    <a:pt x="1658" y="1"/>
                  </a:cubicBezTo>
                  <a:cubicBezTo>
                    <a:pt x="2573" y="0"/>
                    <a:pt x="3316" y="743"/>
                    <a:pt x="3316" y="1658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6184;p62">
              <a:extLst>
                <a:ext uri="{FF2B5EF4-FFF2-40B4-BE49-F238E27FC236}">
                  <a16:creationId xmlns:a16="http://schemas.microsoft.com/office/drawing/2014/main" id="{E036BC04-2222-4EF1-BD1E-39E7039C099C}"/>
                </a:ext>
              </a:extLst>
            </p:cNvPr>
            <p:cNvSpPr/>
            <p:nvPr/>
          </p:nvSpPr>
          <p:spPr>
            <a:xfrm>
              <a:off x="5164325" y="2327500"/>
              <a:ext cx="30350" cy="30350"/>
            </a:xfrm>
            <a:custGeom>
              <a:avLst/>
              <a:gdLst/>
              <a:ahLst/>
              <a:cxnLst/>
              <a:rect l="l" t="t" r="r" b="b"/>
              <a:pathLst>
                <a:path w="1214" h="1214" extrusionOk="0">
                  <a:moveTo>
                    <a:pt x="1214" y="607"/>
                  </a:moveTo>
                  <a:cubicBezTo>
                    <a:pt x="1214" y="942"/>
                    <a:pt x="942" y="1214"/>
                    <a:pt x="607" y="1214"/>
                  </a:cubicBezTo>
                  <a:cubicBezTo>
                    <a:pt x="272" y="1214"/>
                    <a:pt x="0" y="942"/>
                    <a:pt x="0" y="607"/>
                  </a:cubicBezTo>
                  <a:cubicBezTo>
                    <a:pt x="0" y="272"/>
                    <a:pt x="272" y="0"/>
                    <a:pt x="607" y="0"/>
                  </a:cubicBezTo>
                  <a:cubicBezTo>
                    <a:pt x="942" y="0"/>
                    <a:pt x="1214" y="272"/>
                    <a:pt x="1214" y="6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6185;p62">
              <a:extLst>
                <a:ext uri="{FF2B5EF4-FFF2-40B4-BE49-F238E27FC236}">
                  <a16:creationId xmlns:a16="http://schemas.microsoft.com/office/drawing/2014/main" id="{4F8239C2-73BB-4567-A656-E3F53960FC7F}"/>
                </a:ext>
              </a:extLst>
            </p:cNvPr>
            <p:cNvSpPr/>
            <p:nvPr/>
          </p:nvSpPr>
          <p:spPr>
            <a:xfrm>
              <a:off x="5143675" y="2347350"/>
              <a:ext cx="10475" cy="10450"/>
            </a:xfrm>
            <a:custGeom>
              <a:avLst/>
              <a:gdLst/>
              <a:ahLst/>
              <a:cxnLst/>
              <a:rect l="l" t="t" r="r" b="b"/>
              <a:pathLst>
                <a:path w="419" h="418" extrusionOk="0">
                  <a:moveTo>
                    <a:pt x="418" y="210"/>
                  </a:moveTo>
                  <a:cubicBezTo>
                    <a:pt x="418" y="325"/>
                    <a:pt x="324" y="418"/>
                    <a:pt x="210" y="418"/>
                  </a:cubicBezTo>
                  <a:cubicBezTo>
                    <a:pt x="95" y="418"/>
                    <a:pt x="1" y="325"/>
                    <a:pt x="1" y="210"/>
                  </a:cubicBezTo>
                  <a:cubicBezTo>
                    <a:pt x="1" y="94"/>
                    <a:pt x="94" y="0"/>
                    <a:pt x="210" y="0"/>
                  </a:cubicBezTo>
                  <a:cubicBezTo>
                    <a:pt x="325" y="0"/>
                    <a:pt x="418" y="94"/>
                    <a:pt x="418" y="21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6186;p62">
              <a:extLst>
                <a:ext uri="{FF2B5EF4-FFF2-40B4-BE49-F238E27FC236}">
                  <a16:creationId xmlns:a16="http://schemas.microsoft.com/office/drawing/2014/main" id="{32A2242B-C52B-4475-AFB9-C4312A38A103}"/>
                </a:ext>
              </a:extLst>
            </p:cNvPr>
            <p:cNvSpPr/>
            <p:nvPr/>
          </p:nvSpPr>
          <p:spPr>
            <a:xfrm>
              <a:off x="4946625" y="2301325"/>
              <a:ext cx="82900" cy="82900"/>
            </a:xfrm>
            <a:custGeom>
              <a:avLst/>
              <a:gdLst/>
              <a:ahLst/>
              <a:cxnLst/>
              <a:rect l="l" t="t" r="r" b="b"/>
              <a:pathLst>
                <a:path w="3316" h="3316" extrusionOk="0">
                  <a:moveTo>
                    <a:pt x="3316" y="1658"/>
                  </a:moveTo>
                  <a:cubicBezTo>
                    <a:pt x="3316" y="2574"/>
                    <a:pt x="2573" y="3315"/>
                    <a:pt x="1657" y="3315"/>
                  </a:cubicBezTo>
                  <a:cubicBezTo>
                    <a:pt x="742" y="3315"/>
                    <a:pt x="0" y="2574"/>
                    <a:pt x="0" y="1658"/>
                  </a:cubicBezTo>
                  <a:cubicBezTo>
                    <a:pt x="0" y="743"/>
                    <a:pt x="743" y="1"/>
                    <a:pt x="1657" y="1"/>
                  </a:cubicBezTo>
                  <a:cubicBezTo>
                    <a:pt x="2573" y="0"/>
                    <a:pt x="3316" y="743"/>
                    <a:pt x="3316" y="1658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6187;p62">
              <a:extLst>
                <a:ext uri="{FF2B5EF4-FFF2-40B4-BE49-F238E27FC236}">
                  <a16:creationId xmlns:a16="http://schemas.microsoft.com/office/drawing/2014/main" id="{54085720-A588-441F-AB96-F6B86672A631}"/>
                </a:ext>
              </a:extLst>
            </p:cNvPr>
            <p:cNvSpPr/>
            <p:nvPr/>
          </p:nvSpPr>
          <p:spPr>
            <a:xfrm>
              <a:off x="4981400" y="2327500"/>
              <a:ext cx="30375" cy="30350"/>
            </a:xfrm>
            <a:custGeom>
              <a:avLst/>
              <a:gdLst/>
              <a:ahLst/>
              <a:cxnLst/>
              <a:rect l="l" t="t" r="r" b="b"/>
              <a:pathLst>
                <a:path w="1215" h="1214" extrusionOk="0">
                  <a:moveTo>
                    <a:pt x="1214" y="607"/>
                  </a:moveTo>
                  <a:cubicBezTo>
                    <a:pt x="1214" y="942"/>
                    <a:pt x="942" y="1214"/>
                    <a:pt x="607" y="1214"/>
                  </a:cubicBezTo>
                  <a:cubicBezTo>
                    <a:pt x="273" y="1214"/>
                    <a:pt x="1" y="942"/>
                    <a:pt x="1" y="607"/>
                  </a:cubicBezTo>
                  <a:cubicBezTo>
                    <a:pt x="1" y="272"/>
                    <a:pt x="273" y="0"/>
                    <a:pt x="607" y="0"/>
                  </a:cubicBezTo>
                  <a:cubicBezTo>
                    <a:pt x="942" y="0"/>
                    <a:pt x="1214" y="272"/>
                    <a:pt x="1214" y="6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6188;p62">
              <a:extLst>
                <a:ext uri="{FF2B5EF4-FFF2-40B4-BE49-F238E27FC236}">
                  <a16:creationId xmlns:a16="http://schemas.microsoft.com/office/drawing/2014/main" id="{B9CA2F84-B0A5-461C-8286-B8F9D88A5D43}"/>
                </a:ext>
              </a:extLst>
            </p:cNvPr>
            <p:cNvSpPr/>
            <p:nvPr/>
          </p:nvSpPr>
          <p:spPr>
            <a:xfrm>
              <a:off x="4960800" y="2347350"/>
              <a:ext cx="10425" cy="10450"/>
            </a:xfrm>
            <a:custGeom>
              <a:avLst/>
              <a:gdLst/>
              <a:ahLst/>
              <a:cxnLst/>
              <a:rect l="l" t="t" r="r" b="b"/>
              <a:pathLst>
                <a:path w="417" h="418" extrusionOk="0">
                  <a:moveTo>
                    <a:pt x="417" y="210"/>
                  </a:moveTo>
                  <a:cubicBezTo>
                    <a:pt x="417" y="325"/>
                    <a:pt x="323" y="418"/>
                    <a:pt x="208" y="418"/>
                  </a:cubicBezTo>
                  <a:cubicBezTo>
                    <a:pt x="92" y="418"/>
                    <a:pt x="0" y="325"/>
                    <a:pt x="0" y="210"/>
                  </a:cubicBezTo>
                  <a:cubicBezTo>
                    <a:pt x="0" y="94"/>
                    <a:pt x="92" y="0"/>
                    <a:pt x="208" y="0"/>
                  </a:cubicBezTo>
                  <a:cubicBezTo>
                    <a:pt x="325" y="0"/>
                    <a:pt x="417" y="94"/>
                    <a:pt x="417" y="21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6189;p62">
              <a:extLst>
                <a:ext uri="{FF2B5EF4-FFF2-40B4-BE49-F238E27FC236}">
                  <a16:creationId xmlns:a16="http://schemas.microsoft.com/office/drawing/2014/main" id="{CB675B58-BB00-4060-BCE1-0391E4D6C258}"/>
                </a:ext>
              </a:extLst>
            </p:cNvPr>
            <p:cNvSpPr/>
            <p:nvPr/>
          </p:nvSpPr>
          <p:spPr>
            <a:xfrm>
              <a:off x="5010650" y="2400125"/>
              <a:ext cx="122125" cy="43075"/>
            </a:xfrm>
            <a:custGeom>
              <a:avLst/>
              <a:gdLst/>
              <a:ahLst/>
              <a:cxnLst/>
              <a:rect l="l" t="t" r="r" b="b"/>
              <a:pathLst>
                <a:path w="4885" h="1723" extrusionOk="0">
                  <a:moveTo>
                    <a:pt x="4542" y="0"/>
                  </a:moveTo>
                  <a:cubicBezTo>
                    <a:pt x="4531" y="0"/>
                    <a:pt x="4519" y="1"/>
                    <a:pt x="4508" y="3"/>
                  </a:cubicBezTo>
                  <a:cubicBezTo>
                    <a:pt x="4380" y="22"/>
                    <a:pt x="4296" y="142"/>
                    <a:pt x="4315" y="268"/>
                  </a:cubicBezTo>
                  <a:cubicBezTo>
                    <a:pt x="4317" y="274"/>
                    <a:pt x="4391" y="792"/>
                    <a:pt x="4152" y="1073"/>
                  </a:cubicBezTo>
                  <a:cubicBezTo>
                    <a:pt x="4046" y="1198"/>
                    <a:pt x="3887" y="1258"/>
                    <a:pt x="3668" y="1258"/>
                  </a:cubicBezTo>
                  <a:cubicBezTo>
                    <a:pt x="2804" y="1258"/>
                    <a:pt x="2636" y="440"/>
                    <a:pt x="2630" y="405"/>
                  </a:cubicBezTo>
                  <a:cubicBezTo>
                    <a:pt x="2611" y="294"/>
                    <a:pt x="2503" y="216"/>
                    <a:pt x="2401" y="216"/>
                  </a:cubicBezTo>
                  <a:cubicBezTo>
                    <a:pt x="2398" y="216"/>
                    <a:pt x="2395" y="216"/>
                    <a:pt x="2393" y="216"/>
                  </a:cubicBezTo>
                  <a:cubicBezTo>
                    <a:pt x="2278" y="221"/>
                    <a:pt x="2184" y="310"/>
                    <a:pt x="2172" y="425"/>
                  </a:cubicBezTo>
                  <a:cubicBezTo>
                    <a:pt x="2168" y="459"/>
                    <a:pt x="2081" y="1258"/>
                    <a:pt x="1258" y="1258"/>
                  </a:cubicBezTo>
                  <a:cubicBezTo>
                    <a:pt x="1046" y="1258"/>
                    <a:pt x="883" y="1196"/>
                    <a:pt x="758" y="1069"/>
                  </a:cubicBezTo>
                  <a:cubicBezTo>
                    <a:pt x="470" y="776"/>
                    <a:pt x="476" y="241"/>
                    <a:pt x="476" y="236"/>
                  </a:cubicBezTo>
                  <a:cubicBezTo>
                    <a:pt x="477" y="108"/>
                    <a:pt x="377" y="3"/>
                    <a:pt x="248" y="1"/>
                  </a:cubicBezTo>
                  <a:cubicBezTo>
                    <a:pt x="126" y="12"/>
                    <a:pt x="15" y="100"/>
                    <a:pt x="12" y="226"/>
                  </a:cubicBezTo>
                  <a:cubicBezTo>
                    <a:pt x="11" y="255"/>
                    <a:pt x="0" y="959"/>
                    <a:pt x="424" y="1392"/>
                  </a:cubicBezTo>
                  <a:cubicBezTo>
                    <a:pt x="638" y="1612"/>
                    <a:pt x="920" y="1722"/>
                    <a:pt x="1258" y="1722"/>
                  </a:cubicBezTo>
                  <a:cubicBezTo>
                    <a:pt x="1862" y="1722"/>
                    <a:pt x="2225" y="1418"/>
                    <a:pt x="2426" y="1081"/>
                  </a:cubicBezTo>
                  <a:cubicBezTo>
                    <a:pt x="2654" y="1416"/>
                    <a:pt x="3050" y="1722"/>
                    <a:pt x="3668" y="1722"/>
                  </a:cubicBezTo>
                  <a:cubicBezTo>
                    <a:pt x="4027" y="1722"/>
                    <a:pt x="4307" y="1605"/>
                    <a:pt x="4505" y="1373"/>
                  </a:cubicBezTo>
                  <a:cubicBezTo>
                    <a:pt x="4885" y="928"/>
                    <a:pt x="4778" y="225"/>
                    <a:pt x="4773" y="195"/>
                  </a:cubicBezTo>
                  <a:cubicBezTo>
                    <a:pt x="4756" y="80"/>
                    <a:pt x="4655" y="0"/>
                    <a:pt x="4542" y="0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6190;p62">
              <a:extLst>
                <a:ext uri="{FF2B5EF4-FFF2-40B4-BE49-F238E27FC236}">
                  <a16:creationId xmlns:a16="http://schemas.microsoft.com/office/drawing/2014/main" id="{6628CC43-4900-4237-8EE0-7C0A556F5E2A}"/>
                </a:ext>
              </a:extLst>
            </p:cNvPr>
            <p:cNvSpPr/>
            <p:nvPr/>
          </p:nvSpPr>
          <p:spPr>
            <a:xfrm>
              <a:off x="5433625" y="2290800"/>
              <a:ext cx="142400" cy="126825"/>
            </a:xfrm>
            <a:custGeom>
              <a:avLst/>
              <a:gdLst/>
              <a:ahLst/>
              <a:cxnLst/>
              <a:rect l="l" t="t" r="r" b="b"/>
              <a:pathLst>
                <a:path w="5696" h="5073" extrusionOk="0">
                  <a:moveTo>
                    <a:pt x="1354" y="0"/>
                  </a:moveTo>
                  <a:cubicBezTo>
                    <a:pt x="1229" y="0"/>
                    <a:pt x="1143" y="5"/>
                    <a:pt x="1108" y="8"/>
                  </a:cubicBezTo>
                  <a:cubicBezTo>
                    <a:pt x="474" y="54"/>
                    <a:pt x="0" y="603"/>
                    <a:pt x="41" y="1237"/>
                  </a:cubicBezTo>
                  <a:cubicBezTo>
                    <a:pt x="81" y="1847"/>
                    <a:pt x="585" y="2322"/>
                    <a:pt x="1188" y="2322"/>
                  </a:cubicBezTo>
                  <a:cubicBezTo>
                    <a:pt x="1215" y="2322"/>
                    <a:pt x="1241" y="2321"/>
                    <a:pt x="1268" y="2319"/>
                  </a:cubicBezTo>
                  <a:cubicBezTo>
                    <a:pt x="1313" y="2316"/>
                    <a:pt x="1369" y="2314"/>
                    <a:pt x="1432" y="2314"/>
                  </a:cubicBezTo>
                  <a:cubicBezTo>
                    <a:pt x="2013" y="2314"/>
                    <a:pt x="3256" y="2496"/>
                    <a:pt x="3346" y="3983"/>
                  </a:cubicBezTo>
                  <a:cubicBezTo>
                    <a:pt x="3382" y="4599"/>
                    <a:pt x="3893" y="5072"/>
                    <a:pt x="4500" y="5072"/>
                  </a:cubicBezTo>
                  <a:cubicBezTo>
                    <a:pt x="4523" y="5072"/>
                    <a:pt x="4548" y="5072"/>
                    <a:pt x="4571" y="5070"/>
                  </a:cubicBezTo>
                  <a:cubicBezTo>
                    <a:pt x="5209" y="5033"/>
                    <a:pt x="5695" y="4484"/>
                    <a:pt x="5657" y="3845"/>
                  </a:cubicBezTo>
                  <a:cubicBezTo>
                    <a:pt x="5588" y="2689"/>
                    <a:pt x="5145" y="1722"/>
                    <a:pt x="4376" y="1048"/>
                  </a:cubicBezTo>
                  <a:cubicBezTo>
                    <a:pt x="3302" y="107"/>
                    <a:pt x="1923" y="0"/>
                    <a:pt x="1354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6191;p62">
              <a:extLst>
                <a:ext uri="{FF2B5EF4-FFF2-40B4-BE49-F238E27FC236}">
                  <a16:creationId xmlns:a16="http://schemas.microsoft.com/office/drawing/2014/main" id="{7FA598DD-0C2F-4314-9115-413C3E89201F}"/>
                </a:ext>
              </a:extLst>
            </p:cNvPr>
            <p:cNvSpPr/>
            <p:nvPr/>
          </p:nvSpPr>
          <p:spPr>
            <a:xfrm>
              <a:off x="5182350" y="1668175"/>
              <a:ext cx="152725" cy="60125"/>
            </a:xfrm>
            <a:custGeom>
              <a:avLst/>
              <a:gdLst/>
              <a:ahLst/>
              <a:cxnLst/>
              <a:rect l="l" t="t" r="r" b="b"/>
              <a:pathLst>
                <a:path w="6109" h="2405" extrusionOk="0">
                  <a:moveTo>
                    <a:pt x="1160" y="1"/>
                  </a:moveTo>
                  <a:cubicBezTo>
                    <a:pt x="522" y="1"/>
                    <a:pt x="2" y="519"/>
                    <a:pt x="1" y="1157"/>
                  </a:cubicBezTo>
                  <a:cubicBezTo>
                    <a:pt x="0" y="1797"/>
                    <a:pt x="518" y="2317"/>
                    <a:pt x="1157" y="2318"/>
                  </a:cubicBezTo>
                  <a:cubicBezTo>
                    <a:pt x="2428" y="2321"/>
                    <a:pt x="3678" y="2349"/>
                    <a:pt x="4872" y="2403"/>
                  </a:cubicBezTo>
                  <a:cubicBezTo>
                    <a:pt x="4890" y="2405"/>
                    <a:pt x="4907" y="2405"/>
                    <a:pt x="4924" y="2405"/>
                  </a:cubicBezTo>
                  <a:cubicBezTo>
                    <a:pt x="5540" y="2405"/>
                    <a:pt x="6053" y="1918"/>
                    <a:pt x="6079" y="1297"/>
                  </a:cubicBezTo>
                  <a:cubicBezTo>
                    <a:pt x="6108" y="659"/>
                    <a:pt x="5613" y="117"/>
                    <a:pt x="4974" y="89"/>
                  </a:cubicBezTo>
                  <a:cubicBezTo>
                    <a:pt x="3747" y="34"/>
                    <a:pt x="2466" y="5"/>
                    <a:pt x="1162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6192;p62">
              <a:extLst>
                <a:ext uri="{FF2B5EF4-FFF2-40B4-BE49-F238E27FC236}">
                  <a16:creationId xmlns:a16="http://schemas.microsoft.com/office/drawing/2014/main" id="{FEC28DA1-7144-4C30-B124-0D312468E55E}"/>
                </a:ext>
              </a:extLst>
            </p:cNvPr>
            <p:cNvSpPr/>
            <p:nvPr/>
          </p:nvSpPr>
          <p:spPr>
            <a:xfrm>
              <a:off x="5325225" y="1739525"/>
              <a:ext cx="71575" cy="419550"/>
            </a:xfrm>
            <a:custGeom>
              <a:avLst/>
              <a:gdLst/>
              <a:ahLst/>
              <a:cxnLst/>
              <a:rect l="l" t="t" r="r" b="b"/>
              <a:pathLst>
                <a:path w="2863" h="16782" extrusionOk="0">
                  <a:moveTo>
                    <a:pt x="1216" y="0"/>
                  </a:moveTo>
                  <a:cubicBezTo>
                    <a:pt x="1178" y="0"/>
                    <a:pt x="1139" y="2"/>
                    <a:pt x="1100" y="6"/>
                  </a:cubicBezTo>
                  <a:cubicBezTo>
                    <a:pt x="464" y="71"/>
                    <a:pt x="1" y="639"/>
                    <a:pt x="66" y="1276"/>
                  </a:cubicBezTo>
                  <a:cubicBezTo>
                    <a:pt x="540" y="5917"/>
                    <a:pt x="328" y="10680"/>
                    <a:pt x="49" y="15557"/>
                  </a:cubicBezTo>
                  <a:cubicBezTo>
                    <a:pt x="12" y="16196"/>
                    <a:pt x="501" y="16744"/>
                    <a:pt x="1139" y="16780"/>
                  </a:cubicBezTo>
                  <a:cubicBezTo>
                    <a:pt x="1163" y="16780"/>
                    <a:pt x="1185" y="16781"/>
                    <a:pt x="1207" y="16781"/>
                  </a:cubicBezTo>
                  <a:cubicBezTo>
                    <a:pt x="1817" y="16781"/>
                    <a:pt x="2326" y="16305"/>
                    <a:pt x="2361" y="15689"/>
                  </a:cubicBezTo>
                  <a:cubicBezTo>
                    <a:pt x="2646" y="10715"/>
                    <a:pt x="2862" y="5851"/>
                    <a:pt x="2370" y="1040"/>
                  </a:cubicBezTo>
                  <a:cubicBezTo>
                    <a:pt x="2309" y="443"/>
                    <a:pt x="1805" y="0"/>
                    <a:pt x="1216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3" name="Google Shape;6172;p62">
            <a:extLst>
              <a:ext uri="{FF2B5EF4-FFF2-40B4-BE49-F238E27FC236}">
                <a16:creationId xmlns:a16="http://schemas.microsoft.com/office/drawing/2014/main" id="{5EC6E4B2-A7A7-48A1-85B6-1E6AE0F50DDF}"/>
              </a:ext>
            </a:extLst>
          </p:cNvPr>
          <p:cNvGrpSpPr/>
          <p:nvPr/>
        </p:nvGrpSpPr>
        <p:grpSpPr>
          <a:xfrm>
            <a:off x="3488453" y="2761989"/>
            <a:ext cx="1036175" cy="1247225"/>
            <a:chOff x="4576300" y="1605425"/>
            <a:chExt cx="1036175" cy="1247225"/>
          </a:xfrm>
        </p:grpSpPr>
        <p:sp>
          <p:nvSpPr>
            <p:cNvPr id="154" name="Google Shape;6173;p62">
              <a:extLst>
                <a:ext uri="{FF2B5EF4-FFF2-40B4-BE49-F238E27FC236}">
                  <a16:creationId xmlns:a16="http://schemas.microsoft.com/office/drawing/2014/main" id="{EF81C304-AB9C-44E2-8C80-54823B5880E0}"/>
                </a:ext>
              </a:extLst>
            </p:cNvPr>
            <p:cNvSpPr/>
            <p:nvPr/>
          </p:nvSpPr>
          <p:spPr>
            <a:xfrm>
              <a:off x="5123200" y="2693650"/>
              <a:ext cx="94075" cy="159000"/>
            </a:xfrm>
            <a:custGeom>
              <a:avLst/>
              <a:gdLst/>
              <a:ahLst/>
              <a:cxnLst/>
              <a:rect l="l" t="t" r="r" b="b"/>
              <a:pathLst>
                <a:path w="3763" h="6360" extrusionOk="0">
                  <a:moveTo>
                    <a:pt x="2443" y="0"/>
                  </a:moveTo>
                  <a:cubicBezTo>
                    <a:pt x="2443" y="0"/>
                    <a:pt x="3034" y="4749"/>
                    <a:pt x="2489" y="5006"/>
                  </a:cubicBezTo>
                  <a:cubicBezTo>
                    <a:pt x="1947" y="5262"/>
                    <a:pt x="126" y="5336"/>
                    <a:pt x="64" y="5848"/>
                  </a:cubicBezTo>
                  <a:cubicBezTo>
                    <a:pt x="1" y="6359"/>
                    <a:pt x="3763" y="5837"/>
                    <a:pt x="3763" y="5837"/>
                  </a:cubicBezTo>
                  <a:lnTo>
                    <a:pt x="3763" y="81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6174;p62">
              <a:extLst>
                <a:ext uri="{FF2B5EF4-FFF2-40B4-BE49-F238E27FC236}">
                  <a16:creationId xmlns:a16="http://schemas.microsoft.com/office/drawing/2014/main" id="{0D041D8B-B1A6-47C5-856F-C537E8180EA1}"/>
                </a:ext>
              </a:extLst>
            </p:cNvPr>
            <p:cNvSpPr/>
            <p:nvPr/>
          </p:nvSpPr>
          <p:spPr>
            <a:xfrm>
              <a:off x="5321500" y="2693650"/>
              <a:ext cx="92475" cy="159000"/>
            </a:xfrm>
            <a:custGeom>
              <a:avLst/>
              <a:gdLst/>
              <a:ahLst/>
              <a:cxnLst/>
              <a:rect l="l" t="t" r="r" b="b"/>
              <a:pathLst>
                <a:path w="3699" h="6360" extrusionOk="0">
                  <a:moveTo>
                    <a:pt x="1236" y="0"/>
                  </a:moveTo>
                  <a:cubicBezTo>
                    <a:pt x="1236" y="0"/>
                    <a:pt x="603" y="4749"/>
                    <a:pt x="1147" y="5006"/>
                  </a:cubicBezTo>
                  <a:cubicBezTo>
                    <a:pt x="1691" y="5262"/>
                    <a:pt x="3574" y="5336"/>
                    <a:pt x="3636" y="5848"/>
                  </a:cubicBezTo>
                  <a:cubicBezTo>
                    <a:pt x="3698" y="6359"/>
                    <a:pt x="0" y="5837"/>
                    <a:pt x="0" y="5837"/>
                  </a:cubicBezTo>
                  <a:lnTo>
                    <a:pt x="0" y="81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6175;p62">
              <a:extLst>
                <a:ext uri="{FF2B5EF4-FFF2-40B4-BE49-F238E27FC236}">
                  <a16:creationId xmlns:a16="http://schemas.microsoft.com/office/drawing/2014/main" id="{17F66CF0-A620-4537-A093-931BE25450E7}"/>
                </a:ext>
              </a:extLst>
            </p:cNvPr>
            <p:cNvSpPr/>
            <p:nvPr/>
          </p:nvSpPr>
          <p:spPr>
            <a:xfrm>
              <a:off x="5245500" y="2353875"/>
              <a:ext cx="366975" cy="294750"/>
            </a:xfrm>
            <a:custGeom>
              <a:avLst/>
              <a:gdLst/>
              <a:ahLst/>
              <a:cxnLst/>
              <a:rect l="l" t="t" r="r" b="b"/>
              <a:pathLst>
                <a:path w="14679" h="11790" extrusionOk="0">
                  <a:moveTo>
                    <a:pt x="2173" y="347"/>
                  </a:moveTo>
                  <a:cubicBezTo>
                    <a:pt x="2173" y="347"/>
                    <a:pt x="2872" y="2769"/>
                    <a:pt x="4777" y="4546"/>
                  </a:cubicBezTo>
                  <a:cubicBezTo>
                    <a:pt x="6682" y="6325"/>
                    <a:pt x="9797" y="7463"/>
                    <a:pt x="10545" y="7735"/>
                  </a:cubicBezTo>
                  <a:cubicBezTo>
                    <a:pt x="12043" y="8279"/>
                    <a:pt x="13082" y="7046"/>
                    <a:pt x="13454" y="7454"/>
                  </a:cubicBezTo>
                  <a:cubicBezTo>
                    <a:pt x="13830" y="7866"/>
                    <a:pt x="12726" y="8727"/>
                    <a:pt x="12726" y="8727"/>
                  </a:cubicBezTo>
                  <a:cubicBezTo>
                    <a:pt x="12726" y="8727"/>
                    <a:pt x="14370" y="8946"/>
                    <a:pt x="14547" y="9473"/>
                  </a:cubicBezTo>
                  <a:cubicBezTo>
                    <a:pt x="14678" y="9870"/>
                    <a:pt x="12537" y="9601"/>
                    <a:pt x="12537" y="9601"/>
                  </a:cubicBezTo>
                  <a:cubicBezTo>
                    <a:pt x="12537" y="9601"/>
                    <a:pt x="13820" y="11323"/>
                    <a:pt x="13387" y="11555"/>
                  </a:cubicBezTo>
                  <a:cubicBezTo>
                    <a:pt x="12956" y="11790"/>
                    <a:pt x="11750" y="10332"/>
                    <a:pt x="11750" y="10332"/>
                  </a:cubicBezTo>
                  <a:cubicBezTo>
                    <a:pt x="11750" y="10332"/>
                    <a:pt x="11423" y="11403"/>
                    <a:pt x="11023" y="11402"/>
                  </a:cubicBezTo>
                  <a:cubicBezTo>
                    <a:pt x="10612" y="11402"/>
                    <a:pt x="10901" y="9756"/>
                    <a:pt x="9881" y="9055"/>
                  </a:cubicBezTo>
                  <a:cubicBezTo>
                    <a:pt x="9411" y="8734"/>
                    <a:pt x="5749" y="7594"/>
                    <a:pt x="3594" y="5596"/>
                  </a:cubicBezTo>
                  <a:cubicBezTo>
                    <a:pt x="1049" y="3239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6176;p62">
              <a:extLst>
                <a:ext uri="{FF2B5EF4-FFF2-40B4-BE49-F238E27FC236}">
                  <a16:creationId xmlns:a16="http://schemas.microsoft.com/office/drawing/2014/main" id="{9BEA8CCA-DBA3-494A-9F35-461731868E2D}"/>
                </a:ext>
              </a:extLst>
            </p:cNvPr>
            <p:cNvSpPr/>
            <p:nvPr/>
          </p:nvSpPr>
          <p:spPr>
            <a:xfrm>
              <a:off x="4917925" y="2388650"/>
              <a:ext cx="366975" cy="294700"/>
            </a:xfrm>
            <a:custGeom>
              <a:avLst/>
              <a:gdLst/>
              <a:ahLst/>
              <a:cxnLst/>
              <a:rect l="l" t="t" r="r" b="b"/>
              <a:pathLst>
                <a:path w="14679" h="11788" extrusionOk="0">
                  <a:moveTo>
                    <a:pt x="12506" y="347"/>
                  </a:moveTo>
                  <a:cubicBezTo>
                    <a:pt x="12506" y="347"/>
                    <a:pt x="11807" y="2768"/>
                    <a:pt x="9902" y="4546"/>
                  </a:cubicBezTo>
                  <a:cubicBezTo>
                    <a:pt x="7997" y="6324"/>
                    <a:pt x="4882" y="7461"/>
                    <a:pt x="4134" y="7733"/>
                  </a:cubicBezTo>
                  <a:cubicBezTo>
                    <a:pt x="2636" y="8277"/>
                    <a:pt x="1597" y="7044"/>
                    <a:pt x="1225" y="7452"/>
                  </a:cubicBezTo>
                  <a:cubicBezTo>
                    <a:pt x="849" y="7864"/>
                    <a:pt x="1953" y="8726"/>
                    <a:pt x="1953" y="8726"/>
                  </a:cubicBezTo>
                  <a:cubicBezTo>
                    <a:pt x="1953" y="8726"/>
                    <a:pt x="309" y="8946"/>
                    <a:pt x="133" y="9471"/>
                  </a:cubicBezTo>
                  <a:cubicBezTo>
                    <a:pt x="1" y="9868"/>
                    <a:pt x="2142" y="9601"/>
                    <a:pt x="2142" y="9601"/>
                  </a:cubicBezTo>
                  <a:cubicBezTo>
                    <a:pt x="2142" y="9601"/>
                    <a:pt x="860" y="11321"/>
                    <a:pt x="1292" y="11555"/>
                  </a:cubicBezTo>
                  <a:cubicBezTo>
                    <a:pt x="1723" y="11788"/>
                    <a:pt x="2929" y="10332"/>
                    <a:pt x="2929" y="10332"/>
                  </a:cubicBezTo>
                  <a:cubicBezTo>
                    <a:pt x="2929" y="10332"/>
                    <a:pt x="3256" y="11401"/>
                    <a:pt x="3656" y="11400"/>
                  </a:cubicBezTo>
                  <a:cubicBezTo>
                    <a:pt x="4067" y="11400"/>
                    <a:pt x="3778" y="9755"/>
                    <a:pt x="4798" y="9054"/>
                  </a:cubicBezTo>
                  <a:cubicBezTo>
                    <a:pt x="5268" y="8732"/>
                    <a:pt x="8930" y="7592"/>
                    <a:pt x="11085" y="5594"/>
                  </a:cubicBezTo>
                  <a:cubicBezTo>
                    <a:pt x="13631" y="3238"/>
                    <a:pt x="14679" y="0"/>
                    <a:pt x="1467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6177;p62">
              <a:extLst>
                <a:ext uri="{FF2B5EF4-FFF2-40B4-BE49-F238E27FC236}">
                  <a16:creationId xmlns:a16="http://schemas.microsoft.com/office/drawing/2014/main" id="{AFF3383C-382F-4F7D-9AE0-1A89D7C10BE2}"/>
                </a:ext>
              </a:extLst>
            </p:cNvPr>
            <p:cNvSpPr/>
            <p:nvPr/>
          </p:nvSpPr>
          <p:spPr>
            <a:xfrm>
              <a:off x="5245400" y="2353925"/>
              <a:ext cx="290075" cy="222625"/>
            </a:xfrm>
            <a:custGeom>
              <a:avLst/>
              <a:gdLst/>
              <a:ahLst/>
              <a:cxnLst/>
              <a:rect l="l" t="t" r="r" b="b"/>
              <a:pathLst>
                <a:path w="11603" h="8905" extrusionOk="0">
                  <a:moveTo>
                    <a:pt x="11603" y="7858"/>
                  </a:moveTo>
                  <a:cubicBezTo>
                    <a:pt x="11284" y="7895"/>
                    <a:pt x="10931" y="7872"/>
                    <a:pt x="10548" y="7733"/>
                  </a:cubicBezTo>
                  <a:cubicBezTo>
                    <a:pt x="9798" y="7459"/>
                    <a:pt x="6685" y="6323"/>
                    <a:pt x="4780" y="4544"/>
                  </a:cubicBezTo>
                  <a:cubicBezTo>
                    <a:pt x="2875" y="2766"/>
                    <a:pt x="2176" y="345"/>
                    <a:pt x="2176" y="345"/>
                  </a:cubicBezTo>
                  <a:lnTo>
                    <a:pt x="0" y="0"/>
                  </a:lnTo>
                  <a:cubicBezTo>
                    <a:pt x="0" y="0"/>
                    <a:pt x="1050" y="3238"/>
                    <a:pt x="3594" y="5595"/>
                  </a:cubicBezTo>
                  <a:cubicBezTo>
                    <a:pt x="5492" y="7354"/>
                    <a:pt x="8561" y="8448"/>
                    <a:pt x="9584" y="8905"/>
                  </a:cubicBezTo>
                  <a:cubicBezTo>
                    <a:pt x="10276" y="8609"/>
                    <a:pt x="10948" y="8254"/>
                    <a:pt x="11603" y="785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6178;p62">
              <a:extLst>
                <a:ext uri="{FF2B5EF4-FFF2-40B4-BE49-F238E27FC236}">
                  <a16:creationId xmlns:a16="http://schemas.microsoft.com/office/drawing/2014/main" id="{FF54C429-381B-48FE-81A7-93CA12CA32E8}"/>
                </a:ext>
              </a:extLst>
            </p:cNvPr>
            <p:cNvSpPr/>
            <p:nvPr/>
          </p:nvSpPr>
          <p:spPr>
            <a:xfrm>
              <a:off x="5025450" y="2388675"/>
              <a:ext cx="259475" cy="206250"/>
            </a:xfrm>
            <a:custGeom>
              <a:avLst/>
              <a:gdLst/>
              <a:ahLst/>
              <a:cxnLst/>
              <a:rect l="l" t="t" r="r" b="b"/>
              <a:pathLst>
                <a:path w="10379" h="8250" extrusionOk="0">
                  <a:moveTo>
                    <a:pt x="2345" y="8250"/>
                  </a:moveTo>
                  <a:cubicBezTo>
                    <a:pt x="3704" y="7660"/>
                    <a:pt x="5508" y="6779"/>
                    <a:pt x="6785" y="5594"/>
                  </a:cubicBezTo>
                  <a:cubicBezTo>
                    <a:pt x="9331" y="3238"/>
                    <a:pt x="10379" y="0"/>
                    <a:pt x="10379" y="0"/>
                  </a:cubicBezTo>
                  <a:lnTo>
                    <a:pt x="8203" y="346"/>
                  </a:lnTo>
                  <a:cubicBezTo>
                    <a:pt x="8203" y="346"/>
                    <a:pt x="7505" y="2767"/>
                    <a:pt x="5600" y="4545"/>
                  </a:cubicBezTo>
                  <a:cubicBezTo>
                    <a:pt x="3813" y="6212"/>
                    <a:pt x="967" y="7314"/>
                    <a:pt x="0" y="7672"/>
                  </a:cubicBezTo>
                  <a:cubicBezTo>
                    <a:pt x="779" y="7893"/>
                    <a:pt x="1559" y="8087"/>
                    <a:pt x="2345" y="825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6179;p62">
              <a:extLst>
                <a:ext uri="{FF2B5EF4-FFF2-40B4-BE49-F238E27FC236}">
                  <a16:creationId xmlns:a16="http://schemas.microsoft.com/office/drawing/2014/main" id="{D38326F8-41F1-4D5A-90C5-E51703E3F898}"/>
                </a:ext>
              </a:extLst>
            </p:cNvPr>
            <p:cNvSpPr/>
            <p:nvPr/>
          </p:nvSpPr>
          <p:spPr>
            <a:xfrm>
              <a:off x="4576350" y="1605425"/>
              <a:ext cx="1029325" cy="1121775"/>
            </a:xfrm>
            <a:custGeom>
              <a:avLst/>
              <a:gdLst/>
              <a:ahLst/>
              <a:cxnLst/>
              <a:rect l="l" t="t" r="r" b="b"/>
              <a:pathLst>
                <a:path w="41173" h="44871" extrusionOk="0">
                  <a:moveTo>
                    <a:pt x="33730" y="24981"/>
                  </a:moveTo>
                  <a:cubicBezTo>
                    <a:pt x="33749" y="25451"/>
                    <a:pt x="34403" y="26318"/>
                    <a:pt x="35017" y="26308"/>
                  </a:cubicBezTo>
                  <a:cubicBezTo>
                    <a:pt x="38485" y="26245"/>
                    <a:pt x="41172" y="27173"/>
                    <a:pt x="41166" y="31101"/>
                  </a:cubicBezTo>
                  <a:cubicBezTo>
                    <a:pt x="41161" y="34620"/>
                    <a:pt x="39680" y="36139"/>
                    <a:pt x="35987" y="35987"/>
                  </a:cubicBezTo>
                  <a:cubicBezTo>
                    <a:pt x="31026" y="35730"/>
                    <a:pt x="35591" y="44862"/>
                    <a:pt x="30199" y="44870"/>
                  </a:cubicBezTo>
                  <a:cubicBezTo>
                    <a:pt x="22697" y="44870"/>
                    <a:pt x="22032" y="43828"/>
                    <a:pt x="22076" y="39434"/>
                  </a:cubicBezTo>
                  <a:cubicBezTo>
                    <a:pt x="22129" y="34119"/>
                    <a:pt x="16206" y="36523"/>
                    <a:pt x="6694" y="36034"/>
                  </a:cubicBezTo>
                  <a:cubicBezTo>
                    <a:pt x="3374" y="36034"/>
                    <a:pt x="1" y="33280"/>
                    <a:pt x="1481" y="28579"/>
                  </a:cubicBezTo>
                  <a:cubicBezTo>
                    <a:pt x="5043" y="17260"/>
                    <a:pt x="14170" y="9352"/>
                    <a:pt x="19775" y="3127"/>
                  </a:cubicBezTo>
                  <a:cubicBezTo>
                    <a:pt x="22591" y="0"/>
                    <a:pt x="26230" y="764"/>
                    <a:pt x="30116" y="1197"/>
                  </a:cubicBezTo>
                  <a:cubicBezTo>
                    <a:pt x="37062" y="1971"/>
                    <a:pt x="33613" y="22043"/>
                    <a:pt x="33730" y="24981"/>
                  </a:cubicBezTo>
                  <a:close/>
                  <a:moveTo>
                    <a:pt x="24733" y="10078"/>
                  </a:moveTo>
                  <a:cubicBezTo>
                    <a:pt x="22733" y="9047"/>
                    <a:pt x="12483" y="21950"/>
                    <a:pt x="13790" y="23594"/>
                  </a:cubicBezTo>
                  <a:cubicBezTo>
                    <a:pt x="14674" y="24707"/>
                    <a:pt x="24733" y="25165"/>
                    <a:pt x="25443" y="24117"/>
                  </a:cubicBezTo>
                  <a:cubicBezTo>
                    <a:pt x="26672" y="22307"/>
                    <a:pt x="27489" y="11499"/>
                    <a:pt x="24733" y="1007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6180;p62">
              <a:extLst>
                <a:ext uri="{FF2B5EF4-FFF2-40B4-BE49-F238E27FC236}">
                  <a16:creationId xmlns:a16="http://schemas.microsoft.com/office/drawing/2014/main" id="{77620F30-3574-4878-8C6C-76EAF435EF53}"/>
                </a:ext>
              </a:extLst>
            </p:cNvPr>
            <p:cNvSpPr/>
            <p:nvPr/>
          </p:nvSpPr>
          <p:spPr>
            <a:xfrm>
              <a:off x="4576300" y="1834725"/>
              <a:ext cx="839350" cy="892425"/>
            </a:xfrm>
            <a:custGeom>
              <a:avLst/>
              <a:gdLst/>
              <a:ahLst/>
              <a:cxnLst/>
              <a:rect l="l" t="t" r="r" b="b"/>
              <a:pathLst>
                <a:path w="33574" h="35697" extrusionOk="0">
                  <a:moveTo>
                    <a:pt x="31864" y="29009"/>
                  </a:moveTo>
                  <a:cubicBezTo>
                    <a:pt x="25675" y="26598"/>
                    <a:pt x="21265" y="21369"/>
                    <a:pt x="18578" y="15428"/>
                  </a:cubicBezTo>
                  <a:cubicBezTo>
                    <a:pt x="16266" y="15260"/>
                    <a:pt x="14174" y="14902"/>
                    <a:pt x="13791" y="14422"/>
                  </a:cubicBezTo>
                  <a:cubicBezTo>
                    <a:pt x="13301" y="13805"/>
                    <a:pt x="14437" y="11602"/>
                    <a:pt x="16156" y="9146"/>
                  </a:cubicBezTo>
                  <a:cubicBezTo>
                    <a:pt x="15220" y="6267"/>
                    <a:pt x="14440" y="3124"/>
                    <a:pt x="14079" y="0"/>
                  </a:cubicBezTo>
                  <a:cubicBezTo>
                    <a:pt x="9234" y="5185"/>
                    <a:pt x="3984" y="11452"/>
                    <a:pt x="1481" y="19406"/>
                  </a:cubicBezTo>
                  <a:cubicBezTo>
                    <a:pt x="0" y="24107"/>
                    <a:pt x="3374" y="26861"/>
                    <a:pt x="6695" y="26861"/>
                  </a:cubicBezTo>
                  <a:cubicBezTo>
                    <a:pt x="16205" y="27350"/>
                    <a:pt x="22130" y="24946"/>
                    <a:pt x="22077" y="30261"/>
                  </a:cubicBezTo>
                  <a:cubicBezTo>
                    <a:pt x="22032" y="34655"/>
                    <a:pt x="22698" y="35696"/>
                    <a:pt x="30200" y="35696"/>
                  </a:cubicBezTo>
                  <a:cubicBezTo>
                    <a:pt x="33573" y="35693"/>
                    <a:pt x="33050" y="32116"/>
                    <a:pt x="33401" y="29502"/>
                  </a:cubicBezTo>
                  <a:cubicBezTo>
                    <a:pt x="32893" y="29372"/>
                    <a:pt x="32382" y="29212"/>
                    <a:pt x="31864" y="2900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6181;p62">
              <a:extLst>
                <a:ext uri="{FF2B5EF4-FFF2-40B4-BE49-F238E27FC236}">
                  <a16:creationId xmlns:a16="http://schemas.microsoft.com/office/drawing/2014/main" id="{4C8C7AD0-2AA9-4958-840B-12B9EAD42D39}"/>
                </a:ext>
              </a:extLst>
            </p:cNvPr>
            <p:cNvSpPr/>
            <p:nvPr/>
          </p:nvSpPr>
          <p:spPr>
            <a:xfrm>
              <a:off x="5159775" y="2330500"/>
              <a:ext cx="132475" cy="136625"/>
            </a:xfrm>
            <a:custGeom>
              <a:avLst/>
              <a:gdLst/>
              <a:ahLst/>
              <a:cxnLst/>
              <a:rect l="l" t="t" r="r" b="b"/>
              <a:pathLst>
                <a:path w="5299" h="5465" extrusionOk="0">
                  <a:moveTo>
                    <a:pt x="606" y="2353"/>
                  </a:moveTo>
                  <a:cubicBezTo>
                    <a:pt x="0" y="5465"/>
                    <a:pt x="5276" y="4364"/>
                    <a:pt x="5285" y="2859"/>
                  </a:cubicBezTo>
                  <a:cubicBezTo>
                    <a:pt x="5299" y="717"/>
                    <a:pt x="1064" y="1"/>
                    <a:pt x="606" y="2353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6182;p62">
              <a:extLst>
                <a:ext uri="{FF2B5EF4-FFF2-40B4-BE49-F238E27FC236}">
                  <a16:creationId xmlns:a16="http://schemas.microsoft.com/office/drawing/2014/main" id="{64681F23-2612-4845-9DCC-782BFF8E2D68}"/>
                </a:ext>
              </a:extLst>
            </p:cNvPr>
            <p:cNvSpPr/>
            <p:nvPr/>
          </p:nvSpPr>
          <p:spPr>
            <a:xfrm>
              <a:off x="4863800" y="2335975"/>
              <a:ext cx="131825" cy="135925"/>
            </a:xfrm>
            <a:custGeom>
              <a:avLst/>
              <a:gdLst/>
              <a:ahLst/>
              <a:cxnLst/>
              <a:rect l="l" t="t" r="r" b="b"/>
              <a:pathLst>
                <a:path w="5273" h="5437" extrusionOk="0">
                  <a:moveTo>
                    <a:pt x="603" y="2341"/>
                  </a:moveTo>
                  <a:cubicBezTo>
                    <a:pt x="0" y="5436"/>
                    <a:pt x="5249" y="4342"/>
                    <a:pt x="5258" y="2843"/>
                  </a:cubicBezTo>
                  <a:cubicBezTo>
                    <a:pt x="5273" y="713"/>
                    <a:pt x="1059" y="0"/>
                    <a:pt x="603" y="234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6183;p62">
              <a:extLst>
                <a:ext uri="{FF2B5EF4-FFF2-40B4-BE49-F238E27FC236}">
                  <a16:creationId xmlns:a16="http://schemas.microsoft.com/office/drawing/2014/main" id="{E2A9C900-8E78-45C8-9EB0-26EE637F3970}"/>
                </a:ext>
              </a:extLst>
            </p:cNvPr>
            <p:cNvSpPr/>
            <p:nvPr/>
          </p:nvSpPr>
          <p:spPr>
            <a:xfrm>
              <a:off x="5129525" y="2301325"/>
              <a:ext cx="82925" cy="82900"/>
            </a:xfrm>
            <a:custGeom>
              <a:avLst/>
              <a:gdLst/>
              <a:ahLst/>
              <a:cxnLst/>
              <a:rect l="l" t="t" r="r" b="b"/>
              <a:pathLst>
                <a:path w="3317" h="3316" extrusionOk="0">
                  <a:moveTo>
                    <a:pt x="3316" y="1658"/>
                  </a:moveTo>
                  <a:cubicBezTo>
                    <a:pt x="3316" y="2574"/>
                    <a:pt x="2573" y="3315"/>
                    <a:pt x="1658" y="3315"/>
                  </a:cubicBezTo>
                  <a:cubicBezTo>
                    <a:pt x="743" y="3315"/>
                    <a:pt x="1" y="2574"/>
                    <a:pt x="1" y="1658"/>
                  </a:cubicBezTo>
                  <a:cubicBezTo>
                    <a:pt x="1" y="743"/>
                    <a:pt x="743" y="1"/>
                    <a:pt x="1658" y="1"/>
                  </a:cubicBezTo>
                  <a:cubicBezTo>
                    <a:pt x="2573" y="0"/>
                    <a:pt x="3316" y="743"/>
                    <a:pt x="3316" y="1658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6184;p62">
              <a:extLst>
                <a:ext uri="{FF2B5EF4-FFF2-40B4-BE49-F238E27FC236}">
                  <a16:creationId xmlns:a16="http://schemas.microsoft.com/office/drawing/2014/main" id="{5665FFED-82E2-4CCE-80C8-4E3FB2E6AECE}"/>
                </a:ext>
              </a:extLst>
            </p:cNvPr>
            <p:cNvSpPr/>
            <p:nvPr/>
          </p:nvSpPr>
          <p:spPr>
            <a:xfrm>
              <a:off x="5164325" y="2327500"/>
              <a:ext cx="30350" cy="30350"/>
            </a:xfrm>
            <a:custGeom>
              <a:avLst/>
              <a:gdLst/>
              <a:ahLst/>
              <a:cxnLst/>
              <a:rect l="l" t="t" r="r" b="b"/>
              <a:pathLst>
                <a:path w="1214" h="1214" extrusionOk="0">
                  <a:moveTo>
                    <a:pt x="1214" y="607"/>
                  </a:moveTo>
                  <a:cubicBezTo>
                    <a:pt x="1214" y="942"/>
                    <a:pt x="942" y="1214"/>
                    <a:pt x="607" y="1214"/>
                  </a:cubicBezTo>
                  <a:cubicBezTo>
                    <a:pt x="272" y="1214"/>
                    <a:pt x="0" y="942"/>
                    <a:pt x="0" y="607"/>
                  </a:cubicBezTo>
                  <a:cubicBezTo>
                    <a:pt x="0" y="272"/>
                    <a:pt x="272" y="0"/>
                    <a:pt x="607" y="0"/>
                  </a:cubicBezTo>
                  <a:cubicBezTo>
                    <a:pt x="942" y="0"/>
                    <a:pt x="1214" y="272"/>
                    <a:pt x="1214" y="6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6185;p62">
              <a:extLst>
                <a:ext uri="{FF2B5EF4-FFF2-40B4-BE49-F238E27FC236}">
                  <a16:creationId xmlns:a16="http://schemas.microsoft.com/office/drawing/2014/main" id="{6AF5217C-E0DE-41F1-977A-15E50BDA3460}"/>
                </a:ext>
              </a:extLst>
            </p:cNvPr>
            <p:cNvSpPr/>
            <p:nvPr/>
          </p:nvSpPr>
          <p:spPr>
            <a:xfrm>
              <a:off x="5143675" y="2347350"/>
              <a:ext cx="10475" cy="10450"/>
            </a:xfrm>
            <a:custGeom>
              <a:avLst/>
              <a:gdLst/>
              <a:ahLst/>
              <a:cxnLst/>
              <a:rect l="l" t="t" r="r" b="b"/>
              <a:pathLst>
                <a:path w="419" h="418" extrusionOk="0">
                  <a:moveTo>
                    <a:pt x="418" y="210"/>
                  </a:moveTo>
                  <a:cubicBezTo>
                    <a:pt x="418" y="325"/>
                    <a:pt x="324" y="418"/>
                    <a:pt x="210" y="418"/>
                  </a:cubicBezTo>
                  <a:cubicBezTo>
                    <a:pt x="95" y="418"/>
                    <a:pt x="1" y="325"/>
                    <a:pt x="1" y="210"/>
                  </a:cubicBezTo>
                  <a:cubicBezTo>
                    <a:pt x="1" y="94"/>
                    <a:pt x="94" y="0"/>
                    <a:pt x="210" y="0"/>
                  </a:cubicBezTo>
                  <a:cubicBezTo>
                    <a:pt x="325" y="0"/>
                    <a:pt x="418" y="94"/>
                    <a:pt x="418" y="21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6186;p62">
              <a:extLst>
                <a:ext uri="{FF2B5EF4-FFF2-40B4-BE49-F238E27FC236}">
                  <a16:creationId xmlns:a16="http://schemas.microsoft.com/office/drawing/2014/main" id="{0399C494-523A-47AA-870D-43397BFA44B8}"/>
                </a:ext>
              </a:extLst>
            </p:cNvPr>
            <p:cNvSpPr/>
            <p:nvPr/>
          </p:nvSpPr>
          <p:spPr>
            <a:xfrm>
              <a:off x="4946625" y="2301325"/>
              <a:ext cx="82900" cy="82900"/>
            </a:xfrm>
            <a:custGeom>
              <a:avLst/>
              <a:gdLst/>
              <a:ahLst/>
              <a:cxnLst/>
              <a:rect l="l" t="t" r="r" b="b"/>
              <a:pathLst>
                <a:path w="3316" h="3316" extrusionOk="0">
                  <a:moveTo>
                    <a:pt x="3316" y="1658"/>
                  </a:moveTo>
                  <a:cubicBezTo>
                    <a:pt x="3316" y="2574"/>
                    <a:pt x="2573" y="3315"/>
                    <a:pt x="1657" y="3315"/>
                  </a:cubicBezTo>
                  <a:cubicBezTo>
                    <a:pt x="742" y="3315"/>
                    <a:pt x="0" y="2574"/>
                    <a:pt x="0" y="1658"/>
                  </a:cubicBezTo>
                  <a:cubicBezTo>
                    <a:pt x="0" y="743"/>
                    <a:pt x="743" y="1"/>
                    <a:pt x="1657" y="1"/>
                  </a:cubicBezTo>
                  <a:cubicBezTo>
                    <a:pt x="2573" y="0"/>
                    <a:pt x="3316" y="743"/>
                    <a:pt x="3316" y="1658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6187;p62">
              <a:extLst>
                <a:ext uri="{FF2B5EF4-FFF2-40B4-BE49-F238E27FC236}">
                  <a16:creationId xmlns:a16="http://schemas.microsoft.com/office/drawing/2014/main" id="{0F38B03E-4008-42B5-8A5F-C5C5F2CB3B29}"/>
                </a:ext>
              </a:extLst>
            </p:cNvPr>
            <p:cNvSpPr/>
            <p:nvPr/>
          </p:nvSpPr>
          <p:spPr>
            <a:xfrm>
              <a:off x="4981400" y="2327500"/>
              <a:ext cx="30375" cy="30350"/>
            </a:xfrm>
            <a:custGeom>
              <a:avLst/>
              <a:gdLst/>
              <a:ahLst/>
              <a:cxnLst/>
              <a:rect l="l" t="t" r="r" b="b"/>
              <a:pathLst>
                <a:path w="1215" h="1214" extrusionOk="0">
                  <a:moveTo>
                    <a:pt x="1214" y="607"/>
                  </a:moveTo>
                  <a:cubicBezTo>
                    <a:pt x="1214" y="942"/>
                    <a:pt x="942" y="1214"/>
                    <a:pt x="607" y="1214"/>
                  </a:cubicBezTo>
                  <a:cubicBezTo>
                    <a:pt x="273" y="1214"/>
                    <a:pt x="1" y="942"/>
                    <a:pt x="1" y="607"/>
                  </a:cubicBezTo>
                  <a:cubicBezTo>
                    <a:pt x="1" y="272"/>
                    <a:pt x="273" y="0"/>
                    <a:pt x="607" y="0"/>
                  </a:cubicBezTo>
                  <a:cubicBezTo>
                    <a:pt x="942" y="0"/>
                    <a:pt x="1214" y="272"/>
                    <a:pt x="1214" y="60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6188;p62">
              <a:extLst>
                <a:ext uri="{FF2B5EF4-FFF2-40B4-BE49-F238E27FC236}">
                  <a16:creationId xmlns:a16="http://schemas.microsoft.com/office/drawing/2014/main" id="{DA047200-9A56-4C41-A835-4688F2B0407C}"/>
                </a:ext>
              </a:extLst>
            </p:cNvPr>
            <p:cNvSpPr/>
            <p:nvPr/>
          </p:nvSpPr>
          <p:spPr>
            <a:xfrm>
              <a:off x="4960800" y="2347350"/>
              <a:ext cx="10425" cy="10450"/>
            </a:xfrm>
            <a:custGeom>
              <a:avLst/>
              <a:gdLst/>
              <a:ahLst/>
              <a:cxnLst/>
              <a:rect l="l" t="t" r="r" b="b"/>
              <a:pathLst>
                <a:path w="417" h="418" extrusionOk="0">
                  <a:moveTo>
                    <a:pt x="417" y="210"/>
                  </a:moveTo>
                  <a:cubicBezTo>
                    <a:pt x="417" y="325"/>
                    <a:pt x="323" y="418"/>
                    <a:pt x="208" y="418"/>
                  </a:cubicBezTo>
                  <a:cubicBezTo>
                    <a:pt x="92" y="418"/>
                    <a:pt x="0" y="325"/>
                    <a:pt x="0" y="210"/>
                  </a:cubicBezTo>
                  <a:cubicBezTo>
                    <a:pt x="0" y="94"/>
                    <a:pt x="92" y="0"/>
                    <a:pt x="208" y="0"/>
                  </a:cubicBezTo>
                  <a:cubicBezTo>
                    <a:pt x="325" y="0"/>
                    <a:pt x="417" y="94"/>
                    <a:pt x="417" y="21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6189;p62">
              <a:extLst>
                <a:ext uri="{FF2B5EF4-FFF2-40B4-BE49-F238E27FC236}">
                  <a16:creationId xmlns:a16="http://schemas.microsoft.com/office/drawing/2014/main" id="{87523055-F6E8-4472-B0E9-EE7358B4B3FC}"/>
                </a:ext>
              </a:extLst>
            </p:cNvPr>
            <p:cNvSpPr/>
            <p:nvPr/>
          </p:nvSpPr>
          <p:spPr>
            <a:xfrm>
              <a:off x="5010650" y="2400125"/>
              <a:ext cx="122125" cy="43075"/>
            </a:xfrm>
            <a:custGeom>
              <a:avLst/>
              <a:gdLst/>
              <a:ahLst/>
              <a:cxnLst/>
              <a:rect l="l" t="t" r="r" b="b"/>
              <a:pathLst>
                <a:path w="4885" h="1723" extrusionOk="0">
                  <a:moveTo>
                    <a:pt x="4542" y="0"/>
                  </a:moveTo>
                  <a:cubicBezTo>
                    <a:pt x="4531" y="0"/>
                    <a:pt x="4519" y="1"/>
                    <a:pt x="4508" y="3"/>
                  </a:cubicBezTo>
                  <a:cubicBezTo>
                    <a:pt x="4380" y="22"/>
                    <a:pt x="4296" y="142"/>
                    <a:pt x="4315" y="268"/>
                  </a:cubicBezTo>
                  <a:cubicBezTo>
                    <a:pt x="4317" y="274"/>
                    <a:pt x="4391" y="792"/>
                    <a:pt x="4152" y="1073"/>
                  </a:cubicBezTo>
                  <a:cubicBezTo>
                    <a:pt x="4046" y="1198"/>
                    <a:pt x="3887" y="1258"/>
                    <a:pt x="3668" y="1258"/>
                  </a:cubicBezTo>
                  <a:cubicBezTo>
                    <a:pt x="2804" y="1258"/>
                    <a:pt x="2636" y="440"/>
                    <a:pt x="2630" y="405"/>
                  </a:cubicBezTo>
                  <a:cubicBezTo>
                    <a:pt x="2611" y="294"/>
                    <a:pt x="2503" y="216"/>
                    <a:pt x="2401" y="216"/>
                  </a:cubicBezTo>
                  <a:cubicBezTo>
                    <a:pt x="2398" y="216"/>
                    <a:pt x="2395" y="216"/>
                    <a:pt x="2393" y="216"/>
                  </a:cubicBezTo>
                  <a:cubicBezTo>
                    <a:pt x="2278" y="221"/>
                    <a:pt x="2184" y="310"/>
                    <a:pt x="2172" y="425"/>
                  </a:cubicBezTo>
                  <a:cubicBezTo>
                    <a:pt x="2168" y="459"/>
                    <a:pt x="2081" y="1258"/>
                    <a:pt x="1258" y="1258"/>
                  </a:cubicBezTo>
                  <a:cubicBezTo>
                    <a:pt x="1046" y="1258"/>
                    <a:pt x="883" y="1196"/>
                    <a:pt x="758" y="1069"/>
                  </a:cubicBezTo>
                  <a:cubicBezTo>
                    <a:pt x="470" y="776"/>
                    <a:pt x="476" y="241"/>
                    <a:pt x="476" y="236"/>
                  </a:cubicBezTo>
                  <a:cubicBezTo>
                    <a:pt x="477" y="108"/>
                    <a:pt x="377" y="3"/>
                    <a:pt x="248" y="1"/>
                  </a:cubicBezTo>
                  <a:cubicBezTo>
                    <a:pt x="126" y="12"/>
                    <a:pt x="15" y="100"/>
                    <a:pt x="12" y="226"/>
                  </a:cubicBezTo>
                  <a:cubicBezTo>
                    <a:pt x="11" y="255"/>
                    <a:pt x="0" y="959"/>
                    <a:pt x="424" y="1392"/>
                  </a:cubicBezTo>
                  <a:cubicBezTo>
                    <a:pt x="638" y="1612"/>
                    <a:pt x="920" y="1722"/>
                    <a:pt x="1258" y="1722"/>
                  </a:cubicBezTo>
                  <a:cubicBezTo>
                    <a:pt x="1862" y="1722"/>
                    <a:pt x="2225" y="1418"/>
                    <a:pt x="2426" y="1081"/>
                  </a:cubicBezTo>
                  <a:cubicBezTo>
                    <a:pt x="2654" y="1416"/>
                    <a:pt x="3050" y="1722"/>
                    <a:pt x="3668" y="1722"/>
                  </a:cubicBezTo>
                  <a:cubicBezTo>
                    <a:pt x="4027" y="1722"/>
                    <a:pt x="4307" y="1605"/>
                    <a:pt x="4505" y="1373"/>
                  </a:cubicBezTo>
                  <a:cubicBezTo>
                    <a:pt x="4885" y="928"/>
                    <a:pt x="4778" y="225"/>
                    <a:pt x="4773" y="195"/>
                  </a:cubicBezTo>
                  <a:cubicBezTo>
                    <a:pt x="4756" y="80"/>
                    <a:pt x="4655" y="0"/>
                    <a:pt x="4542" y="0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6190;p62">
              <a:extLst>
                <a:ext uri="{FF2B5EF4-FFF2-40B4-BE49-F238E27FC236}">
                  <a16:creationId xmlns:a16="http://schemas.microsoft.com/office/drawing/2014/main" id="{D31AC63F-B518-4EB8-950F-7D66D5AD9128}"/>
                </a:ext>
              </a:extLst>
            </p:cNvPr>
            <p:cNvSpPr/>
            <p:nvPr/>
          </p:nvSpPr>
          <p:spPr>
            <a:xfrm>
              <a:off x="5433625" y="2290800"/>
              <a:ext cx="142400" cy="126825"/>
            </a:xfrm>
            <a:custGeom>
              <a:avLst/>
              <a:gdLst/>
              <a:ahLst/>
              <a:cxnLst/>
              <a:rect l="l" t="t" r="r" b="b"/>
              <a:pathLst>
                <a:path w="5696" h="5073" extrusionOk="0">
                  <a:moveTo>
                    <a:pt x="1354" y="0"/>
                  </a:moveTo>
                  <a:cubicBezTo>
                    <a:pt x="1229" y="0"/>
                    <a:pt x="1143" y="5"/>
                    <a:pt x="1108" y="8"/>
                  </a:cubicBezTo>
                  <a:cubicBezTo>
                    <a:pt x="474" y="54"/>
                    <a:pt x="0" y="603"/>
                    <a:pt x="41" y="1237"/>
                  </a:cubicBezTo>
                  <a:cubicBezTo>
                    <a:pt x="81" y="1847"/>
                    <a:pt x="585" y="2322"/>
                    <a:pt x="1188" y="2322"/>
                  </a:cubicBezTo>
                  <a:cubicBezTo>
                    <a:pt x="1215" y="2322"/>
                    <a:pt x="1241" y="2321"/>
                    <a:pt x="1268" y="2319"/>
                  </a:cubicBezTo>
                  <a:cubicBezTo>
                    <a:pt x="1313" y="2316"/>
                    <a:pt x="1369" y="2314"/>
                    <a:pt x="1432" y="2314"/>
                  </a:cubicBezTo>
                  <a:cubicBezTo>
                    <a:pt x="2013" y="2314"/>
                    <a:pt x="3256" y="2496"/>
                    <a:pt x="3346" y="3983"/>
                  </a:cubicBezTo>
                  <a:cubicBezTo>
                    <a:pt x="3382" y="4599"/>
                    <a:pt x="3893" y="5072"/>
                    <a:pt x="4500" y="5072"/>
                  </a:cubicBezTo>
                  <a:cubicBezTo>
                    <a:pt x="4523" y="5072"/>
                    <a:pt x="4548" y="5072"/>
                    <a:pt x="4571" y="5070"/>
                  </a:cubicBezTo>
                  <a:cubicBezTo>
                    <a:pt x="5209" y="5033"/>
                    <a:pt x="5695" y="4484"/>
                    <a:pt x="5657" y="3845"/>
                  </a:cubicBezTo>
                  <a:cubicBezTo>
                    <a:pt x="5588" y="2689"/>
                    <a:pt x="5145" y="1722"/>
                    <a:pt x="4376" y="1048"/>
                  </a:cubicBezTo>
                  <a:cubicBezTo>
                    <a:pt x="3302" y="107"/>
                    <a:pt x="1923" y="0"/>
                    <a:pt x="1354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6191;p62">
              <a:extLst>
                <a:ext uri="{FF2B5EF4-FFF2-40B4-BE49-F238E27FC236}">
                  <a16:creationId xmlns:a16="http://schemas.microsoft.com/office/drawing/2014/main" id="{EADB2FBD-4DDF-4439-945C-47D7C7042F31}"/>
                </a:ext>
              </a:extLst>
            </p:cNvPr>
            <p:cNvSpPr/>
            <p:nvPr/>
          </p:nvSpPr>
          <p:spPr>
            <a:xfrm>
              <a:off x="5182350" y="1668175"/>
              <a:ext cx="152725" cy="60125"/>
            </a:xfrm>
            <a:custGeom>
              <a:avLst/>
              <a:gdLst/>
              <a:ahLst/>
              <a:cxnLst/>
              <a:rect l="l" t="t" r="r" b="b"/>
              <a:pathLst>
                <a:path w="6109" h="2405" extrusionOk="0">
                  <a:moveTo>
                    <a:pt x="1160" y="1"/>
                  </a:moveTo>
                  <a:cubicBezTo>
                    <a:pt x="522" y="1"/>
                    <a:pt x="2" y="519"/>
                    <a:pt x="1" y="1157"/>
                  </a:cubicBezTo>
                  <a:cubicBezTo>
                    <a:pt x="0" y="1797"/>
                    <a:pt x="518" y="2317"/>
                    <a:pt x="1157" y="2318"/>
                  </a:cubicBezTo>
                  <a:cubicBezTo>
                    <a:pt x="2428" y="2321"/>
                    <a:pt x="3678" y="2349"/>
                    <a:pt x="4872" y="2403"/>
                  </a:cubicBezTo>
                  <a:cubicBezTo>
                    <a:pt x="4890" y="2405"/>
                    <a:pt x="4907" y="2405"/>
                    <a:pt x="4924" y="2405"/>
                  </a:cubicBezTo>
                  <a:cubicBezTo>
                    <a:pt x="5540" y="2405"/>
                    <a:pt x="6053" y="1918"/>
                    <a:pt x="6079" y="1297"/>
                  </a:cubicBezTo>
                  <a:cubicBezTo>
                    <a:pt x="6108" y="659"/>
                    <a:pt x="5613" y="117"/>
                    <a:pt x="4974" y="89"/>
                  </a:cubicBezTo>
                  <a:cubicBezTo>
                    <a:pt x="3747" y="34"/>
                    <a:pt x="2466" y="5"/>
                    <a:pt x="1162" y="1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6192;p62">
              <a:extLst>
                <a:ext uri="{FF2B5EF4-FFF2-40B4-BE49-F238E27FC236}">
                  <a16:creationId xmlns:a16="http://schemas.microsoft.com/office/drawing/2014/main" id="{5F2AB490-6073-4ABE-81FD-3691DFF9A8F5}"/>
                </a:ext>
              </a:extLst>
            </p:cNvPr>
            <p:cNvSpPr/>
            <p:nvPr/>
          </p:nvSpPr>
          <p:spPr>
            <a:xfrm>
              <a:off x="5325225" y="1739525"/>
              <a:ext cx="71575" cy="419550"/>
            </a:xfrm>
            <a:custGeom>
              <a:avLst/>
              <a:gdLst/>
              <a:ahLst/>
              <a:cxnLst/>
              <a:rect l="l" t="t" r="r" b="b"/>
              <a:pathLst>
                <a:path w="2863" h="16782" extrusionOk="0">
                  <a:moveTo>
                    <a:pt x="1216" y="0"/>
                  </a:moveTo>
                  <a:cubicBezTo>
                    <a:pt x="1178" y="0"/>
                    <a:pt x="1139" y="2"/>
                    <a:pt x="1100" y="6"/>
                  </a:cubicBezTo>
                  <a:cubicBezTo>
                    <a:pt x="464" y="71"/>
                    <a:pt x="1" y="639"/>
                    <a:pt x="66" y="1276"/>
                  </a:cubicBezTo>
                  <a:cubicBezTo>
                    <a:pt x="540" y="5917"/>
                    <a:pt x="328" y="10680"/>
                    <a:pt x="49" y="15557"/>
                  </a:cubicBezTo>
                  <a:cubicBezTo>
                    <a:pt x="12" y="16196"/>
                    <a:pt x="501" y="16744"/>
                    <a:pt x="1139" y="16780"/>
                  </a:cubicBezTo>
                  <a:cubicBezTo>
                    <a:pt x="1163" y="16780"/>
                    <a:pt x="1185" y="16781"/>
                    <a:pt x="1207" y="16781"/>
                  </a:cubicBezTo>
                  <a:cubicBezTo>
                    <a:pt x="1817" y="16781"/>
                    <a:pt x="2326" y="16305"/>
                    <a:pt x="2361" y="15689"/>
                  </a:cubicBezTo>
                  <a:cubicBezTo>
                    <a:pt x="2646" y="10715"/>
                    <a:pt x="2862" y="5851"/>
                    <a:pt x="2370" y="1040"/>
                  </a:cubicBezTo>
                  <a:cubicBezTo>
                    <a:pt x="2309" y="443"/>
                    <a:pt x="1805" y="0"/>
                    <a:pt x="1216" y="0"/>
                  </a:cubicBezTo>
                  <a:close/>
                </a:path>
              </a:pathLst>
            </a:custGeom>
            <a:solidFill>
              <a:srgbClr val="4B394C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074" name="Picture 2">
            <a:extLst>
              <a:ext uri="{FF2B5EF4-FFF2-40B4-BE49-F238E27FC236}">
                <a16:creationId xmlns:a16="http://schemas.microsoft.com/office/drawing/2014/main" id="{F6AA62EC-DEB7-4818-8B1D-47EB5F30E6C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649" y="592965"/>
            <a:ext cx="1121774" cy="1121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" name="Picture 2">
            <a:extLst>
              <a:ext uri="{FF2B5EF4-FFF2-40B4-BE49-F238E27FC236}">
                <a16:creationId xmlns:a16="http://schemas.microsoft.com/office/drawing/2014/main" id="{C65EE00C-9898-4058-8CC6-680366B7086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192" y="600858"/>
            <a:ext cx="1121774" cy="1121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5" name="Picture 2">
            <a:extLst>
              <a:ext uri="{FF2B5EF4-FFF2-40B4-BE49-F238E27FC236}">
                <a16:creationId xmlns:a16="http://schemas.microsoft.com/office/drawing/2014/main" id="{03CA657C-8756-488B-B1B0-3EEFDB293B9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0852" y="588999"/>
            <a:ext cx="1121774" cy="1121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6" name="Picture 2">
            <a:extLst>
              <a:ext uri="{FF2B5EF4-FFF2-40B4-BE49-F238E27FC236}">
                <a16:creationId xmlns:a16="http://schemas.microsoft.com/office/drawing/2014/main" id="{84EC1A8A-3E5F-43BB-A3CC-06866E800DC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466" y="601607"/>
            <a:ext cx="1121774" cy="1121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7" name="Picture 2">
            <a:extLst>
              <a:ext uri="{FF2B5EF4-FFF2-40B4-BE49-F238E27FC236}">
                <a16:creationId xmlns:a16="http://schemas.microsoft.com/office/drawing/2014/main" id="{DD4EE6DF-E6A4-4017-BF70-B775B5C1A98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324" y="590200"/>
            <a:ext cx="1121774" cy="1121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8" name="Picture 2">
            <a:extLst>
              <a:ext uri="{FF2B5EF4-FFF2-40B4-BE49-F238E27FC236}">
                <a16:creationId xmlns:a16="http://schemas.microsoft.com/office/drawing/2014/main" id="{9AC3D951-A91E-48BF-A725-C2169EB7EA0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5825" y="613278"/>
            <a:ext cx="1121774" cy="1121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9" name="Picture 2">
            <a:extLst>
              <a:ext uri="{FF2B5EF4-FFF2-40B4-BE49-F238E27FC236}">
                <a16:creationId xmlns:a16="http://schemas.microsoft.com/office/drawing/2014/main" id="{0E0F0976-B889-484F-B0D1-D4DAFA7044F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9966" y="600858"/>
            <a:ext cx="1121774" cy="1121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0" name="Picture 2">
            <a:extLst>
              <a:ext uri="{FF2B5EF4-FFF2-40B4-BE49-F238E27FC236}">
                <a16:creationId xmlns:a16="http://schemas.microsoft.com/office/drawing/2014/main" id="{A84FB04C-ED65-474A-941D-B2F882EDEAA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8622" y="613278"/>
            <a:ext cx="1121774" cy="1121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9">
            <a:hlinkClick r:id="" action="ppaction://media"/>
            <a:extLst>
              <a:ext uri="{FF2B5EF4-FFF2-40B4-BE49-F238E27FC236}">
                <a16:creationId xmlns:a16="http://schemas.microsoft.com/office/drawing/2014/main" id="{E7FF152C-2EBF-42DF-8280-84D3C9C872CF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8844858" y="452004"/>
            <a:ext cx="609600" cy="609600"/>
          </a:xfrm>
          <a:prstGeom prst="rect">
            <a:avLst/>
          </a:prstGeom>
        </p:spPr>
      </p:pic>
      <p:pic>
        <p:nvPicPr>
          <p:cNvPr id="3" name="9.1">
            <a:hlinkClick r:id="" action="ppaction://media"/>
            <a:extLst>
              <a:ext uri="{FF2B5EF4-FFF2-40B4-BE49-F238E27FC236}">
                <a16:creationId xmlns:a16="http://schemas.microsoft.com/office/drawing/2014/main" id="{B09CDB7B-AD2A-4E91-811B-9758999AF6C2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144000" y="1962150"/>
            <a:ext cx="609600" cy="609600"/>
          </a:xfrm>
          <a:prstGeom prst="rect">
            <a:avLst/>
          </a:prstGeom>
        </p:spPr>
      </p:pic>
      <p:pic>
        <p:nvPicPr>
          <p:cNvPr id="4" name="9.2">
            <a:hlinkClick r:id="" action="ppaction://media"/>
            <a:extLst>
              <a:ext uri="{FF2B5EF4-FFF2-40B4-BE49-F238E27FC236}">
                <a16:creationId xmlns:a16="http://schemas.microsoft.com/office/drawing/2014/main" id="{05CDE733-1C3A-42D5-90AF-9CC51D8B09C1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026619" y="1260401"/>
            <a:ext cx="609600" cy="609600"/>
          </a:xfrm>
          <a:prstGeom prst="rect">
            <a:avLst/>
          </a:prstGeom>
        </p:spPr>
      </p:pic>
      <p:pic>
        <p:nvPicPr>
          <p:cNvPr id="5" name="9.3">
            <a:hlinkClick r:id="" action="ppaction://media"/>
            <a:extLst>
              <a:ext uri="{FF2B5EF4-FFF2-40B4-BE49-F238E27FC236}">
                <a16:creationId xmlns:a16="http://schemas.microsoft.com/office/drawing/2014/main" id="{3767C95C-1CAE-4A0F-AB2F-9C1D4E176408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236148" y="2586489"/>
            <a:ext cx="609600" cy="609600"/>
          </a:xfrm>
          <a:prstGeom prst="rect">
            <a:avLst/>
          </a:prstGeom>
        </p:spPr>
      </p:pic>
      <p:pic>
        <p:nvPicPr>
          <p:cNvPr id="6" name="9.4">
            <a:hlinkClick r:id="" action="ppaction://media"/>
            <a:extLst>
              <a:ext uri="{FF2B5EF4-FFF2-40B4-BE49-F238E27FC236}">
                <a16:creationId xmlns:a16="http://schemas.microsoft.com/office/drawing/2014/main" id="{8C666B2E-5300-40F4-A3A8-A57416578FD7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331419" y="321023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360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0"/>
    </mc:Choice>
    <mc:Fallback xmlns="">
      <p:transition spd="slow" advClick="0" advTm="4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93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930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38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730"/>
                            </p:stCondLst>
                            <p:childTnLst>
                              <p:par>
                                <p:cTn id="4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730"/>
                            </p:stCondLst>
                            <p:childTnLst>
                              <p:par>
                                <p:cTn id="6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34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13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130"/>
                            </p:stCondLst>
                            <p:childTnLst>
                              <p:par>
                                <p:cTn id="6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7130"/>
                            </p:stCondLst>
                            <p:childTnLst>
                              <p:par>
                                <p:cTn id="7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10194" fill="hold"/>
                                        <p:tgtEl>
                                          <p:spTgt spid="2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7324"/>
                            </p:stCondLst>
                            <p:childTnLst>
                              <p:par>
                                <p:cTn id="7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7324"/>
                            </p:stCondLst>
                            <p:childTnLst>
                              <p:par>
                                <p:cTn id="8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2" dur="496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2286"/>
                            </p:stCondLst>
                            <p:childTnLst>
                              <p:par>
                                <p:cTn id="8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8" dur="2000" fill="hold"/>
                                        <p:tgtEl>
                                          <p:spTgt spid="2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4286"/>
                            </p:stCondLst>
                            <p:childTnLst>
                              <p:par>
                                <p:cTn id="9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1" dur="46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2" fill="hold" display="0">
                  <p:stCondLst>
                    <p:cond delay="indefinite"/>
                  </p:stCondLst>
                </p:cTn>
                <p:tgtEl>
                  <p:spTgt spid="235"/>
                </p:tgtEl>
              </p:cMediaNode>
            </p:video>
            <p:audio>
              <p:cMediaNode vol="80000" showWhenStopped="0">
                <p:cTn id="9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9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9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9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showWhenStopped="0">
                <p:cTn id="9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 animBg="1"/>
      <p:bldP spid="9" grpId="0" animBg="1"/>
    </p:bldLst>
  </p:timing>
</p:sld>
</file>

<file path=ppt/theme/theme1.xml><?xml version="1.0" encoding="utf-8"?>
<a:theme xmlns:a="http://schemas.openxmlformats.org/drawingml/2006/main" name="Printable Number Sense Activities for Pre-K by Slidesgo">
  <a:themeElements>
    <a:clrScheme name="Simple Light">
      <a:dk1>
        <a:srgbClr val="EFEFEF"/>
      </a:dk1>
      <a:lt1>
        <a:srgbClr val="FFFFFF"/>
      </a:lt1>
      <a:dk2>
        <a:srgbClr val="6B4C6D"/>
      </a:dk2>
      <a:lt2>
        <a:srgbClr val="B64BA7"/>
      </a:lt2>
      <a:accent1>
        <a:srgbClr val="FF828A"/>
      </a:accent1>
      <a:accent2>
        <a:srgbClr val="85E2E6"/>
      </a:accent2>
      <a:accent3>
        <a:srgbClr val="B2B911"/>
      </a:accent3>
      <a:accent4>
        <a:srgbClr val="E1F337"/>
      </a:accent4>
      <a:accent5>
        <a:srgbClr val="A77644"/>
      </a:accent5>
      <a:accent6>
        <a:srgbClr val="FFC736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</TotalTime>
  <Words>83</Words>
  <Application>Microsoft Office PowerPoint</Application>
  <PresentationFormat>On-screen Show (16:9)</PresentationFormat>
  <Paragraphs>53</Paragraphs>
  <Slides>24</Slides>
  <Notes>24</Notes>
  <HiddenSlides>0</HiddenSlides>
  <MMClips>217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4" baseType="lpstr">
      <vt:lpstr>.VnVogue</vt:lpstr>
      <vt:lpstr>Odibee Sans</vt:lpstr>
      <vt:lpstr>Bebas Neue</vt:lpstr>
      <vt:lpstr>Karla</vt:lpstr>
      <vt:lpstr>Zilla Slab</vt:lpstr>
      <vt:lpstr>Nunito</vt:lpstr>
      <vt:lpstr>Arial</vt:lpstr>
      <vt:lpstr>Love Ya Like A Sister</vt:lpstr>
      <vt:lpstr>Times New Roman</vt:lpstr>
      <vt:lpstr>Printable Number Sense Activities for Pre-K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PC</cp:lastModifiedBy>
  <cp:revision>9</cp:revision>
  <dcterms:modified xsi:type="dcterms:W3CDTF">2021-12-01T10:31:57Z</dcterms:modified>
</cp:coreProperties>
</file>