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6" r:id="rId6"/>
    <p:sldId id="258" r:id="rId7"/>
    <p:sldId id="263" r:id="rId8"/>
    <p:sldId id="259" r:id="rId9"/>
    <p:sldId id="260" r:id="rId10"/>
    <p:sldId id="268" r:id="rId11"/>
    <p:sldId id="269" r:id="rId12"/>
    <p:sldId id="270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951D-2FAC-48E5-8DD9-CC4938E4B768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PTHD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67710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</a:t>
            </a: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GIAO THÔNG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ÂM NHẠC: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TẬP LÁI Ô TÔ</a:t>
            </a: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i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MẪU </a:t>
            </a:r>
            <a:r>
              <a:rPr lang="en-US" sz="3600" b="1" i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BÉ</a:t>
            </a:r>
            <a:endParaRPr lang="en-U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ội dung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3485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6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7902229417422955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001000" cy="923925"/>
          </a:xfrm>
        </p:spPr>
      </p:pic>
      <p:pic>
        <p:nvPicPr>
          <p:cNvPr id="5" name="Picture 4" descr="ehexv2v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105400"/>
            <a:ext cx="8077200" cy="1466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1828800"/>
            <a:ext cx="62824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CHÁU </a:t>
            </a:r>
          </a:p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57200" y="1524000"/>
            <a:ext cx="819532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1:</a:t>
            </a: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TRÒ CHUYỆN VỀ CHỦ ĐIỂM</a:t>
            </a:r>
          </a:p>
          <a:p>
            <a:pPr algn="ctr"/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“NGHỀ DỊCH VỤ”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ội dung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236793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ội dung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164929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hỗ dành sẵn cho Nội dung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10599" cy="6705600"/>
          </a:xfrm>
        </p:spPr>
      </p:pic>
    </p:spTree>
    <p:extLst>
      <p:ext uri="{BB962C8B-B14F-4D97-AF65-F5344CB8AC3E}">
        <p14:creationId xmlns:p14="http://schemas.microsoft.com/office/powerpoint/2010/main" val="191760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Khung-anh-dep-6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2057400" y="1676400"/>
            <a:ext cx="552420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DẠY HÁT</a:t>
            </a:r>
          </a:p>
          <a:p>
            <a:pPr algn="ctr"/>
            <a:endParaRPr lang="en-US" sz="4800" b="1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TẬP LÁI Ô TÔ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EMTAPLAIOTOKSTRingt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47233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ội dung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</p:spPr>
      </p:pic>
    </p:spTree>
    <p:extLst>
      <p:ext uri="{BB962C8B-B14F-4D97-AF65-F5344CB8AC3E}">
        <p14:creationId xmlns:p14="http://schemas.microsoft.com/office/powerpoint/2010/main" val="87069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Hinh-nen-popowerpoint-nhung-qua-bi-ng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6200" y="1730276"/>
            <a:ext cx="884569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CÔ DẠY HÁT VÀ PHÂN TÍCH </a:t>
            </a:r>
          </a:p>
          <a:p>
            <a:pPr algn="ctr"/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CÁCH VẬN ĐỘNG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EMTAPLAIOTOKSTRingt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0389" y="4185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,lvyjbjjlbkl kl/////////////////////////////////////////////////////////////////////////////////////////////////////////////////////////////////////////////////////////////////////////////////////////////////////////////////////////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286000"/>
            <a:ext cx="729719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NGHE HÁT</a:t>
            </a:r>
          </a:p>
          <a:p>
            <a:pPr algn="ctr"/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RỪNG XANH CHÁU </a:t>
            </a:r>
          </a:p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THĂM LĂNG BÁC</a:t>
            </a:r>
          </a:p>
        </p:txBody>
      </p:sp>
      <p:pic>
        <p:nvPicPr>
          <p:cNvPr id="8" name="Content Placeholder 7" descr="anhpowerpoin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2" y="1"/>
            <a:ext cx="9144000" cy="6857999"/>
          </a:xfrm>
        </p:spPr>
      </p:pic>
      <p:sp>
        <p:nvSpPr>
          <p:cNvPr id="9" name="Rectangle 8"/>
          <p:cNvSpPr/>
          <p:nvPr/>
        </p:nvSpPr>
        <p:spPr>
          <a:xfrm>
            <a:off x="533400" y="1167348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HÁT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ĐI QUA NGÃ TƯ ĐƯỜNG PHỐ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101</Words>
  <Application>Microsoft Office PowerPoint</Application>
  <PresentationFormat>On-screen Show (4:3)</PresentationFormat>
  <Paragraphs>33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,lvyjbjjlbkl kl/////////////////////////////////////////////////////////////////////////////////////////////////////////////////////////////////////////////////////////////////////////////////////////////////////////////////////////</vt:lpstr>
      <vt:lpstr>PowerPoint Presentation</vt:lpstr>
      <vt:lpstr>PowerPoint Presentation</vt:lpstr>
      <vt:lpstr>PowerPoint Presentation</vt:lpstr>
      <vt:lpstr>PowerPoint Presentation</vt:lpstr>
    </vt:vector>
  </TitlesOfParts>
  <Company>20-8-2010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CNTT MNDTVH</cp:lastModifiedBy>
  <cp:revision>38</cp:revision>
  <dcterms:created xsi:type="dcterms:W3CDTF">2015-09-08T13:19:41Z</dcterms:created>
  <dcterms:modified xsi:type="dcterms:W3CDTF">2019-05-07T02:21:11Z</dcterms:modified>
</cp:coreProperties>
</file>