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391" r:id="rId2"/>
    <p:sldId id="416" r:id="rId3"/>
    <p:sldId id="400" r:id="rId4"/>
    <p:sldId id="396" r:id="rId5"/>
    <p:sldId id="378" r:id="rId6"/>
    <p:sldId id="379" r:id="rId7"/>
    <p:sldId id="392" r:id="rId8"/>
    <p:sldId id="363" r:id="rId9"/>
    <p:sldId id="415" r:id="rId10"/>
    <p:sldId id="404" r:id="rId11"/>
    <p:sldId id="406" r:id="rId12"/>
    <p:sldId id="412" r:id="rId13"/>
    <p:sldId id="413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D60093"/>
    <a:srgbClr val="FFFFFF"/>
    <a:srgbClr val="990000"/>
    <a:srgbClr val="CC0000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4" autoAdjust="0"/>
    <p:restoredTop sz="96248" autoAdjust="0"/>
  </p:normalViewPr>
  <p:slideViewPr>
    <p:cSldViewPr>
      <p:cViewPr>
        <p:scale>
          <a:sx n="100" d="100"/>
          <a:sy n="100" d="100"/>
        </p:scale>
        <p:origin x="-4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ABC44E6-0CD9-018A-D2D0-73E0FF996D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DCCCA8-CCC0-F63F-C25E-B8290984C0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0E8591-4CCA-47D3-9FFB-A722E2F3C20A}" type="datetimeFigureOut">
              <a:rPr lang="en-US"/>
              <a:pPr>
                <a:defRPr/>
              </a:pPr>
              <a:t>5/14/2022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2E934B9-5FCE-DD4B-D70D-64BB3FDF1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951CB42-BA71-1A6F-D0DC-F7DB78044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CA44CD-6CF7-627D-241B-FA3A860CA8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273BE1-1D1E-EEDD-BD78-53C40ED82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C536D2-805D-4B3C-9B9C-3218575BE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533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D9F4575D-338A-F815-6F04-224ABF68467A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378AECB4-17EF-D4C7-95B1-3C004E2273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67 w 2780"/>
                <a:gd name="T1" fmla="*/ 18 h 953"/>
                <a:gd name="T2" fmla="*/ 2777 w 2780"/>
                <a:gd name="T3" fmla="*/ 24 h 953"/>
                <a:gd name="T4" fmla="*/ 2710 w 2780"/>
                <a:gd name="T5" fmla="*/ 102 h 953"/>
                <a:gd name="T6" fmla="*/ 2599 w 2780"/>
                <a:gd name="T7" fmla="*/ 156 h 953"/>
                <a:gd name="T8" fmla="*/ 2593 w 2780"/>
                <a:gd name="T9" fmla="*/ 222 h 953"/>
                <a:gd name="T10" fmla="*/ 2575 w 2780"/>
                <a:gd name="T11" fmla="*/ 246 h 953"/>
                <a:gd name="T12" fmla="*/ 2557 w 2780"/>
                <a:gd name="T13" fmla="*/ 252 h 953"/>
                <a:gd name="T14" fmla="*/ 2485 w 2780"/>
                <a:gd name="T15" fmla="*/ 210 h 953"/>
                <a:gd name="T16" fmla="*/ 2339 w 2780"/>
                <a:gd name="T17" fmla="*/ 192 h 953"/>
                <a:gd name="T18" fmla="*/ 2313 w 2780"/>
                <a:gd name="T19" fmla="*/ 186 h 953"/>
                <a:gd name="T20" fmla="*/ 2295 w 2780"/>
                <a:gd name="T21" fmla="*/ 192 h 953"/>
                <a:gd name="T22" fmla="*/ 2223 w 2780"/>
                <a:gd name="T23" fmla="*/ 228 h 953"/>
                <a:gd name="T24" fmla="*/ 2187 w 2780"/>
                <a:gd name="T25" fmla="*/ 240 h 953"/>
                <a:gd name="T26" fmla="*/ 2163 w 2780"/>
                <a:gd name="T27" fmla="*/ 246 h 953"/>
                <a:gd name="T28" fmla="*/ 2151 w 2780"/>
                <a:gd name="T29" fmla="*/ 258 h 953"/>
                <a:gd name="T30" fmla="*/ 2151 w 2780"/>
                <a:gd name="T31" fmla="*/ 276 h 953"/>
                <a:gd name="T32" fmla="*/ 2128 w 2780"/>
                <a:gd name="T33" fmla="*/ 300 h 953"/>
                <a:gd name="T34" fmla="*/ 2110 w 2780"/>
                <a:gd name="T35" fmla="*/ 312 h 953"/>
                <a:gd name="T36" fmla="*/ 2098 w 2780"/>
                <a:gd name="T37" fmla="*/ 324 h 953"/>
                <a:gd name="T38" fmla="*/ 2086 w 2780"/>
                <a:gd name="T39" fmla="*/ 336 h 953"/>
                <a:gd name="T40" fmla="*/ 2051 w 2780"/>
                <a:gd name="T41" fmla="*/ 342 h 953"/>
                <a:gd name="T42" fmla="*/ 1979 w 2780"/>
                <a:gd name="T43" fmla="*/ 336 h 953"/>
                <a:gd name="T44" fmla="*/ 1943 w 2780"/>
                <a:gd name="T45" fmla="*/ 330 h 953"/>
                <a:gd name="T46" fmla="*/ 1931 w 2780"/>
                <a:gd name="T47" fmla="*/ 342 h 953"/>
                <a:gd name="T48" fmla="*/ 1919 w 2780"/>
                <a:gd name="T49" fmla="*/ 354 h 953"/>
                <a:gd name="T50" fmla="*/ 1889 w 2780"/>
                <a:gd name="T51" fmla="*/ 360 h 953"/>
                <a:gd name="T52" fmla="*/ 1830 w 2780"/>
                <a:gd name="T53" fmla="*/ 342 h 953"/>
                <a:gd name="T54" fmla="*/ 1806 w 2780"/>
                <a:gd name="T55" fmla="*/ 342 h 953"/>
                <a:gd name="T56" fmla="*/ 1782 w 2780"/>
                <a:gd name="T57" fmla="*/ 354 h 953"/>
                <a:gd name="T58" fmla="*/ 1713 w 2780"/>
                <a:gd name="T59" fmla="*/ 425 h 953"/>
                <a:gd name="T60" fmla="*/ 1669 w 2780"/>
                <a:gd name="T61" fmla="*/ 569 h 953"/>
                <a:gd name="T62" fmla="*/ 1669 w 2780"/>
                <a:gd name="T63" fmla="*/ 593 h 953"/>
                <a:gd name="T64" fmla="*/ 1675 w 2780"/>
                <a:gd name="T65" fmla="*/ 641 h 953"/>
                <a:gd name="T66" fmla="*/ 1693 w 2780"/>
                <a:gd name="T67" fmla="*/ 659 h 953"/>
                <a:gd name="T68" fmla="*/ 1687 w 2780"/>
                <a:gd name="T69" fmla="*/ 671 h 953"/>
                <a:gd name="T70" fmla="*/ 1675 w 2780"/>
                <a:gd name="T71" fmla="*/ 683 h 953"/>
                <a:gd name="T72" fmla="*/ 1597 w 2780"/>
                <a:gd name="T73" fmla="*/ 689 h 953"/>
                <a:gd name="T74" fmla="*/ 1520 w 2780"/>
                <a:gd name="T75" fmla="*/ 629 h 953"/>
                <a:gd name="T76" fmla="*/ 1377 w 2780"/>
                <a:gd name="T77" fmla="*/ 587 h 953"/>
                <a:gd name="T78" fmla="*/ 1228 w 2780"/>
                <a:gd name="T79" fmla="*/ 671 h 953"/>
                <a:gd name="T80" fmla="*/ 1049 w 2780"/>
                <a:gd name="T81" fmla="*/ 731 h 953"/>
                <a:gd name="T82" fmla="*/ 846 w 2780"/>
                <a:gd name="T83" fmla="*/ 743 h 953"/>
                <a:gd name="T84" fmla="*/ 650 w 2780"/>
                <a:gd name="T85" fmla="*/ 701 h 953"/>
                <a:gd name="T86" fmla="*/ 590 w 2780"/>
                <a:gd name="T87" fmla="*/ 695 h 953"/>
                <a:gd name="T88" fmla="*/ 578 w 2780"/>
                <a:gd name="T89" fmla="*/ 701 h 953"/>
                <a:gd name="T90" fmla="*/ 542 w 2780"/>
                <a:gd name="T91" fmla="*/ 731 h 953"/>
                <a:gd name="T92" fmla="*/ 447 w 2780"/>
                <a:gd name="T93" fmla="*/ 809 h 953"/>
                <a:gd name="T94" fmla="*/ 417 w 2780"/>
                <a:gd name="T95" fmla="*/ 821 h 953"/>
                <a:gd name="T96" fmla="*/ 393 w 2780"/>
                <a:gd name="T97" fmla="*/ 821 h 953"/>
                <a:gd name="T98" fmla="*/ 346 w 2780"/>
                <a:gd name="T99" fmla="*/ 827 h 953"/>
                <a:gd name="T100" fmla="*/ 220 w 2780"/>
                <a:gd name="T101" fmla="*/ 851 h 953"/>
                <a:gd name="T102" fmla="*/ 18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7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064C5AB2-9EA5-BD33-860C-0E08A1ED24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DA3A09F5-E272-BFF5-91A1-6DEC34DB448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A1719ED9-0C01-5AA4-E95D-D82647CD77E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6156EE69-DC8F-FAF1-FBFB-C9097886B1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B6D85433-587B-A1C8-FD54-9D54335651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13CB0EB4-60AF-40C6-C19E-FB2D33AB35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8D4C23B7-80CF-5544-EB1C-6D27D2424D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2EC56FFA-D86A-5116-B9D3-5253AAA011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2E1E0067-A7E7-A33C-036F-0DB340431F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CD89B66E-360D-387C-23E7-5748BDAFA4E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A852775F-C481-7930-ED7E-138963B575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2BA8AAC8-901E-B8B8-3D82-857B16576A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E9A54125-D64A-B076-90F0-594959DF1D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C6A15ACE-6941-EAEF-EB52-3C1519864F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30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730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D1D02208-A7C4-5515-4F57-5C74CF8928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EB832350-CF70-94EE-CEC3-04C530285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75D589F2-646E-9EFC-3949-06ACA4A3F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EE727-027E-4FF1-BCEE-6E6F9A4A3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6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E6F0F-81DC-3A2F-1382-9F6068AF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F887A-B380-2DBF-C8B5-88CB8113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F837E-5ED4-FB5E-F0EC-425FCCF4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2EE82-D3F3-4F46-B0E9-C4D632E74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46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D926EA-F742-7E8C-65AE-EB5E0D15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CAE592-0664-9A86-6B23-C7C40AD1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1B374-6DC2-937C-5893-1A4DE4E9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55CD3-7AC2-4E7C-A03D-67A0E6FAB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0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A4388A-4D67-A08B-F167-47C80FA1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B088D-53BC-9C73-3AFB-0A35F1FA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2EA89-1A71-93CE-D581-1C05782D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1E58-4D06-42BD-BFA4-6E67223F4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74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73D59-3932-AD20-F15C-8DDCF2BF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CD4A3-D8BD-3D53-3C09-32199F8D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7DADFA-8398-4523-1503-3D2D2FBD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FC0-D603-44A2-A54C-DBE0ABAA4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7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024A04-1B07-F5FC-295E-6C4A5602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18AF17-F995-DBBB-BD74-2CB400C0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097A7F-DA73-46E7-9CC0-0774AC8D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97BB-7C36-4700-99A3-EB23D179B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82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0A56FA-DD28-2437-797D-66370FC8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8BA1F6-D167-D2E2-CAAF-9E31F494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D8D8E1-31AA-1F83-FCB3-3DD92507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4A905-C1F2-4135-A31F-A070DCB0D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75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E0E7F9-8E0A-E7A0-4B79-BE97739D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47B933-094C-C15C-DE4B-2D11C45C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D9B40D-1EBC-2539-C2DA-54D94B37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E80E6-0372-46DD-AEFA-1865F52D2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7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A50230-F0E0-F05D-4EEE-27D43CA5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50181A-8CD5-2307-C5F4-0995767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FF909C-E293-8ECC-C793-D5D6B4C9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A107-AD08-4711-B120-AA7DF56B6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34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D43A38-83A4-8038-CD52-041EA71E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C3E145-7209-72FC-5C60-87BB7384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8ADA39-0BF7-A643-C173-AA9548CA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D314-0C09-472F-8475-677140CA9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B5A837-7F99-55EF-6E0C-0EE5FB0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F07123-EA04-FED3-2D4B-15DFBD68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C5DF71-F0D5-488E-F852-22A427C7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17A9-16A9-43EC-93A7-8FB93EDC1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0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D41EA5ED-5B85-7456-7048-682B12A26F3B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xmlns="" id="{5903B350-8C37-F159-A0D6-D99BFCC151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67 w 2780"/>
                <a:gd name="T1" fmla="*/ 18 h 953"/>
                <a:gd name="T2" fmla="*/ 2777 w 2780"/>
                <a:gd name="T3" fmla="*/ 24 h 953"/>
                <a:gd name="T4" fmla="*/ 2710 w 2780"/>
                <a:gd name="T5" fmla="*/ 102 h 953"/>
                <a:gd name="T6" fmla="*/ 2599 w 2780"/>
                <a:gd name="T7" fmla="*/ 156 h 953"/>
                <a:gd name="T8" fmla="*/ 2593 w 2780"/>
                <a:gd name="T9" fmla="*/ 222 h 953"/>
                <a:gd name="T10" fmla="*/ 2575 w 2780"/>
                <a:gd name="T11" fmla="*/ 246 h 953"/>
                <a:gd name="T12" fmla="*/ 2557 w 2780"/>
                <a:gd name="T13" fmla="*/ 252 h 953"/>
                <a:gd name="T14" fmla="*/ 2485 w 2780"/>
                <a:gd name="T15" fmla="*/ 210 h 953"/>
                <a:gd name="T16" fmla="*/ 2339 w 2780"/>
                <a:gd name="T17" fmla="*/ 192 h 953"/>
                <a:gd name="T18" fmla="*/ 2313 w 2780"/>
                <a:gd name="T19" fmla="*/ 186 h 953"/>
                <a:gd name="T20" fmla="*/ 2295 w 2780"/>
                <a:gd name="T21" fmla="*/ 192 h 953"/>
                <a:gd name="T22" fmla="*/ 2223 w 2780"/>
                <a:gd name="T23" fmla="*/ 228 h 953"/>
                <a:gd name="T24" fmla="*/ 2187 w 2780"/>
                <a:gd name="T25" fmla="*/ 240 h 953"/>
                <a:gd name="T26" fmla="*/ 2163 w 2780"/>
                <a:gd name="T27" fmla="*/ 246 h 953"/>
                <a:gd name="T28" fmla="*/ 2151 w 2780"/>
                <a:gd name="T29" fmla="*/ 258 h 953"/>
                <a:gd name="T30" fmla="*/ 2151 w 2780"/>
                <a:gd name="T31" fmla="*/ 276 h 953"/>
                <a:gd name="T32" fmla="*/ 2128 w 2780"/>
                <a:gd name="T33" fmla="*/ 300 h 953"/>
                <a:gd name="T34" fmla="*/ 2110 w 2780"/>
                <a:gd name="T35" fmla="*/ 312 h 953"/>
                <a:gd name="T36" fmla="*/ 2098 w 2780"/>
                <a:gd name="T37" fmla="*/ 324 h 953"/>
                <a:gd name="T38" fmla="*/ 2086 w 2780"/>
                <a:gd name="T39" fmla="*/ 336 h 953"/>
                <a:gd name="T40" fmla="*/ 2051 w 2780"/>
                <a:gd name="T41" fmla="*/ 342 h 953"/>
                <a:gd name="T42" fmla="*/ 1979 w 2780"/>
                <a:gd name="T43" fmla="*/ 336 h 953"/>
                <a:gd name="T44" fmla="*/ 1943 w 2780"/>
                <a:gd name="T45" fmla="*/ 330 h 953"/>
                <a:gd name="T46" fmla="*/ 1931 w 2780"/>
                <a:gd name="T47" fmla="*/ 342 h 953"/>
                <a:gd name="T48" fmla="*/ 1919 w 2780"/>
                <a:gd name="T49" fmla="*/ 354 h 953"/>
                <a:gd name="T50" fmla="*/ 1889 w 2780"/>
                <a:gd name="T51" fmla="*/ 360 h 953"/>
                <a:gd name="T52" fmla="*/ 1830 w 2780"/>
                <a:gd name="T53" fmla="*/ 342 h 953"/>
                <a:gd name="T54" fmla="*/ 1806 w 2780"/>
                <a:gd name="T55" fmla="*/ 342 h 953"/>
                <a:gd name="T56" fmla="*/ 1782 w 2780"/>
                <a:gd name="T57" fmla="*/ 354 h 953"/>
                <a:gd name="T58" fmla="*/ 1713 w 2780"/>
                <a:gd name="T59" fmla="*/ 425 h 953"/>
                <a:gd name="T60" fmla="*/ 1669 w 2780"/>
                <a:gd name="T61" fmla="*/ 569 h 953"/>
                <a:gd name="T62" fmla="*/ 1669 w 2780"/>
                <a:gd name="T63" fmla="*/ 593 h 953"/>
                <a:gd name="T64" fmla="*/ 1675 w 2780"/>
                <a:gd name="T65" fmla="*/ 641 h 953"/>
                <a:gd name="T66" fmla="*/ 1693 w 2780"/>
                <a:gd name="T67" fmla="*/ 659 h 953"/>
                <a:gd name="T68" fmla="*/ 1687 w 2780"/>
                <a:gd name="T69" fmla="*/ 671 h 953"/>
                <a:gd name="T70" fmla="*/ 1675 w 2780"/>
                <a:gd name="T71" fmla="*/ 683 h 953"/>
                <a:gd name="T72" fmla="*/ 1597 w 2780"/>
                <a:gd name="T73" fmla="*/ 689 h 953"/>
                <a:gd name="T74" fmla="*/ 1520 w 2780"/>
                <a:gd name="T75" fmla="*/ 629 h 953"/>
                <a:gd name="T76" fmla="*/ 1377 w 2780"/>
                <a:gd name="T77" fmla="*/ 587 h 953"/>
                <a:gd name="T78" fmla="*/ 1228 w 2780"/>
                <a:gd name="T79" fmla="*/ 671 h 953"/>
                <a:gd name="T80" fmla="*/ 1049 w 2780"/>
                <a:gd name="T81" fmla="*/ 731 h 953"/>
                <a:gd name="T82" fmla="*/ 846 w 2780"/>
                <a:gd name="T83" fmla="*/ 743 h 953"/>
                <a:gd name="T84" fmla="*/ 650 w 2780"/>
                <a:gd name="T85" fmla="*/ 701 h 953"/>
                <a:gd name="T86" fmla="*/ 590 w 2780"/>
                <a:gd name="T87" fmla="*/ 695 h 953"/>
                <a:gd name="T88" fmla="*/ 578 w 2780"/>
                <a:gd name="T89" fmla="*/ 701 h 953"/>
                <a:gd name="T90" fmla="*/ 542 w 2780"/>
                <a:gd name="T91" fmla="*/ 731 h 953"/>
                <a:gd name="T92" fmla="*/ 447 w 2780"/>
                <a:gd name="T93" fmla="*/ 809 h 953"/>
                <a:gd name="T94" fmla="*/ 417 w 2780"/>
                <a:gd name="T95" fmla="*/ 821 h 953"/>
                <a:gd name="T96" fmla="*/ 393 w 2780"/>
                <a:gd name="T97" fmla="*/ 821 h 953"/>
                <a:gd name="T98" fmla="*/ 346 w 2780"/>
                <a:gd name="T99" fmla="*/ 827 h 953"/>
                <a:gd name="T100" fmla="*/ 220 w 2780"/>
                <a:gd name="T101" fmla="*/ 851 h 953"/>
                <a:gd name="T102" fmla="*/ 18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7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6" name="Freeform 4">
              <a:extLst>
                <a:ext uri="{FF2B5EF4-FFF2-40B4-BE49-F238E27FC236}">
                  <a16:creationId xmlns:a16="http://schemas.microsoft.com/office/drawing/2014/main" xmlns="" id="{5CCE19AE-B2DB-1841-B746-5D84A9E4ED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7" name="Freeform 5">
              <a:extLst>
                <a:ext uri="{FF2B5EF4-FFF2-40B4-BE49-F238E27FC236}">
                  <a16:creationId xmlns:a16="http://schemas.microsoft.com/office/drawing/2014/main" xmlns="" id="{85E96897-2FEA-CC54-BEC7-76524BFDC8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8" name="Freeform 6">
              <a:extLst>
                <a:ext uri="{FF2B5EF4-FFF2-40B4-BE49-F238E27FC236}">
                  <a16:creationId xmlns:a16="http://schemas.microsoft.com/office/drawing/2014/main" xmlns="" id="{383B4E79-C74B-81FB-A7E8-6E8FDBC1F1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9" name="Freeform 7">
              <a:extLst>
                <a:ext uri="{FF2B5EF4-FFF2-40B4-BE49-F238E27FC236}">
                  <a16:creationId xmlns:a16="http://schemas.microsoft.com/office/drawing/2014/main" xmlns="" id="{2F7F8A6D-0108-0BEE-5869-2EA75425C9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0" name="Freeform 8">
              <a:extLst>
                <a:ext uri="{FF2B5EF4-FFF2-40B4-BE49-F238E27FC236}">
                  <a16:creationId xmlns:a16="http://schemas.microsoft.com/office/drawing/2014/main" xmlns="" id="{569C6E2C-9627-49AE-9A95-B6CECBE5B5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1" name="Freeform 9">
              <a:extLst>
                <a:ext uri="{FF2B5EF4-FFF2-40B4-BE49-F238E27FC236}">
                  <a16:creationId xmlns:a16="http://schemas.microsoft.com/office/drawing/2014/main" xmlns="" id="{CF475D1A-0FF1-CA7E-FE91-D42F60FD9C0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2" name="Freeform 10">
              <a:extLst>
                <a:ext uri="{FF2B5EF4-FFF2-40B4-BE49-F238E27FC236}">
                  <a16:creationId xmlns:a16="http://schemas.microsoft.com/office/drawing/2014/main" xmlns="" id="{6A8F8370-4FEC-D23B-3B1E-3D41BF0859A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3" name="Freeform 11">
              <a:extLst>
                <a:ext uri="{FF2B5EF4-FFF2-40B4-BE49-F238E27FC236}">
                  <a16:creationId xmlns:a16="http://schemas.microsoft.com/office/drawing/2014/main" xmlns="" id="{9148881C-3504-9B74-80A3-9800BBE6BF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4" name="Freeform 12">
              <a:extLst>
                <a:ext uri="{FF2B5EF4-FFF2-40B4-BE49-F238E27FC236}">
                  <a16:creationId xmlns:a16="http://schemas.microsoft.com/office/drawing/2014/main" xmlns="" id="{240C3AF3-DAD8-8760-84DA-3B7D992FED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5" name="Freeform 13">
              <a:extLst>
                <a:ext uri="{FF2B5EF4-FFF2-40B4-BE49-F238E27FC236}">
                  <a16:creationId xmlns:a16="http://schemas.microsoft.com/office/drawing/2014/main" xmlns="" id="{0EB4930E-A278-F92E-E97A-00B9402B70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6" name="Freeform 14">
              <a:extLst>
                <a:ext uri="{FF2B5EF4-FFF2-40B4-BE49-F238E27FC236}">
                  <a16:creationId xmlns:a16="http://schemas.microsoft.com/office/drawing/2014/main" xmlns="" id="{5CEF39FA-A4FB-761D-8541-5B9A192CDE8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7" name="Freeform 15">
              <a:extLst>
                <a:ext uri="{FF2B5EF4-FFF2-40B4-BE49-F238E27FC236}">
                  <a16:creationId xmlns:a16="http://schemas.microsoft.com/office/drawing/2014/main" xmlns="" id="{DFE15A5A-B923-B3D9-329F-B4F187A690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8" name="Freeform 16">
              <a:extLst>
                <a:ext uri="{FF2B5EF4-FFF2-40B4-BE49-F238E27FC236}">
                  <a16:creationId xmlns:a16="http://schemas.microsoft.com/office/drawing/2014/main" xmlns="" id="{BBAC6ADB-A14D-C30B-8F83-46F6B6BCA9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9" name="Freeform 17">
              <a:extLst>
                <a:ext uri="{FF2B5EF4-FFF2-40B4-BE49-F238E27FC236}">
                  <a16:creationId xmlns:a16="http://schemas.microsoft.com/office/drawing/2014/main" xmlns="" id="{D4FD9EDD-54E1-D029-8546-0E5603FFFE7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2050" name="Rectangle 18">
            <a:extLst>
              <a:ext uri="{FF2B5EF4-FFF2-40B4-BE49-F238E27FC236}">
                <a16:creationId xmlns:a16="http://schemas.microsoft.com/office/drawing/2014/main" xmlns="" id="{FBF312C5-929D-6DFC-C7EF-4DD4B7DED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2051" name="Rectangle 19">
            <a:extLst>
              <a:ext uri="{FF2B5EF4-FFF2-40B4-BE49-F238E27FC236}">
                <a16:creationId xmlns:a16="http://schemas.microsoft.com/office/drawing/2014/main" xmlns="" id="{0CDAFD7E-4A51-B425-20F5-D2A73DA0D2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52" name="Rectangle 20">
            <a:extLst>
              <a:ext uri="{FF2B5EF4-FFF2-40B4-BE49-F238E27FC236}">
                <a16:creationId xmlns:a16="http://schemas.microsoft.com/office/drawing/2014/main" xmlns="" id="{E482BA39-6BA5-4F7D-846B-78E3F7710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53" name="Rectangle 21">
            <a:extLst>
              <a:ext uri="{FF2B5EF4-FFF2-40B4-BE49-F238E27FC236}">
                <a16:creationId xmlns:a16="http://schemas.microsoft.com/office/drawing/2014/main" xmlns="" id="{4D6F3A1F-5F42-030A-F919-FF40E2525F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24C0878-742C-428D-82E8-7FD16D884C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2054" name="Rectangle 22">
            <a:extLst>
              <a:ext uri="{FF2B5EF4-FFF2-40B4-BE49-F238E27FC236}">
                <a16:creationId xmlns:a16="http://schemas.microsoft.com/office/drawing/2014/main" xmlns="" id="{1B47C917-CA4A-566D-09BA-CB3381533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AC\Music\BaCongDiCho-BaoNgu-2765743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D5B8A-FA31-6B4D-7CD3-E3D4D742C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209800"/>
            <a:ext cx="6858000" cy="238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Gấu con đi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đạp</a:t>
            </a:r>
            <a:b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Lứa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Giáo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Nguyễn Thị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 Ngọc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3BEB6B-7345-746D-1944-B0EBBD8EB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838200"/>
            <a:ext cx="6858000" cy="817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 </a:t>
            </a:r>
            <a:r>
              <a:rPr lang="en-US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CongDiCho-BaoNgu-2765743.mp3">
            <a:hlinkClick r:id="" action="ppaction://media"/>
            <a:extLst>
              <a:ext uri="{FF2B5EF4-FFF2-40B4-BE49-F238E27FC236}">
                <a16:creationId xmlns:a16="http://schemas.microsoft.com/office/drawing/2014/main" xmlns="" id="{0C15835A-769B-1865-855A-BA767BACF23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49530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2">
            <a:extLst>
              <a:ext uri="{FF2B5EF4-FFF2-40B4-BE49-F238E27FC236}">
                <a16:creationId xmlns:a16="http://schemas.microsoft.com/office/drawing/2014/main" xmlns="" id="{D84AD300-987A-92A1-7F06-8F360E930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054975" cy="3657600"/>
          </a:xfrm>
        </p:spPr>
      </p:pic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A26DBE5C-BCAD-C37E-B8A3-194CBB0E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59372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 xin mẹ đi chơi nhỉ?</a:t>
            </a:r>
            <a:b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Gấu đi chơi mẹ dặn Gấu như thế nào?</a:t>
            </a:r>
            <a:endParaRPr lang="en-US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187E6AB-6A48-19BE-1CD1-84E60A6B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852488"/>
          </a:xfrm>
        </p:spPr>
        <p:txBody>
          <a:bodyPr/>
          <a:lstStyle/>
          <a:p>
            <a:pPr algn="l">
              <a:defRPr/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  <a:b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7EBDF9C-E1BD-D918-F1C3-86F75554D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xmlns="" id="{2ED7DBA9-7305-2B2A-A30E-07DEF6F97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676400"/>
            <a:ext cx="4114800" cy="25066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883A466-ADC3-BC98-EEEA-42558858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4" name="Content Placeholder 8">
            <a:extLst>
              <a:ext uri="{FF2B5EF4-FFF2-40B4-BE49-F238E27FC236}">
                <a16:creationId xmlns:a16="http://schemas.microsoft.com/office/drawing/2014/main" xmlns="" id="{C998B9E3-520D-A8F9-37A0-F6381021F2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738" y="1676400"/>
            <a:ext cx="3963987" cy="2492375"/>
          </a:xfrm>
        </p:spPr>
      </p:pic>
      <p:pic>
        <p:nvPicPr>
          <p:cNvPr id="22535" name="Picture 9">
            <a:extLst>
              <a:ext uri="{FF2B5EF4-FFF2-40B4-BE49-F238E27FC236}">
                <a16:creationId xmlns:a16="http://schemas.microsoft.com/office/drawing/2014/main" xmlns="" id="{A7B87317-427F-4AF5-65C0-872762F81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022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>
            <a:extLst>
              <a:ext uri="{FF2B5EF4-FFF2-40B4-BE49-F238E27FC236}">
                <a16:creationId xmlns:a16="http://schemas.microsoft.com/office/drawing/2014/main" xmlns="" id="{174B75EA-CA63-C007-70F7-0F45771A1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1910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85BDB-853E-0DA5-9B55-D91A3146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8D9B5-E885-D17C-82D6-6A547403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752600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87902-C87A-829D-B3CA-8680E3DB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63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6A57099F-B063-EC56-6DB9-E2127AA04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9060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219200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Kết 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1" y="1295399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marL="457200" indent="-457200">
              <a:buAutoNum type="arabicPeriod"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pháp, hình thức tổ chức</a:t>
            </a:r>
          </a:p>
          <a:p>
            <a:r>
              <a:rPr lang="vi-V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kể lần 1: Kết hợp cử chỉ điệu bộ</a:t>
            </a:r>
          </a:p>
          <a:p>
            <a:r>
              <a:rPr lang="vi-V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kể lần 2: Kết hợp tranh minh họa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59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2">
            <a:extLst>
              <a:ext uri="{FF2B5EF4-FFF2-40B4-BE49-F238E27FC236}">
                <a16:creationId xmlns:a16="http://schemas.microsoft.com/office/drawing/2014/main" xmlns="" id="{FE1889B6-9C31-3570-B92E-28B06169F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8077200" cy="5486400"/>
          </a:xfrm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xmlns="" id="{14DFD8C2-0713-89A7-7624-3BEE3CB9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457200"/>
            <a:ext cx="5221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Gấu con đi xe đạp.</a:t>
            </a:r>
            <a:endParaRPr lang="en-US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xmlns="" id="{0B4F6B77-CFC7-D3E2-2087-BA5A403A9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34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582553-BAA1-3CD5-0A32-E733ABC5306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xmlns="" id="{90A58902-EFC9-EF09-F467-70CA942D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xmlns="" id="{BECF9B89-739B-1038-21AF-79973983E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57C76CD7-1238-AE93-A4B2-277A4C022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Củ Su hào</a:t>
            </a:r>
            <a:endParaRPr lang="vi-VN" altLang="en-US" sz="600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xmlns="" id="{F8E73C50-AFB4-4A96-5697-FB9EF996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DEA85451-74E9-E284-978D-D3EEC77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8077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467D9E-E660-BD7D-7A84-34D3D9AE0CE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xmlns="" id="{50829317-4CB7-194C-0F5D-243674C8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2">
            <a:extLst>
              <a:ext uri="{FF2B5EF4-FFF2-40B4-BE49-F238E27FC236}">
                <a16:creationId xmlns:a16="http://schemas.microsoft.com/office/drawing/2014/main" xmlns="" id="{FF0A9C05-4A3A-FF7B-C11E-CAAD29740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153400" cy="6096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5C70A67-1F93-2E9B-CCD6-B22AB892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609600"/>
            <a:ext cx="7886700" cy="23161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C3FDE3-2A36-0711-06FA-22A7BCB9E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484" name="Content Placeholder 8">
            <a:extLst>
              <a:ext uri="{FF2B5EF4-FFF2-40B4-BE49-F238E27FC236}">
                <a16:creationId xmlns:a16="http://schemas.microsoft.com/office/drawing/2014/main" xmlns="" id="{9FA16DF3-7B80-2E93-FD10-43515F122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4419600"/>
            <a:ext cx="4256088" cy="22098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BA369A2-91E9-CD14-EF66-F5BB75C40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6" name="Content Placeholder 9">
            <a:extLst>
              <a:ext uri="{FF2B5EF4-FFF2-40B4-BE49-F238E27FC236}">
                <a16:creationId xmlns:a16="http://schemas.microsoft.com/office/drawing/2014/main" xmlns="" id="{DE91E5B5-021C-D976-C058-8A3F905990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419600"/>
            <a:ext cx="4081463" cy="2209800"/>
          </a:xfrm>
        </p:spPr>
      </p:pic>
      <p:pic>
        <p:nvPicPr>
          <p:cNvPr id="20487" name="Picture 10">
            <a:extLst>
              <a:ext uri="{FF2B5EF4-FFF2-40B4-BE49-F238E27FC236}">
                <a16:creationId xmlns:a16="http://schemas.microsoft.com/office/drawing/2014/main" xmlns="" id="{C091B1B9-C12B-7647-2D5C-8C20F0FDC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00200"/>
            <a:ext cx="4191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>
            <a:extLst>
              <a:ext uri="{FF2B5EF4-FFF2-40B4-BE49-F238E27FC236}">
                <a16:creationId xmlns:a16="http://schemas.microsoft.com/office/drawing/2014/main" xmlns="" id="{C6BBF75A-5D0B-2223-A79D-A90598DEC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287&quot;&gt;&lt;/object&gt;&lt;object type=&quot;2&quot; unique_id=&quot;11288&quot;&gt;&lt;object type=&quot;3&quot; unique_id=&quot;11289&quot;&gt;&lt;property id=&quot;20148&quot; value=&quot;5&quot;/&gt;&lt;property id=&quot;20300&quot; value=&quot;Slide 1 - &amp;quot;Giáo Án Làm Quen Văn Học&amp;#x0D;&amp;#x0A;Đề tài: Truyện Gấu con đi xe đạp&amp;#x0D;&amp;#x0A;  Lứa tuối: 24 - 36 tháng ( nhà trẻ)&amp;#x0D;&amp;#x0A; Giáo viên: Nguyễn T&quot;/&gt;&lt;property id=&quot;20307&quot; value=&quot;391&quot;/&gt;&lt;/object&gt;&lt;object type=&quot;3&quot; unique_id=&quot;11290&quot;&gt;&lt;property id=&quot;20148&quot; value=&quot;5&quot;/&gt;&lt;property id=&quot;20300&quot; value=&quot;Slide 3&quot;/&gt;&lt;property id=&quot;20307&quot; value=&quot;396&quot;/&gt;&lt;/object&gt;&lt;object type=&quot;3&quot; unique_id=&quot;11291&quot;&gt;&lt;property id=&quot;20148&quot; value=&quot;5&quot;/&gt;&lt;property id=&quot;20300&quot; value=&quot;Slide 4&quot;/&gt;&lt;property id=&quot;20307&quot; value=&quot;378&quot;/&gt;&lt;/object&gt;&lt;object type=&quot;3&quot; unique_id=&quot;11292&quot;&gt;&lt;property id=&quot;20148&quot; value=&quot;5&quot;/&gt;&lt;property id=&quot;20300&quot; value=&quot;Slide 5&quot;/&gt;&lt;property id=&quot;20307&quot; value=&quot;379&quot;/&gt;&lt;/object&gt;&lt;object type=&quot;3&quot; unique_id=&quot;11293&quot;&gt;&lt;property id=&quot;20148&quot; value=&quot;5&quot;/&gt;&lt;property id=&quot;20300&quot; value=&quot;Slide 6&quot;/&gt;&lt;property id=&quot;20307&quot; value=&quot;392&quot;/&gt;&lt;/object&gt;&lt;object type=&quot;3&quot; unique_id=&quot;11295&quot;&gt;&lt;property id=&quot;20148&quot; value=&quot;5&quot;/&gt;&lt;property id=&quot;20300&quot; value=&quot;Slide 7&quot;/&gt;&lt;property id=&quot;20307&quot; value=&quot;363&quot;/&gt;&lt;/object&gt;&lt;object type=&quot;3&quot; unique_id=&quot;11468&quot;&gt;&lt;property id=&quot;20148&quot; value=&quot;5&quot;/&gt;&lt;property id=&quot;20300&quot; value=&quot;Slide 2&quot;/&gt;&lt;property id=&quot;20307&quot; value=&quot;400&quot;/&gt;&lt;/object&gt;&lt;object type=&quot;3&quot; unique_id=&quot;11469&quot;&gt;&lt;property id=&quot;20148&quot; value=&quot;5&quot;/&gt;&lt;property id=&quot;20300&quot; value=&quot;Slide 8 - &amp;quot;&amp;#x0D;&amp;#x0A;Đàm thoại - trích dẫn&amp;#x0D;&amp;#x0A;Cô vừa kể cho các con nghe câu chuyện gì?&amp;#x0D;&amp;#x0A;Trong truyện có những nhân vật nào? &amp;quot;&quot;/&gt;&lt;property id=&quot;20307&quot; value=&quot;415&quot;/&gt;&lt;/object&gt;&lt;object type=&quot;3&quot; unique_id=&quot;11470&quot;&gt;&lt;property id=&quot;20148&quot; value=&quot;5&quot;/&gt;&lt;property id=&quot;20300&quot; value=&quot;Slide 9&quot;/&gt;&lt;property id=&quot;20307&quot; value=&quot;404&quot;/&gt;&lt;/object&gt;&lt;object type=&quot;3&quot; unique_id=&quot;11471&quot;&gt;&lt;property id=&quot;20148&quot; value=&quot;5&quot;/&gt;&lt;property id=&quot;20300&quot; value=&quot;Slide 10 - &amp;quot;- Gấu có nghe lời mẹ dặn không?&amp;#x0D;&amp;#x0A;- Có chuyện gì xảy ra với Gấu con?&amp;#x0D;&amp;#x0A;&amp;quot;&quot;/&gt;&lt;property id=&quot;20307&quot; value=&quot;406&quot;/&gt;&lt;/object&gt;&lt;object type=&quot;3&quot; unique_id=&quot;11472&quot;&gt;&lt;property id=&quot;20148&quot; value=&quot;5&quot;/&gt;&lt;property id=&quot;20300&quot; value=&quot;Slide 11&quot;/&gt;&lt;property id=&quot;20307&quot; value=&quot;412&quot;/&gt;&lt;/object&gt;&lt;object type=&quot;3&quot; unique_id=&quot;11473&quot;&gt;&lt;property id=&quot;20148&quot; value=&quot;5&quot;/&gt;&lt;property id=&quot;20300&quot; value=&quot;Slide 12 - &amp;quot;&amp;#x0D;&amp;#x0A;&amp;#x0D;&amp;#x0A;&amp;#x0D;&amp;#x0A;Chân thành cảm ơn các cô giáo.&amp;quot;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2258</TotalTime>
  <Words>125</Words>
  <Application>Microsoft Office PowerPoint</Application>
  <PresentationFormat>On-screen Show (4:3)</PresentationFormat>
  <Paragraphs>16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Cliff</vt:lpstr>
      <vt:lpstr>LĨNH VỰC PHÁT TRIỂN NGÔN NGỮ  Đề tài: Truyện Gấu con đi xe đạp   Lứa tuối: 24 - 36 tháng ( nhà trẻ)  Giáo viên: Nguyễn Thị Hồng Ngọc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Đàm thoại - trích dẫn Cô vừa kể cho các con nghe câu chuyện gì? Trong truyện có những nhân vật nào? </vt:lpstr>
      <vt:lpstr>PowerPoint Presentation</vt:lpstr>
      <vt:lpstr>- Gấu có nghe lời mẹ dặn không? - Có chuyện gì xảy ra với Gấu con? </vt:lpstr>
      <vt:lpstr>PowerPoint Presentation</vt:lpstr>
      <vt:lpstr>   Chân thành cảm ơn các cô giáo.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Windows User</cp:lastModifiedBy>
  <cp:revision>158</cp:revision>
  <dcterms:created xsi:type="dcterms:W3CDTF">2009-10-18T16:56:38Z</dcterms:created>
  <dcterms:modified xsi:type="dcterms:W3CDTF">2022-05-14T05:40:05Z</dcterms:modified>
</cp:coreProperties>
</file>