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7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8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9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0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1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2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3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34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5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6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7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38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39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40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41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theme/theme42.xml" ContentType="application/vnd.openxmlformats-officedocument.theme+xml"/>
  <Override PartName="/ppt/theme/theme4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17" r:id="rId14"/>
    <p:sldMasterId id="2147483830" r:id="rId15"/>
    <p:sldMasterId id="2147483843" r:id="rId16"/>
    <p:sldMasterId id="2147483856" r:id="rId17"/>
    <p:sldMasterId id="2147483869" r:id="rId18"/>
    <p:sldMasterId id="2147483882" r:id="rId19"/>
    <p:sldMasterId id="2147483895" r:id="rId20"/>
    <p:sldMasterId id="2147483908" r:id="rId21"/>
    <p:sldMasterId id="2147483921" r:id="rId22"/>
    <p:sldMasterId id="2147483934" r:id="rId23"/>
    <p:sldMasterId id="2147483947" r:id="rId24"/>
    <p:sldMasterId id="2147483960" r:id="rId25"/>
    <p:sldMasterId id="2147483973" r:id="rId26"/>
    <p:sldMasterId id="2147483986" r:id="rId27"/>
    <p:sldMasterId id="2147483999" r:id="rId28"/>
    <p:sldMasterId id="2147484012" r:id="rId29"/>
    <p:sldMasterId id="2147484025" r:id="rId30"/>
    <p:sldMasterId id="2147484038" r:id="rId31"/>
    <p:sldMasterId id="2147484051" r:id="rId32"/>
    <p:sldMasterId id="2147484064" r:id="rId33"/>
    <p:sldMasterId id="2147484077" r:id="rId34"/>
    <p:sldMasterId id="2147484090" r:id="rId35"/>
    <p:sldMasterId id="2147484103" r:id="rId36"/>
    <p:sldMasterId id="2147484116" r:id="rId37"/>
    <p:sldMasterId id="2147484129" r:id="rId38"/>
    <p:sldMasterId id="2147484142" r:id="rId39"/>
    <p:sldMasterId id="2147484155" r:id="rId40"/>
    <p:sldMasterId id="2147484168" r:id="rId41"/>
    <p:sldMasterId id="2147484181" r:id="rId42"/>
  </p:sldMasterIdLst>
  <p:notesMasterIdLst>
    <p:notesMasterId r:id="rId60"/>
  </p:notesMasterIdLst>
  <p:sldIdLst>
    <p:sldId id="256" r:id="rId43"/>
    <p:sldId id="257" r:id="rId44"/>
    <p:sldId id="258" r:id="rId45"/>
    <p:sldId id="259" r:id="rId46"/>
    <p:sldId id="275" r:id="rId47"/>
    <p:sldId id="260" r:id="rId48"/>
    <p:sldId id="261" r:id="rId49"/>
    <p:sldId id="262" r:id="rId50"/>
    <p:sldId id="263" r:id="rId51"/>
    <p:sldId id="264" r:id="rId52"/>
    <p:sldId id="265" r:id="rId53"/>
    <p:sldId id="266" r:id="rId54"/>
    <p:sldId id="267" r:id="rId55"/>
    <p:sldId id="268" r:id="rId56"/>
    <p:sldId id="269" r:id="rId57"/>
    <p:sldId id="270" r:id="rId58"/>
    <p:sldId id="271" r:id="rId5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94" d="100"/>
          <a:sy n="94" d="100"/>
        </p:scale>
        <p:origin x="-1278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5.xml"/><Relationship Id="rId50" Type="http://schemas.openxmlformats.org/officeDocument/2006/relationships/slide" Target="slides/slide8.xml"/><Relationship Id="rId55" Type="http://schemas.openxmlformats.org/officeDocument/2006/relationships/slide" Target="slides/slide1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3.xml"/><Relationship Id="rId53" Type="http://schemas.openxmlformats.org/officeDocument/2006/relationships/slide" Target="slides/slide11.xml"/><Relationship Id="rId58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7.xml"/><Relationship Id="rId57" Type="http://schemas.openxmlformats.org/officeDocument/2006/relationships/slide" Target="slides/slide15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2.xml"/><Relationship Id="rId52" Type="http://schemas.openxmlformats.org/officeDocument/2006/relationships/slide" Target="slides/slide1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1.xml"/><Relationship Id="rId48" Type="http://schemas.openxmlformats.org/officeDocument/2006/relationships/slide" Target="slides/slide6.xml"/><Relationship Id="rId56" Type="http://schemas.openxmlformats.org/officeDocument/2006/relationships/slide" Target="slides/slide1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4.xml"/><Relationship Id="rId5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741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742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marL="216000" indent="-216000" algn="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743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440"/>
            <a:ext cx="4572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3600" b="0" strike="noStrike" spc="-1">
                <a:solidFill>
                  <a:srgbClr val="4E3B30"/>
                </a:solidFill>
                <a:latin typeface="Franklin Gothic Medium"/>
              </a:rPr>
              <a:t>Click to move the slide</a:t>
            </a:r>
          </a:p>
        </p:txBody>
      </p:sp>
      <p:sp>
        <p:nvSpPr>
          <p:cNvPr id="1744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1745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746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marL="216000" indent="-216000" algn="r">
              <a:buClr>
                <a:srgbClr val="000000"/>
              </a:buClr>
              <a:buSzPct val="45000"/>
              <a:buFont typeface="Wingdings" charset="2"/>
              <a:buChar char=""/>
            </a:pPr>
            <a:fld id="{70B32D8F-249C-460A-9509-839C7A65B89C}" type="slidenum">
              <a:rPr lang="en-US" sz="1200" b="0" strike="noStrike" spc="-1">
                <a:latin typeface="Times New Roman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553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89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1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8F4E642F-A630-4EFC-B3F3-0CD47C16F9F6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.VnAvan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2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6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9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0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2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5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0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1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3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4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1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2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4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5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2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3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5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6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3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4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6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7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1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4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5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6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7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8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2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5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6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7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8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9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5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2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6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9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0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2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3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5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7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0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1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3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4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8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1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2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4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5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9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2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3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5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6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0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3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4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6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7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1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4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5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6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7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8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2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5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6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7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8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9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5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2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6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9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0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2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3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5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7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0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1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3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4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8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1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2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4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5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9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2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3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5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6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0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3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4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1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4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5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6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7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8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2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5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6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7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8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9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slideLayout" Target="../slideLayouts/slideLayout432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slideLayout" Target="../slideLayouts/slideLayout456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4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59.xml"/><Relationship Id="rId7" Type="http://schemas.openxmlformats.org/officeDocument/2006/relationships/slideLayout" Target="../slideLayouts/slideLayout463.xml"/><Relationship Id="rId12" Type="http://schemas.openxmlformats.org/officeDocument/2006/relationships/slideLayout" Target="../slideLayouts/slideLayout468.xml"/><Relationship Id="rId2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57.xml"/><Relationship Id="rId6" Type="http://schemas.openxmlformats.org/officeDocument/2006/relationships/slideLayout" Target="../slideLayouts/slideLayout462.xml"/><Relationship Id="rId11" Type="http://schemas.openxmlformats.org/officeDocument/2006/relationships/slideLayout" Target="../slideLayouts/slideLayout467.xml"/><Relationship Id="rId5" Type="http://schemas.openxmlformats.org/officeDocument/2006/relationships/slideLayout" Target="../slideLayouts/slideLayout461.xml"/><Relationship Id="rId10" Type="http://schemas.openxmlformats.org/officeDocument/2006/relationships/slideLayout" Target="../slideLayouts/slideLayout466.xml"/><Relationship Id="rId4" Type="http://schemas.openxmlformats.org/officeDocument/2006/relationships/slideLayout" Target="../slideLayouts/slideLayout460.xml"/><Relationship Id="rId9" Type="http://schemas.openxmlformats.org/officeDocument/2006/relationships/slideLayout" Target="../slideLayouts/slideLayout4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6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71.xml"/><Relationship Id="rId7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0.xml"/><Relationship Id="rId2" Type="http://schemas.openxmlformats.org/officeDocument/2006/relationships/slideLayout" Target="../slideLayouts/slideLayout470.xml"/><Relationship Id="rId1" Type="http://schemas.openxmlformats.org/officeDocument/2006/relationships/slideLayout" Target="../slideLayouts/slideLayout469.xml"/><Relationship Id="rId6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79.xml"/><Relationship Id="rId5" Type="http://schemas.openxmlformats.org/officeDocument/2006/relationships/slideLayout" Target="../slideLayouts/slideLayout473.xml"/><Relationship Id="rId10" Type="http://schemas.openxmlformats.org/officeDocument/2006/relationships/slideLayout" Target="../slideLayouts/slideLayout478.xml"/><Relationship Id="rId4" Type="http://schemas.openxmlformats.org/officeDocument/2006/relationships/slideLayout" Target="../slideLayouts/slideLayout472.xml"/><Relationship Id="rId9" Type="http://schemas.openxmlformats.org/officeDocument/2006/relationships/slideLayout" Target="../slideLayouts/slideLayout477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8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83.xml"/><Relationship Id="rId7" Type="http://schemas.openxmlformats.org/officeDocument/2006/relationships/slideLayout" Target="../slideLayouts/slideLayout487.xml"/><Relationship Id="rId12" Type="http://schemas.openxmlformats.org/officeDocument/2006/relationships/slideLayout" Target="../slideLayouts/slideLayout492.xml"/><Relationship Id="rId2" Type="http://schemas.openxmlformats.org/officeDocument/2006/relationships/slideLayout" Target="../slideLayouts/slideLayout482.xml"/><Relationship Id="rId1" Type="http://schemas.openxmlformats.org/officeDocument/2006/relationships/slideLayout" Target="../slideLayouts/slideLayout481.xml"/><Relationship Id="rId6" Type="http://schemas.openxmlformats.org/officeDocument/2006/relationships/slideLayout" Target="../slideLayouts/slideLayout486.xml"/><Relationship Id="rId11" Type="http://schemas.openxmlformats.org/officeDocument/2006/relationships/slideLayout" Target="../slideLayouts/slideLayout491.xml"/><Relationship Id="rId5" Type="http://schemas.openxmlformats.org/officeDocument/2006/relationships/slideLayout" Target="../slideLayouts/slideLayout485.xml"/><Relationship Id="rId10" Type="http://schemas.openxmlformats.org/officeDocument/2006/relationships/slideLayout" Target="../slideLayouts/slideLayout490.xml"/><Relationship Id="rId4" Type="http://schemas.openxmlformats.org/officeDocument/2006/relationships/slideLayout" Target="../slideLayouts/slideLayout484.xml"/><Relationship Id="rId9" Type="http://schemas.openxmlformats.org/officeDocument/2006/relationships/slideLayout" Target="../slideLayouts/slideLayout48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0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95.xml"/><Relationship Id="rId7" Type="http://schemas.openxmlformats.org/officeDocument/2006/relationships/slideLayout" Target="../slideLayouts/slideLayout499.xml"/><Relationship Id="rId12" Type="http://schemas.openxmlformats.org/officeDocument/2006/relationships/slideLayout" Target="../slideLayouts/slideLayout504.xml"/><Relationship Id="rId2" Type="http://schemas.openxmlformats.org/officeDocument/2006/relationships/slideLayout" Target="../slideLayouts/slideLayout494.xml"/><Relationship Id="rId1" Type="http://schemas.openxmlformats.org/officeDocument/2006/relationships/slideLayout" Target="../slideLayouts/slideLayout493.xml"/><Relationship Id="rId6" Type="http://schemas.openxmlformats.org/officeDocument/2006/relationships/slideLayout" Target="../slideLayouts/slideLayout498.xml"/><Relationship Id="rId11" Type="http://schemas.openxmlformats.org/officeDocument/2006/relationships/slideLayout" Target="../slideLayouts/slideLayout503.xml"/><Relationship Id="rId5" Type="http://schemas.openxmlformats.org/officeDocument/2006/relationships/slideLayout" Target="../slideLayouts/slideLayout497.xml"/><Relationship Id="rId10" Type="http://schemas.openxmlformats.org/officeDocument/2006/relationships/slideLayout" Target="../slideLayouts/slideLayout502.xml"/><Relationship Id="rId4" Type="http://schemas.openxmlformats.org/officeDocument/2006/relationships/slideLayout" Target="../slideLayouts/slideLayout496.xml"/><Relationship Id="rId9" Type="http://schemas.openxmlformats.org/officeDocument/2006/relationships/slideLayout" Target="../slideLayouts/slideLayout50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4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D44BB6C5-ACA8-4585-ABE9-DE1F433FC3FF}" type="slidenum">
              <a:rPr lang="en-US" sz="1400" b="0" strike="noStrike" spc="-1">
                <a:latin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89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F54A0406-AA63-4FE0-BC4C-C4BD4B9A75D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30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432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3CE7313F-7854-42C7-B825-37FD9406E7F4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71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473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DBE714C9-567A-4BE5-8021-986FF3994221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12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514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19898D09-C175-4C4C-B4EC-763F5EB8EF39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53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554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555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A7D532C3-F987-4293-81B8-459A4599FF40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94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595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596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E82163F9-C42E-4037-A920-FC457AD35FD4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35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636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637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98BC0D81-AE5B-48FB-AC6E-C93F428FC0EC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76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677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678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1F35B7CE-A968-40E9-85D7-4B27AEE06B2E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717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718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719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2745B966-CF61-476D-A5F9-4571A12AB3CB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5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758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759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760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373D2671-2BAA-4196-9337-3E7256285535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"/>
          <p:cNvGrpSpPr/>
          <p:nvPr/>
        </p:nvGrpSpPr>
        <p:grpSpPr>
          <a:xfrm>
            <a:off x="512640" y="1042920"/>
            <a:ext cx="8637840" cy="17640"/>
            <a:chOff x="512640" y="1042920"/>
            <a:chExt cx="8637840" cy="17640"/>
          </a:xfrm>
        </p:grpSpPr>
        <p:pic>
          <p:nvPicPr>
            <p:cNvPr id="42" name="Straight Connector 6"/>
            <p:cNvPicPr/>
            <p:nvPr/>
          </p:nvPicPr>
          <p:blipFill>
            <a:blip r:embed="rId15"/>
            <a:stretch/>
          </p:blipFill>
          <p:spPr>
            <a:xfrm>
              <a:off x="512640" y="1042920"/>
              <a:ext cx="8637840" cy="17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3" name="CustomShape 2"/>
            <p:cNvSpPr/>
            <p:nvPr/>
          </p:nvSpPr>
          <p:spPr>
            <a:xfrm>
              <a:off x="514440" y="1050840"/>
              <a:ext cx="3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Seventh Outline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dt"/>
          </p:nvPr>
        </p:nvSpPr>
        <p:spPr>
          <a:xfrm>
            <a:off x="6476760" y="76320"/>
            <a:ext cx="2514600" cy="28872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</a:pPr>
            <a:r>
              <a:rPr lang="vi-VN" sz="1200" b="0" strike="noStrike" spc="-1">
                <a:solidFill>
                  <a:srgbClr val="D38E27"/>
                </a:solidFill>
                <a:latin typeface="Tahoma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3124080" y="76320"/>
            <a:ext cx="3353040" cy="28872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8229240" y="6476760"/>
            <a:ext cx="762120" cy="24444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B7D25BE2-0773-4F66-AA7B-CD92AA609B59}" type="slidenum">
              <a:rPr lang="vi-VN" sz="1200" b="0" strike="noStrike" spc="-1">
                <a:solidFill>
                  <a:srgbClr val="D38E27"/>
                </a:solidFill>
                <a:latin typeface="Tahoma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800" cy="83808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3600" b="0" strike="noStrike" spc="-1">
                <a:solidFill>
                  <a:srgbClr val="4E3B30"/>
                </a:solidFill>
                <a:latin typeface="Franklin Gothic Medium"/>
              </a:rPr>
              <a:t>Click to edit the title text format</a:t>
            </a:r>
          </a:p>
        </p:txBody>
      </p:sp>
      <p:grpSp>
        <p:nvGrpSpPr>
          <p:cNvPr id="49" name="Group 8"/>
          <p:cNvGrpSpPr/>
          <p:nvPr/>
        </p:nvGrpSpPr>
        <p:grpSpPr>
          <a:xfrm>
            <a:off x="512640" y="1042920"/>
            <a:ext cx="8637840" cy="17640"/>
            <a:chOff x="512640" y="1042920"/>
            <a:chExt cx="8637840" cy="17640"/>
          </a:xfrm>
        </p:grpSpPr>
        <p:pic>
          <p:nvPicPr>
            <p:cNvPr id="50" name="Straight Connector 8"/>
            <p:cNvPicPr/>
            <p:nvPr/>
          </p:nvPicPr>
          <p:blipFill>
            <a:blip r:embed="rId15"/>
            <a:stretch/>
          </p:blipFill>
          <p:spPr>
            <a:xfrm>
              <a:off x="512640" y="1042920"/>
              <a:ext cx="8637840" cy="17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" name="CustomShape 9"/>
            <p:cNvSpPr/>
            <p:nvPr/>
          </p:nvSpPr>
          <p:spPr>
            <a:xfrm>
              <a:off x="514440" y="1050840"/>
              <a:ext cx="3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2" name="Group 10"/>
          <p:cNvGrpSpPr/>
          <p:nvPr/>
        </p:nvGrpSpPr>
        <p:grpSpPr>
          <a:xfrm>
            <a:off x="512640" y="1054080"/>
            <a:ext cx="8637840" cy="12600"/>
            <a:chOff x="512640" y="1054080"/>
            <a:chExt cx="8637840" cy="12600"/>
          </a:xfrm>
        </p:grpSpPr>
        <p:pic>
          <p:nvPicPr>
            <p:cNvPr id="53" name="Straight Connector 11"/>
            <p:cNvPicPr/>
            <p:nvPr/>
          </p:nvPicPr>
          <p:blipFill>
            <a:blip r:embed="rId16"/>
            <a:stretch/>
          </p:blipFill>
          <p:spPr>
            <a:xfrm>
              <a:off x="512640" y="1054080"/>
              <a:ext cx="8637840" cy="12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CustomShape 11"/>
            <p:cNvSpPr/>
            <p:nvPr/>
          </p:nvSpPr>
          <p:spPr>
            <a:xfrm>
              <a:off x="514440" y="1057320"/>
              <a:ext cx="3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799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800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801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FE52FD3F-F39C-4B3B-A463-58090C7E1C62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840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841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842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2633E105-7082-4C6D-99DA-3390075C60A4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881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882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883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0321B7EA-529A-49AF-BA2E-8A8A2BFB2EAD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922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923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924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0737F245-113E-4202-AD30-BED16154E5F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963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964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965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149F831B-A088-4EDB-8A53-0F5A055EAC0C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0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04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005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006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DB2FF40A-60D2-489B-A04A-F0CE5A4D6AE2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4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45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046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047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5147CB97-FF13-4B6E-8F42-3B12432D757B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86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087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088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E7A6273B-202C-4FD1-88B9-8640D2B9ECF8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127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128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129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4912F3D6-92BF-49F9-AC22-736D94831E40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168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169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170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2117B045-B511-43A5-A206-68CF56A84253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93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1BCD5BED-AFA0-466B-B9F5-BE30FB25320B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0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209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210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211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889DB640-A489-4EB0-9C3A-E71EF2316D80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250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251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252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9CB016A4-4421-4A37-ADEE-37F75CD84A73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291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292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293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BFBCA91F-A87C-454F-B67C-D066A1F29D6F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3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332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333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334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1B5B4846-31FB-4618-A9F2-D55856B07647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3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373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374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375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C59CF1B2-F60B-47E4-94D2-E7EB7BC47370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414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415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416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A96FA833-6703-4D9D-B7F9-FDA8FC9FD6A5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455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456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457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78380F3A-3A80-47DD-9174-69BD9FE516F1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496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497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498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63E74E9D-B85F-48AA-AE36-92158C8699EE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5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537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538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539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18C8DF6A-8CAF-4C8B-BA93-B7DEFAEA189F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5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578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579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580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33F0E71F-89EA-45D4-9729-35E88CA072AA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34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6236F346-6B92-4F21-8A4A-3F154A304E6E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619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620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621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672DBEE8-9FA6-4858-B35E-2048A059FC8A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660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661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662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FD0E870F-B202-4529-83BA-21ECD7AA8B57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7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701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702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703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D69E8F51-D39C-4871-A8ED-2BBAC2DF7CCC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75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BF335E8C-3893-4E29-8EF4-DB32C1CB51B4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roup 1"/>
          <p:cNvGrpSpPr/>
          <p:nvPr/>
        </p:nvGrpSpPr>
        <p:grpSpPr>
          <a:xfrm>
            <a:off x="512640" y="5346720"/>
            <a:ext cx="8637840" cy="11160"/>
            <a:chOff x="512640" y="5346720"/>
            <a:chExt cx="8637840" cy="11160"/>
          </a:xfrm>
        </p:grpSpPr>
        <p:pic>
          <p:nvPicPr>
            <p:cNvPr id="215" name="Straight Connector 12"/>
            <p:cNvPicPr/>
            <p:nvPr/>
          </p:nvPicPr>
          <p:blipFill>
            <a:blip r:embed="rId15"/>
            <a:stretch/>
          </p:blipFill>
          <p:spPr>
            <a:xfrm>
              <a:off x="512640" y="5346720"/>
              <a:ext cx="8637840" cy="11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6" name="CustomShape 2"/>
            <p:cNvSpPr/>
            <p:nvPr/>
          </p:nvSpPr>
          <p:spPr>
            <a:xfrm>
              <a:off x="514440" y="5349960"/>
              <a:ext cx="3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Seventh Outline Level</a:t>
            </a:r>
          </a:p>
        </p:txBody>
      </p:sp>
      <p:sp>
        <p:nvSpPr>
          <p:cNvPr id="218" name="PlaceHolder 4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800" cy="83808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3600" b="0" strike="noStrike" spc="-1">
                <a:solidFill>
                  <a:srgbClr val="4E3B30"/>
                </a:solidFill>
                <a:latin typeface="Franklin Gothic Medium"/>
              </a:rPr>
              <a:t>Click to edit the title text format</a:t>
            </a:r>
          </a:p>
        </p:txBody>
      </p:sp>
      <p:sp>
        <p:nvSpPr>
          <p:cNvPr id="219" name="PlaceHolder 5"/>
          <p:cNvSpPr>
            <a:spLocks noGrp="1"/>
          </p:cNvSpPr>
          <p:nvPr>
            <p:ph type="dt"/>
          </p:nvPr>
        </p:nvSpPr>
        <p:spPr>
          <a:xfrm>
            <a:off x="6476760" y="76320"/>
            <a:ext cx="2514600" cy="28872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</a:pPr>
            <a:r>
              <a:rPr lang="vi-VN" sz="1200" b="0" strike="noStrike" spc="-1">
                <a:solidFill>
                  <a:srgbClr val="D38E27"/>
                </a:solidFill>
                <a:latin typeface="Tahoma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220" name="PlaceHolder 6"/>
          <p:cNvSpPr>
            <a:spLocks noGrp="1"/>
          </p:cNvSpPr>
          <p:nvPr>
            <p:ph type="ftr"/>
          </p:nvPr>
        </p:nvSpPr>
        <p:spPr>
          <a:xfrm>
            <a:off x="3124080" y="76320"/>
            <a:ext cx="3353040" cy="28872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221" name="PlaceHolder 7"/>
          <p:cNvSpPr>
            <a:spLocks noGrp="1"/>
          </p:cNvSpPr>
          <p:nvPr>
            <p:ph type="sldNum"/>
          </p:nvPr>
        </p:nvSpPr>
        <p:spPr>
          <a:xfrm>
            <a:off x="8229600" y="6473880"/>
            <a:ext cx="758880" cy="2476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C532D4D7-E1C9-42E8-8771-BC32C9A2B893}" type="slidenum">
              <a:rPr lang="vi-VN" sz="1200" b="0" strike="noStrike" spc="-1">
                <a:solidFill>
                  <a:srgbClr val="D38E27"/>
                </a:solidFill>
                <a:latin typeface="Tahoma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1"/>
          <p:cNvGrpSpPr/>
          <p:nvPr/>
        </p:nvGrpSpPr>
        <p:grpSpPr>
          <a:xfrm>
            <a:off x="512640" y="3438360"/>
            <a:ext cx="8637840" cy="11160"/>
            <a:chOff x="512640" y="3438360"/>
            <a:chExt cx="8637840" cy="11160"/>
          </a:xfrm>
        </p:grpSpPr>
        <p:pic>
          <p:nvPicPr>
            <p:cNvPr id="259" name="Straight Connector 12"/>
            <p:cNvPicPr/>
            <p:nvPr/>
          </p:nvPicPr>
          <p:blipFill>
            <a:blip r:embed="rId15"/>
            <a:stretch/>
          </p:blipFill>
          <p:spPr>
            <a:xfrm>
              <a:off x="512640" y="3438360"/>
              <a:ext cx="8637840" cy="11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0" name="CustomShape 2"/>
            <p:cNvSpPr/>
            <p:nvPr/>
          </p:nvSpPr>
          <p:spPr>
            <a:xfrm>
              <a:off x="514440" y="3444840"/>
              <a:ext cx="3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lang="en-US" sz="3200" b="0" strike="noStrike" spc="-1">
                <a:solidFill>
                  <a:srgbClr val="FBEEC9"/>
                </a:solidFill>
                <a:latin typeface="Franklin Gothic Book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lang="en-US" sz="3200" b="0" strike="noStrike" spc="-1">
                <a:solidFill>
                  <a:srgbClr val="FBEEC9"/>
                </a:solidFill>
                <a:latin typeface="Franklin Gothic Book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lang="en-US" sz="3200" b="0" strike="noStrike" spc="-1">
                <a:solidFill>
                  <a:srgbClr val="FBEEC9"/>
                </a:solidFill>
                <a:latin typeface="Franklin Gothic Book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lang="en-US" sz="3200" b="0" strike="noStrike" spc="-1">
                <a:solidFill>
                  <a:srgbClr val="FBEEC9"/>
                </a:solidFill>
                <a:latin typeface="Franklin Gothic Book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FBEEC9"/>
                </a:solidFill>
                <a:latin typeface="Franklin Gothic Book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FBEEC9"/>
                </a:solidFill>
                <a:latin typeface="Franklin Gothic Book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FBEEC9"/>
                </a:solidFill>
                <a:latin typeface="Franklin Gothic Book"/>
              </a:rPr>
              <a:t>Seventh Outline Level</a:t>
            </a:r>
          </a:p>
        </p:txBody>
      </p:sp>
      <p:sp>
        <p:nvSpPr>
          <p:cNvPr id="262" name="PlaceHolder 4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800" cy="83808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3600" b="0" strike="noStrike" spc="-1">
                <a:solidFill>
                  <a:srgbClr val="FBEEC9"/>
                </a:solidFill>
                <a:latin typeface="Franklin Gothic Medium"/>
              </a:rPr>
              <a:t>Click to edit the title text format</a:t>
            </a:r>
          </a:p>
        </p:txBody>
      </p:sp>
      <p:sp>
        <p:nvSpPr>
          <p:cNvPr id="263" name="PlaceHolder 5"/>
          <p:cNvSpPr>
            <a:spLocks noGrp="1"/>
          </p:cNvSpPr>
          <p:nvPr>
            <p:ph type="dt"/>
          </p:nvPr>
        </p:nvSpPr>
        <p:spPr>
          <a:xfrm>
            <a:off x="6476760" y="76320"/>
            <a:ext cx="2514600" cy="28872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</a:pPr>
            <a:r>
              <a:rPr lang="vi-VN" sz="1200" b="0" strike="noStrike" spc="-1">
                <a:solidFill>
                  <a:srgbClr val="D38E27"/>
                </a:solidFill>
                <a:latin typeface="Tahoma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 type="ftr"/>
          </p:nvPr>
        </p:nvSpPr>
        <p:spPr>
          <a:xfrm>
            <a:off x="3124080" y="76320"/>
            <a:ext cx="3353040" cy="28872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 type="sldNum"/>
          </p:nvPr>
        </p:nvSpPr>
        <p:spPr>
          <a:xfrm>
            <a:off x="8229240" y="6476760"/>
            <a:ext cx="762120" cy="24444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3CF67610-C735-4B2A-BC22-1BA7025C2E36}" type="slidenum">
              <a:rPr lang="vi-VN" sz="1200" b="0" strike="noStrike" spc="-1">
                <a:solidFill>
                  <a:srgbClr val="D38E27"/>
                </a:solidFill>
                <a:latin typeface="Tahoma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roup 1"/>
          <p:cNvGrpSpPr/>
          <p:nvPr/>
        </p:nvGrpSpPr>
        <p:grpSpPr>
          <a:xfrm>
            <a:off x="512640" y="5846760"/>
            <a:ext cx="8637840" cy="11160"/>
            <a:chOff x="512640" y="5846760"/>
            <a:chExt cx="8637840" cy="11160"/>
          </a:xfrm>
        </p:grpSpPr>
        <p:pic>
          <p:nvPicPr>
            <p:cNvPr id="303" name="Straight Connector 12"/>
            <p:cNvPicPr/>
            <p:nvPr/>
          </p:nvPicPr>
          <p:blipFill>
            <a:blip r:embed="rId15"/>
            <a:stretch/>
          </p:blipFill>
          <p:spPr>
            <a:xfrm>
              <a:off x="512640" y="5846760"/>
              <a:ext cx="8637840" cy="11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4" name="CustomShape 2"/>
            <p:cNvSpPr/>
            <p:nvPr/>
          </p:nvSpPr>
          <p:spPr>
            <a:xfrm>
              <a:off x="514440" y="5848200"/>
              <a:ext cx="3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Seventh Outline Level</a:t>
            </a:r>
          </a:p>
        </p:txBody>
      </p:sp>
      <p:sp>
        <p:nvSpPr>
          <p:cNvPr id="306" name="PlaceHolder 4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800" cy="83808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3600" b="0" strike="noStrike" spc="-1">
                <a:solidFill>
                  <a:srgbClr val="4E3B30"/>
                </a:solidFill>
                <a:latin typeface="Franklin Gothic Medium"/>
              </a:rPr>
              <a:t>Click to edit the title text format</a:t>
            </a:r>
          </a:p>
        </p:txBody>
      </p:sp>
      <p:sp>
        <p:nvSpPr>
          <p:cNvPr id="307" name="PlaceHolder 5"/>
          <p:cNvSpPr>
            <a:spLocks noGrp="1"/>
          </p:cNvSpPr>
          <p:nvPr>
            <p:ph type="dt"/>
          </p:nvPr>
        </p:nvSpPr>
        <p:spPr>
          <a:xfrm>
            <a:off x="6476760" y="76320"/>
            <a:ext cx="2514600" cy="28872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</a:pPr>
            <a:r>
              <a:rPr lang="vi-VN" sz="1200" b="0" strike="noStrike" spc="-1">
                <a:solidFill>
                  <a:srgbClr val="D38E27"/>
                </a:solidFill>
                <a:latin typeface="Tahoma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308" name="PlaceHolder 6"/>
          <p:cNvSpPr>
            <a:spLocks noGrp="1"/>
          </p:cNvSpPr>
          <p:nvPr>
            <p:ph type="ftr"/>
          </p:nvPr>
        </p:nvSpPr>
        <p:spPr>
          <a:xfrm>
            <a:off x="3124080" y="76320"/>
            <a:ext cx="3353040" cy="28872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309" name="PlaceHolder 7"/>
          <p:cNvSpPr>
            <a:spLocks noGrp="1"/>
          </p:cNvSpPr>
          <p:nvPr>
            <p:ph type="sldNum"/>
          </p:nvPr>
        </p:nvSpPr>
        <p:spPr>
          <a:xfrm>
            <a:off x="8229240" y="6476760"/>
            <a:ext cx="762120" cy="24444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A7729D4C-BE27-42C7-84D5-D61E7540C4BE}" type="slidenum">
              <a:rPr lang="vi-VN" sz="1200" b="0" strike="noStrike" spc="-1">
                <a:solidFill>
                  <a:srgbClr val="D38E27"/>
                </a:solidFill>
                <a:latin typeface="Tahoma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lang="en-US" sz="3200" b="0" strike="noStrike" spc="-1">
                <a:solidFill>
                  <a:srgbClr val="4E3B30"/>
                </a:solidFill>
                <a:latin typeface="Franklin Gothic Book"/>
              </a:rPr>
              <a:t>Seventh Outline Level</a:t>
            </a:r>
          </a:p>
        </p:txBody>
      </p:sp>
      <p:sp>
        <p:nvSpPr>
          <p:cNvPr id="347" name="PlaceHolder 2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800" cy="83808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3600" b="0" strike="noStrike" spc="-1">
                <a:solidFill>
                  <a:srgbClr val="4E3B30"/>
                </a:solidFill>
                <a:latin typeface="Franklin Gothic Medium"/>
              </a:rPr>
              <a:t>Click to edit the title text format</a:t>
            </a:r>
          </a:p>
        </p:txBody>
      </p:sp>
      <p:sp>
        <p:nvSpPr>
          <p:cNvPr id="348" name="PlaceHolder 3"/>
          <p:cNvSpPr>
            <a:spLocks noGrp="1"/>
          </p:cNvSpPr>
          <p:nvPr>
            <p:ph type="dt"/>
          </p:nvPr>
        </p:nvSpPr>
        <p:spPr>
          <a:xfrm>
            <a:off x="6476760" y="76320"/>
            <a:ext cx="2514600" cy="28872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</a:pPr>
            <a:r>
              <a:rPr lang="vi-VN" sz="1200" b="0" strike="noStrike" spc="-1">
                <a:solidFill>
                  <a:srgbClr val="D38E27"/>
                </a:solidFill>
                <a:latin typeface="Tahoma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ftr"/>
          </p:nvPr>
        </p:nvSpPr>
        <p:spPr>
          <a:xfrm>
            <a:off x="3124080" y="76320"/>
            <a:ext cx="3353040" cy="28872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350" name="PlaceHolder 5"/>
          <p:cNvSpPr>
            <a:spLocks noGrp="1"/>
          </p:cNvSpPr>
          <p:nvPr>
            <p:ph type="sldNum"/>
          </p:nvPr>
        </p:nvSpPr>
        <p:spPr>
          <a:xfrm>
            <a:off x="8229240" y="6476760"/>
            <a:ext cx="762120" cy="24444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fld id="{E7D0CA60-8174-4F7D-A203-4DB3F8F4FDFC}" type="slidenum">
              <a:rPr lang="vi-VN" sz="1200" b="0" strike="noStrike" spc="-1">
                <a:solidFill>
                  <a:srgbClr val="D38E27"/>
                </a:solidFill>
                <a:latin typeface="Tahoma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1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7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15.gif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2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5.gif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3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24.gi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8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5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7" name="Picture 2" descr="B38"/>
          <p:cNvPicPr/>
          <p:nvPr/>
        </p:nvPicPr>
        <p:blipFill>
          <a:blip r:embed="rId3"/>
          <a:stretch/>
        </p:blipFill>
        <p:spPr>
          <a:xfrm>
            <a:off x="762120" y="447840"/>
            <a:ext cx="7619760" cy="5962320"/>
          </a:xfrm>
          <a:prstGeom prst="rect">
            <a:avLst/>
          </a:prstGeom>
          <a:ln>
            <a:noFill/>
          </a:ln>
        </p:spPr>
      </p:pic>
      <p:pic>
        <p:nvPicPr>
          <p:cNvPr id="1748" name="Picture 2" descr="B38"/>
          <p:cNvPicPr/>
          <p:nvPr/>
        </p:nvPicPr>
        <p:blipFill>
          <a:blip r:embed="rId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1749" name="CustomShape 1"/>
          <p:cNvSpPr/>
          <p:nvPr/>
        </p:nvSpPr>
        <p:spPr>
          <a:xfrm>
            <a:off x="1403280" y="3573360"/>
            <a:ext cx="6193080" cy="82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750" name="CustomShape 2"/>
          <p:cNvSpPr/>
          <p:nvPr/>
        </p:nvSpPr>
        <p:spPr>
          <a:xfrm>
            <a:off x="1752480" y="1769898"/>
            <a:ext cx="5943600" cy="863640"/>
          </a:xfrm>
          <a:custGeom>
            <a:avLst/>
            <a:gdLst/>
            <a:ahLst/>
            <a:cxnLst/>
            <a:rect l="0" t="0" r="r" b="b"/>
            <a:pathLst>
              <a:path w="16512" h="2401">
                <a:moveTo>
                  <a:pt x="0" y="0"/>
                </a:moveTo>
                <a:lnTo>
                  <a:pt x="16511" y="0"/>
                </a:lnTo>
                <a:moveTo>
                  <a:pt x="0" y="2400"/>
                </a:moveTo>
                <a:lnTo>
                  <a:pt x="16511" y="2400"/>
                </a:lnTo>
              </a:path>
            </a:pathLst>
          </a:custGeom>
          <a:solidFill>
            <a:srgbClr val="FF0000"/>
          </a:solidFill>
          <a:ln w="9360" cap="sq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Ctr="1">
            <a:noAutofit/>
          </a:bodyPr>
          <a:lstStyle/>
          <a:p>
            <a:r>
              <a:rPr lang="en-US" sz="2000" b="1" strike="noStrike" spc="1" dirty="0" smtClean="0">
                <a:solidFill>
                  <a:srgbClr val="000000"/>
                </a:solidFill>
                <a:latin typeface="Times New Roman"/>
              </a:rPr>
              <a:t>BÀI </a:t>
            </a:r>
            <a:r>
              <a:rPr lang="en-US" sz="2000" b="1" strike="noStrike" spc="1" dirty="0">
                <a:solidFill>
                  <a:srgbClr val="000000"/>
                </a:solidFill>
                <a:latin typeface="Times New Roman"/>
              </a:rPr>
              <a:t>GIẢNG ĐIỆN TỬ</a:t>
            </a:r>
            <a:endParaRPr lang="en-US" sz="2000" b="1" strike="noStrike" spc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en-US" sz="2000" b="1" strike="noStrike" spc="1" dirty="0">
                <a:solidFill>
                  <a:srgbClr val="000000"/>
                </a:solidFill>
                <a:latin typeface="Times New Roman"/>
              </a:rPr>
              <a:t>( </a:t>
            </a:r>
            <a:r>
              <a:rPr lang="en-US" sz="2000" b="1" strike="noStrike" spc="1" dirty="0" err="1">
                <a:solidFill>
                  <a:srgbClr val="000000"/>
                </a:solidFill>
                <a:latin typeface="Times New Roman"/>
              </a:rPr>
              <a:t>Lĩnh</a:t>
            </a:r>
            <a:r>
              <a:rPr lang="en-US" sz="2000" b="1" strike="noStrike" spc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b="1" strike="noStrike" spc="1" dirty="0" err="1">
                <a:solidFill>
                  <a:srgbClr val="000000"/>
                </a:solidFill>
                <a:latin typeface="Times New Roman"/>
              </a:rPr>
              <a:t>vực</a:t>
            </a:r>
            <a:r>
              <a:rPr lang="en-US" sz="2000" b="1" strike="noStrike" spc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b="1" strike="noStrike" spc="1" dirty="0" err="1">
                <a:solidFill>
                  <a:srgbClr val="000000"/>
                </a:solidFill>
                <a:latin typeface="Times New Roman"/>
              </a:rPr>
              <a:t>phát</a:t>
            </a:r>
            <a:r>
              <a:rPr lang="en-US" sz="2000" b="1" strike="noStrike" spc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b="1" strike="noStrike" spc="1" dirty="0" err="1">
                <a:solidFill>
                  <a:srgbClr val="000000"/>
                </a:solidFill>
                <a:latin typeface="Times New Roman"/>
              </a:rPr>
              <a:t>triển</a:t>
            </a:r>
            <a:r>
              <a:rPr lang="en-US" sz="2000" b="1" strike="noStrike" spc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b="1" strike="noStrike" spc="1" dirty="0" err="1">
                <a:solidFill>
                  <a:srgbClr val="000000"/>
                </a:solidFill>
                <a:latin typeface="Times New Roman"/>
              </a:rPr>
              <a:t>ngôn</a:t>
            </a:r>
            <a:r>
              <a:rPr lang="en-US" sz="2000" b="1" strike="noStrike" spc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b="1" strike="noStrike" spc="1" dirty="0" err="1">
                <a:solidFill>
                  <a:srgbClr val="000000"/>
                </a:solidFill>
                <a:latin typeface="Times New Roman"/>
              </a:rPr>
              <a:t>ngữ</a:t>
            </a:r>
            <a:r>
              <a:rPr lang="en-US" sz="2000" b="1" strike="noStrike" spc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strike="noStrike" spc="1" dirty="0">
                <a:solidFill>
                  <a:srgbClr val="000000"/>
                </a:solidFill>
                <a:latin typeface="Times New Roman"/>
              </a:rPr>
              <a:t>)</a:t>
            </a:r>
            <a:endParaRPr lang="en-US" sz="3200" b="1" strike="noStrike" spc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endParaRPr lang="en-US" sz="3200" b="1" strike="noStrike" spc="1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751" name="CustomShape 3"/>
          <p:cNvSpPr/>
          <p:nvPr/>
        </p:nvSpPr>
        <p:spPr>
          <a:xfrm>
            <a:off x="1619280" y="2781360"/>
            <a:ext cx="6324480" cy="862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247"/>
              </a:spcBef>
            </a:pPr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  <a:p>
            <a:pPr>
              <a:lnSpc>
                <a:spcPct val="100000"/>
              </a:lnSpc>
              <a:spcBef>
                <a:spcPts val="1247"/>
              </a:spcBef>
            </a:pPr>
            <a:endParaRPr lang="en-US" sz="18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752" name="CustomShape 4"/>
          <p:cNvSpPr/>
          <p:nvPr/>
        </p:nvSpPr>
        <p:spPr>
          <a:xfrm>
            <a:off x="1619280" y="3571920"/>
            <a:ext cx="6324480" cy="46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3" name="CustomShape 5"/>
          <p:cNvSpPr/>
          <p:nvPr/>
        </p:nvSpPr>
        <p:spPr>
          <a:xfrm>
            <a:off x="1752480" y="990720"/>
            <a:ext cx="5496120" cy="685800"/>
          </a:xfrm>
          <a:custGeom>
            <a:avLst/>
            <a:gdLst/>
            <a:ahLst/>
            <a:cxnLst/>
            <a:rect l="0" t="0" r="r" b="b"/>
            <a:pathLst>
              <a:path w="15269" h="1907">
                <a:moveTo>
                  <a:pt x="0" y="0"/>
                </a:moveTo>
                <a:lnTo>
                  <a:pt x="15268" y="0"/>
                </a:lnTo>
                <a:moveTo>
                  <a:pt x="0" y="1906"/>
                </a:moveTo>
                <a:lnTo>
                  <a:pt x="15268" y="1906"/>
                </a:lnTo>
              </a:path>
            </a:pathLst>
          </a:custGeom>
          <a:solidFill>
            <a:srgbClr val="FF0000">
              <a:alpha val="99000"/>
            </a:srgbClr>
          </a:solidFill>
          <a:ln w="9360" cap="sq">
            <a:solidFill>
              <a:srgbClr val="FF0000"/>
            </a:solidFill>
            <a:miter/>
          </a:ln>
          <a:effectLst>
            <a:outerShdw dist="17819" dir="2700000">
              <a:srgbClr val="C0C0C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Ctr="1">
            <a:noAutofit/>
          </a:bodyPr>
          <a:lstStyle/>
          <a:p>
            <a:r>
              <a:rPr lang="en-US" sz="2400" b="0" strike="noStrike" spc="1">
                <a:solidFill>
                  <a:srgbClr val="000000"/>
                </a:solidFill>
                <a:latin typeface="Times New Roman"/>
              </a:rPr>
              <a:t> </a:t>
            </a:r>
            <a:endParaRPr lang="en-US" sz="2400" b="0" strike="noStrike" spc="1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754" name="CustomShape 6"/>
          <p:cNvSpPr/>
          <p:nvPr/>
        </p:nvSpPr>
        <p:spPr>
          <a:xfrm>
            <a:off x="1403280" y="3084660"/>
            <a:ext cx="6826320" cy="261828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 err="1">
                <a:solidFill>
                  <a:srgbClr val="FF0000"/>
                </a:solidFill>
                <a:latin typeface="Arial"/>
                <a:ea typeface="Arial"/>
              </a:rPr>
              <a:t>Đề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  <a:latin typeface="Arial"/>
                <a:ea typeface="Arial"/>
              </a:rPr>
              <a:t>tài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: </a:t>
            </a:r>
            <a:r>
              <a:rPr lang="en-US" sz="2800" b="1" strike="noStrike" spc="-1" dirty="0" err="1">
                <a:solidFill>
                  <a:srgbClr val="FF0000"/>
                </a:solidFill>
                <a:latin typeface="Arial"/>
                <a:ea typeface="Arial"/>
              </a:rPr>
              <a:t>Truyện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 “ </a:t>
            </a:r>
            <a:r>
              <a:rPr lang="en-US" sz="2800" b="1" strike="noStrike" spc="-1" dirty="0" err="1">
                <a:solidFill>
                  <a:srgbClr val="FF0000"/>
                </a:solidFill>
                <a:latin typeface="Arial"/>
                <a:ea typeface="Arial"/>
              </a:rPr>
              <a:t>Cáo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, </a:t>
            </a:r>
            <a:r>
              <a:rPr lang="en-US" sz="2800" b="1" strike="noStrike" spc="-1" dirty="0" err="1">
                <a:solidFill>
                  <a:srgbClr val="FF0000"/>
                </a:solidFill>
                <a:latin typeface="Arial"/>
                <a:ea typeface="Arial"/>
              </a:rPr>
              <a:t>Thỏ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  <a:latin typeface="Arial"/>
                <a:ea typeface="Arial"/>
              </a:rPr>
              <a:t>và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  <a:latin typeface="Arial"/>
                <a:ea typeface="Arial"/>
              </a:rPr>
              <a:t>Gà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  <a:latin typeface="Arial"/>
                <a:ea typeface="Arial"/>
              </a:rPr>
              <a:t>Trống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”</a:t>
            </a:r>
            <a:endParaRPr lang="en-US" sz="2800" b="0" strike="noStrike" spc="-1" dirty="0">
              <a:solidFill>
                <a:srgbClr val="000000"/>
              </a:solidFill>
              <a:latin typeface=".VnAvant"/>
            </a:endParaRPr>
          </a:p>
          <a:p>
            <a:pPr>
              <a:lnSpc>
                <a:spcPct val="100000"/>
              </a:lnSpc>
            </a:pPr>
            <a:endParaRPr lang="en-US" sz="2800" b="1" strike="noStrike" spc="-1" dirty="0" smtClean="0">
              <a:solidFill>
                <a:srgbClr val="FF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en-US" sz="2800" b="1" strike="noStrike" spc="-1" dirty="0" err="1" smtClean="0">
                <a:solidFill>
                  <a:srgbClr val="002060"/>
                </a:solidFill>
                <a:latin typeface="Arial"/>
                <a:ea typeface="Arial"/>
              </a:rPr>
              <a:t>Giáo</a:t>
            </a:r>
            <a:r>
              <a:rPr lang="en-US" sz="2800" b="1" strike="noStrike" spc="-1" dirty="0" smtClean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viên</a:t>
            </a:r>
            <a:r>
              <a:rPr lang="en-US" sz="28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thực</a:t>
            </a:r>
            <a:r>
              <a:rPr lang="en-US" sz="28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hiện</a:t>
            </a:r>
            <a:r>
              <a:rPr lang="en-US" sz="28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: </a:t>
            </a:r>
            <a:r>
              <a:rPr lang="vi-VN" sz="28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Kiều Thị Lan Anh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>
              <a:lnSpc>
                <a:spcPct val="100000"/>
              </a:lnSpc>
            </a:pPr>
            <a:r>
              <a:rPr lang="en-US" sz="28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Lứa</a:t>
            </a:r>
            <a:r>
              <a:rPr lang="en-US" sz="28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tuổi</a:t>
            </a:r>
            <a:r>
              <a:rPr lang="en-US" sz="28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: </a:t>
            </a:r>
            <a:r>
              <a:rPr lang="en-US" sz="28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Mẫu</a:t>
            </a:r>
            <a:r>
              <a:rPr lang="en-US" sz="28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giáo</a:t>
            </a:r>
            <a:r>
              <a:rPr lang="en-US" sz="28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Nhỡ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>
              <a:lnSpc>
                <a:spcPct val="100000"/>
              </a:lnSpc>
            </a:pP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 algn="ctr">
              <a:lnSpc>
                <a:spcPct val="100000"/>
              </a:lnSpc>
            </a:pPr>
            <a:r>
              <a:rPr lang="en-US" sz="24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Năm</a:t>
            </a:r>
            <a:r>
              <a:rPr lang="en-US" sz="24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học</a:t>
            </a:r>
            <a:r>
              <a:rPr lang="en-US" sz="24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vi-VN" sz="24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2021 - 2022</a:t>
            </a:r>
            <a:endParaRPr lang="en-US" sz="2400" b="0" strike="noStrike" spc="-1" dirty="0">
              <a:solidFill>
                <a:srgbClr val="002060"/>
              </a:solidFill>
              <a:latin typeface=".VnAvant"/>
            </a:endParaRPr>
          </a:p>
        </p:txBody>
      </p:sp>
      <p:sp>
        <p:nvSpPr>
          <p:cNvPr id="1755" name="CustomShape 7"/>
          <p:cNvSpPr/>
          <p:nvPr/>
        </p:nvSpPr>
        <p:spPr>
          <a:xfrm>
            <a:off x="1295280" y="936720"/>
            <a:ext cx="6743880" cy="83317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vi-VN" sz="2400" b="1" strike="noStrike" spc="-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PHÒNG GIÁO DỤC VÀ ĐÀO TẠO QUẬN LONG BIÊN</a:t>
            </a: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Effect">
                      <p:stCondLst>
                        <p:cond delay="indefinite"/>
                      </p:stCondLst>
                      <p:childTnLst>
                        <p:par>
                          <p:cTn id="1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5" dur="20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Effect">
                      <p:stCondLst>
                        <p:cond delay="indefinite"/>
                      </p:stCondLst>
                      <p:childTnLst>
                        <p:par>
                          <p:cTn id="1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0" dur="20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9" name="Picture 15" descr="tay cho"/>
          <p:cNvPicPr/>
          <p:nvPr/>
        </p:nvPicPr>
        <p:blipFill>
          <a:blip r:embed="rId3"/>
          <a:stretch/>
        </p:blipFill>
        <p:spPr>
          <a:xfrm rot="18993000" flipH="1">
            <a:off x="-1465200" y="3335040"/>
            <a:ext cx="1541520" cy="779400"/>
          </a:xfrm>
          <a:prstGeom prst="rect">
            <a:avLst/>
          </a:prstGeom>
          <a:ln>
            <a:noFill/>
          </a:ln>
        </p:spPr>
      </p:pic>
      <p:pic>
        <p:nvPicPr>
          <p:cNvPr id="1800" name="Picture 22" descr="tay cho"/>
          <p:cNvPicPr/>
          <p:nvPr/>
        </p:nvPicPr>
        <p:blipFill>
          <a:blip r:embed="rId3"/>
          <a:stretch/>
        </p:blipFill>
        <p:spPr>
          <a:xfrm rot="18993000" flipH="1">
            <a:off x="2666160" y="3182400"/>
            <a:ext cx="1541520" cy="779760"/>
          </a:xfrm>
          <a:prstGeom prst="rect">
            <a:avLst/>
          </a:prstGeom>
          <a:ln>
            <a:noFill/>
          </a:ln>
        </p:spPr>
      </p:pic>
      <p:pic>
        <p:nvPicPr>
          <p:cNvPr id="1801" name="Picture 4" descr="nha cat cua"/>
          <p:cNvPicPr/>
          <p:nvPr/>
        </p:nvPicPr>
        <p:blipFill>
          <a:blip r:embed="rId4"/>
          <a:stretch/>
        </p:blipFill>
        <p:spPr>
          <a:xfrm>
            <a:off x="4038480" y="0"/>
            <a:ext cx="5105520" cy="3660840"/>
          </a:xfrm>
          <a:prstGeom prst="rect">
            <a:avLst/>
          </a:prstGeom>
          <a:ln>
            <a:noFill/>
          </a:ln>
        </p:spPr>
      </p:pic>
      <p:pic>
        <p:nvPicPr>
          <p:cNvPr id="1802" name="Picture 5" descr="cua nha"/>
          <p:cNvPicPr/>
          <p:nvPr/>
        </p:nvPicPr>
        <p:blipFill>
          <a:blip r:embed="rId5"/>
          <a:stretch/>
        </p:blipFill>
        <p:spPr>
          <a:xfrm>
            <a:off x="7537320" y="762120"/>
            <a:ext cx="1606680" cy="2971800"/>
          </a:xfrm>
          <a:prstGeom prst="rect">
            <a:avLst/>
          </a:prstGeom>
          <a:ln>
            <a:noFill/>
          </a:ln>
        </p:spPr>
      </p:pic>
      <p:pic>
        <p:nvPicPr>
          <p:cNvPr id="1803" name="Picture 10" descr="Animated-Butterfly"/>
          <p:cNvPicPr/>
          <p:nvPr/>
        </p:nvPicPr>
        <p:blipFill>
          <a:blip r:embed="rId6"/>
          <a:stretch/>
        </p:blipFill>
        <p:spPr>
          <a:xfrm>
            <a:off x="457200" y="990720"/>
            <a:ext cx="5133960" cy="733320"/>
          </a:xfrm>
          <a:prstGeom prst="rect">
            <a:avLst/>
          </a:prstGeom>
          <a:ln>
            <a:noFill/>
          </a:ln>
        </p:spPr>
      </p:pic>
      <p:pic>
        <p:nvPicPr>
          <p:cNvPr id="1804" name="Picture 11" descr="Animated-Butterfly"/>
          <p:cNvPicPr/>
          <p:nvPr/>
        </p:nvPicPr>
        <p:blipFill>
          <a:blip r:embed="rId6"/>
          <a:stretch/>
        </p:blipFill>
        <p:spPr>
          <a:xfrm>
            <a:off x="3124080" y="0"/>
            <a:ext cx="5133960" cy="733320"/>
          </a:xfrm>
          <a:prstGeom prst="rect">
            <a:avLst/>
          </a:prstGeom>
          <a:ln>
            <a:noFill/>
          </a:ln>
        </p:spPr>
      </p:pic>
      <p:pic>
        <p:nvPicPr>
          <p:cNvPr id="1805" name="Picture 12" descr="Animated-Butterfly"/>
          <p:cNvPicPr/>
          <p:nvPr/>
        </p:nvPicPr>
        <p:blipFill>
          <a:blip r:embed="rId6"/>
          <a:stretch/>
        </p:blipFill>
        <p:spPr>
          <a:xfrm>
            <a:off x="2209680" y="1676520"/>
            <a:ext cx="5133960" cy="733320"/>
          </a:xfrm>
          <a:prstGeom prst="rect">
            <a:avLst/>
          </a:prstGeom>
          <a:ln>
            <a:noFill/>
          </a:ln>
        </p:spPr>
      </p:pic>
      <p:pic>
        <p:nvPicPr>
          <p:cNvPr id="1806" name="Picture 13" descr="Animated-Butterfly"/>
          <p:cNvPicPr/>
          <p:nvPr/>
        </p:nvPicPr>
        <p:blipFill>
          <a:blip r:embed="rId6"/>
          <a:stretch/>
        </p:blipFill>
        <p:spPr>
          <a:xfrm>
            <a:off x="762120" y="0"/>
            <a:ext cx="5133960" cy="733320"/>
          </a:xfrm>
          <a:prstGeom prst="rect">
            <a:avLst/>
          </a:prstGeom>
          <a:ln>
            <a:noFill/>
          </a:ln>
        </p:spPr>
      </p:pic>
      <p:pic>
        <p:nvPicPr>
          <p:cNvPr id="1807" name="Picture 14" descr="cho cat tay"/>
          <p:cNvPicPr/>
          <p:nvPr/>
        </p:nvPicPr>
        <p:blipFill>
          <a:blip r:embed="rId7"/>
          <a:stretch/>
        </p:blipFill>
        <p:spPr>
          <a:xfrm rot="18933000" flipH="1">
            <a:off x="-2971800" y="3198600"/>
            <a:ext cx="2895480" cy="2821320"/>
          </a:xfrm>
          <a:prstGeom prst="rect">
            <a:avLst/>
          </a:prstGeom>
          <a:ln>
            <a:noFill/>
          </a:ln>
        </p:spPr>
      </p:pic>
      <p:pic>
        <p:nvPicPr>
          <p:cNvPr id="1808" name="Picture 18" descr="cao mat mom"/>
          <p:cNvPicPr/>
          <p:nvPr/>
        </p:nvPicPr>
        <p:blipFill>
          <a:blip r:embed="rId8"/>
          <a:stretch/>
        </p:blipFill>
        <p:spPr>
          <a:xfrm>
            <a:off x="6095880" y="0"/>
            <a:ext cx="2943360" cy="3657600"/>
          </a:xfrm>
          <a:prstGeom prst="rect">
            <a:avLst/>
          </a:prstGeom>
          <a:ln>
            <a:noFill/>
          </a:ln>
        </p:spPr>
      </p:pic>
      <p:sp>
        <p:nvSpPr>
          <p:cNvPr id="1809" name="CustomShape 1"/>
          <p:cNvSpPr/>
          <p:nvPr/>
        </p:nvSpPr>
        <p:spPr>
          <a:xfrm rot="20262000">
            <a:off x="6926040" y="1033560"/>
            <a:ext cx="992160" cy="458640"/>
          </a:xfrm>
          <a:prstGeom prst="ellipse">
            <a:avLst/>
          </a:prstGeom>
          <a:gradFill rotWithShape="0">
            <a:gsLst>
              <a:gs pos="0">
                <a:srgbClr val="F3F4D8"/>
              </a:gs>
              <a:gs pos="50000">
                <a:srgbClr val="FFFFFF"/>
              </a:gs>
              <a:gs pos="100000">
                <a:srgbClr val="F3F4D8"/>
              </a:gs>
            </a:gsLst>
            <a:lin ang="4068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10" name="Picture 19" descr="mom cao"/>
          <p:cNvPicPr/>
          <p:nvPr/>
        </p:nvPicPr>
        <p:blipFill>
          <a:blip r:embed="rId9"/>
          <a:stretch/>
        </p:blipFill>
        <p:spPr>
          <a:xfrm>
            <a:off x="6553080" y="828720"/>
            <a:ext cx="2210040" cy="923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111 L 0.44792 -0.01111 E">
                                      <p:cBhvr>
                                        <p:cTn id="6" dur="2000" fill="hold"/>
                                        <p:tgtEl>
                                          <p:spTgt spid="1799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06 -1.11111E-006 L 0.45 -0.01667 E">
                                      <p:cBhvr>
                                        <p:cTn id="8" dur="2000" fill="hold"/>
                                        <p:tgtEl>
                                          <p:spTgt spid="180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10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0.02106 C -0.0217 0.0199 -0.01927 0.01875 -0.01754 0.01666 C -0.01598 0.01458 -0.01562 0.00949 -0.01389 0.00833 C -0.01215 0.0074 -0.00972 0.00879 -0.00729 0.01041 E">
                                      <p:cBhvr>
                                        <p:cTn id="17" dur="2000" fill="hold"/>
                                        <p:tgtEl>
                                          <p:spTgt spid="180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Effect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21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24" dur="10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Effect">
                            <p:stCondLst>
                              <p:cond delay="7000"/>
                            </p:stCondLst>
                            <p:childTnLst>
                              <p:par>
                                <p:cTn id="26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006 9.25926E-006 C 0.00157 0.00209 0.00469 0.00602 0.00469 0.00602 C 0.00469 0.00602 0.00157 0.00209 -4.72222E-006 9.25926E-006 Z">
                                      <p:cBhvr>
                                        <p:cTn id="27" dur="2000" fill="hold"/>
                                        <p:tgtEl>
                                          <p:spTgt spid="181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1" name="Picture 29" descr="than gau 2"/>
          <p:cNvPicPr/>
          <p:nvPr/>
        </p:nvPicPr>
        <p:blipFill>
          <a:blip r:embed="rId3"/>
          <a:stretch/>
        </p:blipFill>
        <p:spPr>
          <a:xfrm>
            <a:off x="457200" y="3924360"/>
            <a:ext cx="3505320" cy="2933640"/>
          </a:xfrm>
          <a:prstGeom prst="rect">
            <a:avLst/>
          </a:prstGeom>
          <a:ln>
            <a:noFill/>
          </a:ln>
        </p:spPr>
      </p:pic>
      <p:pic>
        <p:nvPicPr>
          <p:cNvPr id="1812" name="Picture 4" descr="cho chay"/>
          <p:cNvPicPr/>
          <p:nvPr/>
        </p:nvPicPr>
        <p:blipFill>
          <a:blip r:embed="rId4"/>
          <a:stretch/>
        </p:blipFill>
        <p:spPr>
          <a:xfrm rot="1165800">
            <a:off x="8838720" y="1752120"/>
            <a:ext cx="3048120" cy="2586240"/>
          </a:xfrm>
          <a:prstGeom prst="rect">
            <a:avLst/>
          </a:prstGeom>
          <a:ln>
            <a:noFill/>
          </a:ln>
        </p:spPr>
      </p:pic>
      <p:pic>
        <p:nvPicPr>
          <p:cNvPr id="1813" name="Picture 8" descr="dau gau"/>
          <p:cNvPicPr/>
          <p:nvPr/>
        </p:nvPicPr>
        <p:blipFill>
          <a:blip r:embed="rId5"/>
          <a:stretch/>
        </p:blipFill>
        <p:spPr>
          <a:xfrm rot="21481800" flipH="1">
            <a:off x="1219320" y="2514600"/>
            <a:ext cx="2133360" cy="1673280"/>
          </a:xfrm>
          <a:prstGeom prst="rect">
            <a:avLst/>
          </a:prstGeom>
          <a:ln>
            <a:noFill/>
          </a:ln>
        </p:spPr>
      </p:pic>
      <p:pic>
        <p:nvPicPr>
          <p:cNvPr id="1814" name="Picture 11" descr="comicbird-animated"/>
          <p:cNvPicPr/>
          <p:nvPr/>
        </p:nvPicPr>
        <p:blipFill>
          <a:blip r:embed="rId6"/>
          <a:stretch/>
        </p:blipFill>
        <p:spPr>
          <a:xfrm>
            <a:off x="2819520" y="304920"/>
            <a:ext cx="1143000" cy="608040"/>
          </a:xfrm>
          <a:prstGeom prst="rect">
            <a:avLst/>
          </a:prstGeom>
          <a:ln>
            <a:noFill/>
          </a:ln>
        </p:spPr>
      </p:pic>
      <p:pic>
        <p:nvPicPr>
          <p:cNvPr id="1815" name="Picture 12" descr="comicbird-animated"/>
          <p:cNvPicPr/>
          <p:nvPr/>
        </p:nvPicPr>
        <p:blipFill>
          <a:blip r:embed="rId6"/>
          <a:stretch/>
        </p:blipFill>
        <p:spPr>
          <a:xfrm>
            <a:off x="533520" y="0"/>
            <a:ext cx="990360" cy="527040"/>
          </a:xfrm>
          <a:prstGeom prst="rect">
            <a:avLst/>
          </a:prstGeom>
          <a:ln>
            <a:noFill/>
          </a:ln>
        </p:spPr>
      </p:pic>
      <p:pic>
        <p:nvPicPr>
          <p:cNvPr id="1816" name="Picture 13" descr="comicbird-animated"/>
          <p:cNvPicPr/>
          <p:nvPr/>
        </p:nvPicPr>
        <p:blipFill>
          <a:blip r:embed="rId6"/>
          <a:stretch/>
        </p:blipFill>
        <p:spPr>
          <a:xfrm>
            <a:off x="6248520" y="380880"/>
            <a:ext cx="1066680" cy="567000"/>
          </a:xfrm>
          <a:prstGeom prst="rect">
            <a:avLst/>
          </a:prstGeom>
          <a:ln>
            <a:noFill/>
          </a:ln>
        </p:spPr>
      </p:pic>
      <p:pic>
        <p:nvPicPr>
          <p:cNvPr id="1817" name="Picture 14" descr="Animated-Butterfly"/>
          <p:cNvPicPr/>
          <p:nvPr/>
        </p:nvPicPr>
        <p:blipFill>
          <a:blip r:embed="rId7"/>
          <a:stretch/>
        </p:blipFill>
        <p:spPr>
          <a:xfrm>
            <a:off x="1600200" y="1981080"/>
            <a:ext cx="5133960" cy="733680"/>
          </a:xfrm>
          <a:prstGeom prst="rect">
            <a:avLst/>
          </a:prstGeom>
          <a:ln>
            <a:noFill/>
          </a:ln>
        </p:spPr>
      </p:pic>
      <p:pic>
        <p:nvPicPr>
          <p:cNvPr id="1818" name="Picture 20" descr="than tho 1"/>
          <p:cNvPicPr/>
          <p:nvPr/>
        </p:nvPicPr>
        <p:blipFill>
          <a:blip r:embed="rId8"/>
          <a:stretch/>
        </p:blipFill>
        <p:spPr>
          <a:xfrm>
            <a:off x="4114800" y="4343400"/>
            <a:ext cx="3124080" cy="2225520"/>
          </a:xfrm>
          <a:prstGeom prst="rect">
            <a:avLst/>
          </a:prstGeom>
          <a:ln>
            <a:noFill/>
          </a:ln>
        </p:spPr>
      </p:pic>
      <p:pic>
        <p:nvPicPr>
          <p:cNvPr id="1819" name="Picture 23" descr="dau tho 1"/>
          <p:cNvPicPr/>
          <p:nvPr/>
        </p:nvPicPr>
        <p:blipFill>
          <a:blip r:embed="rId9"/>
          <a:stretch/>
        </p:blipFill>
        <p:spPr>
          <a:xfrm>
            <a:off x="4952880" y="2819520"/>
            <a:ext cx="1252800" cy="1981080"/>
          </a:xfrm>
          <a:prstGeom prst="rect">
            <a:avLst/>
          </a:prstGeom>
          <a:ln>
            <a:noFill/>
          </a:ln>
        </p:spPr>
      </p:pic>
      <p:pic>
        <p:nvPicPr>
          <p:cNvPr id="1820" name="Picture 24" descr="tho chay 2"/>
          <p:cNvPicPr/>
          <p:nvPr/>
        </p:nvPicPr>
        <p:blipFill>
          <a:blip r:embed="rId10"/>
          <a:stretch/>
        </p:blipFill>
        <p:spPr>
          <a:xfrm>
            <a:off x="9144000" y="2819520"/>
            <a:ext cx="3521160" cy="4038480"/>
          </a:xfrm>
          <a:prstGeom prst="rect">
            <a:avLst/>
          </a:prstGeom>
          <a:ln>
            <a:noFill/>
          </a:ln>
        </p:spPr>
      </p:pic>
      <p:sp>
        <p:nvSpPr>
          <p:cNvPr id="1821" name="CustomShape 1"/>
          <p:cNvSpPr/>
          <p:nvPr/>
        </p:nvSpPr>
        <p:spPr>
          <a:xfrm>
            <a:off x="5029200" y="4800600"/>
            <a:ext cx="76320" cy="304920"/>
          </a:xfrm>
          <a:prstGeom prst="ellipse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2" name="CustomShape 2"/>
          <p:cNvSpPr/>
          <p:nvPr/>
        </p:nvSpPr>
        <p:spPr>
          <a:xfrm>
            <a:off x="5105520" y="5029200"/>
            <a:ext cx="75960" cy="76320"/>
          </a:xfrm>
          <a:prstGeom prst="ellipse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3" name="CustomShape 3"/>
          <p:cNvSpPr/>
          <p:nvPr/>
        </p:nvSpPr>
        <p:spPr>
          <a:xfrm>
            <a:off x="5105520" y="4648320"/>
            <a:ext cx="75960" cy="228600"/>
          </a:xfrm>
          <a:prstGeom prst="ellipse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24" name="Picture 30" descr="than gau 2"/>
          <p:cNvPicPr/>
          <p:nvPr/>
        </p:nvPicPr>
        <p:blipFill>
          <a:blip r:embed="rId3"/>
          <a:stretch/>
        </p:blipFill>
        <p:spPr>
          <a:xfrm>
            <a:off x="-4267080" y="3733920"/>
            <a:ext cx="3733560" cy="3124080"/>
          </a:xfrm>
          <a:prstGeom prst="rect">
            <a:avLst/>
          </a:prstGeom>
          <a:ln>
            <a:noFill/>
          </a:ln>
        </p:spPr>
      </p:pic>
      <p:pic>
        <p:nvPicPr>
          <p:cNvPr id="1825" name="Picture 31" descr="dau gau"/>
          <p:cNvPicPr/>
          <p:nvPr/>
        </p:nvPicPr>
        <p:blipFill>
          <a:blip r:embed="rId5"/>
          <a:stretch/>
        </p:blipFill>
        <p:spPr>
          <a:xfrm rot="21481800" flipH="1">
            <a:off x="-3429000" y="2438280"/>
            <a:ext cx="2133720" cy="167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52 -0.01273 C 0.05191 -0.01967 0.05122 -0.02778 0.04775 -0.03379 C 0.04028 -0.04722 0.03004 -0.05879 0.01823 -0.06412 C -0.01111 -0.06204 -0.04566 -0.05995 -0.07274 -0.03981 C -0.08229 -0.03264 -0.08316 -0.02315 -0.09323 -0.01875 C -0.09392 -0.01574 -0.09375 -0.0118 -0.09548 -0.00949 C -0.09722 -0.00717 -0.10017 -0.00787 -0.10225 -0.00648 C -0.11944 0.00486 -0.09895 -0.00486 -0.11597 0.00255 C -0.12725 0.00162 -0.13906 0.00347 -0.15 -0.00046 C -0.1585 -0.00347 -0.17517 -0.025 -0.18177 -0.03379 C -0.18455 -0.0412 -0.18854 -0.04768 -0.19097 -0.05509 C -0.19461 -0.0662 -0.19583 -0.07731 -0.2 -0.08842 C -0.20173 -0.10023 -0.20208 -0.11574 -0.20902 -0.12477 C -0.21093 -0.12731 -0.21389 -0.12847 -0.21597 -0.13079 C -0.22777 -0.14375 -0.21701 -0.13796 -0.23177 -0.14282 C -0.25642 -0.14074 -0.27048 -0.1375 -0.29323 -0.13379 C -0.30625 -0.1294 -0.31875 -0.12315 -0.33177 -0.11875 C -0.34409 -0.10879 -0.3552 -0.09699 -0.36823 -0.08842 C -0.37951 -0.09352 -0.37205 -0.08773 -0.37951 -0.10347 C -0.38298 -0.11088 -0.39097 -0.12477 -0.39097 -0.12454 C -0.39618 -0.14537 -0.39392 -0.14352 -0.40677 -0.15509 C -0.44114 -0.14954 -0.46232 -0.14375 -0.49097 -0.11574 C -0.49548 -0.10671 -0.50086 -0.09815 -0.50451 -0.08842 C -0.5085 -0.07778 -0.51093 -0.06782 -0.51597 -0.0581 C -0.51666 -0.05301 -0.51632 -0.04745 -0.51823 -0.04282 C -0.52361 -0.03009 -0.55347 -0.03125 -0.55677 -0.03079 C -0.56128 -0.03171 -0.56718 -0.0294 -0.57048 -0.03379 C -0.57482 -0.03958 -0.57222 -0.05069 -0.575 -0.0581 E">
                                      <p:cBhvr>
                                        <p:cTn id="6" dur="2000" fill="hold"/>
                                        <p:tgtEl>
                                          <p:spTgt spid="181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E">
                                      <p:cBhvr>
                                        <p:cTn id="8" dur="2000" fill="hold"/>
                                        <p:tgtEl>
                                          <p:spTgt spid="182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set>
                                <p:cBhvr>
                                  <p:cTn id="9" dur="1" fill="hold">
                                    <p:stCondLst>
                                      <p:cond evt="end" delay="0">
                                        <p:tn val="7"/>
                                      </p:cond>
                                    </p:stCondLst>
                                  </p:cTn>
                                  <p:tgtEl>
                                    <p:spTgt spid="1820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Effect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713 C 0.00521 -0.02361 0.01233 -0.02847 0.02118 -0.03102 C 0.03594 -0.03032 0.05087 -0.03148 0.06528 -0.02916 C 0.06719 -0.02893 0.08733 -0.01875 0.09045 -0.01713 C 0.11892 -0.01828 0.12604 -0.0162 0.14514 -0.02754 C 0.15816 -0.03518 0.14375 -0.03078 0.1599 -0.03611 C 0.16389 -0.0375 0.1724 -0.03958 0.1724 -0.03935 C 0.18368 -0.03912 0.19497 -0.03958 0.20608 -0.03773 C 0.20903 -0.03727 0.2099 -0.03403 0.21233 -0.03264 C 0.21406 -0.03171 0.21649 -0.03148 0.21858 -0.03102 C 0.22639 -0.02176 0.23299 -0.01805 0.24601 -0.01528 C 0.26354 -0.01898 0.28038 -0.02569 0.29826 -0.02916 C 0.30208 -0.02893 0.32969 -0.02801 0.33837 -0.02569 C 0.36354 -0.01967 0.33229 -0.02523 0.35295 -0.01875 C 0.35642 -0.01782 0.3599 -0.01782 0.36354 -0.01713 C 0.36771 -0.0162 0.37622 -0.01366 0.37622 -0.01342 C 0.39653 -0.01458 0.40747 -0.01412 0.42448 -0.01875 C 0.43559 -0.01759 0.44688 -0.01713 0.45816 -0.01528 C 0.46233 -0.01458 0.47049 -0.0118 0.47049 -0.0118 C 0.47431 -0.00764 0.47691 -0.0037 0.48108 0.00023 C 0.48316 0.00209 0.4875 0.00556 0.4875 0.00556 E">
                                      <p:cBhvr>
                                        <p:cTn id="17" dur="2000" fill="hold"/>
                                        <p:tgtEl>
                                          <p:spTgt spid="182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set>
                                <p:cBhvr>
                                  <p:cTn id="18" dur="1" fill="hold">
                                    <p:stCondLst>
                                      <p:cond evt="end" delay="0">
                                        <p:tn val="16"/>
                                      </p:cond>
                                    </p:stCondLst>
                                  </p:cTn>
                                  <p:tgtEl>
                                    <p:spTgt spid="1824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  <p:par>
                                <p:cTn id="19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6 -0.01134 0.0132 -0.02014 0.02275 -0.0243 C 0.03872 -0.02338 0.05486 -0.02523 0.07049 -0.02129 C 0.07257 -0.02083 0.09427 -0.00301 0.09775 0 C 0.12848 -0.00231 0.13611 0.00139 0.15677 -0.01828 C 0.17084 -0.03171 0.15538 -0.02407 0.17275 -0.03333 C 0.17709 -0.03565 0.18629 -0.03935 0.18629 -0.03935 C 0.19844 -0.03842 0.21077 -0.03958 0.22275 -0.03634 C 0.22587 -0.03541 0.22691 -0.02963 0.22952 -0.02731 C 0.23143 -0.02546 0.23403 -0.02523 0.23629 -0.0243 C 0.24462 -0.00833 0.25174 -0.00162 0.26598 0.00301 C 0.28507 -0.00347 0.3033 -0.01504 0.32257 -0.02129 C 0.32674 -0.02083 0.3566 -0.01898 0.36598 -0.01528 C 0.39323 -0.0044 0.35938 -0.01435 0.38177 -0.00301 C 0.38542 -0.00116 0.38924 -0.00139 0.39323 0 C 0.39775 0.00162 0.40677 0.00602 0.40677 0.00602 C 0.42882 0.00417 0.44063 0.00509 0.45903 -0.00301 C 0.47101 -0.00092 0.48334 0 0.49549 0.00301 C 0.5 0.00417 0.50886 0.00903 0.50886 0.00903 C 0.51285 0.01644 0.5158 0.02338 0.52032 0.03033 C 0.52257 0.03357 0.52709 0.03935 0.52709 0.03935 E">
                                      <p:cBhvr>
                                        <p:cTn id="20" dur="2000" fill="hold"/>
                                        <p:tgtEl>
                                          <p:spTgt spid="182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set>
                                <p:cBhvr>
                                  <p:cTn id="21" dur="1" fill="hold">
                                    <p:stCondLst>
                                      <p:cond evt="end" delay="0">
                                        <p:tn val="19"/>
                                      </p:cond>
                                    </p:stCondLst>
                                  </p:cTn>
                                  <p:tgtEl>
                                    <p:spTgt spid="1825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</p:childTnLst>
                          </p:cTn>
                        </p:par>
                        <p:par>
                          <p:cTn id="22" fill="hold" nodeType="afterEffect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Effect">
                            <p:stCondLst>
                              <p:cond delay="4000"/>
                            </p:stCondLst>
                            <p:childTnLst>
                              <p:par>
                                <p:cTn id="28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006 -6.66667E-006 C 0.0007 0.003 0.00035 0.00717 0.00226 0.00902 C 0.00747 0.01365 0.01442 0.01249 0.02032 0.01504 C 0.03178 0.01134 0.02952 0.0162 0.02952 0.003 E">
                                      <p:cBhvr>
                                        <p:cTn id="29" dur="3000" fill="hold"/>
                                        <p:tgtEl>
                                          <p:spTgt spid="181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Effect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006 7.40741E-007 C 0.0007 0.00394 -0.00034 0.00996 0.00226 0.01204 C 0.00486 0.01412 0.01198 0.01297 0.01129 0.00903 C 0.01025 0.00324 0.00382 0.00301 -2.77778E-006 7.40741E-007 Z">
                                      <p:cBhvr>
                                        <p:cTn id="32" dur="2000" fill="hold"/>
                                        <p:tgtEl>
                                          <p:spTgt spid="1819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2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2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2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2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2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Effect">
                            <p:stCondLst>
                              <p:cond delay="30000"/>
                            </p:stCondLst>
                            <p:childTnLst>
                              <p:par>
                                <p:cTn id="44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06 -2.22222E-006 C -0.00191 0.00047 -0.00451 0.00023 -0.00573 0.00162 C -0.01284 0.01042 -0.00034 0.01088 -0.01527 0.00718 C -0.02152 0.00324 -0.01857 0.00347 -0.02274 0.00347 E">
                                      <p:cBhvr>
                                        <p:cTn id="45" dur="2000" fill="hold"/>
                                        <p:tgtEl>
                                          <p:spTgt spid="181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8" dur="20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" dur="2000" fill="hold"/>
                                        <p:tgtEl>
                                          <p:spTgt spid="1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2000" fill="hold"/>
                                        <p:tgtEl>
                                          <p:spTgt spid="1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Effect">
                            <p:stCondLst>
                              <p:cond delay="36000"/>
                            </p:stCondLst>
                            <p:childTnLst>
                              <p:par>
                                <p:cTn id="52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007 -1.11111E-006 C 0.00069 0.00602 -0.00104 0.01389 0.00226 0.01828 C 0.01267 0.03217 0.01128 0.01064 0.01128 0.00902 E">
                                      <p:cBhvr>
                                        <p:cTn id="53" dur="2000" fill="hold"/>
                                        <p:tgtEl>
                                          <p:spTgt spid="1819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Effect">
                            <p:stCondLst>
                              <p:cond delay="42000"/>
                            </p:stCondLst>
                            <p:childTnLst>
                              <p:par>
                                <p:cTn id="55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006 C 0.00156 0.00301 0.00191 0.00856 0.00451 0.00903 C 0.03108 0.01435 0.02951 0.01574 0.02951 1.11111E-006 E">
                                      <p:cBhvr>
                                        <p:cTn id="56" dur="2000" fill="hold"/>
                                        <p:tgtEl>
                                          <p:spTgt spid="181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6" name="Picture 24" descr="than gau 2"/>
          <p:cNvPicPr/>
          <p:nvPr/>
        </p:nvPicPr>
        <p:blipFill>
          <a:blip r:embed="rId3"/>
          <a:stretch/>
        </p:blipFill>
        <p:spPr>
          <a:xfrm>
            <a:off x="-2286000" y="4267080"/>
            <a:ext cx="3733920" cy="3124440"/>
          </a:xfrm>
          <a:prstGeom prst="rect">
            <a:avLst/>
          </a:prstGeom>
          <a:ln>
            <a:noFill/>
          </a:ln>
        </p:spPr>
      </p:pic>
      <p:pic>
        <p:nvPicPr>
          <p:cNvPr id="1827" name="Picture 22" descr="than gau 2"/>
          <p:cNvPicPr/>
          <p:nvPr/>
        </p:nvPicPr>
        <p:blipFill>
          <a:blip r:embed="rId3"/>
          <a:stretch/>
        </p:blipFill>
        <p:spPr>
          <a:xfrm>
            <a:off x="3733920" y="4114800"/>
            <a:ext cx="3504960" cy="2933640"/>
          </a:xfrm>
          <a:prstGeom prst="rect">
            <a:avLst/>
          </a:prstGeom>
          <a:ln>
            <a:noFill/>
          </a:ln>
        </p:spPr>
      </p:pic>
      <p:pic>
        <p:nvPicPr>
          <p:cNvPr id="1828" name="Picture 8" descr="tho chay 2"/>
          <p:cNvPicPr/>
          <p:nvPr/>
        </p:nvPicPr>
        <p:blipFill>
          <a:blip r:embed="rId4"/>
          <a:stretch/>
        </p:blipFill>
        <p:spPr>
          <a:xfrm>
            <a:off x="-3581280" y="914400"/>
            <a:ext cx="2789280" cy="3200400"/>
          </a:xfrm>
          <a:prstGeom prst="rect">
            <a:avLst/>
          </a:prstGeom>
          <a:ln>
            <a:noFill/>
          </a:ln>
        </p:spPr>
      </p:pic>
      <p:pic>
        <p:nvPicPr>
          <p:cNvPr id="1829" name="Picture 4" descr="nha cao ngoi"/>
          <p:cNvPicPr/>
          <p:nvPr/>
        </p:nvPicPr>
        <p:blipFill>
          <a:blip r:embed="rId5"/>
          <a:stretch/>
        </p:blipFill>
        <p:spPr>
          <a:xfrm>
            <a:off x="4038480" y="0"/>
            <a:ext cx="5105520" cy="3164040"/>
          </a:xfrm>
          <a:prstGeom prst="rect">
            <a:avLst/>
          </a:prstGeom>
          <a:ln>
            <a:noFill/>
          </a:ln>
        </p:spPr>
      </p:pic>
      <p:pic>
        <p:nvPicPr>
          <p:cNvPr id="1830" name="Picture 7" descr="cho chay"/>
          <p:cNvPicPr/>
          <p:nvPr/>
        </p:nvPicPr>
        <p:blipFill>
          <a:blip r:embed="rId6"/>
          <a:stretch/>
        </p:blipFill>
        <p:spPr>
          <a:xfrm rot="19901400" flipH="1">
            <a:off x="-5181480" y="3581280"/>
            <a:ext cx="3276360" cy="2779920"/>
          </a:xfrm>
          <a:prstGeom prst="rect">
            <a:avLst/>
          </a:prstGeom>
          <a:ln>
            <a:noFill/>
          </a:ln>
        </p:spPr>
      </p:pic>
      <p:pic>
        <p:nvPicPr>
          <p:cNvPr id="1831" name="Picture 12" descr="CAO CAT MOM 2"/>
          <p:cNvPicPr/>
          <p:nvPr/>
        </p:nvPicPr>
        <p:blipFill>
          <a:blip r:embed="rId7"/>
          <a:stretch/>
        </p:blipFill>
        <p:spPr>
          <a:xfrm>
            <a:off x="7254720" y="152280"/>
            <a:ext cx="2194200" cy="2819520"/>
          </a:xfrm>
          <a:prstGeom prst="rect">
            <a:avLst/>
          </a:prstGeom>
          <a:ln>
            <a:noFill/>
          </a:ln>
        </p:spPr>
      </p:pic>
      <p:pic>
        <p:nvPicPr>
          <p:cNvPr id="1832" name="Picture 13" descr="mom cao ngoi"/>
          <p:cNvPicPr/>
          <p:nvPr/>
        </p:nvPicPr>
        <p:blipFill>
          <a:blip r:embed="rId8"/>
          <a:stretch/>
        </p:blipFill>
        <p:spPr>
          <a:xfrm>
            <a:off x="6781680" y="403200"/>
            <a:ext cx="1371600" cy="1120680"/>
          </a:xfrm>
          <a:prstGeom prst="rect">
            <a:avLst/>
          </a:prstGeom>
          <a:ln>
            <a:noFill/>
          </a:ln>
        </p:spPr>
      </p:pic>
      <p:pic>
        <p:nvPicPr>
          <p:cNvPr id="1833" name="Picture 14" descr="Animated-Butterfly"/>
          <p:cNvPicPr/>
          <p:nvPr/>
        </p:nvPicPr>
        <p:blipFill>
          <a:blip r:embed="rId9"/>
          <a:stretch/>
        </p:blipFill>
        <p:spPr>
          <a:xfrm>
            <a:off x="0" y="0"/>
            <a:ext cx="5133960" cy="733320"/>
          </a:xfrm>
          <a:prstGeom prst="rect">
            <a:avLst/>
          </a:prstGeom>
          <a:ln>
            <a:noFill/>
          </a:ln>
        </p:spPr>
      </p:pic>
      <p:pic>
        <p:nvPicPr>
          <p:cNvPr id="1834" name="Picture 15" descr="Animated-Butterfly"/>
          <p:cNvPicPr/>
          <p:nvPr/>
        </p:nvPicPr>
        <p:blipFill>
          <a:blip r:embed="rId9"/>
          <a:stretch/>
        </p:blipFill>
        <p:spPr>
          <a:xfrm>
            <a:off x="838080" y="533520"/>
            <a:ext cx="5133960" cy="733320"/>
          </a:xfrm>
          <a:prstGeom prst="rect">
            <a:avLst/>
          </a:prstGeom>
          <a:ln>
            <a:noFill/>
          </a:ln>
        </p:spPr>
      </p:pic>
      <p:pic>
        <p:nvPicPr>
          <p:cNvPr id="1835" name="Picture 16" descr="Animated-Butterfly"/>
          <p:cNvPicPr/>
          <p:nvPr/>
        </p:nvPicPr>
        <p:blipFill>
          <a:blip r:embed="rId9"/>
          <a:stretch/>
        </p:blipFill>
        <p:spPr>
          <a:xfrm>
            <a:off x="533520" y="5791320"/>
            <a:ext cx="5133960" cy="733320"/>
          </a:xfrm>
          <a:prstGeom prst="rect">
            <a:avLst/>
          </a:prstGeom>
          <a:ln>
            <a:noFill/>
          </a:ln>
        </p:spPr>
      </p:pic>
      <p:pic>
        <p:nvPicPr>
          <p:cNvPr id="1836" name="Picture 17" descr="dau gau"/>
          <p:cNvPicPr/>
          <p:nvPr/>
        </p:nvPicPr>
        <p:blipFill>
          <a:blip r:embed="rId10"/>
          <a:stretch/>
        </p:blipFill>
        <p:spPr>
          <a:xfrm rot="21481800" flipH="1">
            <a:off x="-1447920" y="2819520"/>
            <a:ext cx="2133720" cy="1673280"/>
          </a:xfrm>
          <a:prstGeom prst="rect">
            <a:avLst/>
          </a:prstGeom>
          <a:ln>
            <a:noFill/>
          </a:ln>
        </p:spPr>
      </p:pic>
      <p:pic>
        <p:nvPicPr>
          <p:cNvPr id="1837" name="Picture 21" descr="dau gau"/>
          <p:cNvPicPr/>
          <p:nvPr/>
        </p:nvPicPr>
        <p:blipFill>
          <a:blip r:embed="rId10"/>
          <a:stretch/>
        </p:blipFill>
        <p:spPr>
          <a:xfrm rot="21481800" flipH="1">
            <a:off x="4419720" y="2670120"/>
            <a:ext cx="2133360" cy="167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006 2.59259E-006 C 0.00226 -0.00764 -0.00225 -0.01204 0.02309 -0.01621 C 0.03386 -0.01597 0.0448 -0.01621 0.05539 -0.01551 C 0.06198 -0.01528 0.07396 -0.0132 0.07396 -0.0132 C 0.07535 -0.0125 0.07639 -0.01181 0.07848 -0.01135 C 0.08785 -0.00949 0.09879 -0.01343 0.10834 -0.01435 C 0.11441 -0.01482 0.12691 -0.01551 0.12691 -0.01551 C 0.15452 -0.01412 0.14219 -0.01389 0.16372 -0.01505 C 0.18334 -0.01829 0.19115 -0.01667 0.22136 -0.01621 C 0.2323 -0.01343 0.21893 -0.01597 0.23282 -0.01621 C 0.25174 -0.01644 0.28125 -0.01551 0.30209 -0.01505 C 0.30486 -0.01412 0.3125 -0.01204 0.3158 -0.01204 C 0.3224 -0.01181 0.32813 -0.0132 0.33438 -0.01366 C 0.34879 -0.0176 0.35365 -0.01597 0.3783 -0.01551 C 0.38125 -0.01551 0.38438 -0.01482 0.3875 -0.01505 C 0.39063 -0.01528 0.39184 -0.01621 0.39427 -0.01667 C 0.40035 -0.01806 0.40122 -0.01783 0.40816 -0.01852 C 0.41129 -0.01922 0.41407 -0.01991 0.41736 -0.02037 C 0.41945 -0.0206 0.42223 -0.0206 0.42431 -0.02084 C 0.42848 -0.02153 0.43195 -0.02246 0.43594 -0.02338 C 0.4375 -0.02385 0.43941 -0.02431 0.44046 -0.025 C 0.44236 -0.02616 0.44618 -0.03125 0.45452 -0.03148 C 0.4658 -0.03218 0.47761 -0.03195 0.48907 -0.03218 C 0.49462 -0.03264 0.49948 -0.03357 0.50521 -0.03403 C 0.52275 -0.03519 0.51511 -0.03357 0.52118 -0.03519 E">
                                      <p:cBhvr>
                                        <p:cTn id="6" dur="2000" fill="hold"/>
                                        <p:tgtEl>
                                          <p:spTgt spid="182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006 -6.66667E-006 C -0.01111 -0.04515 0.02587 -0.03473 0.04792 -0.03635 C 0.05017 -0.03843 0.05295 -0.03959 0.05451 -0.04237 C 0.05625 -0.04491 0.05503 -0.04908 0.05694 -0.0514 C 0.06059 -0.05649 0.0658 -0.0595 0.07048 -0.06343 C 0.07257 -0.06552 0.07483 -0.06853 0.07743 -0.06968 C 0.08177 -0.07177 0.0908 -0.0757 0.0908 -0.0757 C 0.09479 -0.07478 0.09878 -0.07454 0.10226 -0.07269 C 0.10486 -0.07153 0.10642 -0.06714 0.1092 -0.06667 C 0.11111 -0.06644 0.13108 -0.072 0.13403 -0.07269 C 0.15503 -0.08658 0.15573 -0.08126 0.18628 -0.07871 C 0.20538 -0.07038 0.18229 -0.08195 0.19774 -0.06968 C 0.19983 -0.06806 0.2125 -0.0639 0.21354 -0.06343 C 0.23264 -0.07616 0.25469 -0.08496 0.27517 -0.09376 C 0.28993 -0.09052 0.29896 -0.09353 0.3092 -0.08172 C 0.31944 -0.06968 0.32778 -0.04816 0.34097 -0.04237 C 0.36198 -0.04445 0.37535 -0.0382 0.38646 -0.06042 C 0.39479 -0.0595 0.40312 -0.05973 0.41146 -0.05741 C 0.43246 -0.0514 0.39965 -0.04653 0.42951 -0.05441 C 0.43993 -0.07524 0.43333 -0.07038 0.44548 -0.0757 C 0.44861 -0.07478 0.45208 -0.07501 0.45469 -0.07269 C 0.45764 -0.06991 0.45851 -0.06413 0.46128 -0.06042 E">
                                      <p:cBhvr>
                                        <p:cTn id="8" dur="2000" fill="hold"/>
                                        <p:tgtEl>
                                          <p:spTgt spid="183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E">
                                      <p:cBhvr>
                                        <p:cTn id="10" dur="2000" fill="hold"/>
                                        <p:tgtEl>
                                          <p:spTgt spid="182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set>
                                <p:cBhvr>
                                  <p:cTn id="11" dur="1" fill="hold">
                                    <p:stCondLst>
                                      <p:cond evt="end" delay="0">
                                        <p:tn val="9"/>
                                      </p:cond>
                                    </p:stCondLst>
                                  </p:cTn>
                                  <p:tgtEl>
                                    <p:spTgt spid="1826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  <p:par>
                                <p:cTn id="12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E">
                                      <p:cBhvr>
                                        <p:cTn id="13" dur="2000" fill="hold"/>
                                        <p:tgtEl>
                                          <p:spTgt spid="183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set>
                                <p:cBhvr>
                                  <p:cTn id="14" dur="1" fill="hold">
                                    <p:stCondLst>
                                      <p:cond evt="end" delay="0">
                                        <p:tn val="12"/>
                                      </p:cond>
                                    </p:stCondLst>
                                  </p:cTn>
                                  <p:tgtEl>
                                    <p:spTgt spid="1836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</p:childTnLst>
                          </p:cTn>
                        </p:par>
                        <p:par>
                          <p:cTn id="15" fill="hold" nodeType="afterEffect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Effect">
                            <p:stCondLst>
                              <p:cond delay="2500"/>
                            </p:stCondLst>
                            <p:childTnLst>
                              <p:par>
                                <p:cTn id="23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006 6.2963E-006 C 0.00746 0.01042 0.01163 0.01227 0.02256 0.01528 C 0.03854 0.01181 0.03628 0.01852 0.03628 0.00325 E">
                                      <p:cBhvr>
                                        <p:cTn id="24" dur="2000" fill="hold"/>
                                        <p:tgtEl>
                                          <p:spTgt spid="183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Effect">
                            <p:stCondLst>
                              <p:cond delay="4500"/>
                            </p:stCondLst>
                            <p:childTnLst>
                              <p:par>
                                <p:cTn id="26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007 -3.7037E-006 C 0.00225 0.00116 0.00677 0.00324 0.00677 0.00324 C 0.00677 0.00324 0.00225 0.00116 -2.77778E-007 -3.7037E-006 Z">
                                      <p:cBhvr>
                                        <p:cTn id="27" dur="1000" fill="hold"/>
                                        <p:tgtEl>
                                          <p:spTgt spid="183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8" name="Picture 4" descr="lo sua"/>
          <p:cNvPicPr/>
          <p:nvPr/>
        </p:nvPicPr>
        <p:blipFill>
          <a:blip r:embed="rId4"/>
          <a:stretch/>
        </p:blipFill>
        <p:spPr>
          <a:xfrm>
            <a:off x="0" y="0"/>
            <a:ext cx="3505320" cy="3143160"/>
          </a:xfrm>
          <a:prstGeom prst="rect">
            <a:avLst/>
          </a:prstGeom>
          <a:ln>
            <a:noFill/>
          </a:ln>
        </p:spPr>
      </p:pic>
      <p:pic>
        <p:nvPicPr>
          <p:cNvPr id="1839" name="Picture 5" descr="cai ghe"/>
          <p:cNvPicPr/>
          <p:nvPr/>
        </p:nvPicPr>
        <p:blipFill>
          <a:blip r:embed="rId5"/>
          <a:stretch/>
        </p:blipFill>
        <p:spPr>
          <a:xfrm>
            <a:off x="7010280" y="5243400"/>
            <a:ext cx="2133720" cy="1614600"/>
          </a:xfrm>
          <a:prstGeom prst="rect">
            <a:avLst/>
          </a:prstGeom>
          <a:ln>
            <a:noFill/>
          </a:ln>
        </p:spPr>
      </p:pic>
      <p:pic>
        <p:nvPicPr>
          <p:cNvPr id="1840" name="Picture 6" descr="ccao nam"/>
          <p:cNvPicPr/>
          <p:nvPr/>
        </p:nvPicPr>
        <p:blipFill>
          <a:blip r:embed="rId6"/>
          <a:stretch/>
        </p:blipFill>
        <p:spPr>
          <a:xfrm>
            <a:off x="2362320" y="1447920"/>
            <a:ext cx="4952880" cy="4833720"/>
          </a:xfrm>
          <a:prstGeom prst="rect">
            <a:avLst/>
          </a:prstGeom>
          <a:ln>
            <a:noFill/>
          </a:ln>
        </p:spPr>
      </p:pic>
      <p:pic>
        <p:nvPicPr>
          <p:cNvPr id="1841" name="Picture 7" descr="do vat"/>
          <p:cNvPicPr/>
          <p:nvPr/>
        </p:nvPicPr>
        <p:blipFill>
          <a:blip r:embed="rId7"/>
          <a:stretch/>
        </p:blipFill>
        <p:spPr>
          <a:xfrm>
            <a:off x="6400800" y="0"/>
            <a:ext cx="1784520" cy="1828800"/>
          </a:xfrm>
          <a:prstGeom prst="rect">
            <a:avLst/>
          </a:prstGeom>
          <a:ln>
            <a:noFill/>
          </a:ln>
        </p:spPr>
      </p:pic>
      <p:pic>
        <p:nvPicPr>
          <p:cNvPr id="1842" name="Picture 8" descr="lua"/>
          <p:cNvPicPr/>
          <p:nvPr/>
        </p:nvPicPr>
        <p:blipFill>
          <a:blip r:embed="rId8"/>
          <a:stretch/>
        </p:blipFill>
        <p:spPr>
          <a:xfrm rot="21192600">
            <a:off x="2131560" y="1825560"/>
            <a:ext cx="919080" cy="808200"/>
          </a:xfrm>
          <a:prstGeom prst="rect">
            <a:avLst/>
          </a:prstGeom>
          <a:ln>
            <a:noFill/>
          </a:ln>
        </p:spPr>
      </p:pic>
      <p:pic>
        <p:nvPicPr>
          <p:cNvPr id="1843" name="Picture 9" descr="bung cao"/>
          <p:cNvPicPr/>
          <p:nvPr/>
        </p:nvPicPr>
        <p:blipFill>
          <a:blip r:embed="rId9"/>
          <a:stretch/>
        </p:blipFill>
        <p:spPr>
          <a:xfrm>
            <a:off x="4572000" y="3333600"/>
            <a:ext cx="1066680" cy="100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13000">
    <p:comb dir="vert"/>
    <p:sndAc>
      <p:stSnd>
        <p:snd r:embed="rId2" name="doan%205.wav"/>
      </p:stSnd>
    </p:sndAc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842"/>
                                        </p:tgtEl>
                                      </p:cBhvr>
                                      <p:to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Effect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006 -1.80767E-006 C -0.00069 0.003 -0.00225 0.00901 -0.00225 0.00901 C -0.00225 0.00901 -0.00069 0.003 5.83333E-006 -1.80767E-006 Z">
                                      <p:cBhvr>
                                        <p:cTn id="10" dur="3000" fill="hold"/>
                                        <p:tgtEl>
                                          <p:spTgt spid="184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" name="Picture 9" descr="cho chay"/>
          <p:cNvPicPr/>
          <p:nvPr/>
        </p:nvPicPr>
        <p:blipFill>
          <a:blip r:embed="rId3"/>
          <a:stretch/>
        </p:blipFill>
        <p:spPr>
          <a:xfrm rot="949200">
            <a:off x="11810880" y="1904760"/>
            <a:ext cx="3200400" cy="2716200"/>
          </a:xfrm>
          <a:prstGeom prst="rect">
            <a:avLst/>
          </a:prstGeom>
          <a:ln>
            <a:noFill/>
          </a:ln>
        </p:spPr>
      </p:pic>
      <p:pic>
        <p:nvPicPr>
          <p:cNvPr id="1845" name="Picture 17" descr="Animated-Butterfly"/>
          <p:cNvPicPr/>
          <p:nvPr/>
        </p:nvPicPr>
        <p:blipFill>
          <a:blip r:embed="rId4"/>
          <a:stretch/>
        </p:blipFill>
        <p:spPr>
          <a:xfrm>
            <a:off x="838080" y="304920"/>
            <a:ext cx="5133960" cy="733320"/>
          </a:xfrm>
          <a:prstGeom prst="rect">
            <a:avLst/>
          </a:prstGeom>
          <a:ln>
            <a:noFill/>
          </a:ln>
        </p:spPr>
      </p:pic>
      <p:pic>
        <p:nvPicPr>
          <p:cNvPr id="1846" name="Picture 18" descr="Animated-Butterfly"/>
          <p:cNvPicPr/>
          <p:nvPr/>
        </p:nvPicPr>
        <p:blipFill>
          <a:blip r:embed="rId4"/>
          <a:stretch/>
        </p:blipFill>
        <p:spPr>
          <a:xfrm>
            <a:off x="4010040" y="0"/>
            <a:ext cx="5133960" cy="733320"/>
          </a:xfrm>
          <a:prstGeom prst="rect">
            <a:avLst/>
          </a:prstGeom>
          <a:ln>
            <a:noFill/>
          </a:ln>
        </p:spPr>
      </p:pic>
      <p:pic>
        <p:nvPicPr>
          <p:cNvPr id="1847" name="Picture 19" descr="Animated-Butterfly"/>
          <p:cNvPicPr/>
          <p:nvPr/>
        </p:nvPicPr>
        <p:blipFill>
          <a:blip r:embed="rId4"/>
          <a:stretch/>
        </p:blipFill>
        <p:spPr>
          <a:xfrm>
            <a:off x="609480" y="5638680"/>
            <a:ext cx="5133960" cy="733680"/>
          </a:xfrm>
          <a:prstGeom prst="rect">
            <a:avLst/>
          </a:prstGeom>
          <a:ln>
            <a:noFill/>
          </a:ln>
        </p:spPr>
      </p:pic>
      <p:pic>
        <p:nvPicPr>
          <p:cNvPr id="1848" name="Picture 20" descr="Animated-Butterfly"/>
          <p:cNvPicPr/>
          <p:nvPr/>
        </p:nvPicPr>
        <p:blipFill>
          <a:blip r:embed="rId4"/>
          <a:stretch/>
        </p:blipFill>
        <p:spPr>
          <a:xfrm>
            <a:off x="5410080" y="6124680"/>
            <a:ext cx="5133960" cy="733320"/>
          </a:xfrm>
          <a:prstGeom prst="rect">
            <a:avLst/>
          </a:prstGeom>
          <a:ln>
            <a:noFill/>
          </a:ln>
        </p:spPr>
      </p:pic>
      <p:sp>
        <p:nvSpPr>
          <p:cNvPr id="1849" name="CustomShape 1"/>
          <p:cNvSpPr/>
          <p:nvPr/>
        </p:nvSpPr>
        <p:spPr>
          <a:xfrm>
            <a:off x="3581280" y="2133720"/>
            <a:ext cx="152640" cy="152280"/>
          </a:xfrm>
          <a:prstGeom prst="ellipse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0" name="CustomShape 2"/>
          <p:cNvSpPr/>
          <p:nvPr/>
        </p:nvSpPr>
        <p:spPr>
          <a:xfrm>
            <a:off x="3962520" y="1828800"/>
            <a:ext cx="228600" cy="228600"/>
          </a:xfrm>
          <a:prstGeom prst="ellipse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1" name="CustomShape 3"/>
          <p:cNvSpPr/>
          <p:nvPr/>
        </p:nvSpPr>
        <p:spPr>
          <a:xfrm>
            <a:off x="4495680" y="1447920"/>
            <a:ext cx="304920" cy="304560"/>
          </a:xfrm>
          <a:prstGeom prst="ellipse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52" name="Picture 37" descr="dau tho 1"/>
          <p:cNvPicPr/>
          <p:nvPr/>
        </p:nvPicPr>
        <p:blipFill>
          <a:blip r:embed="rId5"/>
          <a:stretch/>
        </p:blipFill>
        <p:spPr>
          <a:xfrm>
            <a:off x="10329840" y="3048120"/>
            <a:ext cx="1252440" cy="1981080"/>
          </a:xfrm>
          <a:prstGeom prst="rect">
            <a:avLst/>
          </a:prstGeom>
          <a:ln>
            <a:noFill/>
          </a:ln>
        </p:spPr>
      </p:pic>
      <p:pic>
        <p:nvPicPr>
          <p:cNvPr id="1853" name="Picture 38" descr="than tho 1"/>
          <p:cNvPicPr/>
          <p:nvPr/>
        </p:nvPicPr>
        <p:blipFill>
          <a:blip r:embed="rId6"/>
          <a:stretch/>
        </p:blipFill>
        <p:spPr>
          <a:xfrm>
            <a:off x="9372600" y="4648320"/>
            <a:ext cx="3352680" cy="2387520"/>
          </a:xfrm>
          <a:prstGeom prst="rect">
            <a:avLst/>
          </a:prstGeom>
          <a:ln>
            <a:noFill/>
          </a:ln>
        </p:spPr>
      </p:pic>
      <p:pic>
        <p:nvPicPr>
          <p:cNvPr id="1854" name="Picture 41" descr="ga trong2"/>
          <p:cNvPicPr/>
          <p:nvPr/>
        </p:nvPicPr>
        <p:blipFill>
          <a:blip r:embed="rId7"/>
          <a:stretch/>
        </p:blipFill>
        <p:spPr>
          <a:xfrm>
            <a:off x="-4800600" y="2133720"/>
            <a:ext cx="4114800" cy="3457440"/>
          </a:xfrm>
          <a:prstGeom prst="rect">
            <a:avLst/>
          </a:prstGeom>
          <a:ln>
            <a:noFill/>
          </a:ln>
        </p:spPr>
      </p:pic>
      <p:pic>
        <p:nvPicPr>
          <p:cNvPr id="1855" name="Picture 42" descr="ga trong2"/>
          <p:cNvPicPr/>
          <p:nvPr/>
        </p:nvPicPr>
        <p:blipFill>
          <a:blip r:embed="rId7"/>
          <a:stretch/>
        </p:blipFill>
        <p:spPr>
          <a:xfrm>
            <a:off x="0" y="2209680"/>
            <a:ext cx="4114800" cy="3457800"/>
          </a:xfrm>
          <a:prstGeom prst="rect">
            <a:avLst/>
          </a:prstGeom>
          <a:ln>
            <a:noFill/>
          </a:ln>
        </p:spPr>
      </p:pic>
      <p:pic>
        <p:nvPicPr>
          <p:cNvPr id="1856" name="Picture 43" descr="canh ga"/>
          <p:cNvPicPr/>
          <p:nvPr/>
        </p:nvPicPr>
        <p:blipFill>
          <a:blip r:embed="rId8"/>
          <a:stretch/>
        </p:blipFill>
        <p:spPr>
          <a:xfrm rot="459000">
            <a:off x="609120" y="3809880"/>
            <a:ext cx="1600200" cy="1095480"/>
          </a:xfrm>
          <a:prstGeom prst="rect">
            <a:avLst/>
          </a:prstGeom>
          <a:ln>
            <a:noFill/>
          </a:ln>
        </p:spPr>
      </p:pic>
      <p:pic>
        <p:nvPicPr>
          <p:cNvPr id="1857" name="Picture 46" descr="than gau 2"/>
          <p:cNvPicPr/>
          <p:nvPr/>
        </p:nvPicPr>
        <p:blipFill>
          <a:blip r:embed="rId9"/>
          <a:stretch/>
        </p:blipFill>
        <p:spPr>
          <a:xfrm>
            <a:off x="9448920" y="685800"/>
            <a:ext cx="2590560" cy="2166840"/>
          </a:xfrm>
          <a:prstGeom prst="rect">
            <a:avLst/>
          </a:prstGeom>
          <a:ln>
            <a:noFill/>
          </a:ln>
        </p:spPr>
      </p:pic>
      <p:pic>
        <p:nvPicPr>
          <p:cNvPr id="1858" name="Picture 47" descr="dau gau"/>
          <p:cNvPicPr/>
          <p:nvPr/>
        </p:nvPicPr>
        <p:blipFill>
          <a:blip r:embed="rId10"/>
          <a:stretch/>
        </p:blipFill>
        <p:spPr>
          <a:xfrm rot="118200">
            <a:off x="9677160" y="-399960"/>
            <a:ext cx="1676160" cy="1314360"/>
          </a:xfrm>
          <a:prstGeom prst="rect">
            <a:avLst/>
          </a:prstGeom>
          <a:ln>
            <a:noFill/>
          </a:ln>
        </p:spPr>
      </p:pic>
      <p:pic>
        <p:nvPicPr>
          <p:cNvPr id="1859" name="Picture 40" descr="than tho 1"/>
          <p:cNvPicPr/>
          <p:nvPr/>
        </p:nvPicPr>
        <p:blipFill>
          <a:blip r:embed="rId6"/>
          <a:stretch/>
        </p:blipFill>
        <p:spPr>
          <a:xfrm>
            <a:off x="4114800" y="4114800"/>
            <a:ext cx="3200400" cy="2279520"/>
          </a:xfrm>
          <a:prstGeom prst="rect">
            <a:avLst/>
          </a:prstGeom>
          <a:ln>
            <a:noFill/>
          </a:ln>
        </p:spPr>
      </p:pic>
      <p:pic>
        <p:nvPicPr>
          <p:cNvPr id="1860" name="Picture 39" descr="dau tho 1"/>
          <p:cNvPicPr/>
          <p:nvPr/>
        </p:nvPicPr>
        <p:blipFill>
          <a:blip r:embed="rId5"/>
          <a:stretch/>
        </p:blipFill>
        <p:spPr>
          <a:xfrm>
            <a:off x="4925880" y="2362320"/>
            <a:ext cx="1398600" cy="2209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006 6.2963E-006 C 0.00069 -0.01411 0.00104 -0.02823 0.00225 -0.04235 C 0.0026 -0.04559 0.00278 -0.04976 0.00469 -0.05161 C 0.0085 -0.05532 0.01371 -0.05555 0.01823 -0.05763 C 0.02048 -0.05856 0.025 -0.06064 0.025 -0.06064 C 0.05903 -0.05879 0.08316 -0.06388 0.10694 -0.03333 C 0.11614 -0.03425 0.12569 -0.03286 0.13437 -0.03633 C 0.13819 -0.03772 0.13958 -0.05115 0.14097 -0.05462 C 0.14375 -0.06087 0.14722 -0.06666 0.15017 -0.07268 C 0.15173 -0.07615 0.15642 -0.07453 0.1592 -0.07569 C 0.16146 -0.07661 0.16389 -0.07777 0.16614 -0.07893 C 0.18489 -0.07777 0.20798 -0.08842 0.22274 -0.07268 C 0.25712 -0.0361 0.19653 -0.0905 0.23437 -0.05763 C 0.23507 -0.05462 0.23455 -0.05045 0.23663 -0.0486 C 0.24045 -0.0449 0.25017 -0.04235 0.25017 -0.04235 C 0.26528 -0.04351 0.2809 -0.04096 0.29548 -0.04559 C 0.29844 -0.04652 0.296 -0.05416 0.29774 -0.05763 C 0.30052 -0.06319 0.31319 -0.07337 0.31823 -0.07569 C 0.34948 -0.07407 0.36423 -0.07754 0.38871 -0.06666 C 0.39028 -0.06365 0.39201 -0.06087 0.39323 -0.05763 C 0.39427 -0.05485 0.39357 -0.05045 0.39548 -0.0486 C 0.39982 -0.04397 0.40625 -0.0449 0.41146 -0.04235 C 0.4316 -0.04721 0.421 -0.04282 0.44323 -0.05763 C 0.44618 -0.05971 0.4493 -0.06157 0.45225 -0.06365 C 0.4566 -0.06643 0.46597 -0.06967 0.46597 -0.06967 C 0.46996 -0.0692 0.52934 -0.07152 0.55 -0.05763 E">
                                      <p:cBhvr>
                                        <p:cTn id="6" dur="2000" fill="hold"/>
                                        <p:tgtEl>
                                          <p:spTgt spid="185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set>
                                <p:cBhvr>
                                  <p:cTn id="7" dur="1" fill="hold">
                                    <p:stCondLst>
                                      <p:cond evt="end" delay="0">
                                        <p:tn val="5"/>
                                      </p:cond>
                                    </p:stCondLst>
                                  </p:cTn>
                                  <p:tgtEl>
                                    <p:spTgt spid="1854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</p:childTnLst>
                          </p:cTn>
                        </p:par>
                        <p:par>
                          <p:cTn id="8" fill="hold" nodeType="afterEffect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006 1.48148E-006 C 0.00225 0.00092 0.00676 0.00625 0.00676 0.003 C 0.00676 -0.0007 0.0026 -0.00186 -6.38889E-006 -0.00301 C -0.0007 -0.00325 -6.38889E-006 -0.00093 -6.38889E-006 1.48148E-006 Z">
                                      <p:cBhvr>
                                        <p:cTn id="22" dur="2000" fill="hold"/>
                                        <p:tgtEl>
                                          <p:spTgt spid="185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03564 C 0.04722 -0.03981 0.03923 -0.04351 0.03159 -0.05694 C 0.02569 -0.06759 0.02899 -0.0655 0.02343 -0.078 C 0.02031 -0.08541 0.01319 -0.0993 0.01319 -0.09907 C 0.00885 -0.11851 0.00121 -0.12638 -0.01146 -0.13263 C -0.01493 -0.13194 -0.03039 -0.13009 -0.03594 -0.12662 C -0.06216 -0.10995 -0.02344 -0.12963 -0.04827 -0.11759 C -0.05365 -0.11967 -0.06025 -0.12106 -0.06459 -0.12662 C -0.07882 -0.14444 -0.06354 -0.13495 -0.07691 -0.14166 C -0.08924 -0.15439 -0.1033 -0.15925 -0.11789 -0.16296 C -0.17518 -0.15856 -0.14132 -0.16458 -0.1691 -0.15092 C -0.1842 -0.15833 -0.19618 -0.1412 -0.20799 -0.12963 C -0.21129 -0.12638 -0.21511 -0.1243 -0.21823 -0.1206 C -0.23507 -0.10069 -0.2217 -0.10879 -0.23473 -0.10231 C -0.25938 -0.11458 -0.23177 -0.11273 -0.27761 -0.10833 C -0.31354 -0.09768 -0.26111 -0.11412 -0.29827 -0.0993 C -0.30816 -0.09537 -0.30868 -0.09838 -0.3165 -0.09328 C -0.32205 -0.08958 -0.33299 -0.08125 -0.33299 -0.08101 C -0.33681 -0.06342 -0.33403 -0.07476 -0.34323 -0.04791 C -0.3441 -0.04537 -0.34618 -0.04398 -0.34723 -0.04166 C -0.35052 -0.03472 -0.35139 -0.02662 -0.35539 -0.0206 C -0.35851 -0.01597 -0.36268 -0.01296 -0.3658 -0.00833 C -0.37483 -0.01273 -0.37587 -0.01851 -0.38212 -0.02963 C -0.38664 -0.0375 -0.39202 -0.04143 -0.39844 -0.04467 C -0.41285 -0.04375 -0.42709 -0.04166 -0.4415 -0.04166 C -0.44566 -0.04166 -0.45018 -0.04189 -0.45382 -0.04467 C -0.45608 -0.04629 -0.45625 -0.05138 -0.45799 -0.05393 C -0.45973 -0.05648 -0.46198 -0.05787 -0.46407 -0.05995 C -0.46545 -0.05694 -0.4658 -0.05231 -0.46806 -0.05092 C -0.47014 -0.04976 -0.47205 -0.05393 -0.47414 -0.05393 C -0.47639 -0.05393 -0.47848 -0.05185 -0.48039 -0.05092 C -0.48195 -0.04884 -0.48299 -0.04652 -0.48455 -0.04467 C -0.48646 -0.04236 -0.48889 -0.0412 -0.49063 -0.03865 C -0.49236 -0.03611 -0.49306 -0.03217 -0.49462 -0.02963 C -0.4974 -0.02569 -0.50608 -0.01967 -0.50903 -0.01759 C -0.51146 -0.03148 -0.50903 -0.04699 -0.5132 -0.05995 C -0.51441 -0.06388 -0.51858 -0.06203 -0.52153 -0.06296 C -0.53108 -0.06203 -0.55 -0.05995 -0.55 -0.05972 E">
                                      <p:cBhvr>
                                        <p:cTn id="24" dur="2000" fill="hold"/>
                                        <p:tgtEl>
                                          <p:spTgt spid="184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43 0.02662 -0.0323 0.00949 -0.05 0.01527 C -0.05834 0.01435 -0.06684 0.01458 -0.075 0.01227 C -0.08403 0.00972 -0.07952 0.00463 -0.08646 0 C -0.09219 -0.00394 -0.09879 -0.0051 -0.10452 -0.00903 C -0.12466 -0.00672 -0.13091 -0.01065 -0.14323 0.00625 C -0.14914 0.03009 -0.14532 0.02384 -0.18421 0.01227 C -0.18664 0.01157 -0.18473 0.00532 -0.18646 0.00301 C -0.19028 -0.00209 -0.2 -0.00903 -0.2 -0.00903 C -0.21511 -0.0081 -0.23056 -0.00973 -0.24549 -0.00602 C -0.25209 -0.0044 -0.24844 0.00856 -0.25226 0.01227 C -0.25625 0.01597 -0.26598 0.01828 -0.26598 0.01828 C -0.27657 0.01736 -0.28716 0.0169 -0.29775 0.01527 C -0.30504 0.01412 -0.30921 0.00625 -0.31598 0.00301 C -0.32205 0.00416 -0.3283 0.00416 -0.33421 0.00625 C -0.34046 0.00833 -0.34462 0.01412 -0.35 0.01828 C -0.35921 0.02523 -0.35851 0.02407 -0.36823 0.02731 C -0.41632 0.02315 -0.39202 0.03426 -0.41146 0.00926 C -0.41511 -0.00602 -0.41823 -0.00533 -0.42952 -0.00903 C -0.43559 -0.0081 -0.44202 -0.0088 -0.44775 -0.00602 C -0.45469 -0.00278 -0.46059 0.01852 -0.47049 0.02731 C -0.47726 0.02639 -0.48438 0.02708 -0.49098 0.0243 C -0.49792 0.02129 -0.49983 0.00648 -0.50452 0 C -0.51736 0.00555 -0.5224 0.01782 -0.53177 0.03032 E">
                                      <p:cBhvr>
                                        <p:cTn id="26" dur="2000" fill="hold"/>
                                        <p:tgtEl>
                                          <p:spTgt spid="185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43 0.02662 -0.0323 0.00949 -0.05 0.01527 C -0.05834 0.01435 -0.06684 0.01458 -0.075 0.01227 C -0.08403 0.00972 -0.07952 0.00463 -0.08646 0 C -0.09219 -0.00394 -0.09879 -0.0051 -0.10452 -0.00903 C -0.12466 -0.00672 -0.13091 -0.01065 -0.14323 0.00625 C -0.14914 0.03009 -0.14532 0.02384 -0.18421 0.01227 C -0.18664 0.01157 -0.18473 0.00532 -0.18646 0.00301 C -0.19028 -0.00209 -0.2 -0.00903 -0.2 -0.00903 C -0.21511 -0.0081 -0.23056 -0.00973 -0.24549 -0.00602 C -0.25209 -0.0044 -0.24844 0.00856 -0.25226 0.01227 C -0.25625 0.01597 -0.26598 0.01828 -0.26598 0.01828 C -0.27657 0.01736 -0.28716 0.0169 -0.29775 0.01527 C -0.30504 0.01412 -0.30921 0.00625 -0.31598 0.00301 C -0.32205 0.00416 -0.3283 0.00416 -0.33421 0.00625 C -0.34046 0.00833 -0.34462 0.01412 -0.35 0.01828 C -0.35921 0.02523 -0.35851 0.02407 -0.36823 0.02731 C -0.41632 0.02315 -0.39202 0.03426 -0.41146 0.00926 C -0.41511 -0.00602 -0.41823 -0.00533 -0.42952 -0.00903 C -0.43559 -0.0081 -0.44202 -0.0088 -0.44775 -0.00602 C -0.45469 -0.00278 -0.46059 0.01852 -0.47049 0.02731 C -0.47726 0.02639 -0.48438 0.02708 -0.49098 0.0243 C -0.49792 0.02129 -0.49983 0.00648 -0.50452 0 C -0.51736 0.00555 -0.5224 0.01782 -0.53177 0.03032 E">
                                      <p:cBhvr>
                                        <p:cTn id="28" dur="2000" fill="hold"/>
                                        <p:tgtEl>
                                          <p:spTgt spid="185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-0.02106 -0.02396 -0.02546 -0.03854 -0.03032 C -0.04844 -0.0287 -0.06319 -0.02824 -0.07274 -0.02106 C -0.09566 -0.00393 -0.07795 -0.01273 -0.09305 -0.00602 C -0.10139 -0.00694 -0.10989 -0.00648 -0.11805 -0.00903 C -0.12274 -0.01041 -0.12569 -0.02477 -0.12726 -0.02731 C -0.13542 -0.04097 -0.14271 -0.04907 -0.15451 -0.0544 C -0.16962 -0.06829 -0.18125 -0.06273 -0.2 -0.06065 C -0.21059 -0.05602 -0.2191 -0.04699 -0.22951 -0.04236 C -0.24167 -0.04329 -0.25382 -0.04282 -0.2658 -0.04537 C -0.26788 -0.04583 -0.2691 -0.04907 -0.27049 -0.05139 C -0.27847 -0.06551 -0.27899 -0.07639 -0.2908 -0.08171 C -0.30035 -0.07963 -0.30486 -0.07916 -0.31354 -0.07569 C -0.31823 -0.07384 -0.32274 -0.07176 -0.32726 -0.06967 C -0.32951 -0.06875 -0.33403 -0.06666 -0.33403 -0.06666 C -0.37326 -0.07014 -0.35955 -0.06389 -0.37951 -0.08171 C -0.38559 -0.10671 -0.38542 -0.12384 -0.40677 -0.13333 C -0.49896 -0.12778 -0.43385 -0.15393 -0.45903 -0.01204 C -0.46059 -0.00347 -0.46962 -0.02222 -0.475 -0.02731 C -0.48472 -0.03634 -0.49549 -0.04051 -0.50677 -0.04537 C -0.5184 -0.05694 -0.52864 -0.05787 -0.5408 -0.06666 C -0.54566 -0.07014 -0.54965 -0.07546 -0.55451 -0.0787 C -0.55746 -0.08079 -0.56059 -0.08264 -0.56354 -0.08472 C -0.57413 -0.0993 -0.56094 -0.08773 -0.55226 -0.08773 E">
                                      <p:cBhvr>
                                        <p:cTn id="30" dur="2000" fill="hold"/>
                                        <p:tgtEl>
                                          <p:spTgt spid="185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set>
                                <p:cBhvr>
                                  <p:cTn id="31" dur="1" fill="hold">
                                    <p:stCondLst>
                                      <p:cond evt="end" delay="0">
                                        <p:tn val="29"/>
                                      </p:cond>
                                    </p:stCondLst>
                                  </p:cTn>
                                  <p:tgtEl>
                                    <p:spTgt spid="1852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  <p:par>
                                <p:cTn id="32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-0.02106 -0.02396 -0.02546 -0.03854 -0.03032 C -0.04844 -0.0287 -0.06319 -0.02824 -0.07274 -0.02106 C -0.09566 -0.00393 -0.07795 -0.01273 -0.09305 -0.00602 C -0.10139 -0.00694 -0.10989 -0.00648 -0.11805 -0.00903 C -0.12274 -0.01041 -0.12569 -0.02477 -0.12726 -0.02731 C -0.13542 -0.04097 -0.14271 -0.04907 -0.15451 -0.0544 C -0.16962 -0.06829 -0.18125 -0.06273 -0.2 -0.06065 C -0.21059 -0.05602 -0.2191 -0.04699 -0.22951 -0.04236 C -0.24167 -0.04329 -0.25382 -0.04282 -0.2658 -0.04537 C -0.26788 -0.04583 -0.2691 -0.04907 -0.27049 -0.05139 C -0.27847 -0.06551 -0.27899 -0.07639 -0.2908 -0.08171 C -0.30035 -0.07963 -0.30486 -0.07916 -0.31354 -0.07569 C -0.31823 -0.07384 -0.32274 -0.07176 -0.32726 -0.06967 C -0.32951 -0.06875 -0.33403 -0.06666 -0.33403 -0.06666 C -0.37326 -0.07014 -0.35955 -0.06389 -0.37951 -0.08171 C -0.38559 -0.10671 -0.38542 -0.12384 -0.40677 -0.13333 C -0.49896 -0.12778 -0.43385 -0.15393 -0.45903 -0.01204 C -0.46059 -0.00347 -0.46962 -0.02222 -0.475 -0.02731 C -0.48472 -0.03634 -0.49549 -0.04051 -0.50677 -0.04537 C -0.5184 -0.05694 -0.52864 -0.05787 -0.5408 -0.06666 C -0.54566 -0.07014 -0.54965 -0.07546 -0.55451 -0.0787 C -0.55746 -0.08079 -0.56059 -0.08264 -0.56354 -0.08472 C -0.57413 -0.0993 -0.56094 -0.08773 -0.55226 -0.08773 E">
                                      <p:cBhvr>
                                        <p:cTn id="33" dur="2000" fill="hold"/>
                                        <p:tgtEl>
                                          <p:spTgt spid="185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set>
                                <p:cBhvr>
                                  <p:cTn id="34" dur="1" fill="hold">
                                    <p:stCondLst>
                                      <p:cond evt="end" delay="0">
                                        <p:tn val="32"/>
                                      </p:cond>
                                    </p:stCondLst>
                                  </p:cTn>
                                  <p:tgtEl>
                                    <p:spTgt spid="1853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</p:childTnLst>
                          </p:cTn>
                        </p:par>
                        <p:par>
                          <p:cTn id="35" fill="hold" nodeType="afterEffect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1" dur="5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Effect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06 -4.07407E-006 C 0.00104 0.0044 0.00191 0.01574 0.0092 0.01204 C 0.01181 0.01065 0.01215 0.00602 0.01372 0.00301 C 0.00833 -0.0081 0.00833 -0.01111 3.33333E-006 -4.07407E-006 Z">
                                      <p:cBhvr>
                                        <p:cTn id="44" dur="3000" fill="hold"/>
                                        <p:tgtEl>
                                          <p:spTgt spid="186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Effect">
                            <p:stCondLst>
                              <p:cond delay="16500"/>
                            </p:stCondLst>
                            <p:childTnLst>
                              <p:par>
                                <p:cTn id="46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06 -1.38778E-017 C 0.00069 0.00393 0.00451 0.00926 0.00225 0.01203 C 0.00034 0.01458 -0.004 0.00949 -0.0047 0.00602 C -0.00522 0.00324 -0.00157 0.00208 -5.55556E-006 -1.38778E-017 Z">
                                      <p:cBhvr>
                                        <p:cTn id="47" dur="2000" fill="hold"/>
                                        <p:tgtEl>
                                          <p:spTgt spid="185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Effect">
                            <p:stCondLst>
                              <p:cond delay="22500"/>
                            </p:stCondLst>
                            <p:childTnLst>
                              <p:par>
                                <p:cTn id="49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07 -4.07407E-006 C 0.00087 0.00417 -0.00052 0.01065 0.00244 0.01227 C 0.02205 0.02361 0.01546 0.00718 0.01372 -4.07407E-006 C -0.00329 0.00347 -0.0059 0.00856 -5.55556E-007 -4.07407E-006 Z">
                                      <p:cBhvr>
                                        <p:cTn id="50" dur="2000" fill="hold"/>
                                        <p:tgtEl>
                                          <p:spTgt spid="186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Effect">
                      <p:stCondLst>
                        <p:cond delay="indefinite"/>
                      </p:stCondLst>
                      <p:childTnLst>
                        <p:par>
                          <p:cTn id="5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006 7.40741E-007 C 0.00225 0.00208 0.00677 0.00601 0.00677 0.00601 C 0.00677 0.00601 0.00225 0.00208 1.38889E-006 7.40741E-007 Z">
                                      <p:cBhvr>
                                        <p:cTn id="54" dur="2000" fill="hold"/>
                                        <p:tgtEl>
                                          <p:spTgt spid="185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1" name="Picture 13" descr="bong hoa3"/>
          <p:cNvPicPr/>
          <p:nvPr/>
        </p:nvPicPr>
        <p:blipFill>
          <a:blip r:embed="rId3"/>
          <a:stretch/>
        </p:blipFill>
        <p:spPr>
          <a:xfrm>
            <a:off x="0" y="5410080"/>
            <a:ext cx="2514600" cy="1192320"/>
          </a:xfrm>
          <a:prstGeom prst="rect">
            <a:avLst/>
          </a:prstGeom>
          <a:ln>
            <a:noFill/>
          </a:ln>
        </p:spPr>
      </p:pic>
      <p:pic>
        <p:nvPicPr>
          <p:cNvPr id="1862" name="Picture 8" descr="bong hoa3"/>
          <p:cNvPicPr/>
          <p:nvPr/>
        </p:nvPicPr>
        <p:blipFill>
          <a:blip r:embed="rId3"/>
          <a:stretch/>
        </p:blipFill>
        <p:spPr>
          <a:xfrm>
            <a:off x="6629400" y="5334120"/>
            <a:ext cx="2514600" cy="1191960"/>
          </a:xfrm>
          <a:prstGeom prst="rect">
            <a:avLst/>
          </a:prstGeom>
          <a:ln>
            <a:noFill/>
          </a:ln>
        </p:spPr>
      </p:pic>
      <p:pic>
        <p:nvPicPr>
          <p:cNvPr id="1863" name="Picture 9" descr="nha cao ngoi"/>
          <p:cNvPicPr/>
          <p:nvPr/>
        </p:nvPicPr>
        <p:blipFill>
          <a:blip r:embed="rId4"/>
          <a:stretch/>
        </p:blipFill>
        <p:spPr>
          <a:xfrm>
            <a:off x="3200400" y="-304920"/>
            <a:ext cx="5943600" cy="3679920"/>
          </a:xfrm>
          <a:prstGeom prst="rect">
            <a:avLst/>
          </a:prstGeom>
          <a:ln>
            <a:noFill/>
          </a:ln>
        </p:spPr>
      </p:pic>
      <p:pic>
        <p:nvPicPr>
          <p:cNvPr id="1864" name="Picture 11" descr="Animated-Butterfly"/>
          <p:cNvPicPr/>
          <p:nvPr/>
        </p:nvPicPr>
        <p:blipFill>
          <a:blip r:embed="rId5"/>
          <a:stretch/>
        </p:blipFill>
        <p:spPr>
          <a:xfrm>
            <a:off x="457200" y="0"/>
            <a:ext cx="5133960" cy="733320"/>
          </a:xfrm>
          <a:prstGeom prst="rect">
            <a:avLst/>
          </a:prstGeom>
          <a:ln>
            <a:noFill/>
          </a:ln>
        </p:spPr>
      </p:pic>
      <p:pic>
        <p:nvPicPr>
          <p:cNvPr id="1865" name="Picture 12" descr="Animated-Butterfly"/>
          <p:cNvPicPr/>
          <p:nvPr/>
        </p:nvPicPr>
        <p:blipFill>
          <a:blip r:embed="rId5"/>
          <a:stretch/>
        </p:blipFill>
        <p:spPr>
          <a:xfrm>
            <a:off x="1905120" y="457200"/>
            <a:ext cx="5133960" cy="733320"/>
          </a:xfrm>
          <a:prstGeom prst="rect">
            <a:avLst/>
          </a:prstGeom>
          <a:ln>
            <a:noFill/>
          </a:ln>
        </p:spPr>
      </p:pic>
      <p:pic>
        <p:nvPicPr>
          <p:cNvPr id="1866" name="Picture 18" descr="ga trong2"/>
          <p:cNvPicPr/>
          <p:nvPr/>
        </p:nvPicPr>
        <p:blipFill>
          <a:blip r:embed="rId6"/>
          <a:stretch/>
        </p:blipFill>
        <p:spPr>
          <a:xfrm>
            <a:off x="-4876920" y="2743200"/>
            <a:ext cx="4114800" cy="3457440"/>
          </a:xfrm>
          <a:prstGeom prst="rect">
            <a:avLst/>
          </a:prstGeom>
          <a:ln>
            <a:noFill/>
          </a:ln>
        </p:spPr>
      </p:pic>
      <p:pic>
        <p:nvPicPr>
          <p:cNvPr id="1867" name="Picture 19" descr="ga trong2"/>
          <p:cNvPicPr/>
          <p:nvPr/>
        </p:nvPicPr>
        <p:blipFill>
          <a:blip r:embed="rId6"/>
          <a:stretch/>
        </p:blipFill>
        <p:spPr>
          <a:xfrm>
            <a:off x="990720" y="2743200"/>
            <a:ext cx="4114800" cy="3457440"/>
          </a:xfrm>
          <a:prstGeom prst="rect">
            <a:avLst/>
          </a:prstGeom>
          <a:ln>
            <a:noFill/>
          </a:ln>
        </p:spPr>
      </p:pic>
      <p:pic>
        <p:nvPicPr>
          <p:cNvPr id="1868" name="Picture 20" descr="canh ga"/>
          <p:cNvPicPr/>
          <p:nvPr/>
        </p:nvPicPr>
        <p:blipFill>
          <a:blip r:embed="rId7"/>
          <a:stretch/>
        </p:blipFill>
        <p:spPr>
          <a:xfrm rot="459000">
            <a:off x="1523880" y="4343400"/>
            <a:ext cx="1752840" cy="1200240"/>
          </a:xfrm>
          <a:prstGeom prst="rect">
            <a:avLst/>
          </a:prstGeom>
          <a:ln>
            <a:noFill/>
          </a:ln>
        </p:spPr>
      </p:pic>
      <p:pic>
        <p:nvPicPr>
          <p:cNvPr id="1869" name="Picture 23" descr="cao ®ung"/>
          <p:cNvPicPr/>
          <p:nvPr/>
        </p:nvPicPr>
        <p:blipFill>
          <a:blip r:embed="rId8"/>
          <a:stretch/>
        </p:blipFill>
        <p:spPr>
          <a:xfrm rot="21166800">
            <a:off x="6496200" y="-392040"/>
            <a:ext cx="2768400" cy="3440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06 -3.33333E-006 C 0.00086 -0.01412 0.00121 -0.02824 0.0026 -0.04236 C 0.00312 -0.0456 0.0033 -0.04977 0.00555 -0.05162 C 0.00989 -0.05532 0.0158 -0.05555 0.021 -0.05764 C 0.02361 -0.05856 0.02882 -0.06064 0.02882 -0.06041 C 0.06805 -0.05879 0.09583 -0.06389 0.12326 -0.03333 C 0.13385 -0.03426 0.14479 -0.03287 0.15486 -0.03634 C 0.1592 -0.03773 0.16076 -0.05115 0.1625 -0.05463 C 0.16562 -0.06088 0.16961 -0.06666 0.17309 -0.07268 C 0.17482 -0.07615 0.1802 -0.07453 0.18333 -0.07569 C 0.18593 -0.07662 0.18889 -0.07777 0.19149 -0.07893 C 0.21302 -0.07777 0.23958 -0.08842 0.25659 -0.07268 C 0.29618 -0.03611 0.22639 -0.09051 0.26996 -0.05764 C 0.27083 -0.05463 0.27014 -0.05046 0.27257 -0.04861 C 0.27691 -0.0449 0.28819 -0.04236 0.28819 -0.04213 C 0.30555 -0.04352 0.32343 -0.04097 0.3401 -0.0456 C 0.34357 -0.04652 0.3408 -0.05416 0.34271 -0.05764 C 0.346 -0.06319 0.36059 -0.07338 0.36632 -0.07569 C 0.40243 -0.07407 0.41927 -0.07754 0.44757 -0.06666 C 0.4493 -0.06365 0.45139 -0.06088 0.45277 -0.05764 C 0.45399 -0.05486 0.45312 -0.05046 0.45538 -0.04861 C 0.46024 -0.04398 0.46771 -0.0449 0.47378 -0.04236 C 0.49687 -0.04722 0.48472 -0.04282 0.51024 -0.05764 C 0.51371 -0.05972 0.51736 -0.06157 0.52066 -0.06365 C 0.52569 -0.06643 0.53646 -0.06967 0.53646 -0.06944 C 0.54114 -0.06921 0.60937 -0.07152 0.63333 -0.05764 E">
                                      <p:cBhvr>
                                        <p:cTn id="6" dur="2000" fill="hold"/>
                                        <p:tgtEl>
                                          <p:spTgt spid="186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set>
                                <p:cBhvr>
                                  <p:cTn id="7" dur="1" fill="hold">
                                    <p:stCondLst>
                                      <p:cond evt="end" delay="0">
                                        <p:tn val="5"/>
                                      </p:cond>
                                    </p:stCondLst>
                                  </p:cTn>
                                  <p:tgtEl>
                                    <p:spTgt spid="1866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</p:childTnLst>
                          </p:cTn>
                        </p:par>
                        <p:par>
                          <p:cTn id="8" fill="hold" nodeType="afterEffect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Effect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006 2.96296E-006 C 0.00156 0.00208 0.00243 0.00625 0.00451 0.00625 C 0.00659 0.00625 0.00972 0.00278 0.00902 2.96296E-006 C 0.00833 -0.00301 0.00468 -0.00301 0.00225 -0.00301 C 0.00121 -0.00301 0.00069 -0.00093 3.05556E-006 2.96296E-006 Z">
                                      <p:cBhvr>
                                        <p:cTn id="17" dur="3000" fill="hold"/>
                                        <p:tgtEl>
                                          <p:spTgt spid="186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Effect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30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set>
                                <p:cBhvr>
                                  <p:cTn id="22" dur="1" fill="hold">
                                    <p:stCondLst>
                                      <p:cond evt="end" delay="0">
                                        <p:tn val="19"/>
                                      </p:cond>
                                    </p:stCondLst>
                                  </p:cTn>
                                  <p:tgtEl>
                                    <p:spTgt spid="1869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</p:childTnLst>
                          </p:cTn>
                        </p:par>
                        <p:par>
                          <p:cTn id="23" fill="hold" nodeType="afterEffect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006 3.7037E-006 C 0.00069 0.00417 -0.00035 0.00972 0.00225 0.01227 C 0.00416 0.01412 0.0092 0.0125 0.0092 0.00926 C 0.0092 0.00417 0.0026 0.0037 2.22222E-006 3.7037E-006 Z">
                                      <p:cBhvr>
                                        <p:cTn id="25" dur="2000" fill="hold"/>
                                        <p:tgtEl>
                                          <p:spTgt spid="186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Effect">
                            <p:stCondLst>
                              <p:cond delay="19500"/>
                            </p:stCondLst>
                            <p:childTnLst>
                              <p:par>
                                <p:cTn id="2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30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set>
                                <p:cBhvr>
                                  <p:cTn id="30" dur="1" fill="hold">
                                    <p:stCondLst>
                                      <p:cond evt="end" delay="0">
                                        <p:tn val="27"/>
                                      </p:cond>
                                    </p:stCondLst>
                                  </p:cTn>
                                  <p:tgtEl>
                                    <p:spTgt spid="1869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Effect">
                      <p:stCondLst>
                        <p:cond delay="indefinite"/>
                      </p:stCondLst>
                      <p:childTnLst>
                        <p:par>
                          <p:cTn id="3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set>
                                <p:cBhvr>
                                  <p:cTn id="36" dur="1" fill="hold">
                                    <p:stCondLst>
                                      <p:cond evt="end" delay="0">
                                        <p:tn val="33"/>
                                      </p:cond>
                                    </p:stCondLst>
                                  </p:cTn>
                                  <p:tgtEl>
                                    <p:spTgt spid="1868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</p:childTnLst>
                          </p:cTn>
                        </p:par>
                        <p:par>
                          <p:cTn id="37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06 -1.11111E-00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E">
                                      <p:cBhvr>
                                        <p:cTn id="39" dur="2000" fill="hold"/>
                                        <p:tgtEl>
                                          <p:spTgt spid="186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0" name="Group 1"/>
          <p:cNvGrpSpPr/>
          <p:nvPr/>
        </p:nvGrpSpPr>
        <p:grpSpPr>
          <a:xfrm>
            <a:off x="0" y="304920"/>
            <a:ext cx="8610480" cy="1116000"/>
            <a:chOff x="0" y="304920"/>
            <a:chExt cx="8610480" cy="1116000"/>
          </a:xfrm>
        </p:grpSpPr>
        <p:pic>
          <p:nvPicPr>
            <p:cNvPr id="1871" name="Picture 5" descr="dam may"/>
            <p:cNvPicPr/>
            <p:nvPr/>
          </p:nvPicPr>
          <p:blipFill>
            <a:blip r:embed="rId3"/>
            <a:stretch/>
          </p:blipFill>
          <p:spPr>
            <a:xfrm>
              <a:off x="0" y="304920"/>
              <a:ext cx="3352680" cy="963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2" name="Picture 6" descr="dam may"/>
            <p:cNvPicPr/>
            <p:nvPr/>
          </p:nvPicPr>
          <p:blipFill>
            <a:blip r:embed="rId3"/>
            <a:stretch/>
          </p:blipFill>
          <p:spPr>
            <a:xfrm>
              <a:off x="5257800" y="457200"/>
              <a:ext cx="3352680" cy="9637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873" name="Picture 8" descr="bong hoa3"/>
          <p:cNvPicPr/>
          <p:nvPr/>
        </p:nvPicPr>
        <p:blipFill>
          <a:blip r:embed="rId4"/>
          <a:stretch/>
        </p:blipFill>
        <p:spPr>
          <a:xfrm>
            <a:off x="5257800" y="5919840"/>
            <a:ext cx="1981080" cy="938160"/>
          </a:xfrm>
          <a:prstGeom prst="rect">
            <a:avLst/>
          </a:prstGeom>
          <a:ln>
            <a:noFill/>
          </a:ln>
        </p:spPr>
      </p:pic>
      <p:pic>
        <p:nvPicPr>
          <p:cNvPr id="1874" name="Picture 9" descr="bong hoa3"/>
          <p:cNvPicPr/>
          <p:nvPr/>
        </p:nvPicPr>
        <p:blipFill>
          <a:blip r:embed="rId4"/>
          <a:stretch/>
        </p:blipFill>
        <p:spPr>
          <a:xfrm>
            <a:off x="0" y="5846760"/>
            <a:ext cx="2133720" cy="1011240"/>
          </a:xfrm>
          <a:prstGeom prst="rect">
            <a:avLst/>
          </a:prstGeom>
          <a:ln>
            <a:noFill/>
          </a:ln>
        </p:spPr>
      </p:pic>
      <p:pic>
        <p:nvPicPr>
          <p:cNvPr id="1875" name="Picture 11" descr="bong hoa3"/>
          <p:cNvPicPr/>
          <p:nvPr/>
        </p:nvPicPr>
        <p:blipFill>
          <a:blip r:embed="rId4"/>
          <a:stretch/>
        </p:blipFill>
        <p:spPr>
          <a:xfrm>
            <a:off x="1295280" y="3124080"/>
            <a:ext cx="1676520" cy="795600"/>
          </a:xfrm>
          <a:prstGeom prst="rect">
            <a:avLst/>
          </a:prstGeom>
          <a:ln>
            <a:noFill/>
          </a:ln>
        </p:spPr>
      </p:pic>
      <p:pic>
        <p:nvPicPr>
          <p:cNvPr id="1876" name="Picture 10" descr="bong hoa3"/>
          <p:cNvPicPr/>
          <p:nvPr/>
        </p:nvPicPr>
        <p:blipFill>
          <a:blip r:embed="rId4"/>
          <a:stretch/>
        </p:blipFill>
        <p:spPr>
          <a:xfrm>
            <a:off x="7315200" y="3124080"/>
            <a:ext cx="1828800" cy="866880"/>
          </a:xfrm>
          <a:prstGeom prst="rect">
            <a:avLst/>
          </a:prstGeom>
          <a:ln>
            <a:noFill/>
          </a:ln>
        </p:spPr>
      </p:pic>
      <p:pic>
        <p:nvPicPr>
          <p:cNvPr id="1877" name="Picture 12" descr="comicbird-animated"/>
          <p:cNvPicPr/>
          <p:nvPr/>
        </p:nvPicPr>
        <p:blipFill>
          <a:blip r:embed="rId5"/>
          <a:stretch/>
        </p:blipFill>
        <p:spPr>
          <a:xfrm>
            <a:off x="3124080" y="838080"/>
            <a:ext cx="1600200" cy="851040"/>
          </a:xfrm>
          <a:prstGeom prst="rect">
            <a:avLst/>
          </a:prstGeom>
          <a:ln>
            <a:noFill/>
          </a:ln>
        </p:spPr>
      </p:pic>
      <p:pic>
        <p:nvPicPr>
          <p:cNvPr id="1878" name="Picture 15" descr="Animated-Butterfly"/>
          <p:cNvPicPr/>
          <p:nvPr/>
        </p:nvPicPr>
        <p:blipFill>
          <a:blip r:embed="rId6"/>
          <a:stretch/>
        </p:blipFill>
        <p:spPr>
          <a:xfrm>
            <a:off x="990720" y="5638680"/>
            <a:ext cx="5133960" cy="733680"/>
          </a:xfrm>
          <a:prstGeom prst="rect">
            <a:avLst/>
          </a:prstGeom>
          <a:ln>
            <a:noFill/>
          </a:ln>
        </p:spPr>
      </p:pic>
      <p:pic>
        <p:nvPicPr>
          <p:cNvPr id="1879" name="Picture 16" descr="Animated-Butterfly"/>
          <p:cNvPicPr/>
          <p:nvPr/>
        </p:nvPicPr>
        <p:blipFill>
          <a:blip r:embed="rId6"/>
          <a:stretch/>
        </p:blipFill>
        <p:spPr>
          <a:xfrm>
            <a:off x="4419720" y="5791320"/>
            <a:ext cx="5133960" cy="733320"/>
          </a:xfrm>
          <a:prstGeom prst="rect">
            <a:avLst/>
          </a:prstGeom>
          <a:ln>
            <a:noFill/>
          </a:ln>
        </p:spPr>
      </p:pic>
      <p:pic>
        <p:nvPicPr>
          <p:cNvPr id="1880" name="Picture 18" descr="cua nha"/>
          <p:cNvPicPr/>
          <p:nvPr/>
        </p:nvPicPr>
        <p:blipFill>
          <a:blip r:embed="rId7"/>
          <a:stretch/>
        </p:blipFill>
        <p:spPr>
          <a:xfrm rot="21010800">
            <a:off x="-380880" y="761760"/>
            <a:ext cx="1566720" cy="2895480"/>
          </a:xfrm>
          <a:prstGeom prst="rect">
            <a:avLst/>
          </a:prstGeom>
          <a:ln>
            <a:noFill/>
          </a:ln>
        </p:spPr>
      </p:pic>
      <p:pic>
        <p:nvPicPr>
          <p:cNvPr id="1881" name="Picture 17" descr="caoc bo chay"/>
          <p:cNvPicPr/>
          <p:nvPr/>
        </p:nvPicPr>
        <p:blipFill>
          <a:blip r:embed="rId8"/>
          <a:stretch/>
        </p:blipFill>
        <p:spPr>
          <a:xfrm>
            <a:off x="-4191120" y="990720"/>
            <a:ext cx="4496040" cy="3125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0"/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870"/>
                                        </p:tgtEl>
                                      </p:cBhvr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486 0.23078 C 0.00365 0.21574 0.0158 0.19745 0.03108 0.19143 C 0.03768 0.18888 0.05157 0.18541 0.05157 0.18564 C 0.10382 0.18958 0.07604 0.18611 0.10556 0.19745 C 0.12084 0.19652 0.13646 0.19814 0.15157 0.19444 C 0.15417 0.19375 0.15295 0.18819 0.15417 0.18541 C 0.15764 0.17708 0.1592 0.17615 0.16441 0.17013 C 0.16528 0.16319 0.16424 0.15532 0.16702 0.14907 C 0.16823 0.14629 0.17205 0.14699 0.17466 0.14606 C 0.2 0.13726 0.1717 0.14791 0.19271 0.13981 C 0.20382 0.14074 0.21493 0.14027 0.22604 0.14282 C 0.24028 0.14606 0.25122 0.17824 0.26424 0.18842 C 0.27032 0.1875 0.27657 0.18773 0.2823 0.18541 C 0.29549 0.18009 0.31025 0.16875 0.32309 0.16111 C 0.32639 0.15925 0.32813 0.15486 0.33091 0.15208 C 0.33473 0.14838 0.35122 0.1331 0.3592 0.12777 C 0.36823 0.12175 0.37761 0.11944 0.38716 0.11574 C 0.40799 0.11689 0.43108 0.10972 0.44896 0.12175 C 0.45539 0.12615 0.46216 0.13888 0.46667 0.14606 C 0.47032 0.15185 0.47709 0.16412 0.47709 0.16435 C 0.47882 0.16111 0.48108 0.15833 0.48195 0.15509 C 0.48282 0.15347 0.48559 0.13634 0.48733 0.13379 C 0.49618 0.1199 0.50469 0.11504 0.51806 0.10949 C 0.56823 0.11203 0.6007 0.10856 0.64375 0.13379 C 0.65764 0.14189 0.65122 0.14282 0.66146 0.15509 C 0.67118 0.16643 0.67153 0.16226 0.68212 0.17013 C 0.68577 0.17291 0.68889 0.17638 0.69236 0.17939 C 0.6974 0.18356 0.70782 0.19143 0.70782 0.19166 C 0.71424 0.17592 0.72084 0.16088 0.72848 0.14606 C 0.7316 0.13981 0.73594 0.13425 0.73855 0.12777 C 0.74028 0.12384 0.74132 0.11921 0.74375 0.11574 C 0.75087 0.10509 0.7717 0.103 0.7823 0.10046 C 0.82101 0.10509 0.8408 0.10115 0.86684 0.13078 C 0.87952 0.12708 0.89098 0.12245 0.90278 0.11574 C 0.91181 0.10463 0.92275 0.09398 0.93351 0.08541 C 0.96129 0.08726 0.96927 0.07662 0.9823 0.09444 C 0.98907 0.10416 0.99618 0.11597 1.00018 0.12777 C 1.00191 0.13379 1.00348 0.14004 1.00521 0.14606 C 1.00591 0.14907 1.00799 0.15509 1.00799 0.15532 C 1.02344 0.14768 1.0349 0.13564 1.05139 0.13078 C 1.05608 0.12708 1.06233 0.12592 1.06684 0.12175 C 1.06927 0.11944 1.06962 0.11504 1.07205 0.11273 C 1.07414 0.11064 1.07709 0.11088 1.07969 0.10949 C 1.08316 0.10763 1.08629 0.10509 1.08976 0.10347 C 1.11233 0.09328 1.13577 0.08634 1.1592 0.07939 C 1.17865 0.08032 1.19879 0.0787 1.21806 0.0824 C 1.22101 0.08287 1.22118 0.08865 1.22327 0.09143 C 1.22709 0.09675 1.23611 0.10648 1.23611 0.10671 C 1.23698 0.11365 1.23403 0.12314 1.23872 0.12777 C 1.24202 0.13101 1.24566 0.12222 1.24879 0.11875 C 1.25434 0.11296 1.25868 0.10578 1.26441 0.10046 C 1.29063 0.07615 1.30868 0.05879 1.34115 0.04606 C 1.37049 0.04722 1.40695 0.03773 1.43351 0.0581 C 1.44236 0.07384 1.44636 0.11273 1.44636 0.11296 C 1.45886 0.10763 1.47153 0.10046 1.48473 0.09745 C 1.48976 0.09629 1.49618 0.0905 1.50018 0.09444 C 1.50417 0.09838 1.50018 0.10671 1.50018 0.11273 E">
                                      <p:cBhvr>
                                        <p:cTn id="9" dur="3000" fill="hold"/>
                                        <p:tgtEl>
                                          <p:spTgt spid="188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2" name="Picture 4" descr="ngoi nha"/>
          <p:cNvPicPr/>
          <p:nvPr/>
        </p:nvPicPr>
        <p:blipFill>
          <a:blip r:embed="rId3"/>
          <a:stretch/>
        </p:blipFill>
        <p:spPr>
          <a:xfrm>
            <a:off x="0" y="-1828800"/>
            <a:ext cx="4840200" cy="5638680"/>
          </a:xfrm>
          <a:prstGeom prst="rect">
            <a:avLst/>
          </a:prstGeom>
          <a:ln>
            <a:noFill/>
          </a:ln>
        </p:spPr>
      </p:pic>
      <p:pic>
        <p:nvPicPr>
          <p:cNvPr id="1883" name="Picture 5" descr="tho chay"/>
          <p:cNvPicPr/>
          <p:nvPr/>
        </p:nvPicPr>
        <p:blipFill>
          <a:blip r:embed="rId4"/>
          <a:stretch/>
        </p:blipFill>
        <p:spPr>
          <a:xfrm rot="167400">
            <a:off x="6248520" y="3123720"/>
            <a:ext cx="2590560" cy="327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006 7.77778E-006 C -0.02605 -0.00185 -0.05209 -0.00416 -0.07813 -0.00624 C -0.09497 -0.00995 -0.11007 -0.01944 -0.12657 -0.02499 C -0.1316 -0.02661 -0.1375 -0.02848 -0.14219 -0.03124 C -0.15018 -0.0361 -0.14931 -0.03772 -0.15625 -0.04374 C -0.16303 -0.04953 -0.17066 -0.05347 -0.17657 -0.06041 C -0.18386 -0.06921 -0.18872 -0.07615 -0.19688 -0.08333 C -0.20191 -0.09351 -0.19757 -0.08634 -0.20469 -0.09374 C -0.22535 -0.11504 -0.21615 -0.11041 -0.24063 -0.11458 C -0.27605 -0.12083 -0.24896 -0.11759 -0.28594 -0.12083 C -0.29219 -0.12222 -0.29844 -0.1236 -0.30469 -0.12499 C -0.30782 -0.12569 -0.31407 -0.12708 -0.31407 -0.12708 C -0.31893 -0.13356 -0.32223 -0.13935 -0.325 -0.14791 C -0.32726 -0.15462 -0.32605 -0.15555 -0.32969 -0.16249 C -0.33091 -0.16481 -0.33299 -0.16643 -0.33438 -0.16874 C -0.33664 -0.17268 -0.33855 -0.17708 -0.34063 -0.18124 C -0.34375 -0.18749 -0.34358 -0.19536 -0.34688 -0.20208 C -0.35087 -0.22337 -0.35747 -0.26296 -0.37188 -0.27499 C -0.379 -0.28101 -0.3875 -0.28194 -0.39532 -0.28541 C -0.39844 -0.28402 -0.40191 -0.27893 -0.40469 -0.28124 C -0.4066 -0.28263 -0.42709 -0.2949 -0.41094 -0.28958 C -0.45452 -0.32823 -0.51841 -0.29536 -0.57032 -0.28958 C -0.57761 -0.28634 -0.58803 -0.2868 -0.59375 -0.27916 E">
                                      <p:cBhvr>
                                        <p:cTn id="6" dur="5000" fill="hold"/>
                                        <p:tgtEl>
                                          <p:spTgt spid="188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7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58" name="Picture 4" descr="12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1759" name="CustomShape 3"/>
          <p:cNvSpPr/>
          <p:nvPr/>
        </p:nvSpPr>
        <p:spPr>
          <a:xfrm>
            <a:off x="1905120" y="739800"/>
            <a:ext cx="5746680" cy="64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FF3300"/>
                </a:solidFill>
                <a:latin typeface="Arial"/>
                <a:ea typeface="Arial"/>
              </a:rPr>
              <a:t>Mục đích yêu cầu</a:t>
            </a:r>
            <a:endParaRPr lang="en-US" sz="3600" b="0" strike="noStrike" spc="-1">
              <a:solidFill>
                <a:srgbClr val="000000"/>
              </a:solidFill>
              <a:latin typeface=".VnAvant"/>
            </a:endParaRPr>
          </a:p>
        </p:txBody>
      </p:sp>
      <p:sp>
        <p:nvSpPr>
          <p:cNvPr id="1760" name="CustomShape 4"/>
          <p:cNvSpPr/>
          <p:nvPr/>
        </p:nvSpPr>
        <p:spPr>
          <a:xfrm>
            <a:off x="990720" y="1676520"/>
            <a:ext cx="6705360" cy="4403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Kiến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thức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-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Trẻ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nhận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biết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được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tên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truyện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,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tên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các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nhân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vật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trong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vi-VN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tr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uyện,hiểu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nội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dung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của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câu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vi-VN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ch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uyện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.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>
              <a:lnSpc>
                <a:spcPct val="100000"/>
              </a:lnSpc>
            </a:pPr>
            <a:r>
              <a:rPr lang="en-US" sz="2800" b="0" u="sng" strike="noStrike" spc="-1" dirty="0" err="1">
                <a:solidFill>
                  <a:srgbClr val="002060"/>
                </a:solidFill>
                <a:uFillTx/>
                <a:latin typeface="Arial"/>
                <a:ea typeface="Arial"/>
              </a:rPr>
              <a:t>Kỹ</a:t>
            </a:r>
            <a:r>
              <a:rPr lang="en-US" sz="2800" b="0" u="sng" strike="noStrike" spc="-1" dirty="0">
                <a:solidFill>
                  <a:srgbClr val="002060"/>
                </a:solidFill>
                <a:uFillTx/>
                <a:latin typeface="Arial"/>
                <a:ea typeface="Arial"/>
              </a:rPr>
              <a:t> </a:t>
            </a:r>
            <a:r>
              <a:rPr lang="en-US" sz="2800" b="0" u="sng" strike="noStrike" spc="-1" dirty="0" err="1">
                <a:solidFill>
                  <a:srgbClr val="002060"/>
                </a:solidFill>
                <a:uFillTx/>
                <a:latin typeface="Arial"/>
                <a:ea typeface="Arial"/>
              </a:rPr>
              <a:t>năng</a:t>
            </a:r>
            <a:r>
              <a:rPr lang="en-US" sz="2800" b="0" u="sng" strike="noStrike" spc="-1" dirty="0">
                <a:solidFill>
                  <a:srgbClr val="002060"/>
                </a:solidFill>
                <a:uFillTx/>
                <a:latin typeface="Arial"/>
                <a:ea typeface="Arial"/>
              </a:rPr>
              <a:t> :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Trẻ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trả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lời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được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câu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hỏi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của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cô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Biết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sắp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xếp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nội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dung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truyện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theo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thứ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tự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>
              <a:lnSpc>
                <a:spcPct val="100000"/>
              </a:lnSpc>
            </a:pPr>
            <a:r>
              <a:rPr lang="en-US" sz="2800" b="0" u="sng" strike="noStrike" spc="-1" dirty="0" err="1">
                <a:solidFill>
                  <a:srgbClr val="002060"/>
                </a:solidFill>
                <a:uFillTx/>
                <a:latin typeface="Arial"/>
                <a:ea typeface="Arial"/>
              </a:rPr>
              <a:t>Thái</a:t>
            </a:r>
            <a:r>
              <a:rPr lang="en-US" sz="2800" b="0" u="sng" strike="noStrike" spc="-1" dirty="0">
                <a:solidFill>
                  <a:srgbClr val="002060"/>
                </a:solidFill>
                <a:uFillTx/>
                <a:latin typeface="Arial"/>
                <a:ea typeface="Arial"/>
              </a:rPr>
              <a:t> </a:t>
            </a:r>
            <a:r>
              <a:rPr lang="en-US" sz="2800" b="0" u="sng" strike="noStrike" spc="-1" dirty="0" err="1">
                <a:solidFill>
                  <a:srgbClr val="002060"/>
                </a:solidFill>
                <a:uFillTx/>
                <a:latin typeface="Arial"/>
                <a:ea typeface="Arial"/>
              </a:rPr>
              <a:t>độ</a:t>
            </a:r>
            <a:r>
              <a:rPr lang="en-US" sz="2800" b="0" u="sng" strike="noStrike" spc="-1" dirty="0">
                <a:solidFill>
                  <a:srgbClr val="002060"/>
                </a:solidFill>
                <a:uFillTx/>
                <a:latin typeface="Arial"/>
                <a:ea typeface="Arial"/>
              </a:rPr>
              <a:t> : 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-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Trẻ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biết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yêu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quý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,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giúp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đỡ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nhau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trong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những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lúc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khó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khăn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2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63" name="Picture 4" descr="11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1764" name="CustomShape 3"/>
          <p:cNvSpPr/>
          <p:nvPr/>
        </p:nvSpPr>
        <p:spPr>
          <a:xfrm>
            <a:off x="3397320" y="1063800"/>
            <a:ext cx="2349360" cy="70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0000"/>
                </a:solidFill>
                <a:latin typeface="Arial"/>
                <a:ea typeface="Arial"/>
              </a:rPr>
              <a:t>Chuẩn</a:t>
            </a:r>
            <a:r>
              <a:rPr lang="en-US" sz="40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4000" b="1" strike="noStrike" spc="-1" dirty="0" err="1">
                <a:solidFill>
                  <a:srgbClr val="FF0000"/>
                </a:solidFill>
                <a:latin typeface="Arial"/>
                <a:ea typeface="Arial"/>
              </a:rPr>
              <a:t>bị</a:t>
            </a:r>
            <a:endParaRPr lang="en-US" sz="4000" b="0" strike="noStrike" spc="-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1765" name="CustomShape 4"/>
          <p:cNvSpPr/>
          <p:nvPr/>
        </p:nvSpPr>
        <p:spPr>
          <a:xfrm>
            <a:off x="1523880" y="2151000"/>
            <a:ext cx="6324840" cy="137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-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Tranh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minh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hoạ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vi-VN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ch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uyện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>
              <a:lnSpc>
                <a:spcPct val="100000"/>
              </a:lnSpc>
            </a:pPr>
            <a:r>
              <a:rPr lang="vi-VN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-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Câu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vi-VN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ch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uyện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trên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máy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tính</a:t>
            </a:r>
            <a:r>
              <a:rPr lang="vi-VN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>
              <a:lnSpc>
                <a:spcPct val="100000"/>
              </a:lnSpc>
            </a:pPr>
            <a:r>
              <a:rPr lang="vi-VN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(Power Point)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7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68" name="Picture 4" descr="hinh 1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1769" name="CustomShape 3"/>
          <p:cNvSpPr/>
          <p:nvPr/>
        </p:nvSpPr>
        <p:spPr>
          <a:xfrm>
            <a:off x="1714680" y="409680"/>
            <a:ext cx="5715000" cy="70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0000"/>
                </a:solidFill>
                <a:latin typeface="Arial"/>
                <a:ea typeface="Arial"/>
              </a:rPr>
              <a:t>Cách</a:t>
            </a:r>
            <a:r>
              <a:rPr lang="en-US" sz="40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4000" b="1" strike="noStrike" spc="-1" dirty="0" err="1">
                <a:solidFill>
                  <a:srgbClr val="FF0000"/>
                </a:solidFill>
                <a:latin typeface="Arial"/>
                <a:ea typeface="Arial"/>
              </a:rPr>
              <a:t>tiến</a:t>
            </a:r>
            <a:r>
              <a:rPr lang="en-US" sz="40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4000" b="1" strike="noStrike" spc="-1" dirty="0" err="1">
                <a:solidFill>
                  <a:srgbClr val="FF0000"/>
                </a:solidFill>
                <a:latin typeface="Arial"/>
                <a:ea typeface="Arial"/>
              </a:rPr>
              <a:t>hành</a:t>
            </a:r>
            <a:endParaRPr lang="en-US" sz="4000" b="0" strike="noStrike" spc="-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1770" name="CustomShape 4"/>
          <p:cNvSpPr/>
          <p:nvPr/>
        </p:nvSpPr>
        <p:spPr>
          <a:xfrm>
            <a:off x="929640" y="1600199"/>
            <a:ext cx="7772400" cy="41571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</a:pPr>
            <a:r>
              <a:rPr lang="en-US" sz="3200" b="1" strike="noStrike" spc="-1" dirty="0" err="1" smtClean="0">
                <a:solidFill>
                  <a:srgbClr val="002060"/>
                </a:solidFill>
                <a:latin typeface="Times New Roman"/>
                <a:ea typeface="Arial"/>
              </a:rPr>
              <a:t>1.Ổn</a:t>
            </a:r>
            <a:r>
              <a:rPr lang="en-US" sz="3200" b="1" strike="noStrike" spc="-1" dirty="0" smtClean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3200" b="1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định</a:t>
            </a:r>
            <a:r>
              <a:rPr lang="en-US" sz="3200" b="1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3200" b="1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tổ</a:t>
            </a:r>
            <a:r>
              <a:rPr lang="en-US" sz="3200" b="1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3200" b="1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chức</a:t>
            </a:r>
            <a:endParaRPr lang="en-US" sz="3200" b="0" strike="noStrike" spc="-1" dirty="0">
              <a:solidFill>
                <a:srgbClr val="002060"/>
              </a:solidFill>
              <a:latin typeface=".VnAvant"/>
            </a:endParaRPr>
          </a:p>
          <a:p>
            <a:pPr marL="342720" indent="-342720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-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Cô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trò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chuyện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với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trẻ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về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1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số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con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vật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 marL="342720" indent="-342720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2.</a:t>
            </a:r>
            <a:r>
              <a:rPr lang="en-US" sz="2400" b="1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3200" b="1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Nội</a:t>
            </a:r>
            <a:r>
              <a:rPr lang="en-US" sz="3200" b="1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dung </a:t>
            </a:r>
            <a:r>
              <a:rPr lang="en-US" sz="3200" b="1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chính</a:t>
            </a:r>
            <a:endParaRPr lang="en-US" sz="3200" b="0" strike="noStrike" spc="-1" dirty="0">
              <a:solidFill>
                <a:srgbClr val="002060"/>
              </a:solidFill>
              <a:latin typeface=".VnAvant"/>
            </a:endParaRPr>
          </a:p>
          <a:p>
            <a:pPr marL="342720" indent="-3427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Lần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1: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Cô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kể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truyện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theo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tranh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và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đàm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thoại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 marL="342720" indent="-3427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Lần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2:Kể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truyện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và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đam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thoại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trên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máy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tính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 marL="342720" indent="-3427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Lần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3: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Cô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Arial"/>
                <a:ea typeface="Arial"/>
              </a:rPr>
              <a:t>mở</a:t>
            </a:r>
            <a:r>
              <a:rPr lang="en-US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 </a:t>
            </a:r>
            <a:r>
              <a:rPr lang="vi-VN" sz="2800" b="0" strike="noStrike" spc="-1" dirty="0">
                <a:solidFill>
                  <a:srgbClr val="002060"/>
                </a:solidFill>
                <a:latin typeface="Arial"/>
                <a:ea typeface="Arial"/>
              </a:rPr>
              <a:t>Power Point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 marL="342720" indent="-34272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2060"/>
                </a:solidFill>
                <a:latin typeface="Arial"/>
                <a:ea typeface="Arial"/>
              </a:rPr>
              <a:t>3. </a:t>
            </a:r>
            <a:r>
              <a:rPr lang="en-US" sz="3200" b="1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Kết</a:t>
            </a:r>
            <a:r>
              <a:rPr lang="en-US" sz="3200" b="1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3200" b="1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thúc</a:t>
            </a:r>
            <a:endParaRPr lang="en-US" sz="3200" b="0" strike="noStrike" spc="-1" dirty="0">
              <a:solidFill>
                <a:srgbClr val="002060"/>
              </a:solidFill>
              <a:latin typeface=".VnAvant"/>
            </a:endParaRPr>
          </a:p>
          <a:p>
            <a:pPr marL="342720" indent="-342720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-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Cô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nhận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xét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kết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thúc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giờ</a:t>
            </a:r>
            <a:r>
              <a:rPr lang="en-US" sz="2800" b="0" strike="noStrike" spc="-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002060"/>
                </a:solidFill>
                <a:latin typeface="Times New Roman"/>
                <a:ea typeface="Arial"/>
              </a:rPr>
              <a:t>học</a:t>
            </a:r>
            <a:endParaRPr lang="en-US" sz="2800" b="0" strike="noStrike" spc="-1" dirty="0">
              <a:solidFill>
                <a:srgbClr val="002060"/>
              </a:solidFill>
              <a:latin typeface=".VnAvant"/>
            </a:endParaRPr>
          </a:p>
          <a:p>
            <a:pPr marL="342720" indent="-342720"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latin typeface=".VnAvan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2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63" name="Picture 4" descr="11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1764" name="CustomShape 3"/>
          <p:cNvSpPr/>
          <p:nvPr/>
        </p:nvSpPr>
        <p:spPr>
          <a:xfrm>
            <a:off x="928440" y="1703633"/>
            <a:ext cx="6730025" cy="710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 dirty="0" err="1" smtClean="0">
                <a:solidFill>
                  <a:srgbClr val="FF0000"/>
                </a:solidFill>
                <a:latin typeface="Arial"/>
                <a:ea typeface="Arial"/>
              </a:rPr>
              <a:t>Cô</a:t>
            </a:r>
            <a:r>
              <a:rPr lang="en-US" sz="4000" b="1" strike="noStrike" spc="-1" dirty="0" smtClean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4000" b="1" strike="noStrike" spc="-1" dirty="0" err="1" smtClean="0">
                <a:solidFill>
                  <a:srgbClr val="FF0000"/>
                </a:solidFill>
                <a:latin typeface="Arial"/>
                <a:ea typeface="Arial"/>
              </a:rPr>
              <a:t>kể</a:t>
            </a:r>
            <a:r>
              <a:rPr lang="en-US" sz="4000" b="1" strike="noStrike" spc="-1" dirty="0" smtClean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4000" b="1" strike="noStrike" spc="-1" dirty="0" err="1" smtClean="0">
                <a:solidFill>
                  <a:srgbClr val="FF0000"/>
                </a:solidFill>
                <a:latin typeface="Arial"/>
                <a:ea typeface="Arial"/>
              </a:rPr>
              <a:t>chuyện</a:t>
            </a:r>
            <a:r>
              <a:rPr lang="en-US" sz="4000" b="1" strike="noStrike" spc="-1" dirty="0" smtClean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4000" b="1" strike="noStrike" spc="-1" dirty="0" err="1" smtClean="0">
                <a:solidFill>
                  <a:srgbClr val="FF0000"/>
                </a:solidFill>
                <a:latin typeface="Arial"/>
                <a:ea typeface="Arial"/>
              </a:rPr>
              <a:t>cho</a:t>
            </a:r>
            <a:r>
              <a:rPr lang="en-US" sz="4000" b="1" strike="noStrike" spc="-1" dirty="0" smtClean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4000" b="1" strike="noStrike" spc="-1" dirty="0" err="1" smtClean="0">
                <a:solidFill>
                  <a:srgbClr val="FF0000"/>
                </a:solidFill>
                <a:latin typeface="Arial"/>
                <a:ea typeface="Arial"/>
              </a:rPr>
              <a:t>trẻ</a:t>
            </a:r>
            <a:r>
              <a:rPr lang="en-US" sz="4000" b="1" strike="noStrike" spc="-1" dirty="0" smtClean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4000" b="1" strike="noStrike" spc="-1" dirty="0" err="1" smtClean="0">
                <a:solidFill>
                  <a:srgbClr val="FF0000"/>
                </a:solidFill>
                <a:latin typeface="Arial"/>
                <a:ea typeface="Arial"/>
              </a:rPr>
              <a:t>nghe</a:t>
            </a:r>
            <a:endParaRPr lang="en-US" sz="4000" b="0" strike="noStrike" spc="-1" dirty="0">
              <a:solidFill>
                <a:srgbClr val="FF0000"/>
              </a:solidFill>
              <a:latin typeface=".VnAvant"/>
            </a:endParaRPr>
          </a:p>
        </p:txBody>
      </p:sp>
    </p:spTree>
    <p:extLst>
      <p:ext uri="{BB962C8B-B14F-4D97-AF65-F5344CB8AC3E}">
        <p14:creationId xmlns:p14="http://schemas.microsoft.com/office/powerpoint/2010/main" val="357923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" name="Picture 10" descr="nha bang"/>
          <p:cNvPicPr/>
          <p:nvPr/>
        </p:nvPicPr>
        <p:blipFill>
          <a:blip r:embed="rId3"/>
          <a:stretch/>
        </p:blipFill>
        <p:spPr>
          <a:xfrm>
            <a:off x="5257800" y="3505320"/>
            <a:ext cx="3886200" cy="2050920"/>
          </a:xfrm>
          <a:prstGeom prst="rect">
            <a:avLst/>
          </a:prstGeom>
          <a:ln>
            <a:noFill/>
          </a:ln>
        </p:spPr>
      </p:pic>
      <p:pic>
        <p:nvPicPr>
          <p:cNvPr id="1772" name="Picture 4" descr="cao chay"/>
          <p:cNvPicPr/>
          <p:nvPr/>
        </p:nvPicPr>
        <p:blipFill>
          <a:blip r:embed="rId4"/>
          <a:stretch/>
        </p:blipFill>
        <p:spPr>
          <a:xfrm rot="21468000">
            <a:off x="5943600" y="4505040"/>
            <a:ext cx="3200400" cy="2352600"/>
          </a:xfrm>
          <a:prstGeom prst="rect">
            <a:avLst/>
          </a:prstGeom>
          <a:ln>
            <a:noFill/>
          </a:ln>
        </p:spPr>
      </p:pic>
      <p:pic>
        <p:nvPicPr>
          <p:cNvPr id="1773" name="Picture 11" descr="ngoi nha"/>
          <p:cNvPicPr/>
          <p:nvPr/>
        </p:nvPicPr>
        <p:blipFill>
          <a:blip r:embed="rId5"/>
          <a:stretch/>
        </p:blipFill>
        <p:spPr>
          <a:xfrm>
            <a:off x="1066680" y="1523880"/>
            <a:ext cx="3127320" cy="3353040"/>
          </a:xfrm>
          <a:prstGeom prst="rect">
            <a:avLst/>
          </a:prstGeom>
          <a:ln>
            <a:noFill/>
          </a:ln>
        </p:spPr>
      </p:pic>
      <p:pic>
        <p:nvPicPr>
          <p:cNvPr id="1774" name="Picture 5" descr="con tho 2"/>
          <p:cNvPicPr/>
          <p:nvPr/>
        </p:nvPicPr>
        <p:blipFill>
          <a:blip r:embed="rId6"/>
          <a:stretch/>
        </p:blipFill>
        <p:spPr>
          <a:xfrm>
            <a:off x="990720" y="3048120"/>
            <a:ext cx="1855800" cy="259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30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Effect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1" dur="30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Effect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5" dur="20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Effect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9" dur="20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5" name="Picture 6" descr="ngoi nha"/>
          <p:cNvPicPr/>
          <p:nvPr/>
        </p:nvPicPr>
        <p:blipFill>
          <a:blip r:embed="rId3"/>
          <a:stretch/>
        </p:blipFill>
        <p:spPr>
          <a:xfrm rot="21355200">
            <a:off x="0" y="380880"/>
            <a:ext cx="3127320" cy="3353040"/>
          </a:xfrm>
          <a:prstGeom prst="rect">
            <a:avLst/>
          </a:prstGeom>
          <a:ln>
            <a:noFill/>
          </a:ln>
        </p:spPr>
      </p:pic>
      <p:pic>
        <p:nvPicPr>
          <p:cNvPr id="1776" name="Picture 7" descr="nha bang"/>
          <p:cNvPicPr/>
          <p:nvPr/>
        </p:nvPicPr>
        <p:blipFill>
          <a:blip r:embed="rId4"/>
          <a:stretch/>
        </p:blipFill>
        <p:spPr>
          <a:xfrm>
            <a:off x="5257800" y="685800"/>
            <a:ext cx="3886200" cy="2050920"/>
          </a:xfrm>
          <a:prstGeom prst="rect">
            <a:avLst/>
          </a:prstGeom>
          <a:ln>
            <a:noFill/>
          </a:ln>
        </p:spPr>
      </p:pic>
      <p:grpSp>
        <p:nvGrpSpPr>
          <p:cNvPr id="1777" name="Group 1"/>
          <p:cNvGrpSpPr/>
          <p:nvPr/>
        </p:nvGrpSpPr>
        <p:grpSpPr>
          <a:xfrm>
            <a:off x="2286000" y="838080"/>
            <a:ext cx="6353280" cy="1571400"/>
            <a:chOff x="2286000" y="838080"/>
            <a:chExt cx="6353280" cy="1571400"/>
          </a:xfrm>
        </p:grpSpPr>
        <p:pic>
          <p:nvPicPr>
            <p:cNvPr id="1778" name="Picture 14" descr="Animated-Butterfly"/>
            <p:cNvPicPr/>
            <p:nvPr/>
          </p:nvPicPr>
          <p:blipFill>
            <a:blip r:embed="rId5"/>
            <a:stretch/>
          </p:blipFill>
          <p:spPr>
            <a:xfrm>
              <a:off x="3505320" y="1676160"/>
              <a:ext cx="5133960" cy="733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9" name="Picture 15" descr="Animated-Butterfly"/>
            <p:cNvPicPr/>
            <p:nvPr/>
          </p:nvPicPr>
          <p:blipFill>
            <a:blip r:embed="rId5"/>
            <a:stretch/>
          </p:blipFill>
          <p:spPr>
            <a:xfrm>
              <a:off x="2286000" y="838080"/>
              <a:ext cx="5133960" cy="7333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780" name="Picture 16" descr="Animated-Butterfly"/>
          <p:cNvPicPr/>
          <p:nvPr/>
        </p:nvPicPr>
        <p:blipFill>
          <a:blip r:embed="rId5"/>
          <a:stretch/>
        </p:blipFill>
        <p:spPr>
          <a:xfrm>
            <a:off x="4495680" y="914400"/>
            <a:ext cx="5133960" cy="733320"/>
          </a:xfrm>
          <a:prstGeom prst="rect">
            <a:avLst/>
          </a:prstGeom>
          <a:ln>
            <a:noFill/>
          </a:ln>
        </p:spPr>
      </p:pic>
      <p:pic>
        <p:nvPicPr>
          <p:cNvPr id="1781" name="Picture 5" descr="cao chay"/>
          <p:cNvPicPr/>
          <p:nvPr/>
        </p:nvPicPr>
        <p:blipFill>
          <a:blip r:embed="rId6"/>
          <a:stretch/>
        </p:blipFill>
        <p:spPr>
          <a:xfrm rot="21468000">
            <a:off x="5943600" y="1447560"/>
            <a:ext cx="3200400" cy="2352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20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set>
                                <p:cBhvr>
                                  <p:cTn id="8" dur="1" fill="hold">
                                    <p:stCondLst>
                                      <p:cond evt="end" delay="0">
                                        <p:tn val="5"/>
                                      </p:cond>
                                    </p:stCondLst>
                                  </p:cTn>
                                  <p:tgtEl>
                                    <p:spTgt spid="1776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4000"/>
                            </p:stCondLst>
                            <p:childTnLst>
                              <p:par>
                                <p:cTn id="10" presetID="35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006 L -0.525 0.07292 E">
                                      <p:cBhvr>
                                        <p:cTn id="11" dur="1000" fill="hold"/>
                                        <p:tgtEl>
                                          <p:spTgt spid="178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set>
                                <p:cBhvr>
                                  <p:cTn id="12" dur="1" fill="hold">
                                    <p:stCondLst>
                                      <p:cond evt="end" delay="0">
                                        <p:tn val="10"/>
                                      </p:cond>
                                    </p:stCondLst>
                                  </p:cTn>
                                  <p:tgtEl>
                                    <p:spTgt spid="1781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  <p:par>
                                <p:cTn id="1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" name="Picture 7" descr="cao chay"/>
          <p:cNvPicPr/>
          <p:nvPr/>
        </p:nvPicPr>
        <p:blipFill>
          <a:blip r:embed="rId3"/>
          <a:stretch/>
        </p:blipFill>
        <p:spPr>
          <a:xfrm rot="21468000">
            <a:off x="9153360" y="3641400"/>
            <a:ext cx="3962520" cy="2913120"/>
          </a:xfrm>
          <a:prstGeom prst="rect">
            <a:avLst/>
          </a:prstGeom>
          <a:ln>
            <a:noFill/>
          </a:ln>
        </p:spPr>
      </p:pic>
      <p:pic>
        <p:nvPicPr>
          <p:cNvPr id="1783" name="Picture 4" descr="lo sua"/>
          <p:cNvPicPr/>
          <p:nvPr/>
        </p:nvPicPr>
        <p:blipFill>
          <a:blip r:embed="rId4"/>
          <a:stretch/>
        </p:blipFill>
        <p:spPr>
          <a:xfrm>
            <a:off x="0" y="0"/>
            <a:ext cx="3962520" cy="3552840"/>
          </a:xfrm>
          <a:prstGeom prst="rect">
            <a:avLst/>
          </a:prstGeom>
          <a:ln>
            <a:noFill/>
          </a:ln>
        </p:spPr>
      </p:pic>
      <p:pic>
        <p:nvPicPr>
          <p:cNvPr id="1784" name="Picture 5" descr="do vat"/>
          <p:cNvPicPr/>
          <p:nvPr/>
        </p:nvPicPr>
        <p:blipFill>
          <a:blip r:embed="rId5"/>
          <a:stretch/>
        </p:blipFill>
        <p:spPr>
          <a:xfrm>
            <a:off x="6248520" y="0"/>
            <a:ext cx="2454120" cy="2514600"/>
          </a:xfrm>
          <a:prstGeom prst="rect">
            <a:avLst/>
          </a:prstGeom>
          <a:ln>
            <a:noFill/>
          </a:ln>
        </p:spPr>
      </p:pic>
      <p:pic>
        <p:nvPicPr>
          <p:cNvPr id="1785" name="Picture 6" descr="lua"/>
          <p:cNvPicPr/>
          <p:nvPr/>
        </p:nvPicPr>
        <p:blipFill>
          <a:blip r:embed="rId6"/>
          <a:stretch/>
        </p:blipFill>
        <p:spPr>
          <a:xfrm rot="21192600">
            <a:off x="2286000" y="1905120"/>
            <a:ext cx="1300320" cy="1143000"/>
          </a:xfrm>
          <a:prstGeom prst="rect">
            <a:avLst/>
          </a:prstGeom>
          <a:ln>
            <a:noFill/>
          </a:ln>
        </p:spPr>
      </p:pic>
      <p:pic>
        <p:nvPicPr>
          <p:cNvPr id="1786" name="Picture 8" descr="tho chay 2"/>
          <p:cNvPicPr/>
          <p:nvPr/>
        </p:nvPicPr>
        <p:blipFill>
          <a:blip r:embed="rId7"/>
          <a:stretch/>
        </p:blipFill>
        <p:spPr>
          <a:xfrm>
            <a:off x="380880" y="2438280"/>
            <a:ext cx="3121200" cy="358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785"/>
                                        </p:tgtEl>
                                      </p:cBhvr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07 1.48148E-006 C -0.00799 -0.00347 -0.01632 -0.00764 -0.02274 -0.01505 C -0.03333 -0.02732 -0.0408 -0.03935 -0.05451 -0.04537 C -0.05903 -0.04444 -0.06389 -0.04421 -0.06823 -0.04236 C -0.07656 -0.03866 -0.07865 -0.02824 -0.0842 -0.02107 C -0.08611 -0.01852 -0.08889 -0.01736 -0.09097 -0.01505 C -0.0934 -0.01227 -0.09549 -0.00903 -0.09774 -0.00602 C -0.12656 -0.00694 -0.15538 -0.00625 -0.1842 -0.00903 C -0.18698 -0.00926 -0.18854 -0.01343 -0.19097 -0.01505 C -0.19688 -0.01944 -0.20313 -0.02292 -0.2092 -0.02708 C -0.21215 -0.02917 -0.21823 -0.03333 -0.21823 -0.03333 C -0.225 -0.03218 -0.23299 -0.03495 -0.23872 -0.03009 C -0.24271 -0.02662 -0.24201 -0.01829 -0.24323 -0.01204 C -0.24479 -0.00394 -0.24618 0.00417 -0.24774 0.01227 C -0.2507 0.02824 -0.25955 0.03773 -0.27049 0.04259 C -0.2849 0.04167 -0.29948 0.04213 -0.31372 0.03958 C -0.31701 0.03889 -0.31962 0.03518 -0.32274 0.03333 C -0.32865 0.02986 -0.33524 0.02824 -0.34097 0.02431 C -0.34913 0.01875 -0.3526 0.01018 -0.36146 0.00625 C -0.38299 0.00833 -0.39601 0.01157 -0.41597 0.01528 C -0.42431 0.01898 -0.43316 0.025 -0.44097 0.03032 C -0.44497 0.03287 -0.44809 0.0375 -0.45226 0.03958 C -0.4566 0.04167 -0.46146 0.04167 -0.46597 0.04259 C -0.50191 0.05856 -0.52951 0.03773 -0.56146 0.02731 C -0.56372 0.02523 -0.56649 0.02407 -0.56823 0.0213 C -0.56979 0.01875 -0.56945 0.01505 -0.57049 0.01227 C -0.5717 0.00903 -0.57326 0.00602 -0.575 0.00324 C -0.57778 -0.00116 -0.5842 -0.00903 -0.5842 -0.00903 C -0.58559 -0.0088 -0.60382 -0.00509 -0.60695 -0.00301 C -0.60885 -0.00162 -0.60972 0.00139 -0.61146 0.00324 C -0.61285 0.00463 -0.61441 0.00532 -0.61597 0.00625 E">
                                      <p:cBhvr>
                                        <p:cTn id="9" dur="2000" fill="hold"/>
                                        <p:tgtEl>
                                          <p:spTgt spid="178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006 -5.55556E-00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E">
                                      <p:cBhvr>
                                        <p:cTn id="11" dur="2000" fill="hold"/>
                                        <p:tgtEl>
                                          <p:spTgt spid="178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7" name="Picture 12" descr="bong hoa3"/>
          <p:cNvPicPr/>
          <p:nvPr/>
        </p:nvPicPr>
        <p:blipFill>
          <a:blip r:embed="rId3"/>
          <a:stretch/>
        </p:blipFill>
        <p:spPr>
          <a:xfrm>
            <a:off x="6400800" y="4038480"/>
            <a:ext cx="1447920" cy="830520"/>
          </a:xfrm>
          <a:prstGeom prst="rect">
            <a:avLst/>
          </a:prstGeom>
          <a:ln>
            <a:noFill/>
          </a:ln>
        </p:spPr>
      </p:pic>
      <p:pic>
        <p:nvPicPr>
          <p:cNvPr id="1788" name="Picture 6" descr="tho1"/>
          <p:cNvPicPr/>
          <p:nvPr/>
        </p:nvPicPr>
        <p:blipFill>
          <a:blip r:embed="rId4"/>
          <a:stretch/>
        </p:blipFill>
        <p:spPr>
          <a:xfrm>
            <a:off x="-2133720" y="2743200"/>
            <a:ext cx="2417760" cy="3200400"/>
          </a:xfrm>
          <a:prstGeom prst="rect">
            <a:avLst/>
          </a:prstGeom>
          <a:ln>
            <a:noFill/>
          </a:ln>
        </p:spPr>
      </p:pic>
      <p:pic>
        <p:nvPicPr>
          <p:cNvPr id="1789" name="Picture 8" descr="bong hoa3"/>
          <p:cNvPicPr/>
          <p:nvPr/>
        </p:nvPicPr>
        <p:blipFill>
          <a:blip r:embed="rId3"/>
          <a:stretch/>
        </p:blipFill>
        <p:spPr>
          <a:xfrm>
            <a:off x="380880" y="5562720"/>
            <a:ext cx="2133720" cy="1011240"/>
          </a:xfrm>
          <a:prstGeom prst="rect">
            <a:avLst/>
          </a:prstGeom>
          <a:ln>
            <a:noFill/>
          </a:ln>
        </p:spPr>
      </p:pic>
      <p:pic>
        <p:nvPicPr>
          <p:cNvPr id="1790" name="Picture 9" descr="bong hoa3"/>
          <p:cNvPicPr/>
          <p:nvPr/>
        </p:nvPicPr>
        <p:blipFill>
          <a:blip r:embed="rId3"/>
          <a:stretch/>
        </p:blipFill>
        <p:spPr>
          <a:xfrm>
            <a:off x="2590920" y="3505320"/>
            <a:ext cx="1600200" cy="758880"/>
          </a:xfrm>
          <a:prstGeom prst="rect">
            <a:avLst/>
          </a:prstGeom>
          <a:ln>
            <a:noFill/>
          </a:ln>
        </p:spPr>
      </p:pic>
      <p:pic>
        <p:nvPicPr>
          <p:cNvPr id="1791" name="Picture 10" descr="bong hoa3"/>
          <p:cNvPicPr/>
          <p:nvPr/>
        </p:nvPicPr>
        <p:blipFill>
          <a:blip r:embed="rId3"/>
          <a:stretch/>
        </p:blipFill>
        <p:spPr>
          <a:xfrm>
            <a:off x="6400800" y="5954760"/>
            <a:ext cx="1905120" cy="903240"/>
          </a:xfrm>
          <a:prstGeom prst="rect">
            <a:avLst/>
          </a:prstGeom>
          <a:ln>
            <a:noFill/>
          </a:ln>
        </p:spPr>
      </p:pic>
      <p:pic>
        <p:nvPicPr>
          <p:cNvPr id="1792" name="Picture 11" descr="bong hoa3"/>
          <p:cNvPicPr/>
          <p:nvPr/>
        </p:nvPicPr>
        <p:blipFill>
          <a:blip r:embed="rId3"/>
          <a:stretch/>
        </p:blipFill>
        <p:spPr>
          <a:xfrm>
            <a:off x="6095880" y="3048120"/>
            <a:ext cx="1676520" cy="793800"/>
          </a:xfrm>
          <a:prstGeom prst="rect">
            <a:avLst/>
          </a:prstGeom>
          <a:ln>
            <a:noFill/>
          </a:ln>
        </p:spPr>
      </p:pic>
      <p:pic>
        <p:nvPicPr>
          <p:cNvPr id="1793" name="Picture 13" descr="comicbird-animated"/>
          <p:cNvPicPr/>
          <p:nvPr/>
        </p:nvPicPr>
        <p:blipFill>
          <a:blip r:embed="rId5"/>
          <a:stretch/>
        </p:blipFill>
        <p:spPr>
          <a:xfrm>
            <a:off x="2438280" y="914400"/>
            <a:ext cx="1524240" cy="809640"/>
          </a:xfrm>
          <a:prstGeom prst="rect">
            <a:avLst/>
          </a:prstGeom>
          <a:ln>
            <a:noFill/>
          </a:ln>
        </p:spPr>
      </p:pic>
      <p:pic>
        <p:nvPicPr>
          <p:cNvPr id="1794" name="Picture 14" descr="comicbird-animated"/>
          <p:cNvPicPr/>
          <p:nvPr/>
        </p:nvPicPr>
        <p:blipFill>
          <a:blip r:embed="rId5"/>
          <a:stretch/>
        </p:blipFill>
        <p:spPr>
          <a:xfrm>
            <a:off x="6781680" y="1371600"/>
            <a:ext cx="1524240" cy="809640"/>
          </a:xfrm>
          <a:prstGeom prst="rect">
            <a:avLst/>
          </a:prstGeom>
          <a:ln>
            <a:noFill/>
          </a:ln>
        </p:spPr>
      </p:pic>
      <p:pic>
        <p:nvPicPr>
          <p:cNvPr id="1795" name="Picture 15" descr="comicbird-animated"/>
          <p:cNvPicPr/>
          <p:nvPr/>
        </p:nvPicPr>
        <p:blipFill>
          <a:blip r:embed="rId5"/>
          <a:stretch/>
        </p:blipFill>
        <p:spPr>
          <a:xfrm>
            <a:off x="4572000" y="762120"/>
            <a:ext cx="1523880" cy="809640"/>
          </a:xfrm>
          <a:prstGeom prst="rect">
            <a:avLst/>
          </a:prstGeom>
          <a:ln>
            <a:noFill/>
          </a:ln>
        </p:spPr>
      </p:pic>
      <p:pic>
        <p:nvPicPr>
          <p:cNvPr id="1796" name="Picture 16" descr="cho 1"/>
          <p:cNvPicPr/>
          <p:nvPr/>
        </p:nvPicPr>
        <p:blipFill>
          <a:blip r:embed="rId6"/>
          <a:stretch/>
        </p:blipFill>
        <p:spPr>
          <a:xfrm>
            <a:off x="9144000" y="3048120"/>
            <a:ext cx="1990800" cy="3276360"/>
          </a:xfrm>
          <a:prstGeom prst="rect">
            <a:avLst/>
          </a:prstGeom>
          <a:ln>
            <a:noFill/>
          </a:ln>
        </p:spPr>
      </p:pic>
      <p:pic>
        <p:nvPicPr>
          <p:cNvPr id="1797" name="Picture 17" descr="than cho"/>
          <p:cNvPicPr/>
          <p:nvPr/>
        </p:nvPicPr>
        <p:blipFill>
          <a:blip r:embed="rId7"/>
          <a:stretch/>
        </p:blipFill>
        <p:spPr>
          <a:xfrm>
            <a:off x="3352680" y="2971800"/>
            <a:ext cx="2036880" cy="3352680"/>
          </a:xfrm>
          <a:prstGeom prst="rect">
            <a:avLst/>
          </a:prstGeom>
          <a:ln>
            <a:noFill/>
          </a:ln>
        </p:spPr>
      </p:pic>
      <p:pic>
        <p:nvPicPr>
          <p:cNvPr id="1798" name="Picture 18" descr="dau 1"/>
          <p:cNvPicPr/>
          <p:nvPr/>
        </p:nvPicPr>
        <p:blipFill>
          <a:blip r:embed="rId8"/>
          <a:stretch/>
        </p:blipFill>
        <p:spPr>
          <a:xfrm>
            <a:off x="3581280" y="2924280"/>
            <a:ext cx="1524240" cy="134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>
                                      <p:cBhvr>
                                        <p:cTn id="6" dur="3000" fill="hold"/>
                                        <p:tgtEl>
                                          <p:spTgt spid="178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Effect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path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06 4.42441E-006 L -0.62552 -0.00555 E">
                                      <p:cBhvr>
                                        <p:cTn id="9" dur="3000" fill="hold"/>
                                        <p:tgtEl>
                                          <p:spTgt spid="179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set>
                                <p:cBhvr>
                                  <p:cTn id="10" dur="1" fill="hold">
                                    <p:stCondLst>
                                      <p:cond evt="end" delay="0">
                                        <p:tn val="8"/>
                                      </p:cond>
                                    </p:stCondLst>
                                  </p:cTn>
                                  <p:tgtEl>
                                    <p:spTgt spid="1796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</p:childTnLst>
                          </p:cTn>
                        </p:par>
                        <p:par>
                          <p:cTn id="11" fill="hold" nodeType="afterEffect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006 3.23625E-006 C 0.01267 0.00323 0.00729 0.00277 0.01562 0.00277 E">
                                      <p:cBhvr>
                                        <p:cTn id="19" dur="5000" fill="hold"/>
                                        <p:tgtEl>
                                          <p:spTgt spid="179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207</Words>
  <Application>Microsoft Office PowerPoint</Application>
  <PresentationFormat>On-screen Show (4:3)</PresentationFormat>
  <Paragraphs>33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42</vt:i4>
      </vt:variant>
      <vt:variant>
        <vt:lpstr>Slide Titles</vt:lpstr>
      </vt:variant>
      <vt:variant>
        <vt:i4>17</vt:i4>
      </vt:variant>
    </vt:vector>
  </HeadingPairs>
  <TitlesOfParts>
    <vt:vector size="59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Nothing1010</cp:lastModifiedBy>
  <cp:revision>102</cp:revision>
  <dcterms:modified xsi:type="dcterms:W3CDTF">2022-05-17T05:40:04Z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