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50" r:id="rId2"/>
    <p:sldId id="351" r:id="rId3"/>
    <p:sldId id="352" r:id="rId4"/>
    <p:sldId id="353" r:id="rId5"/>
    <p:sldId id="323" r:id="rId6"/>
    <p:sldId id="319" r:id="rId7"/>
    <p:sldId id="320" r:id="rId8"/>
    <p:sldId id="321" r:id="rId9"/>
    <p:sldId id="322" r:id="rId10"/>
    <p:sldId id="298" r:id="rId11"/>
    <p:sldId id="348" r:id="rId12"/>
    <p:sldId id="354" r:id="rId13"/>
    <p:sldId id="325" r:id="rId14"/>
    <p:sldId id="355" r:id="rId15"/>
    <p:sldId id="326" r:id="rId16"/>
    <p:sldId id="327" r:id="rId17"/>
    <p:sldId id="328" r:id="rId18"/>
    <p:sldId id="357" r:id="rId19"/>
    <p:sldId id="356" r:id="rId20"/>
    <p:sldId id="346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CCFF"/>
    <a:srgbClr val="FF99CC"/>
    <a:srgbClr val="FF66FF"/>
    <a:srgbClr val="CC00FF"/>
    <a:srgbClr val="FF00FF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6" d="100"/>
          <a:sy n="86" d="100"/>
        </p:scale>
        <p:origin x="1382" y="48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E4EDEBA2-16BB-4596-8189-2B25D0B5341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BDF06145-3999-4129-895C-8FE0EB15D3B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411AF4C3-CF3C-4DCB-BB99-60BD825E06E5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F6A65720-33D8-4A65-B12B-FE770FAF78F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3798" name="Rectangle 6">
            <a:extLst>
              <a:ext uri="{FF2B5EF4-FFF2-40B4-BE49-F238E27FC236}">
                <a16:creationId xmlns:a16="http://schemas.microsoft.com/office/drawing/2014/main" id="{7B7303C4-D16A-4318-8C45-C9B1474E8DB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>
            <a:extLst>
              <a:ext uri="{FF2B5EF4-FFF2-40B4-BE49-F238E27FC236}">
                <a16:creationId xmlns:a16="http://schemas.microsoft.com/office/drawing/2014/main" id="{C9F123D6-09D0-42A4-AC5B-7774F212F5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678BCB-F70B-48B7-9866-36B3AC65B36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B3D536-30DF-4B5F-8E8B-D27C229092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85E393-9E7C-4376-8B71-4F76E2C8D6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95C25A-A441-462B-A3B8-A120AAE216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A46735-47E9-4BCF-B313-2B9583061C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8239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0204D9-542C-4C61-8844-96B74A8715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9EC785-CBD6-4F71-9AE4-147CD25019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6DF312-F2D3-485C-9F9B-FADFEC0072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74D9A2-B509-422D-8584-1314CAAAF2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0187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502AE2-D42C-4A92-9813-00B7080972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DFAE0D-5DC0-4683-90AF-24F853129B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EC4F2D-784E-44F2-9148-F3BEFF16C7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2E5190-24D1-4995-8E07-4F019B821D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3682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817555A-2B7D-48D5-AC03-D32902B6C8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78324BB-EE79-4766-B910-6AFF6D7744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0B440CC-AE7E-404E-84BC-F0A670042C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E46F66-400C-48F2-8634-5D493706DA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132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D1FEF9-33B3-4432-BA24-E01A52ECFF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EDFA12-1ED9-43F2-BF8D-595C8912CA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41CDF3-98BE-433E-B50E-C397B30F2E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5FE245-AB39-4709-8B64-C8D6D15FF2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633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19ED40-0168-40B0-92E7-593C05670B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797313-224C-47F1-8E65-8576F78BB4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E35DFA-80AA-469A-9613-2D93D933F6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DF8C41-C255-4601-94C3-D058426670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3810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7EF321-636E-43C6-98F5-A0E0617283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1DBFC7-8C55-4E22-94F4-51F3D14B4A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C99D8F-298C-4346-8568-D6D2BD1740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70A80C-817C-42BA-94E0-23C62BDF90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4419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C06F0A8-6411-4AF8-8220-F7C516EA00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BECDB23-7762-4B25-8171-1A31373DB6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7643E3E-C6BD-4B08-ABB5-0348DBCAD3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EB831-03BF-4600-8137-026F9058CC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3722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4762784-1AB9-4BFB-BDC9-5D7BE8FBC5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B7F6E4C-A8C0-4C9F-81CD-34729806AE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BD52449-C2C1-4B25-941A-7869D8D7E9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DD7243-7B07-42FB-9505-942BF3B940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3949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018FF48-EA15-4E66-9FA9-E1B6C3317C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12DE4F4-41D6-41AF-99A8-25BA5D1A4F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994050A-0434-4748-87E9-6443025037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4E383D-44A4-44B6-8085-6A14362E59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7885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23E2C4-A745-4EA1-B069-13DFAE5399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EA0A23-9A83-4AA6-AA2C-4120395578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C2AF4F-077D-4FC5-8B89-7EF4BCE710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9EE6A9-E4CE-49B9-A7C3-8341C5622A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3518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DAF487-CF61-4F39-88F0-F353F06E8C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8D69F0-30F8-4A18-BEBC-5E931C0560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05D865-04F7-4FF1-801B-C9BF8108AB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3FD59E-7258-45F4-A780-A830A595EB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008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2D6B302-179D-422F-AC1B-7EA9048C05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8C1AC66-1C11-4E71-BE60-CBBC298BF2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2FD932B-7DB3-4B9A-98FA-3B96F89105C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FEF0502-23D5-4BDC-B148-7875493192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50F9C72-6F9D-438A-8C6D-49778E6B570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6289BAE-CEE4-4E2C-8EF8-79EE7A6B018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2D333118-2346-4D2C-A80B-06A7444C7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051" name="Picture 2" descr="C:\Users\Welcome\Desktop\hinh-nen-dien-thoai-hoa-cac-loai-hd-33.jpg">
            <a:extLst>
              <a:ext uri="{FF2B5EF4-FFF2-40B4-BE49-F238E27FC236}">
                <a16:creationId xmlns:a16="http://schemas.microsoft.com/office/drawing/2014/main" id="{D7128BFF-26E6-4364-BD29-162DF2161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4">
            <a:extLst>
              <a:ext uri="{FF2B5EF4-FFF2-40B4-BE49-F238E27FC236}">
                <a16:creationId xmlns:a16="http://schemas.microsoft.com/office/drawing/2014/main" id="{FEF91976-0D4F-4EF0-B492-941075AAD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1613" y="139700"/>
            <a:ext cx="383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 eaLnBrk="1" hangingPunct="1"/>
            <a:r>
              <a:rPr lang="en-US" altLang="vi-VN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ÁNH SAO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ED24DC72-772E-46C5-BC94-72D882F53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75" y="2149475"/>
            <a:ext cx="5556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9D03C022-C85E-4F50-A4B0-51D8984B0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5863" y="3563938"/>
            <a:ext cx="3417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Nhà trẻ 24-36 tháng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DFE2532B-D029-4F84-94B6-DC0E535FD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0" y="4054475"/>
            <a:ext cx="37988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Hoàng Trúc Quỳnh Anh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E1F4239C-2F2A-47DA-BF33-685079C7C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6963" y="6380163"/>
            <a:ext cx="4410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2021-2022</a:t>
            </a:r>
          </a:p>
        </p:txBody>
      </p:sp>
      <p:pic>
        <p:nvPicPr>
          <p:cNvPr id="2057" name="Picture 14">
            <a:extLst>
              <a:ext uri="{FF2B5EF4-FFF2-40B4-BE49-F238E27FC236}">
                <a16:creationId xmlns:a16="http://schemas.microsoft.com/office/drawing/2014/main" id="{E09F93D1-D892-4F32-B73D-B7F51B3F6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765175"/>
            <a:ext cx="1284288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14">
            <a:extLst>
              <a:ext uri="{FF2B5EF4-FFF2-40B4-BE49-F238E27FC236}">
                <a16:creationId xmlns:a16="http://schemas.microsoft.com/office/drawing/2014/main" id="{04F45481-446E-41D1-A3FD-5BCB20318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667000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Truyện: “ Cá và chim”</a:t>
            </a:r>
          </a:p>
        </p:txBody>
      </p:sp>
      <p:sp>
        <p:nvSpPr>
          <p:cNvPr id="2059" name="Rectangle 10">
            <a:extLst>
              <a:ext uri="{FF2B5EF4-FFF2-40B4-BE49-F238E27FC236}">
                <a16:creationId xmlns:a16="http://schemas.microsoft.com/office/drawing/2014/main" id="{1D3F7502-78DB-435F-986F-47DDB2D52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551113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</a:rPr>
              <a:t>CHỦ ĐỀ: NHỮNG CON VẬT ĐÁNG YÊU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10" grpId="0"/>
      <p:bldP spid="12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6A77D0FE-66D6-42F5-895A-5588DD92BF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A7B8B5D5-721D-479E-9E6E-B55C44F122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1268" name="Picture 4" descr="nen8">
            <a:extLst>
              <a:ext uri="{FF2B5EF4-FFF2-40B4-BE49-F238E27FC236}">
                <a16:creationId xmlns:a16="http://schemas.microsoft.com/office/drawing/2014/main" id="{BACE8C3C-2A0A-45F3-8CB9-25BDF3D5E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5">
            <a:extLst>
              <a:ext uri="{FF2B5EF4-FFF2-40B4-BE49-F238E27FC236}">
                <a16:creationId xmlns:a16="http://schemas.microsoft.com/office/drawing/2014/main" id="{136425CB-D8B2-425C-B599-5C0AEDFC4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981200"/>
            <a:ext cx="6553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4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0" name="WordArt 6">
            <a:extLst>
              <a:ext uri="{FF2B5EF4-FFF2-40B4-BE49-F238E27FC236}">
                <a16:creationId xmlns:a16="http://schemas.microsoft.com/office/drawing/2014/main" id="{391ED973-AE20-44AF-BE56-EA7B9BD49BA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95400" y="1981200"/>
            <a:ext cx="6324600" cy="2438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4449"/>
                <a:gd name="adj2" fmla="val 0"/>
              </a:avLst>
            </a:prstTxWarp>
          </a:bodyPr>
          <a:lstStyle/>
          <a:p>
            <a:pPr algn="ctr"/>
            <a:r>
              <a:rPr lang="en-US" sz="7200" b="1" kern="1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 dẫn, đàm thoại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>
            <a:extLst>
              <a:ext uri="{FF2B5EF4-FFF2-40B4-BE49-F238E27FC236}">
                <a16:creationId xmlns:a16="http://schemas.microsoft.com/office/drawing/2014/main" id="{9A5CFA9E-E46A-4907-A097-4E87D0B114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838200"/>
            <a:ext cx="4114800" cy="11430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6097"/>
              </a:avLst>
            </a:prstTxWarp>
          </a:bodyPr>
          <a:lstStyle/>
          <a:p>
            <a:pPr algn="ctr">
              <a:defRPr/>
            </a:pPr>
            <a:r>
              <a:rPr lang="en-US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Cá</a:t>
            </a:r>
            <a:r>
              <a:rPr lang="en-US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và</a:t>
            </a:r>
            <a:r>
              <a:rPr lang="en-US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Chim</a:t>
            </a:r>
            <a:endParaRPr lang="en-US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12291" name="Picture 3" descr="Copyu-of-2">
            <a:extLst>
              <a:ext uri="{FF2B5EF4-FFF2-40B4-BE49-F238E27FC236}">
                <a16:creationId xmlns:a16="http://schemas.microsoft.com/office/drawing/2014/main" id="{6BDD1E04-1637-414D-B931-01D2E2BBCE5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2514600"/>
            <a:ext cx="5486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ca1">
            <a:extLst>
              <a:ext uri="{FF2B5EF4-FFF2-40B4-BE49-F238E27FC236}">
                <a16:creationId xmlns:a16="http://schemas.microsoft.com/office/drawing/2014/main" id="{8FAB18B1-B6D1-4417-93F2-8F82810BCAD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2819400"/>
            <a:ext cx="4462462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>
            <a:extLst>
              <a:ext uri="{FF2B5EF4-FFF2-40B4-BE49-F238E27FC236}">
                <a16:creationId xmlns:a16="http://schemas.microsoft.com/office/drawing/2014/main" id="{BBF42CC5-6552-4B25-88D7-5A43839BB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1447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7">
            <a:extLst>
              <a:ext uri="{FF2B5EF4-FFF2-40B4-BE49-F238E27FC236}">
                <a16:creationId xmlns:a16="http://schemas.microsoft.com/office/drawing/2014/main" id="{20FF6281-2F1C-4736-AF8E-187365EBF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1416" flipH="1">
            <a:off x="7607300" y="5029200"/>
            <a:ext cx="15367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AutoShape 8">
            <a:extLst>
              <a:ext uri="{FF2B5EF4-FFF2-40B4-BE49-F238E27FC236}">
                <a16:creationId xmlns:a16="http://schemas.microsoft.com/office/drawing/2014/main" id="{132177C0-DC6F-48F6-ACE6-921C534F6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6" name="AutoShape 9">
            <a:extLst>
              <a:ext uri="{FF2B5EF4-FFF2-40B4-BE49-F238E27FC236}">
                <a16:creationId xmlns:a16="http://schemas.microsoft.com/office/drawing/2014/main" id="{6AD0495C-DAC3-4D09-89DA-26311BB90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7" name="Text Box 10">
            <a:extLst>
              <a:ext uri="{FF2B5EF4-FFF2-40B4-BE49-F238E27FC236}">
                <a16:creationId xmlns:a16="http://schemas.microsoft.com/office/drawing/2014/main" id="{4DB38856-E9A1-49AE-BA6A-220765CEC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209800"/>
            <a:ext cx="426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Nguyễn Thị Thảo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593DB578-9B94-4EE4-B649-DDE8E9DCD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304800"/>
            <a:ext cx="728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vừa kể cho các con nghe câu chuyện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E0310CE-DDB9-4BDF-AA46-6EDA402F3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8229600" cy="563563"/>
          </a:xfrm>
        </p:spPr>
        <p:txBody>
          <a:bodyPr/>
          <a:lstStyle/>
          <a:p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câu chuyện có những nhân vật nào?</a:t>
            </a:r>
            <a:b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5" name="Picture 3" descr="Copyu-of-2">
            <a:extLst>
              <a:ext uri="{FF2B5EF4-FFF2-40B4-BE49-F238E27FC236}">
                <a16:creationId xmlns:a16="http://schemas.microsoft.com/office/drawing/2014/main" id="{5E0485C6-AD96-4319-9C52-17B200A78D2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1676400"/>
            <a:ext cx="5486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ca1">
            <a:extLst>
              <a:ext uri="{FF2B5EF4-FFF2-40B4-BE49-F238E27FC236}">
                <a16:creationId xmlns:a16="http://schemas.microsoft.com/office/drawing/2014/main" id="{3095CD97-AD6D-4A2B-AA53-AF7E868D2F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1447800"/>
            <a:ext cx="4462462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>
            <a:extLst>
              <a:ext uri="{FF2B5EF4-FFF2-40B4-BE49-F238E27FC236}">
                <a16:creationId xmlns:a16="http://schemas.microsoft.com/office/drawing/2014/main" id="{4A5B88EA-5A1F-4D8C-9AFE-745EDF724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4130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38100" cmpd="dbl">
            <a:solidFill>
              <a:srgbClr val="D9D41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000">
              <a:solidFill>
                <a:srgbClr val="0030C8"/>
              </a:solidFill>
              <a:latin typeface=".VnBlack" pitchFamily="34" charset="0"/>
            </a:endParaRPr>
          </a:p>
        </p:txBody>
      </p:sp>
      <p:pic>
        <p:nvPicPr>
          <p:cNvPr id="86019" name="Picture 3" descr="daca">
            <a:extLst>
              <a:ext uri="{FF2B5EF4-FFF2-40B4-BE49-F238E27FC236}">
                <a16:creationId xmlns:a16="http://schemas.microsoft.com/office/drawing/2014/main" id="{9AA15456-CEBC-4CF9-8EFC-2E419F3BF5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-1752600"/>
            <a:ext cx="8443913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aaaaaahmi,">
            <a:extLst>
              <a:ext uri="{FF2B5EF4-FFF2-40B4-BE49-F238E27FC236}">
                <a16:creationId xmlns:a16="http://schemas.microsoft.com/office/drawing/2014/main" id="{2480BF05-F156-4829-8A7C-ED1D82E75A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0"/>
            <a:ext cx="4643437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FEFB43D-6FF1-4DE3-957D-5C780ECE7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" y="990600"/>
            <a:ext cx="8229600" cy="563563"/>
          </a:xfrm>
        </p:spPr>
        <p:txBody>
          <a:bodyPr/>
          <a:lstStyle/>
          <a:p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nào bơi ở dưới nước ?</a:t>
            </a:r>
            <a:b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nào đậu trên cành cây ?</a:t>
            </a:r>
            <a:b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>
            <a:extLst>
              <a:ext uri="{FF2B5EF4-FFF2-40B4-BE49-F238E27FC236}">
                <a16:creationId xmlns:a16="http://schemas.microsoft.com/office/drawing/2014/main" id="{7D43DFFD-964D-43C6-8FF0-D79966E61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4130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38100" cmpd="dbl">
            <a:solidFill>
              <a:srgbClr val="D9D41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000">
              <a:solidFill>
                <a:srgbClr val="0030C8"/>
              </a:solidFill>
              <a:latin typeface=".VnBlack" pitchFamily="34" charset="0"/>
            </a:endParaRPr>
          </a:p>
        </p:txBody>
      </p:sp>
      <p:pic>
        <p:nvPicPr>
          <p:cNvPr id="86019" name="Picture 3" descr="daca">
            <a:extLst>
              <a:ext uri="{FF2B5EF4-FFF2-40B4-BE49-F238E27FC236}">
                <a16:creationId xmlns:a16="http://schemas.microsoft.com/office/drawing/2014/main" id="{3E78AB11-5A6A-458B-914F-88F267A268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-1752600"/>
            <a:ext cx="8443913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aaaaaahmi,">
            <a:extLst>
              <a:ext uri="{FF2B5EF4-FFF2-40B4-BE49-F238E27FC236}">
                <a16:creationId xmlns:a16="http://schemas.microsoft.com/office/drawing/2014/main" id="{F31F63F6-33C0-4FBD-B246-79E10A6B81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0"/>
            <a:ext cx="4643437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1" name="AutoShape 5">
            <a:extLst>
              <a:ext uri="{FF2B5EF4-FFF2-40B4-BE49-F238E27FC236}">
                <a16:creationId xmlns:a16="http://schemas.microsoft.com/office/drawing/2014/main" id="{C5B7A097-65CC-4138-822C-E8A85DEC0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6075" y="2349500"/>
            <a:ext cx="2628900" cy="1728788"/>
          </a:xfrm>
          <a:prstGeom prst="cloudCallout">
            <a:avLst>
              <a:gd name="adj1" fmla="val -46495"/>
              <a:gd name="adj2" fmla="val 76630"/>
            </a:avLst>
          </a:prstGeom>
          <a:solidFill>
            <a:schemeClr val="accent1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800"/>
          </a:p>
        </p:txBody>
      </p:sp>
      <p:sp>
        <p:nvSpPr>
          <p:cNvPr id="86022" name="Text Box 6">
            <a:extLst>
              <a:ext uri="{FF2B5EF4-FFF2-40B4-BE49-F238E27FC236}">
                <a16:creationId xmlns:a16="http://schemas.microsoft.com/office/drawing/2014/main" id="{E73607C4-225A-4009-97E1-F7C225C9F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2565400"/>
            <a:ext cx="216058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rgbClr val="800080"/>
                </a:solidFill>
                <a:latin typeface="Times New Roman" panose="02020603050405020304" pitchFamily="18" charset="0"/>
              </a:rPr>
              <a:t>Này bạn Chim ơi ! Chim có biết bơi    Thì xuống đây chơi Thích lắm, thích lắm.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34B0D8D-98C3-4987-8AB9-CF2A7B253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" y="990600"/>
            <a:ext cx="8229600" cy="563563"/>
          </a:xfrm>
        </p:spPr>
        <p:txBody>
          <a:bodyPr/>
          <a:lstStyle/>
          <a:p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cá rủ bạn chim đi đâu?</a:t>
            </a:r>
            <a:b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cá rủ bạn chim như thế nào ?</a:t>
            </a:r>
            <a:b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300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80008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80008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300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300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 animBg="1"/>
      <p:bldP spid="86022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>
            <a:extLst>
              <a:ext uri="{FF2B5EF4-FFF2-40B4-BE49-F238E27FC236}">
                <a16:creationId xmlns:a16="http://schemas.microsoft.com/office/drawing/2014/main" id="{4CD6CC6B-DD6C-436E-9526-C0F247A2E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4130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38100" cmpd="dbl">
            <a:solidFill>
              <a:srgbClr val="D9D41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000">
              <a:solidFill>
                <a:srgbClr val="0030C8"/>
              </a:solidFill>
              <a:latin typeface=".VnBlack" pitchFamily="34" charset="0"/>
            </a:endParaRPr>
          </a:p>
        </p:txBody>
      </p:sp>
      <p:pic>
        <p:nvPicPr>
          <p:cNvPr id="16387" name="Picture 3" descr="cadq">
            <a:extLst>
              <a:ext uri="{FF2B5EF4-FFF2-40B4-BE49-F238E27FC236}">
                <a16:creationId xmlns:a16="http://schemas.microsoft.com/office/drawing/2014/main" id="{1061DB92-7C5B-45B2-9D8F-8A68347547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373">
            <a:off x="3492500" y="1844675"/>
            <a:ext cx="5437188" cy="474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4" name="AutoShape 4">
            <a:extLst>
              <a:ext uri="{FF2B5EF4-FFF2-40B4-BE49-F238E27FC236}">
                <a16:creationId xmlns:a16="http://schemas.microsoft.com/office/drawing/2014/main" id="{729ADC76-16A5-4704-9314-884AD6D73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261938"/>
            <a:ext cx="2952750" cy="1871662"/>
          </a:xfrm>
          <a:prstGeom prst="cloudCallout">
            <a:avLst>
              <a:gd name="adj1" fmla="val 86611"/>
              <a:gd name="adj2" fmla="val -869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800"/>
          </a:p>
        </p:txBody>
      </p:sp>
      <p:pic>
        <p:nvPicPr>
          <p:cNvPr id="16389" name="Picture 5" descr="chmi,">
            <a:extLst>
              <a:ext uri="{FF2B5EF4-FFF2-40B4-BE49-F238E27FC236}">
                <a16:creationId xmlns:a16="http://schemas.microsoft.com/office/drawing/2014/main" id="{C83183AC-BA93-46ED-A871-DD1C8239D8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5888"/>
            <a:ext cx="45466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6" name="Text Box 6">
            <a:extLst>
              <a:ext uri="{FF2B5EF4-FFF2-40B4-BE49-F238E27FC236}">
                <a16:creationId xmlns:a16="http://schemas.microsoft.com/office/drawing/2014/main" id="{4FD5DCFB-83E3-4135-967D-0D5329402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476250"/>
            <a:ext cx="244951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800080"/>
                </a:solidFill>
                <a:latin typeface="Times New Roman" panose="02020603050405020304" pitchFamily="18" charset="0"/>
              </a:rPr>
              <a:t>Này bạn Cá ơi !         Chim không biết bơi Chim có đôi cánh Chim bay trên trời.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AA96260-ABE6-4019-B8AA-12265477A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0" y="3048000"/>
            <a:ext cx="8229600" cy="563563"/>
          </a:xfrm>
        </p:spPr>
        <p:txBody>
          <a:bodyPr/>
          <a:lstStyle/>
          <a:p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chim có xuống nước bơi không?</a:t>
            </a:r>
            <a:b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chim đã trả lời bạn cá như thế nào ?</a:t>
            </a:r>
            <a:b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300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80008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80008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300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300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 animBg="1"/>
      <p:bldP spid="8704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>
            <a:extLst>
              <a:ext uri="{FF2B5EF4-FFF2-40B4-BE49-F238E27FC236}">
                <a16:creationId xmlns:a16="http://schemas.microsoft.com/office/drawing/2014/main" id="{FEB1C21C-2CF6-45FF-B8F6-2FDFA8544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4130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38100" cmpd="dbl">
            <a:solidFill>
              <a:srgbClr val="D9D41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000">
              <a:solidFill>
                <a:srgbClr val="0030C8"/>
              </a:solidFill>
              <a:latin typeface=".VnBlack" pitchFamily="34" charset="0"/>
            </a:endParaRPr>
          </a:p>
        </p:txBody>
      </p:sp>
      <p:pic>
        <p:nvPicPr>
          <p:cNvPr id="17411" name="Picture 3" descr="daca">
            <a:extLst>
              <a:ext uri="{FF2B5EF4-FFF2-40B4-BE49-F238E27FC236}">
                <a16:creationId xmlns:a16="http://schemas.microsoft.com/office/drawing/2014/main" id="{386AF6B5-5293-42BA-98A9-F78A37D1F1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-1684338"/>
            <a:ext cx="8443913" cy="762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aaaaaahmi,">
            <a:extLst>
              <a:ext uri="{FF2B5EF4-FFF2-40B4-BE49-F238E27FC236}">
                <a16:creationId xmlns:a16="http://schemas.microsoft.com/office/drawing/2014/main" id="{644D880E-5050-4524-B96A-306EB03472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0"/>
            <a:ext cx="4643437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9" name="AutoShape 5">
            <a:extLst>
              <a:ext uri="{FF2B5EF4-FFF2-40B4-BE49-F238E27FC236}">
                <a16:creationId xmlns:a16="http://schemas.microsoft.com/office/drawing/2014/main" id="{115C139B-9A2E-438F-8F81-7D8C3A27A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2133600"/>
            <a:ext cx="2843212" cy="2087563"/>
          </a:xfrm>
          <a:prstGeom prst="cloudCallout">
            <a:avLst>
              <a:gd name="adj1" fmla="val -32856"/>
              <a:gd name="adj2" fmla="val 65208"/>
            </a:avLst>
          </a:prstGeom>
          <a:solidFill>
            <a:schemeClr val="accent1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800"/>
          </a:p>
        </p:txBody>
      </p:sp>
      <p:sp>
        <p:nvSpPr>
          <p:cNvPr id="88070" name="Text Box 6">
            <a:extLst>
              <a:ext uri="{FF2B5EF4-FFF2-40B4-BE49-F238E27FC236}">
                <a16:creationId xmlns:a16="http://schemas.microsoft.com/office/drawing/2014/main" id="{738BE300-B2CB-4759-BD84-BE1330F8F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2349500"/>
            <a:ext cx="2376487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rgbClr val="0000FF"/>
                </a:solidFill>
                <a:latin typeface="Times New Roman" panose="02020603050405020304" pitchFamily="18" charset="0"/>
              </a:rPr>
              <a:t>Không sao Chim ơi      Cá bơi dưới nước    Chim bay trên trời     Ta cùng đi chơi         Thích lắm, thích lắm !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84329DB-51CE-441C-99A4-90051FEE1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4800" y="381000"/>
            <a:ext cx="8229600" cy="563563"/>
          </a:xfrm>
        </p:spPr>
        <p:txBody>
          <a:bodyPr/>
          <a:lstStyle/>
          <a:p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cá nghĩ một lát rồi bảo bạn chim như thế nào ?</a:t>
            </a:r>
            <a:b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300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300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300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 animBg="1"/>
      <p:bldP spid="88070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icture6">
            <a:extLst>
              <a:ext uri="{FF2B5EF4-FFF2-40B4-BE49-F238E27FC236}">
                <a16:creationId xmlns:a16="http://schemas.microsoft.com/office/drawing/2014/main" id="{B00E232E-20A5-436A-A568-FB678A0E0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1588"/>
            <a:ext cx="915193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>
            <a:extLst>
              <a:ext uri="{FF2B5EF4-FFF2-40B4-BE49-F238E27FC236}">
                <a16:creationId xmlns:a16="http://schemas.microsoft.com/office/drawing/2014/main" id="{0304805A-3603-47FC-9C83-2FC1EB272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765175"/>
            <a:ext cx="424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pic>
        <p:nvPicPr>
          <p:cNvPr id="18436" name="Picture 4" descr="ca1">
            <a:extLst>
              <a:ext uri="{FF2B5EF4-FFF2-40B4-BE49-F238E27FC236}">
                <a16:creationId xmlns:a16="http://schemas.microsoft.com/office/drawing/2014/main" id="{6FE25AA1-1DB8-4C84-9CAE-63B02EE2FC6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573463"/>
            <a:ext cx="47529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Copyu-of-2">
            <a:extLst>
              <a:ext uri="{FF2B5EF4-FFF2-40B4-BE49-F238E27FC236}">
                <a16:creationId xmlns:a16="http://schemas.microsoft.com/office/drawing/2014/main" id="{037BA50F-D007-460E-824E-ECCDC4CE68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60350"/>
            <a:ext cx="866775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5">
            <a:extLst>
              <a:ext uri="{FF2B5EF4-FFF2-40B4-BE49-F238E27FC236}">
                <a16:creationId xmlns:a16="http://schemas.microsoft.com/office/drawing/2014/main" id="{ADC0EE6C-89FF-4248-8857-07444D6ED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200400"/>
            <a:ext cx="3581400" cy="2087563"/>
          </a:xfrm>
          <a:prstGeom prst="cloudCallout">
            <a:avLst>
              <a:gd name="adj1" fmla="val -32856"/>
              <a:gd name="adj2" fmla="val 65208"/>
            </a:avLst>
          </a:prstGeom>
          <a:solidFill>
            <a:schemeClr val="accent1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rgbClr val="0000FF"/>
                </a:solidFill>
                <a:latin typeface="Times New Roman" panose="02020603050405020304" pitchFamily="18" charset="0"/>
              </a:rPr>
              <a:t>Ta cùng đi chơi         Thích lắm, thích lắm !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CFC2ED4-D8D1-4E89-AFCE-36E5A8C1C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8600" y="457200"/>
            <a:ext cx="8229600" cy="563563"/>
          </a:xfrm>
        </p:spPr>
        <p:txBody>
          <a:bodyPr/>
          <a:lstStyle/>
          <a:p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 cùng hai bạn cùng đi đâu?</a:t>
            </a:r>
            <a:b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2">
            <a:extLst>
              <a:ext uri="{FF2B5EF4-FFF2-40B4-BE49-F238E27FC236}">
                <a16:creationId xmlns:a16="http://schemas.microsoft.com/office/drawing/2014/main" id="{526101D3-596C-432D-97EC-D75D96FC07F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24200" y="2438400"/>
            <a:ext cx="4343400" cy="1447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6097"/>
              </a:avLst>
            </a:prstTxWarp>
          </a:bodyPr>
          <a:lstStyle/>
          <a:p>
            <a:pPr algn="ctr"/>
            <a:r>
              <a:rPr lang="en-US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và Chim</a:t>
            </a:r>
          </a:p>
        </p:txBody>
      </p:sp>
      <p:pic>
        <p:nvPicPr>
          <p:cNvPr id="20483" name="Picture 3" descr="Copyu-of-2">
            <a:extLst>
              <a:ext uri="{FF2B5EF4-FFF2-40B4-BE49-F238E27FC236}">
                <a16:creationId xmlns:a16="http://schemas.microsoft.com/office/drawing/2014/main" id="{B40C1F94-FC22-4661-BB93-F00E902E13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"/>
            <a:ext cx="65532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ca1">
            <a:extLst>
              <a:ext uri="{FF2B5EF4-FFF2-40B4-BE49-F238E27FC236}">
                <a16:creationId xmlns:a16="http://schemas.microsoft.com/office/drawing/2014/main" id="{8BD2CC94-3162-4E73-87C6-E214DE56F9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657600"/>
            <a:ext cx="571500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WordArt 5">
            <a:extLst>
              <a:ext uri="{FF2B5EF4-FFF2-40B4-BE49-F238E27FC236}">
                <a16:creationId xmlns:a16="http://schemas.microsoft.com/office/drawing/2014/main" id="{51A84AB8-E70D-4D6E-9E23-B7E3F4BF4C7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6400" y="2209800"/>
            <a:ext cx="1752600" cy="16764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 </a:t>
            </a:r>
          </a:p>
        </p:txBody>
      </p:sp>
      <p:pic>
        <p:nvPicPr>
          <p:cNvPr id="20486" name="Picture 6">
            <a:extLst>
              <a:ext uri="{FF2B5EF4-FFF2-40B4-BE49-F238E27FC236}">
                <a16:creationId xmlns:a16="http://schemas.microsoft.com/office/drawing/2014/main" id="{F291580D-365A-4FB5-9931-AF0357618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1447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>
            <a:extLst>
              <a:ext uri="{FF2B5EF4-FFF2-40B4-BE49-F238E27FC236}">
                <a16:creationId xmlns:a16="http://schemas.microsoft.com/office/drawing/2014/main" id="{9011349A-DCE8-4081-9417-F7B8448F0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1416" flipH="1">
            <a:off x="7607300" y="5029200"/>
            <a:ext cx="15367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AutoShape 8">
            <a:extLst>
              <a:ext uri="{FF2B5EF4-FFF2-40B4-BE49-F238E27FC236}">
                <a16:creationId xmlns:a16="http://schemas.microsoft.com/office/drawing/2014/main" id="{1940CCD5-DDF8-423C-A81E-A6C23388D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9" name="AutoShape 9">
            <a:extLst>
              <a:ext uri="{FF2B5EF4-FFF2-40B4-BE49-F238E27FC236}">
                <a16:creationId xmlns:a16="http://schemas.microsoft.com/office/drawing/2014/main" id="{E690C0BB-B049-4DD5-925D-D00F94CD7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4698" name="Text Box 10">
            <a:extLst>
              <a:ext uri="{FF2B5EF4-FFF2-40B4-BE49-F238E27FC236}">
                <a16:creationId xmlns:a16="http://schemas.microsoft.com/office/drawing/2014/main" id="{53B48131-991C-4D6C-BF5E-C63647C56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114800"/>
            <a:ext cx="426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Nguyễn Thị Thảo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49718FB0-50D0-45C6-AE53-FBB408015B1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endParaRPr lang="vi-VN" altLang="en-US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10673E7B-2375-4F6A-8394-217E204DC82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21508" name="Picture 4" descr="Untitled-6 copy">
            <a:extLst>
              <a:ext uri="{FF2B5EF4-FFF2-40B4-BE49-F238E27FC236}">
                <a16:creationId xmlns:a16="http://schemas.microsoft.com/office/drawing/2014/main" id="{CB39BB0C-26FB-4E26-825A-0A6630DB5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7" descr="GARLANBELS1">
            <a:extLst>
              <a:ext uri="{FF2B5EF4-FFF2-40B4-BE49-F238E27FC236}">
                <a16:creationId xmlns:a16="http://schemas.microsoft.com/office/drawing/2014/main" id="{CBE0C441-C263-4C6B-8BD5-97E488F65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220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9" descr="AN439">
            <a:extLst>
              <a:ext uri="{FF2B5EF4-FFF2-40B4-BE49-F238E27FC236}">
                <a16:creationId xmlns:a16="http://schemas.microsoft.com/office/drawing/2014/main" id="{77006CEC-99A7-45A5-B524-F9519C960C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53988"/>
            <a:ext cx="1600201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0" descr="AN439">
            <a:extLst>
              <a:ext uri="{FF2B5EF4-FFF2-40B4-BE49-F238E27FC236}">
                <a16:creationId xmlns:a16="http://schemas.microsoft.com/office/drawing/2014/main" id="{61C9DEE0-6E40-4D56-B834-89DF3D8909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6002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21">
            <a:extLst>
              <a:ext uri="{FF2B5EF4-FFF2-40B4-BE49-F238E27FC236}">
                <a16:creationId xmlns:a16="http://schemas.microsoft.com/office/drawing/2014/main" id="{0C026913-2918-42EB-9941-15B981E05B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1337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WordArt 11">
            <a:extLst>
              <a:ext uri="{FF2B5EF4-FFF2-40B4-BE49-F238E27FC236}">
                <a16:creationId xmlns:a16="http://schemas.microsoft.com/office/drawing/2014/main" id="{0E09453D-A67B-4A8C-BA69-D6AD41300A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62200" y="2438400"/>
            <a:ext cx="5105400" cy="847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3.Kết thúc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DBAA015E-FFD6-4D5D-9BD2-CC1DD3BF3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075" name="Picture 2" descr="C:\Users\Welcome\Desktop\hinh-nen-dien-thoai-hoa-cac-loai-hd-33.jpg">
            <a:extLst>
              <a:ext uri="{FF2B5EF4-FFF2-40B4-BE49-F238E27FC236}">
                <a16:creationId xmlns:a16="http://schemas.microsoft.com/office/drawing/2014/main" id="{36507E6B-569B-4DD8-8BF1-973234AB2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4">
            <a:extLst>
              <a:ext uri="{FF2B5EF4-FFF2-40B4-BE49-F238E27FC236}">
                <a16:creationId xmlns:a16="http://schemas.microsoft.com/office/drawing/2014/main" id="{AA9FA60C-B651-4A46-AD31-E2BD582C2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5263" y="712788"/>
            <a:ext cx="3835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MỤC ĐÍCH – YÊU CẦU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B4938F52-27CA-4726-911C-4862BA7E3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295400"/>
            <a:ext cx="6705600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spcBef>
                <a:spcPts val="0"/>
              </a:spcBef>
              <a:buFontTx/>
              <a:buAutoNum type="arabicPeriod"/>
              <a:defRPr/>
            </a:pPr>
            <a:r>
              <a:rPr lang="en-US" altLang="vi-VN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vi-VN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- </a:t>
            </a:r>
            <a:r>
              <a:rPr lang="en-US" altLang="vi-VN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vi-VN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vi-VN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vi-VN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vi-VN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vi-VN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vi-VN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vi-VN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altLang="vi-VN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DE38593B-E91F-437D-A948-13DB87084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905000"/>
            <a:ext cx="7162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Kỹ năng: - Trẻ trả lời được các câu hỏi đàm thoại.</a:t>
            </a:r>
          </a:p>
          <a:p>
            <a:pPr eaLnBrk="1" hangingPunct="1"/>
            <a:r>
              <a:rPr lang="en-US" altLang="vi-VN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_ Mở rộng thêm vốn từ cho trẻ, rèn cho trẻ ngôn ngữ mạch lạc.</a:t>
            </a:r>
          </a:p>
          <a:p>
            <a:pPr eaLnBrk="1" hangingPunct="1"/>
            <a:endParaRPr lang="en-US" altLang="vi-VN" sz="1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vi-V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56C512A2-5B83-4607-B756-9EFCFB561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362200"/>
            <a:ext cx="72898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vi-VN" sz="1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vi-VN" sz="1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vi-VN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Thái độ: - Trẻ hứng thú tham gia vào hoạt động .</a:t>
            </a:r>
          </a:p>
          <a:p>
            <a:pPr eaLnBrk="1" hangingPunct="1"/>
            <a:r>
              <a:rPr lang="en-US" altLang="vi-VN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- Giáo dục trẻ yêu quý các con vật nuôi trong gia đình. Giáo dục tình bạn cho trẻ.</a:t>
            </a:r>
          </a:p>
          <a:p>
            <a:pPr eaLnBrk="1" hangingPunct="1"/>
            <a:r>
              <a:rPr lang="en-US" altLang="vi-VN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- Giáo dục kỹ năng sống cho trẻ, không chơi gần ao, hồ sông, suối.</a:t>
            </a:r>
          </a:p>
          <a:p>
            <a:pPr eaLnBrk="1" hangingPunct="1"/>
            <a:endParaRPr lang="en-US" altLang="vi-VN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9C517165-EEEF-4CBC-9C19-B51B802EB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191000"/>
            <a:ext cx="502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vi-VN" sz="1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vi-VN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Giáo án điện tử</a:t>
            </a:r>
          </a:p>
          <a:p>
            <a:pPr algn="ctr" eaLnBrk="1" hangingPunct="1">
              <a:buFontTx/>
              <a:buChar char="-"/>
            </a:pPr>
            <a:r>
              <a:rPr lang="en-US" altLang="vi-VN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Nhạc bài hát : Con chim non, Cá vàng bơi.</a:t>
            </a: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3CDE71C3-16C4-46F7-9D6F-87CB08514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962400"/>
            <a:ext cx="3835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vi-VN" sz="1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vi-VN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II. CHUẨN BỊ</a:t>
            </a:r>
          </a:p>
          <a:p>
            <a:pPr algn="ctr" eaLnBrk="1" hangingPunct="1"/>
            <a:endParaRPr lang="en-US" altLang="vi-VN" sz="1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11" grpId="0"/>
      <p:bldP spid="15" grpId="0"/>
      <p:bldP spid="16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id="{6883B8AC-BA83-4311-BD52-BA69240A4C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2531" name="Picture 5" descr="Hình ảnh có liên quan">
            <a:extLst>
              <a:ext uri="{FF2B5EF4-FFF2-40B4-BE49-F238E27FC236}">
                <a16:creationId xmlns:a16="http://schemas.microsoft.com/office/drawing/2014/main" id="{D4029604-5900-4845-824A-D58D2CB90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WordArt 6">
            <a:extLst>
              <a:ext uri="{FF2B5EF4-FFF2-40B4-BE49-F238E27FC236}">
                <a16:creationId xmlns:a16="http://schemas.microsoft.com/office/drawing/2014/main" id="{22669D02-6C3E-437F-B6F4-9395F4763A0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động bài hát : “Cá vàng bơi”</a:t>
            </a:r>
            <a:endParaRPr lang="en-US" sz="4000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9">
            <a:extLst>
              <a:ext uri="{FF2B5EF4-FFF2-40B4-BE49-F238E27FC236}">
                <a16:creationId xmlns:a16="http://schemas.microsoft.com/office/drawing/2014/main" id="{17C46D88-0A13-4BED-8620-CF51142E4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5">
            <a:extLst>
              <a:ext uri="{FF2B5EF4-FFF2-40B4-BE49-F238E27FC236}">
                <a16:creationId xmlns:a16="http://schemas.microsoft.com/office/drawing/2014/main" id="{8D7721E0-E87E-4898-8FBC-B74E80DA3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133600"/>
            <a:ext cx="6705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/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1:Ổn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VĐ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 Con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C9D2F482-DC7A-48C2-A6D1-0F59937D9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123" name="Picture 2" descr="C:\Users\Welcome\Desktop\hinh-nen-dien-thoai-hoa-cac-loai-hd-33.jpg">
            <a:extLst>
              <a:ext uri="{FF2B5EF4-FFF2-40B4-BE49-F238E27FC236}">
                <a16:creationId xmlns:a16="http://schemas.microsoft.com/office/drawing/2014/main" id="{3F1553A2-F95C-41B7-A16C-6F5B3795E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4">
            <a:extLst>
              <a:ext uri="{FF2B5EF4-FFF2-40B4-BE49-F238E27FC236}">
                <a16:creationId xmlns:a16="http://schemas.microsoft.com/office/drawing/2014/main" id="{472CD125-7012-4CE9-9D9E-74D407A26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752600"/>
            <a:ext cx="728980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vi-V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vi-VN" altLang="vi-V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Phương </a:t>
            </a:r>
            <a:r>
              <a:rPr lang="vi-VN" altLang="vi-VN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vi-VN" altLang="vi-V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altLang="vi-VN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altLang="vi-V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vi-VN" altLang="vi-V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vi-VN" altLang="vi-V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vi-VN" sz="4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vi-VN" sz="4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en-US" sz="40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vi-VN" sz="4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"</a:t>
            </a:r>
          </a:p>
          <a:p>
            <a:pPr algn="ctr">
              <a:defRPr/>
            </a:pPr>
            <a:r>
              <a:rPr lang="vi-VN" sz="4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Lần 1: Cô kể bằng lời</a:t>
            </a:r>
          </a:p>
          <a:p>
            <a:pPr algn="ctr">
              <a:defRPr/>
            </a:pPr>
            <a:r>
              <a:rPr lang="vi-VN" sz="4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Lần 2: Cô kể trên màn chiếu</a:t>
            </a:r>
            <a:endParaRPr lang="en-US" sz="4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altLang="vi-V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endParaRPr lang="en-US" altLang="vi-VN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>
            <a:extLst>
              <a:ext uri="{FF2B5EF4-FFF2-40B4-BE49-F238E27FC236}">
                <a16:creationId xmlns:a16="http://schemas.microsoft.com/office/drawing/2014/main" id="{5F187E16-05AC-472C-B02A-33DCB220519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24200" y="2438400"/>
            <a:ext cx="4343400" cy="1447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6097"/>
              </a:avLst>
            </a:prstTxWarp>
          </a:bodyPr>
          <a:lstStyle/>
          <a:p>
            <a:pPr algn="ctr"/>
            <a:r>
              <a:rPr lang="en-US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và Chim</a:t>
            </a:r>
          </a:p>
        </p:txBody>
      </p:sp>
      <p:pic>
        <p:nvPicPr>
          <p:cNvPr id="6147" name="Picture 3" descr="Copyu-of-2">
            <a:extLst>
              <a:ext uri="{FF2B5EF4-FFF2-40B4-BE49-F238E27FC236}">
                <a16:creationId xmlns:a16="http://schemas.microsoft.com/office/drawing/2014/main" id="{8CDFF055-0CC3-4F1D-9550-830C39E149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"/>
            <a:ext cx="65532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ca1">
            <a:extLst>
              <a:ext uri="{FF2B5EF4-FFF2-40B4-BE49-F238E27FC236}">
                <a16:creationId xmlns:a16="http://schemas.microsoft.com/office/drawing/2014/main" id="{31EA1A18-B24C-44F4-A899-D9951B4FBF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657600"/>
            <a:ext cx="571500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WordArt 5">
            <a:extLst>
              <a:ext uri="{FF2B5EF4-FFF2-40B4-BE49-F238E27FC236}">
                <a16:creationId xmlns:a16="http://schemas.microsoft.com/office/drawing/2014/main" id="{7BA076D9-2C08-45E8-AD5C-636FD29565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6400" y="2209800"/>
            <a:ext cx="1752600" cy="16764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 </a:t>
            </a:r>
          </a:p>
        </p:txBody>
      </p:sp>
      <p:pic>
        <p:nvPicPr>
          <p:cNvPr id="6150" name="Picture 6">
            <a:extLst>
              <a:ext uri="{FF2B5EF4-FFF2-40B4-BE49-F238E27FC236}">
                <a16:creationId xmlns:a16="http://schemas.microsoft.com/office/drawing/2014/main" id="{AB1A0D8A-A09E-4E90-808D-34EF94311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1447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>
            <a:extLst>
              <a:ext uri="{FF2B5EF4-FFF2-40B4-BE49-F238E27FC236}">
                <a16:creationId xmlns:a16="http://schemas.microsoft.com/office/drawing/2014/main" id="{7E833000-5F30-4DCE-B236-BD56F6D46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1416" flipH="1">
            <a:off x="7607300" y="5029200"/>
            <a:ext cx="15367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AutoShape 8">
            <a:extLst>
              <a:ext uri="{FF2B5EF4-FFF2-40B4-BE49-F238E27FC236}">
                <a16:creationId xmlns:a16="http://schemas.microsoft.com/office/drawing/2014/main" id="{B64957D4-4A2C-4CAD-9814-410E6C13F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3" name="AutoShape 9">
            <a:extLst>
              <a:ext uri="{FF2B5EF4-FFF2-40B4-BE49-F238E27FC236}">
                <a16:creationId xmlns:a16="http://schemas.microsoft.com/office/drawing/2014/main" id="{41F68FA4-2139-4F76-8469-84AFF814E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4" name="Text Box 10">
            <a:extLst>
              <a:ext uri="{FF2B5EF4-FFF2-40B4-BE49-F238E27FC236}">
                <a16:creationId xmlns:a16="http://schemas.microsoft.com/office/drawing/2014/main" id="{68B83ACA-C131-4670-8970-6B7711CA0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114800"/>
            <a:ext cx="426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Nguyễn Thị Thảo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>
            <a:extLst>
              <a:ext uri="{FF2B5EF4-FFF2-40B4-BE49-F238E27FC236}">
                <a16:creationId xmlns:a16="http://schemas.microsoft.com/office/drawing/2014/main" id="{E14E2E6C-D5CB-4264-A477-27E1D03B5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4130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38100" cmpd="dbl">
            <a:solidFill>
              <a:srgbClr val="D9D41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000">
              <a:solidFill>
                <a:srgbClr val="0030C8"/>
              </a:solidFill>
              <a:latin typeface=".VnBlack" pitchFamily="34" charset="0"/>
            </a:endParaRPr>
          </a:p>
        </p:txBody>
      </p:sp>
      <p:pic>
        <p:nvPicPr>
          <p:cNvPr id="79875" name="Picture 3" descr="daca">
            <a:extLst>
              <a:ext uri="{FF2B5EF4-FFF2-40B4-BE49-F238E27FC236}">
                <a16:creationId xmlns:a16="http://schemas.microsoft.com/office/drawing/2014/main" id="{837E9E70-3508-443C-837C-42D07AC3A6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-1752600"/>
            <a:ext cx="8443913" cy="800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aaaaaahmi,">
            <a:extLst>
              <a:ext uri="{FF2B5EF4-FFF2-40B4-BE49-F238E27FC236}">
                <a16:creationId xmlns:a16="http://schemas.microsoft.com/office/drawing/2014/main" id="{F274F2F5-279C-4721-835D-21B38C9B2B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0"/>
            <a:ext cx="4643437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7" name="AutoShape 5">
            <a:extLst>
              <a:ext uri="{FF2B5EF4-FFF2-40B4-BE49-F238E27FC236}">
                <a16:creationId xmlns:a16="http://schemas.microsoft.com/office/drawing/2014/main" id="{99319D3B-969A-4577-8FC3-0F26D771A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6075" y="2349500"/>
            <a:ext cx="2628900" cy="1728788"/>
          </a:xfrm>
          <a:prstGeom prst="cloudCallout">
            <a:avLst>
              <a:gd name="adj1" fmla="val -46495"/>
              <a:gd name="adj2" fmla="val 76630"/>
            </a:avLst>
          </a:prstGeom>
          <a:solidFill>
            <a:schemeClr val="accent1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800"/>
          </a:p>
        </p:txBody>
      </p:sp>
      <p:sp>
        <p:nvSpPr>
          <p:cNvPr id="79878" name="Text Box 6">
            <a:extLst>
              <a:ext uri="{FF2B5EF4-FFF2-40B4-BE49-F238E27FC236}">
                <a16:creationId xmlns:a16="http://schemas.microsoft.com/office/drawing/2014/main" id="{8CD361F3-1A6A-426C-A4ED-3D3F89869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2565400"/>
            <a:ext cx="216058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rgbClr val="800080"/>
                </a:solidFill>
                <a:latin typeface="Times New Roman" panose="02020603050405020304" pitchFamily="18" charset="0"/>
              </a:rPr>
              <a:t>Này bạn Chim ơi ! Chim có biết bơi    Thì xuống đây chơi Thích lắm, thích lắm.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300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80008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80008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300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300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 animBg="1"/>
      <p:bldP spid="798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>
            <a:extLst>
              <a:ext uri="{FF2B5EF4-FFF2-40B4-BE49-F238E27FC236}">
                <a16:creationId xmlns:a16="http://schemas.microsoft.com/office/drawing/2014/main" id="{49E234D2-F3A6-47E6-AD88-353597085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4130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38100" cmpd="dbl">
            <a:solidFill>
              <a:srgbClr val="D9D41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000">
              <a:solidFill>
                <a:srgbClr val="0030C8"/>
              </a:solidFill>
              <a:latin typeface=".VnBlack" pitchFamily="34" charset="0"/>
            </a:endParaRPr>
          </a:p>
        </p:txBody>
      </p:sp>
      <p:pic>
        <p:nvPicPr>
          <p:cNvPr id="8195" name="Picture 3" descr="cadq">
            <a:extLst>
              <a:ext uri="{FF2B5EF4-FFF2-40B4-BE49-F238E27FC236}">
                <a16:creationId xmlns:a16="http://schemas.microsoft.com/office/drawing/2014/main" id="{74852F9F-2731-474F-95D6-7A0332181F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373">
            <a:off x="3492500" y="1844675"/>
            <a:ext cx="5437188" cy="474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0" name="AutoShape 4">
            <a:extLst>
              <a:ext uri="{FF2B5EF4-FFF2-40B4-BE49-F238E27FC236}">
                <a16:creationId xmlns:a16="http://schemas.microsoft.com/office/drawing/2014/main" id="{B11C487A-5AAF-4492-9178-63FF9BC4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261938"/>
            <a:ext cx="2952750" cy="1871662"/>
          </a:xfrm>
          <a:prstGeom prst="cloudCallout">
            <a:avLst>
              <a:gd name="adj1" fmla="val 86611"/>
              <a:gd name="adj2" fmla="val -869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800"/>
          </a:p>
        </p:txBody>
      </p:sp>
      <p:pic>
        <p:nvPicPr>
          <p:cNvPr id="8197" name="Picture 5" descr="chmi,">
            <a:extLst>
              <a:ext uri="{FF2B5EF4-FFF2-40B4-BE49-F238E27FC236}">
                <a16:creationId xmlns:a16="http://schemas.microsoft.com/office/drawing/2014/main" id="{A1E1D7BF-A63E-42BD-90EB-8D693FBC55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5888"/>
            <a:ext cx="45466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2" name="Text Box 6">
            <a:extLst>
              <a:ext uri="{FF2B5EF4-FFF2-40B4-BE49-F238E27FC236}">
                <a16:creationId xmlns:a16="http://schemas.microsoft.com/office/drawing/2014/main" id="{BF94C50A-674E-4EF6-BB15-3696A2D13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476250"/>
            <a:ext cx="244951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800080"/>
                </a:solidFill>
                <a:latin typeface="Times New Roman" panose="02020603050405020304" pitchFamily="18" charset="0"/>
              </a:rPr>
              <a:t>Này bạn Cá ơi !         Chim không biết bơi Chim có đôi cánh Chim bay trên trời.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300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80008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80008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300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300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 animBg="1"/>
      <p:bldP spid="809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>
            <a:extLst>
              <a:ext uri="{FF2B5EF4-FFF2-40B4-BE49-F238E27FC236}">
                <a16:creationId xmlns:a16="http://schemas.microsoft.com/office/drawing/2014/main" id="{78BB239D-4D98-4D8C-B4D5-F2BDEF550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4130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38100" cmpd="dbl">
            <a:solidFill>
              <a:srgbClr val="D9D41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000">
              <a:solidFill>
                <a:srgbClr val="0030C8"/>
              </a:solidFill>
              <a:latin typeface=".VnBlack" pitchFamily="34" charset="0"/>
            </a:endParaRPr>
          </a:p>
        </p:txBody>
      </p:sp>
      <p:pic>
        <p:nvPicPr>
          <p:cNvPr id="9219" name="Picture 3" descr="daca">
            <a:extLst>
              <a:ext uri="{FF2B5EF4-FFF2-40B4-BE49-F238E27FC236}">
                <a16:creationId xmlns:a16="http://schemas.microsoft.com/office/drawing/2014/main" id="{3C370146-BB16-4EE4-9A5A-10006180060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-1684338"/>
            <a:ext cx="8443913" cy="762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aaaaaahmi,">
            <a:extLst>
              <a:ext uri="{FF2B5EF4-FFF2-40B4-BE49-F238E27FC236}">
                <a16:creationId xmlns:a16="http://schemas.microsoft.com/office/drawing/2014/main" id="{0A2C00F7-3432-4172-A723-237E95917D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0"/>
            <a:ext cx="4643437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AutoShape 5">
            <a:extLst>
              <a:ext uri="{FF2B5EF4-FFF2-40B4-BE49-F238E27FC236}">
                <a16:creationId xmlns:a16="http://schemas.microsoft.com/office/drawing/2014/main" id="{49ABCB5A-7EA5-47DC-BD5B-6256EF1EB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2133600"/>
            <a:ext cx="2843212" cy="2087563"/>
          </a:xfrm>
          <a:prstGeom prst="cloudCallout">
            <a:avLst>
              <a:gd name="adj1" fmla="val -32856"/>
              <a:gd name="adj2" fmla="val 65208"/>
            </a:avLst>
          </a:prstGeom>
          <a:solidFill>
            <a:schemeClr val="accent1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800"/>
          </a:p>
        </p:txBody>
      </p:sp>
      <p:sp>
        <p:nvSpPr>
          <p:cNvPr id="81926" name="Text Box 6">
            <a:extLst>
              <a:ext uri="{FF2B5EF4-FFF2-40B4-BE49-F238E27FC236}">
                <a16:creationId xmlns:a16="http://schemas.microsoft.com/office/drawing/2014/main" id="{5DFD4FAC-6109-4E6F-8EDB-29A770A91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2349500"/>
            <a:ext cx="2376487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rgbClr val="0000FF"/>
                </a:solidFill>
                <a:latin typeface="Times New Roman" panose="02020603050405020304" pitchFamily="18" charset="0"/>
              </a:rPr>
              <a:t>Không sao Chim ơi      Cá bơi dưới nước    Chim bay trên trời     Ta cùng đi chơi         Thích lắm, thích lắm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300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300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300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5" grpId="0" animBg="1"/>
      <p:bldP spid="819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icture6">
            <a:extLst>
              <a:ext uri="{FF2B5EF4-FFF2-40B4-BE49-F238E27FC236}">
                <a16:creationId xmlns:a16="http://schemas.microsoft.com/office/drawing/2014/main" id="{B6BF6604-CF24-438B-8313-85F981D34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1588"/>
            <a:ext cx="915193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>
            <a:extLst>
              <a:ext uri="{FF2B5EF4-FFF2-40B4-BE49-F238E27FC236}">
                <a16:creationId xmlns:a16="http://schemas.microsoft.com/office/drawing/2014/main" id="{54D1F0F1-828F-4249-BE30-06A6D53AF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765175"/>
            <a:ext cx="424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pic>
        <p:nvPicPr>
          <p:cNvPr id="10244" name="Picture 4" descr="ca1">
            <a:extLst>
              <a:ext uri="{FF2B5EF4-FFF2-40B4-BE49-F238E27FC236}">
                <a16:creationId xmlns:a16="http://schemas.microsoft.com/office/drawing/2014/main" id="{9C6C715C-1BAC-4A37-B2D1-0923C854A4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573463"/>
            <a:ext cx="47529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Copyu-of-2">
            <a:extLst>
              <a:ext uri="{FF2B5EF4-FFF2-40B4-BE49-F238E27FC236}">
                <a16:creationId xmlns:a16="http://schemas.microsoft.com/office/drawing/2014/main" id="{4FCE3BF1-C54E-4840-89BC-97D394EB08E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60350"/>
            <a:ext cx="866775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Truyen Ca va Chim</Template>
  <TotalTime>6</TotalTime>
  <Words>509</Words>
  <Application>Microsoft Office PowerPoint</Application>
  <PresentationFormat>On-screen Show (4:3)</PresentationFormat>
  <Paragraphs>59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Times New Roman</vt:lpstr>
      <vt:lpstr>.VnBlack</vt:lpstr>
      <vt:lpstr>Comic Sans MS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Trong câu chuyện có những nhân vật nào? </vt:lpstr>
      <vt:lpstr>Bạn nào bơi ở dưới nước ? Bạn nào đậu trên cành cây ? </vt:lpstr>
      <vt:lpstr>Bạn cá rủ bạn chim đi đâu? Bạn cá rủ bạn chim như thế nào ? </vt:lpstr>
      <vt:lpstr>Bạn chim có xuống nước bơi không? Bạn chim đã trả lời bạn cá như thế nào ? </vt:lpstr>
      <vt:lpstr>Bạn cá nghĩ một lát rồi bảo bạn chim như thế nào ? </vt:lpstr>
      <vt:lpstr>Cuối cùng hai bạn cùng đi đâu?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KIM NGAN 20190364</dc:creator>
  <cp:lastModifiedBy>NGUYEN THI KIM NGAN 20190364</cp:lastModifiedBy>
  <cp:revision>1</cp:revision>
  <dcterms:created xsi:type="dcterms:W3CDTF">2022-04-20T16:33:06Z</dcterms:created>
  <dcterms:modified xsi:type="dcterms:W3CDTF">2022-04-20T16:39:12Z</dcterms:modified>
</cp:coreProperties>
</file>