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99" r:id="rId3"/>
    <p:sldId id="309" r:id="rId4"/>
    <p:sldId id="257" r:id="rId5"/>
    <p:sldId id="300" r:id="rId6"/>
    <p:sldId id="301" r:id="rId7"/>
    <p:sldId id="302" r:id="rId8"/>
    <p:sldId id="310" r:id="rId9"/>
    <p:sldId id="259" r:id="rId10"/>
    <p:sldId id="261" r:id="rId11"/>
    <p:sldId id="303" r:id="rId12"/>
    <p:sldId id="265" r:id="rId13"/>
    <p:sldId id="284" r:id="rId14"/>
    <p:sldId id="285" r:id="rId15"/>
    <p:sldId id="311" r:id="rId16"/>
    <p:sldId id="287" r:id="rId17"/>
    <p:sldId id="289" r:id="rId18"/>
    <p:sldId id="267" r:id="rId19"/>
    <p:sldId id="290" r:id="rId20"/>
    <p:sldId id="304" r:id="rId21"/>
    <p:sldId id="291" r:id="rId22"/>
    <p:sldId id="305" r:id="rId23"/>
    <p:sldId id="292" r:id="rId24"/>
    <p:sldId id="306" r:id="rId25"/>
    <p:sldId id="307" r:id="rId26"/>
    <p:sldId id="295" r:id="rId27"/>
    <p:sldId id="308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20/04/2022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3810000"/>
            <a:ext cx="60960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Hồng Nhung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43200" y="0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685800"/>
            <a:ext cx="12842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5000" y="1981200"/>
            <a:ext cx="555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3124200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66963" y="6380163"/>
            <a:ext cx="441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huệ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4600" y="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I.Mục Đích – Yêu Cầu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838200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143000" y="2362200"/>
            <a:ext cx="609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 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19200" y="41910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nhài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Các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làm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sao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nhỉ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9144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1711087" y="2929590"/>
            <a:ext cx="619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352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2282588" y="928048"/>
            <a:ext cx="43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2487304" y="2055813"/>
            <a:ext cx="493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loại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hoa,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tính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, loa,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chiếu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minh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họa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hát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: “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Màu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”, “Ra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vườn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1783476" y="2133600"/>
            <a:ext cx="562365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Phương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60228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5078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NỞ</a:t>
            </a: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407</Words>
  <Application>Microsoft Office PowerPoint</Application>
  <PresentationFormat>On-screen Show (4:3)</PresentationFormat>
  <Paragraphs>65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NGUYEN THI KIM NGAN 20190364</cp:lastModifiedBy>
  <cp:revision>46</cp:revision>
  <dcterms:created xsi:type="dcterms:W3CDTF">2015-12-19T16:53:41Z</dcterms:created>
  <dcterms:modified xsi:type="dcterms:W3CDTF">2022-04-20T16:37:19Z</dcterms:modified>
</cp:coreProperties>
</file>