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365" r:id="rId3"/>
    <p:sldId id="391" r:id="rId4"/>
    <p:sldId id="392" r:id="rId5"/>
    <p:sldId id="256" r:id="rId6"/>
    <p:sldId id="366" r:id="rId7"/>
    <p:sldId id="368" r:id="rId8"/>
    <p:sldId id="369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79" r:id="rId19"/>
    <p:sldId id="380" r:id="rId20"/>
    <p:sldId id="381" r:id="rId21"/>
    <p:sldId id="383" r:id="rId22"/>
    <p:sldId id="384" r:id="rId23"/>
    <p:sldId id="385" r:id="rId24"/>
    <p:sldId id="387" r:id="rId25"/>
    <p:sldId id="388" r:id="rId26"/>
    <p:sldId id="38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CC0099"/>
    <a:srgbClr val="CC3399"/>
    <a:srgbClr val="B35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78" y="-6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901CC5-63EF-44FC-ADDD-80F3DE511635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13C018-1A98-417E-828F-F620E775A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10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3F2191-8A40-4EAC-89B2-10691CC5A3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E3690FF-55DD-4736-BB22-23D6680490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FF1B59-8FE8-4E03-8936-AFD2FCF07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77623A-6181-4015-A53B-831C7D2A1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79F321-320A-4A5D-BC46-EBE2B6E1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21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AE0AD0-2702-44E0-AA08-6340039EA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C46BDE2-CE5B-47E7-AB9F-45FC12F7F8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57F78D9-4B47-4A7D-B059-912C7A763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CD1331-6E17-4B9B-BEA9-4E912F5E7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222FAD-A24D-4F0F-B2AE-B03FC8034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68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CBDB27F-6D8B-4EFD-A6B3-AD8B2062A7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D94821F-F929-461B-ADA5-434E943D9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5BCEF7-92FB-4D02-BD54-22557E96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F3105A-1E6D-4E6D-9359-A79473061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E5CA2A-AE22-4079-8167-FC44E4107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1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7D0370F-EC63-44A4-AC80-24CF1A5B3E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3C649F3-B57E-4496-B6CA-57B220EB5B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E5C54F4-31C2-43D3-AE0C-912AC37375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B8F9C-16B8-4C1E-B96A-82B42E1C5C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1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A541D72-0FA1-42CB-819B-BFB4F17EC1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8DF606B-D0B9-4B9A-9C52-2F7B8C59E8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A96A19E-36E7-4B5D-8275-0940A6A6D0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F4C8A2-358C-4F45-83F7-627C70EFAC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06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9CFC2A7-E187-4E74-9716-1FAF7079CC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3C2AFE4-9335-4788-B6E6-EF75CE065E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4B726F7-F0C3-4387-BBC6-A2960AD789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1E951-3D22-41D9-8513-59BB5A278E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51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793478C-86C8-454B-93FE-C17227F764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00783D3-3CA6-4BEA-BC49-7595F7DB83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D72CA07-80BE-407B-AE58-BD15676492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566A0-3621-4824-8F4B-1FBC2EB695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24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867FE5BC-4078-4F9D-A573-1E05E44395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583FDA29-C5E1-4B4C-A710-09EFFEDB96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4BD164BC-C986-4DE7-952B-528358C989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B3E87-E048-4F13-8B4F-5A0896F23C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17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F4E3CE22-538F-4A09-BFBC-9510EAEE8D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E2E417D6-A04E-4AD1-8F67-590AF9C096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7D69A01B-5531-4F75-A3CA-4F721DB406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E8EDC-7CAB-4C26-B474-D73B9D07A1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153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8BA7E52B-01A8-42EE-82E5-133A79928BF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3176BA40-CA73-4FDE-B8F6-3BB916CD47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9F1AB1AA-5F7B-45C5-840D-6FB7321C83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4AA76-50AE-4B5C-B680-263060AACC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63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2A2C89ED-8ADE-42D4-8FB5-8D5D7AE477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6DB39230-971A-42A4-A635-346B08379A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D85E3F13-4ABF-42EB-A882-EBB72AF189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580E9B-806A-4313-B443-FA63120342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140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A1E191-C2DD-4F58-A349-25D9E4751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80088C-7941-4679-81FE-3FE62A617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C8AB68-0E1F-4398-A273-6297CD8AD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89F275-BAF8-43F7-871A-63A2C7BCE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0971C7-FAF0-4F92-A5FA-624F61AE9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7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B91EC88-CE9D-487B-95B5-6B0712E164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4592B95-0A19-492F-B893-25B4462AC8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88B29CF-2BF2-4F90-A07A-851064CA6D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5325C-C0B1-456F-8099-D3555BE7F7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229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74EF07A-7A33-4397-9703-BDB5F6347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5610825-5FCE-4879-B0D8-3AE96EBBAC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D8BDB8-8C70-4249-9CB5-78C50537B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8BF01-BE66-4455-88CF-09BE5EB116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975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020DF6DC-529B-4453-84B6-AF49F4688E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59C4919C-8CE3-4053-AB60-CAC7796DE2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666BD44F-2BB2-43CD-8679-A6182AC690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E33AC-ECEF-4904-9D42-6EF86F3CC9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486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D96101BF-3FAD-4226-8DCA-0B72094CFA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E369046-4A5B-4E16-9801-B3AA2B3553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A6BE65FB-F06B-417C-BD9B-43EAF7BA0C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B7F0C-3B6D-4AFC-AB27-292F4450E9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BB0150-B4A9-479C-9508-9B8698D05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55D313-EA80-49F4-A3AA-452DEBD21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22D4C3-211A-415E-ABBD-CFEFCC6BF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6DE55E-039A-496A-97B1-9F8FC56F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8C7AEC-4B09-4036-A914-9DDA0CDDF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6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DFD8C9-767F-4A92-BBE9-A9942BC18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B164468-E8CD-4875-9C59-5D3D6BEF9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C09A0CF-2607-4C41-B115-C8759A8CC8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A27566E-3EED-4AD6-A5F8-CD9F2A68A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90BA3A-345E-4B9F-A99D-B75409566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3BD7BA-E31E-4DCF-864E-B38C56203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1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486F4D-D1B0-4A84-8762-92B5738B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B19F0A4-7616-4DE2-950F-57E31119A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4B0E264-9DFC-441C-905E-87224775B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AFE074B-DAE5-48EC-AEA5-98FA246646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4FA472D-CC99-439E-ABD9-DF48578B70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E35A51B-2C43-48DA-AC4C-594609BB9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D561C44-B266-48D0-8EB4-20B792AD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B6A791B-0B0F-4A39-80CB-C8068622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3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A539D3-78FA-4061-96A9-4DCED017B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F4B661D-4D75-4240-9D72-574A74633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9B2C553-C771-44D5-B945-9E6220A73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72AA853-3580-4C81-BB42-E6543FEEB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9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66E6FC3-2FD7-4E15-92F4-C9DD379A5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B813953-7B95-424C-9C72-FF456994D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E8F906B-3FA7-4DCF-8CB3-90A2FB87D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2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7E06A8-5D76-4660-840A-AFF91F13F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D809FEF-ADF1-4052-B2C1-DFAFA9451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B04B995-C891-43DF-B8BB-DFA5AC2EF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DB52C9-7A40-487B-9D10-E2296E711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C681489-A874-4C61-8F95-7F4741661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CED6013-6609-412A-88A0-EE90D2E7F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5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2A625B-CE71-4BE9-B3B4-60E27BA59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82647F-6893-484F-991F-4DC6F6EF86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C3C1EE-D22B-433A-A34A-F7EB36E798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7E3ED11-1E8C-48BD-9D6E-E62BB2358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C808-C72B-453C-ACD5-A969DF08E311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EB6E904-0D29-4916-90F9-B5AAAA686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93C4D9A-DDAF-4931-8AB9-ABB8D30E8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8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4356DB5-00CE-4858-A31C-D17620D89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DCF76F-7750-4CF0-9BA4-179B9F387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9A95D1-8008-4972-86EE-9053444164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6C808-C72B-453C-ACD5-A969DF08E311}" type="datetimeFigureOut">
              <a:rPr lang="en-US" smtClean="0"/>
              <a:t>18/05/2022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D479A3-1A10-4961-AB24-7F19E12BF5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EA0A7B-2352-4AF9-B851-BF05655DF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DD5A3-A15D-4D4D-AD49-12DACBD089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09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xmlns="" id="{93A04FDB-D9C4-41EE-9963-62595195BF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06CAB023-C4E3-4A74-99B9-D1C1BAF856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180B552A-BA3A-4EBE-89EB-C91E459E1C7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F1420754-9181-45BD-9AE8-5C617C7682B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 i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761C7C02-A404-4678-8ED5-207A52BD0A1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 i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BDE7E93-81E7-4F31-A2DB-AC6F38589C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07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5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5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5.jp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.m4a"/><Relationship Id="rId7" Type="http://schemas.openxmlformats.org/officeDocument/2006/relationships/image" Target="../media/image9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15.jp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gif"/><Relationship Id="rId3" Type="http://schemas.microsoft.com/office/2007/relationships/media" Target="../media/media6.m4a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image" Target="../media/image17.jp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0.png"/><Relationship Id="rId4" Type="http://schemas.microsoft.com/office/2007/relationships/media" Target="../media/media9.m4a"/><Relationship Id="rId9" Type="http://schemas.openxmlformats.org/officeDocument/2006/relationships/image" Target="../media/image19.png"/><Relationship Id="rId1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3" Type="http://schemas.microsoft.com/office/2007/relationships/media" Target="../media/media6.m4a"/><Relationship Id="rId7" Type="http://schemas.microsoft.com/office/2007/relationships/hdphoto" Target="../media/hdphoto2.wdp"/><Relationship Id="rId12" Type="http://schemas.openxmlformats.org/officeDocument/2006/relationships/image" Target="../media/image25.png"/><Relationship Id="rId2" Type="http://schemas.microsoft.com/office/2007/relationships/media" Target="../media/media8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jp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3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5B7A101E-FA82-47A1-B2D6-66E00E9F15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E61255DD-13C7-40B4-AA0C-92646E4AE29B}"/>
              </a:ext>
            </a:extLst>
          </p:cNvPr>
          <p:cNvSpPr/>
          <p:nvPr/>
        </p:nvSpPr>
        <p:spPr>
          <a:xfrm>
            <a:off x="4383315" y="795337"/>
            <a:ext cx="4572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PHÒNG GD&amp;ĐT QUẬN LONG BIÊN</a:t>
            </a:r>
          </a:p>
          <a:p>
            <a:pPr algn="ctr">
              <a:defRPr/>
            </a:pPr>
            <a:r>
              <a:rPr lang="en-US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TRƯỜNG MẦM NON </a:t>
            </a:r>
            <a:r>
              <a:rPr lang="en-US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ÁNH SAO</a:t>
            </a:r>
            <a:endParaRPr lang="en-US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03A8897-23CF-4663-9B9E-A5BF5955598C}"/>
              </a:ext>
            </a:extLst>
          </p:cNvPr>
          <p:cNvSpPr/>
          <p:nvPr/>
        </p:nvSpPr>
        <p:spPr>
          <a:xfrm>
            <a:off x="4383315" y="1603306"/>
            <a:ext cx="4876799" cy="753031"/>
          </a:xfrm>
          <a:prstGeom prst="rect">
            <a:avLst/>
          </a:prstGeom>
        </p:spPr>
        <p:txBody>
          <a:bodyPr>
            <a:prstTxWarp prst="textChevron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Bé</a:t>
            </a:r>
            <a:r>
              <a:rPr lang="en-US" sz="4000" b="1" i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vui</a:t>
            </a:r>
            <a:r>
              <a:rPr lang="en-US" sz="4000" b="1" i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học</a:t>
            </a:r>
            <a:r>
              <a:rPr lang="en-US" sz="4000" b="1" i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</a:rPr>
              <a:t>toán</a:t>
            </a:r>
            <a:endParaRPr lang="en-US" sz="4000" b="1" i="1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</a:endParaRPr>
          </a:p>
        </p:txBody>
      </p:sp>
      <p:sp>
        <p:nvSpPr>
          <p:cNvPr id="43014" name="Rectangle 4">
            <a:extLst>
              <a:ext uri="{FF2B5EF4-FFF2-40B4-BE49-F238E27FC236}">
                <a16:creationId xmlns:a16="http://schemas.microsoft.com/office/drawing/2014/main" xmlns="" id="{0FFA73B6-189F-4138-B5FF-E906AA3ED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414" y="4239725"/>
            <a:ext cx="5257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MGN ( 4 - 5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sp>
        <p:nvSpPr>
          <p:cNvPr id="43015" name="Rectangle 5">
            <a:extLst>
              <a:ext uri="{FF2B5EF4-FFF2-40B4-BE49-F238E27FC236}">
                <a16:creationId xmlns:a16="http://schemas.microsoft.com/office/drawing/2014/main" xmlns="" id="{2B5B9B46-BDCB-4234-A231-6022CDC64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8126" y="4763600"/>
            <a:ext cx="63023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endParaRPr lang="en-US" altLang="en-US" sz="28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1E789C3-01C1-4565-881D-9A896FAC16A8}"/>
              </a:ext>
            </a:extLst>
          </p:cNvPr>
          <p:cNvSpPr txBox="1"/>
          <p:nvPr/>
        </p:nvSpPr>
        <p:spPr>
          <a:xfrm>
            <a:off x="2391228" y="2476470"/>
            <a:ext cx="88609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 sánh, sắp xếp thứ tự chiều dài của 3 đối tượng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Ngõ 61 Phố Trạm">
            <a:hlinkClick r:id="" action="ppaction://media"/>
            <a:extLst>
              <a:ext uri="{FF2B5EF4-FFF2-40B4-BE49-F238E27FC236}">
                <a16:creationId xmlns:a16="http://schemas.microsoft.com/office/drawing/2014/main" xmlns="" id="{B25CA0C3-98C1-4CE8-B931-AAA990D82E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665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1772" y="6248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64E4FEB-64CC-42A1-95AD-69C3FF9CD33C}"/>
              </a:ext>
            </a:extLst>
          </p:cNvPr>
          <p:cNvSpPr/>
          <p:nvPr/>
        </p:nvSpPr>
        <p:spPr>
          <a:xfrm>
            <a:off x="1355420" y="150942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4561" y="3095590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11154" y="4693195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2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xmlns="" id="{34A56CE7-F156-445B-AC92-11864827B1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7978" end="732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77600" y="60641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7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-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64E4FEB-64CC-42A1-95AD-69C3FF9CD33C}"/>
              </a:ext>
            </a:extLst>
          </p:cNvPr>
          <p:cNvSpPr/>
          <p:nvPr/>
        </p:nvSpPr>
        <p:spPr>
          <a:xfrm>
            <a:off x="1355420" y="3681368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C6E50B9-9131-4701-A124-90976F619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420" y="1966032"/>
            <a:ext cx="5720077" cy="171533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2" name="Arrow: Up-Down 11">
            <a:extLst>
              <a:ext uri="{FF2B5EF4-FFF2-40B4-BE49-F238E27FC236}">
                <a16:creationId xmlns:a16="http://schemas.microsoft.com/office/drawing/2014/main" xmlns="" id="{F756EB8B-5E07-4502-A2BC-C9DA976DFF0B}"/>
              </a:ext>
            </a:extLst>
          </p:cNvPr>
          <p:cNvSpPr/>
          <p:nvPr/>
        </p:nvSpPr>
        <p:spPr>
          <a:xfrm rot="16200000">
            <a:off x="8923701" y="2211061"/>
            <a:ext cx="207934" cy="3904343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60FC2D8-B978-4C23-A3D0-607179EE9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771" y="1519299"/>
            <a:ext cx="117649" cy="4186471"/>
          </a:xfrm>
          <a:prstGeom prst="rect">
            <a:avLst/>
          </a:prstGeom>
        </p:spPr>
      </p:pic>
      <p:pic>
        <p:nvPicPr>
          <p:cNvPr id="2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xmlns="" id="{D9E970AE-02EE-46DF-B469-FC43DFFF9C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782" end="544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1823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75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1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2" grpId="0" animBg="1"/>
      <p:bldP spid="1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14" y="0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C6E50B9-9131-4701-A124-90976F619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420" y="1966032"/>
            <a:ext cx="5720077" cy="171533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C99BCCF-3347-4F5C-80E5-81B877F9A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228" y="1588132"/>
            <a:ext cx="107191" cy="41864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A3CA9F-6D01-4C36-877B-6C7E1506F39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55420" y="3681367"/>
            <a:ext cx="8104682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sp>
        <p:nvSpPr>
          <p:cNvPr id="12" name="Arrow: Up-Down 11">
            <a:extLst>
              <a:ext uri="{FF2B5EF4-FFF2-40B4-BE49-F238E27FC236}">
                <a16:creationId xmlns:a16="http://schemas.microsoft.com/office/drawing/2014/main" xmlns="" id="{F756EB8B-5E07-4502-A2BC-C9DA976DFF0B}"/>
              </a:ext>
            </a:extLst>
          </p:cNvPr>
          <p:cNvSpPr/>
          <p:nvPr/>
        </p:nvSpPr>
        <p:spPr>
          <a:xfrm rot="16200000">
            <a:off x="8134809" y="2743898"/>
            <a:ext cx="265981" cy="2384605"/>
          </a:xfrm>
          <a:prstGeom prst="up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xmlns="" id="{5B17BDE4-C2EC-4F48-8CA8-8B65B7B7F8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308" end="429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21979" y="6260432"/>
            <a:ext cx="609600" cy="609600"/>
          </a:xfrm>
          <a:prstGeom prst="rect">
            <a:avLst/>
          </a:prstGeom>
        </p:spPr>
      </p:pic>
      <p:pic>
        <p:nvPicPr>
          <p:cNvPr id="3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xmlns="" id="{9A49F197-1F1B-4AA9-9BC6-FB0342FDDC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676" end="27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67072" y="6260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0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892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7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87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64E4FEB-64CC-42A1-95AD-69C3FF9CD33C}"/>
              </a:ext>
            </a:extLst>
          </p:cNvPr>
          <p:cNvSpPr/>
          <p:nvPr/>
        </p:nvSpPr>
        <p:spPr>
          <a:xfrm>
            <a:off x="1502213" y="424784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2213" y="1614812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2213" y="2925566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2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xmlns="" id="{9AD61DFD-324E-41BC-B0E5-3F8B6E3D5E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4321" end="116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54063" y="6248399"/>
            <a:ext cx="609600" cy="609600"/>
          </a:xfrm>
          <a:prstGeom prst="rect">
            <a:avLst/>
          </a:prstGeom>
        </p:spPr>
      </p:pic>
      <p:pic>
        <p:nvPicPr>
          <p:cNvPr id="5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xmlns="" id="{EAA22E18-979D-4D46-A99A-6DFD3BE57D2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000" end="154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16127" y="6259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11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179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64E4FEB-64CC-42A1-95AD-69C3FF9CD33C}"/>
              </a:ext>
            </a:extLst>
          </p:cNvPr>
          <p:cNvSpPr/>
          <p:nvPr/>
        </p:nvSpPr>
        <p:spPr>
          <a:xfrm>
            <a:off x="1283789" y="3428999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78792" y="1715983"/>
            <a:ext cx="8104682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9B41747-BB0C-433F-9439-60C99F40E6B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83474" y="3732781"/>
            <a:ext cx="1494386" cy="152876"/>
          </a:xfrm>
          <a:prstGeom prst="rect">
            <a:avLst/>
          </a:prstGeom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E69FE00-7C06-4AA2-9323-F67D5A570C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0688" y="1335763"/>
            <a:ext cx="75605" cy="4186471"/>
          </a:xfrm>
          <a:prstGeom prst="rect">
            <a:avLst/>
          </a:prstGeom>
        </p:spPr>
      </p:pic>
      <p:pic>
        <p:nvPicPr>
          <p:cNvPr id="2" name="Ngõ 61 Phố Trạm 5">
            <a:hlinkClick r:id="" action="ppaction://media"/>
            <a:extLst>
              <a:ext uri="{FF2B5EF4-FFF2-40B4-BE49-F238E27FC236}">
                <a16:creationId xmlns:a16="http://schemas.microsoft.com/office/drawing/2014/main" xmlns="" id="{52E6E666-DD6E-4020-AB4E-5F7CBBC5AF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062.020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9844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0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18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-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C6E50B9-9131-4701-A124-90976F619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3936" y="3527545"/>
            <a:ext cx="5720077" cy="171533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FB010DE-5F6D-41A4-9597-1A5FA0F0E41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17596" y="1831330"/>
            <a:ext cx="8104682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sp>
        <p:nvSpPr>
          <p:cNvPr id="14" name="Arrow: Up-Down 13">
            <a:extLst>
              <a:ext uri="{FF2B5EF4-FFF2-40B4-BE49-F238E27FC236}">
                <a16:creationId xmlns:a16="http://schemas.microsoft.com/office/drawing/2014/main" xmlns="" id="{23084A36-33AE-431F-AC79-527F126CCC73}"/>
              </a:ext>
            </a:extLst>
          </p:cNvPr>
          <p:cNvSpPr/>
          <p:nvPr/>
        </p:nvSpPr>
        <p:spPr>
          <a:xfrm rot="16200000">
            <a:off x="8096985" y="2076862"/>
            <a:ext cx="265981" cy="2384605"/>
          </a:xfrm>
          <a:prstGeom prst="up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08939FE-4926-4122-8B7D-2C06A44F48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2964" y="1576779"/>
            <a:ext cx="75605" cy="4186471"/>
          </a:xfrm>
          <a:prstGeom prst="rect">
            <a:avLst/>
          </a:prstGeom>
        </p:spPr>
      </p:pic>
      <p:pic>
        <p:nvPicPr>
          <p:cNvPr id="2" name="Ngõ 61 Phố Trạm 5">
            <a:hlinkClick r:id="" action="ppaction://media"/>
            <a:extLst>
              <a:ext uri="{FF2B5EF4-FFF2-40B4-BE49-F238E27FC236}">
                <a16:creationId xmlns:a16="http://schemas.microsoft.com/office/drawing/2014/main" xmlns="" id="{EDCF8CA3-6A11-4AB4-9069-349DBB2D8CC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300" end="37762.02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398" y="62483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7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9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64E4FEB-64CC-42A1-95AD-69C3FF9CD33C}"/>
              </a:ext>
            </a:extLst>
          </p:cNvPr>
          <p:cNvSpPr/>
          <p:nvPr/>
        </p:nvSpPr>
        <p:spPr>
          <a:xfrm>
            <a:off x="1502213" y="424784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2213" y="1614812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2213" y="2925566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2" name="Ngõ 61 Phố Trạm 5">
            <a:hlinkClick r:id="" action="ppaction://media"/>
            <a:extLst>
              <a:ext uri="{FF2B5EF4-FFF2-40B4-BE49-F238E27FC236}">
                <a16:creationId xmlns:a16="http://schemas.microsoft.com/office/drawing/2014/main" xmlns="" id="{F0954DF0-52BD-4647-ABB3-4B40F53E8DD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700" end="28562.02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02189" y="624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64E4FEB-64CC-42A1-95AD-69C3FF9CD33C}"/>
              </a:ext>
            </a:extLst>
          </p:cNvPr>
          <p:cNvSpPr/>
          <p:nvPr/>
        </p:nvSpPr>
        <p:spPr>
          <a:xfrm>
            <a:off x="1502212" y="167558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2212" y="4261072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2211" y="2974899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2" name="Ngõ 61 Phố Trạm 5">
            <a:hlinkClick r:id="" action="ppaction://media"/>
            <a:extLst>
              <a:ext uri="{FF2B5EF4-FFF2-40B4-BE49-F238E27FC236}">
                <a16:creationId xmlns:a16="http://schemas.microsoft.com/office/drawing/2014/main" xmlns="" id="{7870132F-4504-4665-9554-810F3CA43D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827" end="17964.02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6148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7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454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9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64E4FEB-64CC-42A1-95AD-69C3FF9CD33C}"/>
              </a:ext>
            </a:extLst>
          </p:cNvPr>
          <p:cNvSpPr/>
          <p:nvPr/>
        </p:nvSpPr>
        <p:spPr>
          <a:xfrm>
            <a:off x="1502213" y="424784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2213" y="1614812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2213" y="2925566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2" name="Ngõ 61 Phố Trạm 5">
            <a:hlinkClick r:id="" action="ppaction://media"/>
            <a:extLst>
              <a:ext uri="{FF2B5EF4-FFF2-40B4-BE49-F238E27FC236}">
                <a16:creationId xmlns:a16="http://schemas.microsoft.com/office/drawing/2014/main" xmlns="" id="{30AB3713-3607-4259-ABFD-52ECBB27C2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800" end="3962.020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399" y="624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0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25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625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C268C5FB-B2B3-4B93-ADED-CA87A0655BAB}"/>
              </a:ext>
            </a:extLst>
          </p:cNvPr>
          <p:cNvSpPr/>
          <p:nvPr/>
        </p:nvSpPr>
        <p:spPr>
          <a:xfrm>
            <a:off x="1622120" y="319417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chiếc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xmlns="" id="{AA5ABAAA-CD87-4BA1-B528-91AF44C6C3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t="1973" r="73896" b="1440"/>
          <a:stretch/>
        </p:blipFill>
        <p:spPr>
          <a:xfrm rot="16200000">
            <a:off x="5703243" y="-1710346"/>
            <a:ext cx="546800" cy="8087140"/>
          </a:xfrm>
          <a:prstGeom prst="rect">
            <a:avLst/>
          </a:prstGeom>
        </p:spPr>
      </p:pic>
      <p:pic>
        <p:nvPicPr>
          <p:cNvPr id="9" name="Picture 8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xmlns="" id="{B6A430E3-0323-4445-AEE3-BB77AAA755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6" t="1419" r="21327"/>
          <a:stretch/>
        </p:blipFill>
        <p:spPr>
          <a:xfrm rot="16200000">
            <a:off x="2884902" y="1605979"/>
            <a:ext cx="477673" cy="3879165"/>
          </a:xfrm>
          <a:prstGeom prst="rect">
            <a:avLst/>
          </a:prstGeom>
        </p:spPr>
      </p:pic>
      <p:pic>
        <p:nvPicPr>
          <p:cNvPr id="11" name="Picture 10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xmlns="" id="{C9C710A1-C03A-48F5-8AC6-B76356C664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4" t="1418" r="47946"/>
          <a:stretch/>
        </p:blipFill>
        <p:spPr>
          <a:xfrm rot="16200000">
            <a:off x="7206416" y="1641976"/>
            <a:ext cx="464024" cy="6309983"/>
          </a:xfrm>
          <a:prstGeom prst="rect">
            <a:avLst/>
          </a:prstGeom>
        </p:spPr>
      </p:pic>
      <p:pic>
        <p:nvPicPr>
          <p:cNvPr id="3" name="Ngõ 61 Phố Trạm 6">
            <a:hlinkClick r:id="" action="ppaction://media"/>
            <a:extLst>
              <a:ext uri="{FF2B5EF4-FFF2-40B4-BE49-F238E27FC236}">
                <a16:creationId xmlns:a16="http://schemas.microsoft.com/office/drawing/2014/main" xmlns="" id="{76B3669B-E9D0-4D17-B72F-A84211C7F7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4447.0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150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6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hình ảnh nền mầm non dễ thương, ngộ nghĩnh,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43" y="-130629"/>
            <a:ext cx="12714513" cy="698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5763" y="1068946"/>
            <a:ext cx="4581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KIẾN THỨC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anose="02020603050405020304" pitchFamily="18" charset="0"/>
              </a:rPr>
              <a:t>-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Trẻ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so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sánh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sắp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xếp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tự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chiều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đối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Trẻ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nhận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biết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mối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quan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hệ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hơn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kém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về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chiều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đối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ngắn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hơn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ngắn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89785" y="810155"/>
            <a:ext cx="476518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KỸ NĂNG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cố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so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sánh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chiều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2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đối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Luyện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kỹ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so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sánh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sắp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xếp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chiều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đối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Trẻ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đối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chiều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nhau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nêu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kết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quả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Phát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triển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ngôn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ngữ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cho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trẻ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sử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dụng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đúng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từ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ngắn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hơn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ngắn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nhất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33606" y="4072587"/>
            <a:ext cx="476518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THÁI ĐỘ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Trẻ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ý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thức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tập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Hứng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thú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tham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vào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tiết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học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8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0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C268C5FB-B2B3-4B93-ADED-CA87A0655BAB}"/>
              </a:ext>
            </a:extLst>
          </p:cNvPr>
          <p:cNvSpPr/>
          <p:nvPr/>
        </p:nvSpPr>
        <p:spPr>
          <a:xfrm>
            <a:off x="1622120" y="319417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chiếc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xmlns="" id="{AA5ABAAA-CD87-4BA1-B528-91AF44C6C3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t="1973" r="73896" b="1440"/>
          <a:stretch/>
        </p:blipFill>
        <p:spPr>
          <a:xfrm rot="16200000">
            <a:off x="15962170" y="-1525833"/>
            <a:ext cx="546800" cy="8087140"/>
          </a:xfrm>
          <a:prstGeom prst="rect">
            <a:avLst/>
          </a:prstGeom>
        </p:spPr>
      </p:pic>
      <p:pic>
        <p:nvPicPr>
          <p:cNvPr id="9" name="Picture 8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xmlns="" id="{B6A430E3-0323-4445-AEE3-BB77AAA755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6" t="1419" r="21327"/>
          <a:stretch/>
        </p:blipFill>
        <p:spPr>
          <a:xfrm rot="16200000">
            <a:off x="13892746" y="1489417"/>
            <a:ext cx="477673" cy="3879165"/>
          </a:xfrm>
          <a:prstGeom prst="rect">
            <a:avLst/>
          </a:prstGeom>
        </p:spPr>
      </p:pic>
      <p:pic>
        <p:nvPicPr>
          <p:cNvPr id="11" name="Picture 10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xmlns="" id="{C9C710A1-C03A-48F5-8AC6-B76356C664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4" t="1418" r="47946"/>
          <a:stretch/>
        </p:blipFill>
        <p:spPr>
          <a:xfrm rot="16200000">
            <a:off x="15114980" y="1417282"/>
            <a:ext cx="464024" cy="6309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508EE75-30ED-4111-BF56-3607B74E49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8855" y="1535836"/>
            <a:ext cx="75605" cy="4186471"/>
          </a:xfrm>
          <a:prstGeom prst="rect">
            <a:avLst/>
          </a:prstGeom>
        </p:spPr>
      </p:pic>
      <p:pic>
        <p:nvPicPr>
          <p:cNvPr id="2" name="Ngõ 61 Phố Trạm 6">
            <a:hlinkClick r:id="" action="ppaction://media"/>
            <a:extLst>
              <a:ext uri="{FF2B5EF4-FFF2-40B4-BE49-F238E27FC236}">
                <a16:creationId xmlns:a16="http://schemas.microsoft.com/office/drawing/2014/main" xmlns="" id="{9221F345-7FC3-459F-882C-2E5C177A80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700" end="133179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3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6.25E-7 3.7037E-7 L -0.8362 3.7037E-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1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Motion origin="layout" path="M 0.00013 0.02431 L -0.83424 0.02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19" y="2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Motion origin="layout" path="M -3.95833E-6 3.33333E-6 L -0.83893 0.0159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53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C268C5FB-B2B3-4B93-ADED-CA87A0655BAB}"/>
              </a:ext>
            </a:extLst>
          </p:cNvPr>
          <p:cNvSpPr/>
          <p:nvPr/>
        </p:nvSpPr>
        <p:spPr>
          <a:xfrm>
            <a:off x="1622120" y="319417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chiếc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ngắn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xmlns="" id="{AA5ABAAA-CD87-4BA1-B528-91AF44C6C3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t="1973" r="73896" b="1440"/>
          <a:stretch/>
        </p:blipFill>
        <p:spPr>
          <a:xfrm rot="16200000">
            <a:off x="5769025" y="-1539481"/>
            <a:ext cx="546800" cy="8087140"/>
          </a:xfrm>
          <a:prstGeom prst="rect">
            <a:avLst/>
          </a:prstGeom>
        </p:spPr>
      </p:pic>
      <p:pic>
        <p:nvPicPr>
          <p:cNvPr id="9" name="Picture 8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xmlns="" id="{B6A430E3-0323-4445-AEE3-BB77AAA75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6" t="1419" r="21327"/>
          <a:stretch/>
        </p:blipFill>
        <p:spPr>
          <a:xfrm rot="16200000">
            <a:off x="3737403" y="1717588"/>
            <a:ext cx="477673" cy="3879165"/>
          </a:xfrm>
          <a:prstGeom prst="rect">
            <a:avLst/>
          </a:prstGeom>
        </p:spPr>
      </p:pic>
      <p:pic>
        <p:nvPicPr>
          <p:cNvPr id="11" name="Picture 10" descr="A group of colored pencils&#10;&#10;Description automatically generated with medium confidence">
            <a:extLst>
              <a:ext uri="{FF2B5EF4-FFF2-40B4-BE49-F238E27FC236}">
                <a16:creationId xmlns:a16="http://schemas.microsoft.com/office/drawing/2014/main" xmlns="" id="{C9C710A1-C03A-48F5-8AC6-B76356C664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4" t="1418" r="47946"/>
          <a:stretch/>
        </p:blipFill>
        <p:spPr>
          <a:xfrm rot="16200000">
            <a:off x="4921832" y="1561750"/>
            <a:ext cx="464024" cy="6309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508EE75-30ED-4111-BF56-3607B74E4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8855" y="1535836"/>
            <a:ext cx="75605" cy="4186471"/>
          </a:xfrm>
          <a:prstGeom prst="rect">
            <a:avLst/>
          </a:prstGeom>
        </p:spPr>
      </p:pic>
      <p:pic>
        <p:nvPicPr>
          <p:cNvPr id="2" name="Ngõ 61 Phố Trạm 6">
            <a:hlinkClick r:id="" action="ppaction://media"/>
            <a:extLst>
              <a:ext uri="{FF2B5EF4-FFF2-40B4-BE49-F238E27FC236}">
                <a16:creationId xmlns:a16="http://schemas.microsoft.com/office/drawing/2014/main" xmlns="" id="{47670705-E31C-4DAD-9C79-EC7E8FFA2C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300" end="110947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400" y="6237514"/>
            <a:ext cx="609600" cy="609600"/>
          </a:xfrm>
          <a:prstGeom prst="rect">
            <a:avLst/>
          </a:prstGeom>
        </p:spPr>
      </p:pic>
      <p:pic>
        <p:nvPicPr>
          <p:cNvPr id="6" name="Ngõ 61 Phố Trạm 8 (1)">
            <a:hlinkClick r:id="" action="ppaction://media"/>
            <a:extLst>
              <a:ext uri="{FF2B5EF4-FFF2-40B4-BE49-F238E27FC236}">
                <a16:creationId xmlns:a16="http://schemas.microsoft.com/office/drawing/2014/main" xmlns="" id="{5546E73F-E89A-4D08-9DCF-9822017FC4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4728" end="757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98480" y="63030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9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Motion origin="layout" path="M -1.66667E-6 -3.33333E-6 L -1.66667E-6 0.15324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6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3.75E-6 7.40741E-7 L 3.75E-6 -0.15254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7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1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1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1B726FA1-4761-4607-B4AF-AEB1AF66F7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" r="1589" b="7512"/>
          <a:stretch/>
        </p:blipFill>
        <p:spPr>
          <a:xfrm>
            <a:off x="0" y="153537"/>
            <a:ext cx="12192000" cy="67044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F9C54AE-6A38-4ABD-987A-970ADAA641C3}"/>
              </a:ext>
            </a:extLst>
          </p:cNvPr>
          <p:cNvSpPr txBox="1"/>
          <p:nvPr/>
        </p:nvSpPr>
        <p:spPr>
          <a:xfrm>
            <a:off x="2240507" y="3505768"/>
            <a:ext cx="7710985" cy="136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3200" b="1" dirty="0" err="1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90F8BF7-9939-4A38-B572-63D8984C2C12}"/>
              </a:ext>
            </a:extLst>
          </p:cNvPr>
          <p:cNvSpPr txBox="1"/>
          <p:nvPr/>
        </p:nvSpPr>
        <p:spPr>
          <a:xfrm>
            <a:off x="2947916" y="3347115"/>
            <a:ext cx="6771564" cy="23237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500" b="1" dirty="0" err="1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Bé</a:t>
            </a:r>
            <a:r>
              <a:rPr lang="en-US" sz="14500" b="1" dirty="0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14500" b="1" dirty="0" err="1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nào</a:t>
            </a:r>
            <a:r>
              <a:rPr lang="en-US" sz="14500" b="1" dirty="0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14500" b="1" dirty="0" err="1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nhanh</a:t>
            </a:r>
            <a:r>
              <a:rPr lang="en-US" sz="14500" b="1" dirty="0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14500" b="1" dirty="0" err="1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nhất</a:t>
            </a:r>
            <a:endParaRPr lang="en-US" sz="14500" b="1" dirty="0">
              <a:solidFill>
                <a:srgbClr val="002060"/>
              </a:solidFill>
              <a:latin typeface="#9Slide05 DreamScriptPro" panose="02000000000000000000" pitchFamily="2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Ngõ 61 Phố Trạm 6">
            <a:hlinkClick r:id="" action="ppaction://media"/>
            <a:extLst>
              <a:ext uri="{FF2B5EF4-FFF2-40B4-BE49-F238E27FC236}">
                <a16:creationId xmlns:a16="http://schemas.microsoft.com/office/drawing/2014/main" xmlns="" id="{A516B5A3-C000-4A69-862F-B4CABB5AEE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960" end="96147.0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5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F00F105-9B7A-4F75-80EB-DB1966B11D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" y="0"/>
            <a:ext cx="12250666" cy="6858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D6A56CF-8C09-415D-B3D1-2E813F7A063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043" y="5597303"/>
            <a:ext cx="1480235" cy="1201486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14E3913-70FA-4DE3-928B-8B405627DC48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64238" y="674063"/>
            <a:ext cx="5820982" cy="4724809"/>
          </a:xfrm>
          <a:prstGeom prst="rect">
            <a:avLst/>
          </a:prstGeom>
          <a:ln>
            <a:noFill/>
          </a:ln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78C69AB-B149-42D6-8A94-D3691FC8E5AB}"/>
              </a:ext>
            </a:extLst>
          </p:cNvPr>
          <p:cNvSpPr/>
          <p:nvPr/>
        </p:nvSpPr>
        <p:spPr>
          <a:xfrm>
            <a:off x="227462" y="674063"/>
            <a:ext cx="5808356" cy="47168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blue light in the dark&#10;&#10;Description automatically generated with low confidence">
            <a:extLst>
              <a:ext uri="{FF2B5EF4-FFF2-40B4-BE49-F238E27FC236}">
                <a16:creationId xmlns:a16="http://schemas.microsoft.com/office/drawing/2014/main" xmlns="" id="{8FE98691-6147-4838-8A94-B021FFA044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62" y="3711633"/>
            <a:ext cx="4674235" cy="1115867"/>
          </a:xfrm>
          <a:prstGeom prst="rect">
            <a:avLst/>
          </a:prstGeom>
        </p:spPr>
      </p:pic>
      <p:pic>
        <p:nvPicPr>
          <p:cNvPr id="18" name="Picture 17" descr="A close-up of a ruler&#10;&#10;Description automatically generated with medium confidence">
            <a:extLst>
              <a:ext uri="{FF2B5EF4-FFF2-40B4-BE49-F238E27FC236}">
                <a16:creationId xmlns:a16="http://schemas.microsoft.com/office/drawing/2014/main" xmlns="" id="{732D2E8C-FA1C-48B9-999F-DCAC42B7BE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4502">
            <a:off x="375381" y="1855578"/>
            <a:ext cx="5700388" cy="2471529"/>
          </a:xfrm>
          <a:prstGeom prst="rect">
            <a:avLst/>
          </a:prstGeom>
        </p:spPr>
      </p:pic>
      <p:pic>
        <p:nvPicPr>
          <p:cNvPr id="21" name="Picture 20" descr="A group of toothbrushes&#10;&#10;Description automatically generated with medium confidence">
            <a:extLst>
              <a:ext uri="{FF2B5EF4-FFF2-40B4-BE49-F238E27FC236}">
                <a16:creationId xmlns:a16="http://schemas.microsoft.com/office/drawing/2014/main" xmlns="" id="{2850DB45-CF90-40F3-92BC-45E4ED344F2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t="-1554" r="68806" b="1554"/>
          <a:stretch/>
        </p:blipFill>
        <p:spPr>
          <a:xfrm rot="5400000">
            <a:off x="1532393" y="-1346"/>
            <a:ext cx="908886" cy="31548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F221828-7AAB-499B-9882-80177EE1ABB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4611" y="5583194"/>
            <a:ext cx="1480235" cy="1201486"/>
          </a:xfrm>
          <a:prstGeom prst="rect">
            <a:avLst/>
          </a:prstGeom>
          <a:ln>
            <a:noFill/>
          </a:ln>
        </p:spPr>
      </p:pic>
      <p:pic>
        <p:nvPicPr>
          <p:cNvPr id="28" name="Picture 27" descr="A group of toothbrushes&#10;&#10;Description automatically generated with medium confidence">
            <a:extLst>
              <a:ext uri="{FF2B5EF4-FFF2-40B4-BE49-F238E27FC236}">
                <a16:creationId xmlns:a16="http://schemas.microsoft.com/office/drawing/2014/main" xmlns="" id="{EC1B546F-680B-4DB3-9198-50361D90533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t="-1554" r="68806" b="1554"/>
          <a:stretch/>
        </p:blipFill>
        <p:spPr>
          <a:xfrm rot="5400000">
            <a:off x="7570812" y="234027"/>
            <a:ext cx="908886" cy="3154808"/>
          </a:xfrm>
          <a:prstGeom prst="rect">
            <a:avLst/>
          </a:prstGeom>
        </p:spPr>
      </p:pic>
      <p:pic>
        <p:nvPicPr>
          <p:cNvPr id="29" name="Picture 28" descr="A blue light in the dark&#10;&#10;Description automatically generated with low confidence">
            <a:extLst>
              <a:ext uri="{FF2B5EF4-FFF2-40B4-BE49-F238E27FC236}">
                <a16:creationId xmlns:a16="http://schemas.microsoft.com/office/drawing/2014/main" xmlns="" id="{3708F17C-269C-4EF8-94ED-763AF79EBC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90" y="2265874"/>
            <a:ext cx="4674235" cy="1115867"/>
          </a:xfrm>
          <a:prstGeom prst="rect">
            <a:avLst/>
          </a:prstGeom>
        </p:spPr>
      </p:pic>
      <p:pic>
        <p:nvPicPr>
          <p:cNvPr id="30" name="Picture 29" descr="A close-up of a ruler&#10;&#10;Description automatically generated with medium confidence">
            <a:extLst>
              <a:ext uri="{FF2B5EF4-FFF2-40B4-BE49-F238E27FC236}">
                <a16:creationId xmlns:a16="http://schemas.microsoft.com/office/drawing/2014/main" xmlns="" id="{48E2D334-F241-4343-A277-C8DD110637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1979">
            <a:off x="6393790" y="3100121"/>
            <a:ext cx="5700388" cy="247152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5974DF0-21D7-42ED-BECB-A363874C7B81}"/>
              </a:ext>
            </a:extLst>
          </p:cNvPr>
          <p:cNvSpPr txBox="1"/>
          <p:nvPr/>
        </p:nvSpPr>
        <p:spPr>
          <a:xfrm>
            <a:off x="2920505" y="5388032"/>
            <a:ext cx="641312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53D4819-7846-4D9B-A511-BE55DA863B0D}"/>
              </a:ext>
            </a:extLst>
          </p:cNvPr>
          <p:cNvSpPr txBox="1"/>
          <p:nvPr/>
        </p:nvSpPr>
        <p:spPr>
          <a:xfrm>
            <a:off x="8600007" y="5359467"/>
            <a:ext cx="1050877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2424BB4-6579-4AAE-A736-875F1CDA21DE}"/>
              </a:ext>
            </a:extLst>
          </p:cNvPr>
          <p:cNvSpPr txBox="1"/>
          <p:nvPr/>
        </p:nvSpPr>
        <p:spPr>
          <a:xfrm>
            <a:off x="6701051" y="5811059"/>
            <a:ext cx="1323833" cy="8375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77D5F88-2A02-4FE5-9598-993CB53ECD5A}"/>
              </a:ext>
            </a:extLst>
          </p:cNvPr>
          <p:cNvSpPr txBox="1"/>
          <p:nvPr/>
        </p:nvSpPr>
        <p:spPr>
          <a:xfrm>
            <a:off x="5513696" y="5811059"/>
            <a:ext cx="13880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66C2DBF-D901-4F7C-A80F-CBF4A6CF0A20}"/>
              </a:ext>
            </a:extLst>
          </p:cNvPr>
          <p:cNvSpPr txBox="1"/>
          <p:nvPr/>
        </p:nvSpPr>
        <p:spPr>
          <a:xfrm>
            <a:off x="5636525" y="5583194"/>
            <a:ext cx="1323833" cy="8126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25F77F-6BFC-47F9-A24A-CB4093EFDA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448" y="4478522"/>
            <a:ext cx="2637352" cy="2367261"/>
          </a:xfrm>
          <a:prstGeom prst="rect">
            <a:avLst/>
          </a:prstGeom>
        </p:spPr>
      </p:pic>
      <p:pic>
        <p:nvPicPr>
          <p:cNvPr id="4" name="dung 1">
            <a:hlinkClick r:id="" action="ppaction://media"/>
            <a:extLst>
              <a:ext uri="{FF2B5EF4-FFF2-40B4-BE49-F238E27FC236}">
                <a16:creationId xmlns:a16="http://schemas.microsoft.com/office/drawing/2014/main" xmlns="" id="{F0650C17-692C-435B-8DC1-430D84D33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06.8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71287" y="6103755"/>
            <a:ext cx="609600" cy="609600"/>
          </a:xfrm>
          <a:prstGeom prst="rect">
            <a:avLst/>
          </a:prstGeom>
        </p:spPr>
      </p:pic>
      <p:pic>
        <p:nvPicPr>
          <p:cNvPr id="2" name="Ngõ 61 Phố Trạm 6">
            <a:hlinkClick r:id="" action="ppaction://media"/>
            <a:extLst>
              <a:ext uri="{FF2B5EF4-FFF2-40B4-BE49-F238E27FC236}">
                <a16:creationId xmlns:a16="http://schemas.microsoft.com/office/drawing/2014/main" xmlns="" id="{BBE14F46-E584-4458-A2B2-33FA722C63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78400" end="67847.06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632" y="6229820"/>
            <a:ext cx="609600" cy="609600"/>
          </a:xfrm>
          <a:prstGeom prst="rect">
            <a:avLst/>
          </a:prstGeom>
        </p:spPr>
      </p:pic>
      <p:pic>
        <p:nvPicPr>
          <p:cNvPr id="5" name="Untitled Project">
            <a:hlinkClick r:id="" action="ppaction://media"/>
            <a:extLst>
              <a:ext uri="{FF2B5EF4-FFF2-40B4-BE49-F238E27FC236}">
                <a16:creationId xmlns:a16="http://schemas.microsoft.com/office/drawing/2014/main" xmlns="" id="{CC118C67-2BB7-4789-BDF5-E384BC5157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1209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1166" y="624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3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81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211D472-10EE-4E35-B78F-342FF5CEF4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" y="0"/>
            <a:ext cx="12250666" cy="68580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78C69AB-B149-42D6-8A94-D3691FC8E5AB}"/>
              </a:ext>
            </a:extLst>
          </p:cNvPr>
          <p:cNvSpPr/>
          <p:nvPr/>
        </p:nvSpPr>
        <p:spPr>
          <a:xfrm>
            <a:off x="227462" y="674063"/>
            <a:ext cx="5808356" cy="471680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D6A56CF-8C09-415D-B3D1-2E813F7A063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043" y="5597303"/>
            <a:ext cx="1480235" cy="1201486"/>
          </a:xfrm>
          <a:prstGeom prst="rect">
            <a:avLst/>
          </a:prstGeom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14E3913-70FA-4DE3-928B-8B405627DC4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164238" y="674063"/>
            <a:ext cx="5820982" cy="4724809"/>
          </a:xfrm>
          <a:prstGeom prst="rect">
            <a:avLst/>
          </a:prstGeom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F221828-7AAB-499B-9882-80177EE1ABB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4611" y="5583194"/>
            <a:ext cx="1480235" cy="1201486"/>
          </a:xfrm>
          <a:prstGeom prst="rect">
            <a:avLst/>
          </a:prstGeom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5974DF0-21D7-42ED-BECB-A363874C7B81}"/>
              </a:ext>
            </a:extLst>
          </p:cNvPr>
          <p:cNvSpPr txBox="1"/>
          <p:nvPr/>
        </p:nvSpPr>
        <p:spPr>
          <a:xfrm>
            <a:off x="2920505" y="5388032"/>
            <a:ext cx="641312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53D4819-7846-4D9B-A511-BE55DA863B0D}"/>
              </a:ext>
            </a:extLst>
          </p:cNvPr>
          <p:cNvSpPr txBox="1"/>
          <p:nvPr/>
        </p:nvSpPr>
        <p:spPr>
          <a:xfrm>
            <a:off x="8600007" y="5359467"/>
            <a:ext cx="1050877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2424BB4-6579-4AAE-A736-875F1CDA21DE}"/>
              </a:ext>
            </a:extLst>
          </p:cNvPr>
          <p:cNvSpPr txBox="1"/>
          <p:nvPr/>
        </p:nvSpPr>
        <p:spPr>
          <a:xfrm>
            <a:off x="6701051" y="5811059"/>
            <a:ext cx="1323833" cy="8375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77D5F88-2A02-4FE5-9598-993CB53ECD5A}"/>
              </a:ext>
            </a:extLst>
          </p:cNvPr>
          <p:cNvSpPr txBox="1"/>
          <p:nvPr/>
        </p:nvSpPr>
        <p:spPr>
          <a:xfrm>
            <a:off x="5513696" y="5811059"/>
            <a:ext cx="138808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066C2DBF-D901-4F7C-A80F-CBF4A6CF0A20}"/>
              </a:ext>
            </a:extLst>
          </p:cNvPr>
          <p:cNvSpPr txBox="1"/>
          <p:nvPr/>
        </p:nvSpPr>
        <p:spPr>
          <a:xfrm>
            <a:off x="5636525" y="5583194"/>
            <a:ext cx="1323833" cy="8126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25F77F-6BFC-47F9-A24A-CB4093EFDA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994" y="4552491"/>
            <a:ext cx="2637352" cy="2367261"/>
          </a:xfrm>
          <a:prstGeom prst="rect">
            <a:avLst/>
          </a:prstGeom>
        </p:spPr>
      </p:pic>
      <p:pic>
        <p:nvPicPr>
          <p:cNvPr id="4" name="dung 1">
            <a:hlinkClick r:id="" action="ppaction://media"/>
            <a:extLst>
              <a:ext uri="{FF2B5EF4-FFF2-40B4-BE49-F238E27FC236}">
                <a16:creationId xmlns:a16="http://schemas.microsoft.com/office/drawing/2014/main" xmlns="" id="{F0650C17-692C-435B-8DC1-430D84D33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483.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52208" y="6175080"/>
            <a:ext cx="609600" cy="609600"/>
          </a:xfrm>
          <a:prstGeom prst="rect">
            <a:avLst/>
          </a:prstGeom>
        </p:spPr>
      </p:pic>
      <p:pic>
        <p:nvPicPr>
          <p:cNvPr id="1026" name="Picture 2" descr="Hồ khô Mic – BAO NGOC COMPANY">
            <a:extLst>
              <a:ext uri="{FF2B5EF4-FFF2-40B4-BE49-F238E27FC236}">
                <a16:creationId xmlns:a16="http://schemas.microsoft.com/office/drawing/2014/main" xmlns="" id="{B2DC11F6-0841-4E25-BB39-BAC7021991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r="34709"/>
          <a:stretch/>
        </p:blipFill>
        <p:spPr bwMode="auto">
          <a:xfrm rot="5400000">
            <a:off x="1955566" y="1350752"/>
            <a:ext cx="812803" cy="360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xmlns="" id="{5E8EEBB8-9EBE-42ED-999F-6B417C37412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9" b="25188"/>
          <a:stretch/>
        </p:blipFill>
        <p:spPr>
          <a:xfrm rot="10800000">
            <a:off x="530046" y="1022166"/>
            <a:ext cx="5106478" cy="1524774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xmlns="" id="{7FA19912-45A3-4AFC-AE61-47F80877330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" b="6823"/>
          <a:stretch/>
        </p:blipFill>
        <p:spPr>
          <a:xfrm rot="1205035">
            <a:off x="645981" y="3758453"/>
            <a:ext cx="2680595" cy="1568681"/>
          </a:xfrm>
          <a:prstGeom prst="rect">
            <a:avLst/>
          </a:prstGeom>
        </p:spPr>
      </p:pic>
      <p:pic>
        <p:nvPicPr>
          <p:cNvPr id="31" name="Picture 2" descr="Hồ khô Mic – BAO NGOC COMPANY">
            <a:extLst>
              <a:ext uri="{FF2B5EF4-FFF2-40B4-BE49-F238E27FC236}">
                <a16:creationId xmlns:a16="http://schemas.microsoft.com/office/drawing/2014/main" xmlns="" id="{5D7635DA-E05B-481C-AD1E-6E3EF98220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2" r="34709"/>
          <a:stretch/>
        </p:blipFill>
        <p:spPr bwMode="auto">
          <a:xfrm rot="5400000">
            <a:off x="7928209" y="-19080"/>
            <a:ext cx="812803" cy="360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xmlns="" id="{CE5147FD-A4B2-47A8-83BB-6F34B770095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19" b="25188"/>
          <a:stretch/>
        </p:blipFill>
        <p:spPr>
          <a:xfrm rot="10800000">
            <a:off x="6627378" y="3514247"/>
            <a:ext cx="5106478" cy="1524774"/>
          </a:xfrm>
          <a:prstGeom prst="rect">
            <a:avLst/>
          </a:prstGeom>
        </p:spPr>
      </p:pic>
      <p:pic>
        <p:nvPicPr>
          <p:cNvPr id="35" name="Picture 34" descr="Text&#10;&#10;Description automatically generated">
            <a:extLst>
              <a:ext uri="{FF2B5EF4-FFF2-40B4-BE49-F238E27FC236}">
                <a16:creationId xmlns:a16="http://schemas.microsoft.com/office/drawing/2014/main" xmlns="" id="{20D160B8-D665-42F4-A353-74F98422D3F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" b="6823"/>
          <a:stretch/>
        </p:blipFill>
        <p:spPr>
          <a:xfrm rot="1205035">
            <a:off x="6590396" y="2054934"/>
            <a:ext cx="2680595" cy="1568681"/>
          </a:xfrm>
          <a:prstGeom prst="rect">
            <a:avLst/>
          </a:prstGeom>
        </p:spPr>
      </p:pic>
      <p:pic>
        <p:nvPicPr>
          <p:cNvPr id="2" name="Ngõ 61 Phố Trạm 6">
            <a:hlinkClick r:id="" action="ppaction://media"/>
            <a:extLst>
              <a:ext uri="{FF2B5EF4-FFF2-40B4-BE49-F238E27FC236}">
                <a16:creationId xmlns:a16="http://schemas.microsoft.com/office/drawing/2014/main" xmlns="" id="{6A1B1FB5-0375-4526-B53C-916807659C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1500" end="37309.0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431" y="6310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62562"/>
      </p:ext>
    </p:extLst>
  </p:cSld>
  <p:clrMapOvr>
    <a:masterClrMapping/>
  </p:clrMapOvr>
  <p:transition spd="slow" advClick="0" advTm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16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16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+999 Hình Nền Powerpoint Cảm Ơn Đẹp Nhất Năm 2018">
            <a:extLst>
              <a:ext uri="{FF2B5EF4-FFF2-40B4-BE49-F238E27FC236}">
                <a16:creationId xmlns:a16="http://schemas.microsoft.com/office/drawing/2014/main" xmlns="" id="{112A9500-EBFF-474A-9FCF-4EAEAB8A0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AA4BE8B-30AD-4DC9-8461-C12796143102}"/>
              </a:ext>
            </a:extLst>
          </p:cNvPr>
          <p:cNvSpPr txBox="1"/>
          <p:nvPr/>
        </p:nvSpPr>
        <p:spPr>
          <a:xfrm rot="1269736">
            <a:off x="4531458" y="944862"/>
            <a:ext cx="6520543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0" b="1" dirty="0" err="1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Buổi</a:t>
            </a:r>
            <a:r>
              <a:rPr lang="en-US" sz="14000" b="1" dirty="0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học</a:t>
            </a:r>
            <a:r>
              <a:rPr lang="en-US" sz="14000" b="1" dirty="0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kết</a:t>
            </a:r>
            <a:r>
              <a:rPr lang="en-US" sz="14000" b="1" dirty="0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14000" b="1" dirty="0" err="1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thúc</a:t>
            </a:r>
            <a:r>
              <a:rPr lang="en-US" sz="14000" b="1" dirty="0">
                <a:solidFill>
                  <a:srgbClr val="002060"/>
                </a:solidFill>
                <a:latin typeface="#9Slide05 DreamScriptPro" panose="02000000000000000000" pitchFamily="2" charset="0"/>
                <a:ea typeface="STXihei" panose="020B0503020204020204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6" name="Picture 8" descr="hình động hoa đẹp - Hình ảnh đẹp nhất | Xem Ảnh Đẹp">
            <a:extLst>
              <a:ext uri="{FF2B5EF4-FFF2-40B4-BE49-F238E27FC236}">
                <a16:creationId xmlns:a16="http://schemas.microsoft.com/office/drawing/2014/main" xmlns="" id="{B834BB3B-87F8-4F49-9A5E-A7DBADEDD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899" y="0"/>
            <a:ext cx="2227101" cy="182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60F8FEE-F525-42B9-9514-660AF46D3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40" y="520573"/>
            <a:ext cx="1702000" cy="13009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7C33E01-58D3-4B83-BE89-16A1091FAB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7211" y="2941320"/>
            <a:ext cx="1289088" cy="1071019"/>
          </a:xfrm>
          <a:prstGeom prst="rect">
            <a:avLst/>
          </a:prstGeom>
        </p:spPr>
      </p:pic>
      <p:sp>
        <p:nvSpPr>
          <p:cNvPr id="14" name="AutoShape 18">
            <a:extLst>
              <a:ext uri="{FF2B5EF4-FFF2-40B4-BE49-F238E27FC236}">
                <a16:creationId xmlns:a16="http://schemas.microsoft.com/office/drawing/2014/main" xmlns="" id="{AF29C7E0-AAAA-4652-B6AF-7F410F050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193" y="152400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utoShape 18">
            <a:extLst>
              <a:ext uri="{FF2B5EF4-FFF2-40B4-BE49-F238E27FC236}">
                <a16:creationId xmlns:a16="http://schemas.microsoft.com/office/drawing/2014/main" xmlns="" id="{AC24736F-17FF-46CE-9754-00CDF2DC9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8577" y="1171038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AutoShape 18">
            <a:extLst>
              <a:ext uri="{FF2B5EF4-FFF2-40B4-BE49-F238E27FC236}">
                <a16:creationId xmlns:a16="http://schemas.microsoft.com/office/drawing/2014/main" xmlns="" id="{FD53A36A-5673-4F20-BB47-0C7EEF97F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430" y="2281752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22">
            <a:extLst>
              <a:ext uri="{FF2B5EF4-FFF2-40B4-BE49-F238E27FC236}">
                <a16:creationId xmlns:a16="http://schemas.microsoft.com/office/drawing/2014/main" xmlns="" id="{50D6ABAC-0214-4A54-8911-C7CC57D38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059" y="2196821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22">
            <a:extLst>
              <a:ext uri="{FF2B5EF4-FFF2-40B4-BE49-F238E27FC236}">
                <a16:creationId xmlns:a16="http://schemas.microsoft.com/office/drawing/2014/main" xmlns="" id="{3F66DDB2-6C5B-4FDF-8079-673FDC10D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619" y="2196821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utoShape 22">
            <a:extLst>
              <a:ext uri="{FF2B5EF4-FFF2-40B4-BE49-F238E27FC236}">
                <a16:creationId xmlns:a16="http://schemas.microsoft.com/office/drawing/2014/main" xmlns="" id="{0965FFAD-B2CD-4762-A162-A692D594F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2705" y="3276600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gõ 61 Phố Trạm 6">
            <a:hlinkClick r:id="" action="ppaction://media"/>
            <a:extLst>
              <a:ext uri="{FF2B5EF4-FFF2-40B4-BE49-F238E27FC236}">
                <a16:creationId xmlns:a16="http://schemas.microsoft.com/office/drawing/2014/main" xmlns="" id="{6B6C2A34-6CF9-41D7-8450-AE544D2BBE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400" end="12014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  <p:sp>
        <p:nvSpPr>
          <p:cNvPr id="20" name="AutoShape 18">
            <a:extLst>
              <a:ext uri="{FF2B5EF4-FFF2-40B4-BE49-F238E27FC236}">
                <a16:creationId xmlns:a16="http://schemas.microsoft.com/office/drawing/2014/main" xmlns="" id="{BD2105B4-F56D-4A24-8833-CCF273DC6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8499" y="2450882"/>
            <a:ext cx="385763" cy="439738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utoShape 18">
            <a:extLst>
              <a:ext uri="{FF2B5EF4-FFF2-40B4-BE49-F238E27FC236}">
                <a16:creationId xmlns:a16="http://schemas.microsoft.com/office/drawing/2014/main" xmlns="" id="{ED7D36BB-F924-450C-894B-AFD1C10459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9797" y="4232641"/>
            <a:ext cx="385763" cy="324845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utoShape 18">
            <a:extLst>
              <a:ext uri="{FF2B5EF4-FFF2-40B4-BE49-F238E27FC236}">
                <a16:creationId xmlns:a16="http://schemas.microsoft.com/office/drawing/2014/main" xmlns="" id="{FAC36F49-911B-4F47-9C5E-BCCC73A8E978}"/>
              </a:ext>
            </a:extLst>
          </p:cNvPr>
          <p:cNvSpPr>
            <a:spLocks noChangeArrowheads="1"/>
          </p:cNvSpPr>
          <p:nvPr/>
        </p:nvSpPr>
        <p:spPr bwMode="auto">
          <a:xfrm rot="12968526">
            <a:off x="10948654" y="3266577"/>
            <a:ext cx="385763" cy="324845"/>
          </a:xfrm>
          <a:prstGeom prst="star5">
            <a:avLst/>
          </a:prstGeom>
          <a:gradFill rotWithShape="1">
            <a:gsLst>
              <a:gs pos="0">
                <a:srgbClr val="4F81BD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Ngõ 61 Phố Trạm 6">
            <a:hlinkClick r:id="" action="ppaction://media"/>
            <a:extLst>
              <a:ext uri="{FF2B5EF4-FFF2-40B4-BE49-F238E27FC236}">
                <a16:creationId xmlns:a16="http://schemas.microsoft.com/office/drawing/2014/main" xmlns="" id="{1632C74B-1832-4A3C-92B0-24229FCDE0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71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1430" y="6237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4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933"/>
                            </p:stCondLst>
                            <p:childTnLst>
                              <p:par>
                                <p:cTn id="6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72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mầm non cute, dễ thương, sinh động nhấ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0" y="231366"/>
            <a:ext cx="68515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 BỊ</a:t>
            </a:r>
          </a:p>
        </p:txBody>
      </p:sp>
      <p:sp>
        <p:nvSpPr>
          <p:cNvPr id="3" name="Flowchart: Sequential Access Storage 2"/>
          <p:cNvSpPr/>
          <p:nvPr/>
        </p:nvSpPr>
        <p:spPr bwMode="auto">
          <a:xfrm>
            <a:off x="-1" y="2258469"/>
            <a:ext cx="5471887" cy="3030075"/>
          </a:xfrm>
          <a:prstGeom prst="flowChartMagneticTape">
            <a:avLst/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chiếc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…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…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5" name="Ngõ 61 Phố Trạm">
            <a:hlinkClick r:id="" action="ppaction://media"/>
            <a:extLst>
              <a:ext uri="{FF2B5EF4-FFF2-40B4-BE49-F238E27FC236}">
                <a16:creationId xmlns:a16="http://schemas.microsoft.com/office/drawing/2014/main" xmlns="" id="{A9D8F04F-9483-461C-9162-23B18D8E39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95" end="17199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177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7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6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0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C268C5FB-B2B3-4B93-ADED-CA87A0655BAB}"/>
              </a:ext>
            </a:extLst>
          </p:cNvPr>
          <p:cNvSpPr/>
          <p:nvPr/>
        </p:nvSpPr>
        <p:spPr>
          <a:xfrm>
            <a:off x="2333469" y="304796"/>
            <a:ext cx="7525062" cy="79624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kỹ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64E4FEB-64CC-42A1-95AD-69C3FF9CD33C}"/>
              </a:ext>
            </a:extLst>
          </p:cNvPr>
          <p:cNvSpPr/>
          <p:nvPr/>
        </p:nvSpPr>
        <p:spPr>
          <a:xfrm>
            <a:off x="2588659" y="1799771"/>
            <a:ext cx="7014682" cy="1629229"/>
          </a:xfrm>
          <a:prstGeom prst="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D576F28-2FBB-414E-B3FD-EF62F8925F87}"/>
              </a:ext>
            </a:extLst>
          </p:cNvPr>
          <p:cNvSpPr/>
          <p:nvPr/>
        </p:nvSpPr>
        <p:spPr>
          <a:xfrm>
            <a:off x="3207656" y="4122507"/>
            <a:ext cx="6008915" cy="162922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7A8AB63-5300-49FB-9287-D44D5B8CD7C2}"/>
              </a:ext>
            </a:extLst>
          </p:cNvPr>
          <p:cNvSpPr/>
          <p:nvPr/>
        </p:nvSpPr>
        <p:spPr>
          <a:xfrm>
            <a:off x="2467428" y="1405839"/>
            <a:ext cx="121231" cy="23948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896ACF26-1872-4824-BE7A-AAD48D0F75D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8573028" y="3016244"/>
            <a:ext cx="1030313" cy="176900"/>
          </a:xfrm>
          <a:prstGeom prst="rect">
            <a:avLst/>
          </a:prstGeom>
          <a:ln>
            <a:noFill/>
          </a:ln>
        </p:spPr>
      </p:pic>
      <p:pic>
        <p:nvPicPr>
          <p:cNvPr id="2" name="Ngõ 61 Phố Trạm 2">
            <a:hlinkClick r:id="" action="ppaction://media"/>
            <a:extLst>
              <a:ext uri="{FF2B5EF4-FFF2-40B4-BE49-F238E27FC236}">
                <a16:creationId xmlns:a16="http://schemas.microsoft.com/office/drawing/2014/main" xmlns="" id="{0E20C9DA-9F92-4730-8DED-C52D6645C4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0316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1829" y="6248399"/>
            <a:ext cx="609600" cy="609600"/>
          </a:xfrm>
          <a:prstGeom prst="rect">
            <a:avLst/>
          </a:prstGeom>
        </p:spPr>
      </p:pic>
      <p:pic>
        <p:nvPicPr>
          <p:cNvPr id="3" name="Ngõ 61 Phố Trạm 2">
            <a:hlinkClick r:id="" action="ppaction://media"/>
            <a:extLst>
              <a:ext uri="{FF2B5EF4-FFF2-40B4-BE49-F238E27FC236}">
                <a16:creationId xmlns:a16="http://schemas.microsoft.com/office/drawing/2014/main" xmlns="" id="{DA4677A9-AE8E-493F-98F4-D7151C9D7A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252" end="20300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16458" y="6248399"/>
            <a:ext cx="609600" cy="609600"/>
          </a:xfrm>
          <a:prstGeom prst="rect">
            <a:avLst/>
          </a:prstGeom>
        </p:spPr>
      </p:pic>
      <p:pic>
        <p:nvPicPr>
          <p:cNvPr id="4" name="Ngõ 61 Phố Trạm 2">
            <a:hlinkClick r:id="" action="ppaction://media"/>
            <a:extLst>
              <a:ext uri="{FF2B5EF4-FFF2-40B4-BE49-F238E27FC236}">
                <a16:creationId xmlns:a16="http://schemas.microsoft.com/office/drawing/2014/main" xmlns="" id="{15A8B239-7437-4784-8DF5-F0DAA3AA0B5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7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48931" y="62903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5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82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-0.07176 L -0.00118 -0.33959 " pathEditMode="relative" rAng="0" ptsTypes="AA">
                                      <p:cBhvr>
                                        <p:cTn id="11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340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0118 -0.33959 L 0.24648 -0.3388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2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2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0.24648 -0.33889 L -0.05235 -0.3388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48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414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0" grpId="2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4BDC4B-816E-4D4F-8370-CB8D36C367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711DF8-6BD7-4BBC-B491-2D3007EC1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1"/>
            <a:ext cx="12192000" cy="685799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75860F7-77D2-4082-9224-4DBE1E0261FF}"/>
              </a:ext>
            </a:extLst>
          </p:cNvPr>
          <p:cNvSpPr/>
          <p:nvPr/>
        </p:nvSpPr>
        <p:spPr>
          <a:xfrm>
            <a:off x="2333469" y="304796"/>
            <a:ext cx="7525062" cy="79624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kỹ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lang="en-US" sz="3200" b="1" dirty="0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endParaRPr lang="en-US" sz="3200" b="1" dirty="0"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26D33F-C293-4B12-BB1E-840E5B0FCD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4399" y="2104571"/>
            <a:ext cx="7023201" cy="16110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59619ED-2BA8-4C4A-A7DA-EC9C28C1BF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1942" y="1785256"/>
            <a:ext cx="102453" cy="3846287"/>
          </a:xfrm>
          <a:prstGeom prst="rect">
            <a:avLst/>
          </a:prstGeom>
        </p:spPr>
      </p:pic>
      <p:sp>
        <p:nvSpPr>
          <p:cNvPr id="11" name="Arrow: Up-Down 10">
            <a:extLst>
              <a:ext uri="{FF2B5EF4-FFF2-40B4-BE49-F238E27FC236}">
                <a16:creationId xmlns:a16="http://schemas.microsoft.com/office/drawing/2014/main" xmlns="" id="{ACE7B7EB-B63A-4279-A6A1-5D2A0BEA425A}"/>
              </a:ext>
            </a:extLst>
          </p:cNvPr>
          <p:cNvSpPr/>
          <p:nvPr/>
        </p:nvSpPr>
        <p:spPr>
          <a:xfrm>
            <a:off x="9584895" y="2097381"/>
            <a:ext cx="250326" cy="3222036"/>
          </a:xfrm>
          <a:prstGeom prst="up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23C2CDF-C88D-48AF-92EA-CED3CCE5B7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4399" y="3708399"/>
            <a:ext cx="7023201" cy="1611018"/>
          </a:xfrm>
          <a:prstGeom prst="rect">
            <a:avLst/>
          </a:prstGeom>
        </p:spPr>
      </p:pic>
      <p:pic>
        <p:nvPicPr>
          <p:cNvPr id="2" name="Ngõ 61 Phố Trạm 3">
            <a:hlinkClick r:id="" action="ppaction://media"/>
            <a:extLst>
              <a:ext uri="{FF2B5EF4-FFF2-40B4-BE49-F238E27FC236}">
                <a16:creationId xmlns:a16="http://schemas.microsoft.com/office/drawing/2014/main" xmlns="" id="{82374A1E-2345-4B7D-915F-922250500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3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15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352E19-1050-4948-87AA-FD3F70C652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sz="28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</a:rPr>
              <a:t>s</a:t>
            </a:r>
            <a:r>
              <a:rPr lang="vi-VN" sz="2800" b="1" kern="1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+mn-ea"/>
              </a:rPr>
              <a:t>o sánh, sắp xếp thứ tự chiều dài của 3 đối tượng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64E4FEB-64CC-42A1-95AD-69C3FF9CD33C}"/>
              </a:ext>
            </a:extLst>
          </p:cNvPr>
          <p:cNvSpPr/>
          <p:nvPr/>
        </p:nvSpPr>
        <p:spPr>
          <a:xfrm>
            <a:off x="1355420" y="1509428"/>
            <a:ext cx="9624420" cy="1299311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1DB9D7C-9F80-4973-9596-621D21382E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4561" y="3095590"/>
            <a:ext cx="5720077" cy="131075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11154" y="4693195"/>
            <a:ext cx="8169689" cy="131075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2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xmlns="" id="{D178916B-52F5-4DDF-804C-E80981AEAE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886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41313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8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64E4FEB-64CC-42A1-95AD-69C3FF9CD33C}"/>
              </a:ext>
            </a:extLst>
          </p:cNvPr>
          <p:cNvSpPr/>
          <p:nvPr/>
        </p:nvSpPr>
        <p:spPr>
          <a:xfrm>
            <a:off x="1283789" y="2220865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92001" y="2223185"/>
            <a:ext cx="8104682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A8C711-F5ED-49F5-BFAA-F069BFD411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4242" y="1877517"/>
            <a:ext cx="124549" cy="24020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9B41747-BB0C-433F-9439-60C99F40E6B1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3823" y="3594666"/>
            <a:ext cx="1494386" cy="152876"/>
          </a:xfrm>
          <a:prstGeom prst="rect">
            <a:avLst/>
          </a:prstGeom>
          <a:ln>
            <a:noFill/>
          </a:ln>
        </p:spPr>
      </p:pic>
      <p:pic>
        <p:nvPicPr>
          <p:cNvPr id="3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xmlns="" id="{EFABE5CC-973C-4D33-8C09-E097DA1187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774" end="11724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6147" y="6228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3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8750"/>
                                  </p:stCondLst>
                                  <p:childTnLst>
                                    <p:animMotion origin="layout" path="M 0.01966 -0.0044 L -0.89479 0.00139 " pathEditMode="relative" rAng="0" ptsTypes="AA">
                                      <p:cBhvr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1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-1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64E4FEB-64CC-42A1-95AD-69C3FF9CD33C}"/>
              </a:ext>
            </a:extLst>
          </p:cNvPr>
          <p:cNvSpPr/>
          <p:nvPr/>
        </p:nvSpPr>
        <p:spPr>
          <a:xfrm>
            <a:off x="1283789" y="2220865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C6E50B9-9131-4701-A124-90976F619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1998" y="2220865"/>
            <a:ext cx="5720077" cy="171533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DBCCAE3-8CD5-4046-B6A5-E761A05BA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232" y="1877517"/>
            <a:ext cx="109559" cy="2402032"/>
          </a:xfrm>
          <a:prstGeom prst="rect">
            <a:avLst/>
          </a:prstGeom>
        </p:spPr>
      </p:pic>
      <p:sp>
        <p:nvSpPr>
          <p:cNvPr id="5" name="Arrow: Up-Down 4">
            <a:extLst>
              <a:ext uri="{FF2B5EF4-FFF2-40B4-BE49-F238E27FC236}">
                <a16:creationId xmlns:a16="http://schemas.microsoft.com/office/drawing/2014/main" xmlns="" id="{E87A2E6B-6DB7-48C1-B158-B7DDFB39F378}"/>
              </a:ext>
            </a:extLst>
          </p:cNvPr>
          <p:cNvSpPr/>
          <p:nvPr/>
        </p:nvSpPr>
        <p:spPr>
          <a:xfrm rot="16200000">
            <a:off x="8864820" y="1741364"/>
            <a:ext cx="214374" cy="3861886"/>
          </a:xfrm>
          <a:prstGeom prst="up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xmlns="" id="{BC3D50FA-5CB6-42A2-8C28-7A7FDF5CC2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390" end="963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398" y="6157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08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Motion origin="layout" path="M 4.79167E-6 -2.59259E-6 L -0.89271 0.0037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35" y="18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1" nodeType="withEffect">
                                  <p:stCondLst>
                                    <p:cond delay="1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1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55D6A18-7D3C-48E5-9637-943E7C683B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C268C5FB-B2B3-4B93-ADED-CA87A0655BAB}"/>
              </a:ext>
            </a:extLst>
          </p:cNvPr>
          <p:cNvSpPr/>
          <p:nvPr/>
        </p:nvSpPr>
        <p:spPr>
          <a:xfrm>
            <a:off x="1355420" y="212936"/>
            <a:ext cx="9481160" cy="80146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Dạy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sánh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dài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giấy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xếp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TXihei" panose="020B0503020204020204" pitchFamily="2" charset="-122"/>
                <a:cs typeface="Times New Roman" panose="02020603050405020304" pitchFamily="18" charset="0"/>
              </a:rPr>
              <a:t>chồng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STXihei" panose="020B0503020204020204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64E4FEB-64CC-42A1-95AD-69C3FF9CD33C}"/>
              </a:ext>
            </a:extLst>
          </p:cNvPr>
          <p:cNvSpPr/>
          <p:nvPr/>
        </p:nvSpPr>
        <p:spPr>
          <a:xfrm>
            <a:off x="1283789" y="2220865"/>
            <a:ext cx="9624420" cy="1715336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6C5FCF-8948-49BF-8E2F-3CB77E686852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192001" y="2223185"/>
            <a:ext cx="7939789" cy="171301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206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E4E0A21-6279-4D21-A90D-1225C21489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0" y="2220865"/>
            <a:ext cx="5720077" cy="171533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" name="Ngõ 61 Phố Trạm 4">
            <a:hlinkClick r:id="" action="ppaction://media"/>
            <a:extLst>
              <a:ext uri="{FF2B5EF4-FFF2-40B4-BE49-F238E27FC236}">
                <a16:creationId xmlns:a16="http://schemas.microsoft.com/office/drawing/2014/main" xmlns="" id="{97C326DB-C6C3-4363-A036-AEE5F4678D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620" end="85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0105" y="624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81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8.33333E-7 -2.59259E-6 L -0.89388 0.00023 " pathEditMode="relative" rAng="0" ptsTypes="AA">
                                      <p:cBhvr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01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Motion origin="layout" path="M 4.79167E-6 -2.59259E-6 L -0.89336 -0.0025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74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9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10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1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75000"/>
            </a:schemeClr>
          </a:solidFill>
        </a:ln>
      </a:spPr>
      <a:bodyPr wrap="square" rtlCol="0">
        <a:spAutoFit/>
      </a:bodyPr>
      <a:lstStyle>
        <a:defPPr algn="ctr">
          <a:defRPr sz="3200" b="1" dirty="0" err="1" smtClean="0">
            <a:latin typeface="Times New Roman" panose="02020603050405020304" pitchFamily="18" charset="0"/>
            <a:ea typeface="STXihei" panose="020B0503020204020204" pitchFamily="2" charset="-122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466</Words>
  <Application>Microsoft Office PowerPoint</Application>
  <PresentationFormat>Custom</PresentationFormat>
  <Paragraphs>44</Paragraphs>
  <Slides>25</Slides>
  <Notes>0</Notes>
  <HiddenSlides>0</HiddenSlides>
  <MMClips>33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Office Theme</vt:lpstr>
      <vt:lpstr>5_Default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</dc:creator>
  <cp:lastModifiedBy>TRAN MINH TUAN</cp:lastModifiedBy>
  <cp:revision>19</cp:revision>
  <dcterms:created xsi:type="dcterms:W3CDTF">2022-01-18T12:37:18Z</dcterms:created>
  <dcterms:modified xsi:type="dcterms:W3CDTF">2022-05-18T11:16:28Z</dcterms:modified>
</cp:coreProperties>
</file>