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lvl="7"/>
            <a:r>
              <a:rPr lang="en-US" sz="2000" dirty="0">
                <a:solidFill>
                  <a:srgbClr val="0000FF"/>
                </a:solidFill>
              </a:rPr>
              <a:t>HOẠT ĐỘNG LÀM QUEN VĂN HỌC</a:t>
            </a:r>
          </a:p>
          <a:p>
            <a:pPr lvl="7"/>
            <a:r>
              <a:rPr lang="en-US" sz="2000" dirty="0">
                <a:solidFill>
                  <a:srgbClr val="0000FF"/>
                </a:solidFill>
              </a:rPr>
              <a:t>ĐỀ TÀI: THƠ “ CÔ DẠY</a:t>
            </a:r>
          </a:p>
          <a:p>
            <a:pPr lvl="7"/>
            <a:r>
              <a:rPr lang="en-US" sz="2000" dirty="0">
                <a:solidFill>
                  <a:srgbClr val="0000FF"/>
                </a:solidFill>
              </a:rPr>
              <a:t>LỨA TUỔI: 3 – 4 TUỔI</a:t>
            </a:r>
          </a:p>
          <a:p>
            <a:pPr lvl="7"/>
            <a:endParaRPr lang="en-US" sz="2000" dirty="0">
              <a:solidFill>
                <a:srgbClr val="0000FF"/>
              </a:solidFill>
            </a:endParaRPr>
          </a:p>
          <a:p>
            <a:pPr lvl="7"/>
            <a:r>
              <a:rPr lang="en-US" sz="2000" dirty="0">
                <a:solidFill>
                  <a:srgbClr val="0000FF"/>
                </a:solidFill>
              </a:rPr>
              <a:t>GIÁO VIÊN: ĐẶNG PHƯƠNG NHUNG</a:t>
            </a:r>
          </a:p>
          <a:p>
            <a:pPr lvl="7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TRẺ ĐỌC BÀI THƠ</a:t>
            </a: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7300" y="264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BÀI HÁT:  VUI ĐẾN TRƯỜNG </a:t>
            </a:r>
          </a:p>
        </p:txBody>
      </p:sp>
      <p:pic>
        <p:nvPicPr>
          <p:cNvPr id="6" name="vui-den-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76B606-7B0C-B9AB-D444-1CC5B1782F30}"/>
              </a:ext>
            </a:extLst>
          </p:cNvPr>
          <p:cNvSpPr txBox="1"/>
          <p:nvPr/>
        </p:nvSpPr>
        <p:spPr>
          <a:xfrm>
            <a:off x="2286000" y="870857"/>
            <a:ext cx="7772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1. Kiến thức: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Trẻ nhớ tên b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ài thơ “ Cô dạy”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Trẻ hiểu nội dung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bài thơ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2. Kỹ năng: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Trẻ hứng thú, hiểu và trả lời được các câu hỏi của cô đưa ra theo nội dung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bài thơ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Phát triển khả năng chú ý, ghi nhớ có chủ định.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Trẻ trả lời to, rõ ràng, đủ câu, lễ phép.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Phát triển ngôn ngữ rõ ràng, mạch lạc, trẻ trả lời to, đủ câu, lễ phép.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3. Thái độ :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Trẻ hứng thú tham gia hoạt động cùng cô.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85762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20193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BÀI HÁT: BÀN TAY</a:t>
            </a:r>
          </a:p>
        </p:txBody>
      </p:sp>
      <p:pic>
        <p:nvPicPr>
          <p:cNvPr id="6" name="be-thuy-trang-nhac-vui-nhon-cho-be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1EC5-D433-FC74-4A60-BCDB88CB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597728" y="1404258"/>
            <a:ext cx="4996543" cy="1545770"/>
          </a:xfrm>
        </p:spPr>
        <p:txBody>
          <a:bodyPr>
            <a:noAutofit/>
          </a:bodyPr>
          <a:lstStyle/>
          <a:p>
            <a:r>
              <a:rPr lang="vi-VN" sz="2800" dirty="0"/>
              <a:t>- Chúng mình vừa hát bài hát gì?</a:t>
            </a:r>
            <a:br>
              <a:rPr lang="vi-VN" sz="2800" dirty="0"/>
            </a:br>
            <a:r>
              <a:rPr lang="vi-VN" sz="2800" dirty="0"/>
              <a:t> ₫Bài hát nói về gì nhỉ?</a:t>
            </a:r>
            <a:br>
              <a:rPr lang="vi-VN" sz="2800" dirty="0"/>
            </a:br>
            <a:r>
              <a:rPr lang="vi-VN" sz="2800" dirty="0"/>
              <a:t>- Cô có một bài thơ muốn tặng các con. Các con cùng lắng nghe cô đọc thơ nhé.</a:t>
            </a:r>
            <a:br>
              <a:rPr lang="vi-VN" sz="2800" dirty="0"/>
            </a:b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24179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" b="6011"/>
          <a:stretch/>
        </p:blipFill>
        <p:spPr>
          <a:xfrm>
            <a:off x="1970313" y="365125"/>
            <a:ext cx="7576457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Bàn tay mà giây bẩn</a:t>
            </a:r>
            <a:br>
              <a:rPr lang="vi-VN" dirty="0"/>
            </a:br>
            <a:r>
              <a:rPr lang="vi-VN" dirty="0"/>
              <a:t>sách áo cũng bẩn ngay.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12192001" cy="5167312"/>
          </a:xfr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286"/>
            <a:ext cx="12192000" cy="51707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61F8F8-209A-111E-A800-C81EB810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vi-VN" dirty="0"/>
              <a:t>Cãi nhau là không vui</a:t>
            </a:r>
          </a:p>
        </p:txBody>
      </p:sp>
    </p:spTree>
    <p:extLst>
      <p:ext uri="{BB962C8B-B14F-4D97-AF65-F5344CB8AC3E}">
        <p14:creationId xmlns:p14="http://schemas.microsoft.com/office/powerpoint/2010/main" val="4116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Cái miệng nó xinh thế</a:t>
            </a:r>
            <a:br>
              <a:rPr lang="vi-VN" dirty="0"/>
            </a:br>
            <a:r>
              <a:rPr lang="vi-VN" dirty="0"/>
              <a:t>Chỉ nói điều hay thôi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</p:spTree>
    <p:extLst>
      <p:ext uri="{BB962C8B-B14F-4D97-AF65-F5344CB8AC3E}">
        <p14:creationId xmlns:p14="http://schemas.microsoft.com/office/powerpoint/2010/main" val="2401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264</Words>
  <Application>Microsoft Office PowerPoint</Application>
  <PresentationFormat>Widescreen</PresentationFormat>
  <Paragraphs>22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- Chúng mình vừa hát bài hát gì?  ₫Bài hát nói về gì nhỉ? - Cô có một bài thơ muốn tặng các con. Các con cùng lắng nghe cô đọc thơ nhé. </vt:lpstr>
      <vt:lpstr>PowerPoint Presentation</vt:lpstr>
      <vt:lpstr>PowerPoint Presentation</vt:lpstr>
      <vt:lpstr>Bàn tay mà giây bẩn sách áo cũng bẩn ngay. </vt:lpstr>
      <vt:lpstr>Cãi nhau là không vui</vt:lpstr>
      <vt:lpstr>Cái miệng nó xinh thế Chỉ nói điều hay thôi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NGHE COMPPUTER</cp:lastModifiedBy>
  <cp:revision>6</cp:revision>
  <dcterms:created xsi:type="dcterms:W3CDTF">2020-09-29T02:57:31Z</dcterms:created>
  <dcterms:modified xsi:type="dcterms:W3CDTF">2022-05-20T08:18:51Z</dcterms:modified>
</cp:coreProperties>
</file>